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63DC3"/>
    <a:srgbClr val="A6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2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5CB1-EA2A-674B-9749-1EC850D179E8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4162-CAED-0B4B-8777-3FF743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5809" y="579236"/>
            <a:ext cx="171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OBSERVED 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8471" y="907013"/>
            <a:ext cx="109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45530" y="2217340"/>
            <a:ext cx="162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SIMULATED NETWORKS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49588" y="3050464"/>
            <a:ext cx="2017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STATISTICS OF SIMULATED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12471" y="2863671"/>
            <a:ext cx="1718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 STATISTICS OF OBSERVED DATA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-50" r="24097" b="3172"/>
          <a:stretch/>
        </p:blipFill>
        <p:spPr>
          <a:xfrm>
            <a:off x="0" y="166399"/>
            <a:ext cx="2091765" cy="1886216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684927" y="1409549"/>
            <a:ext cx="0" cy="1454122"/>
          </a:xfrm>
          <a:prstGeom prst="straightConnector1">
            <a:avLst/>
          </a:prstGeom>
          <a:ln w="28575" cmpd="sng">
            <a:solidFill>
              <a:srgbClr val="263DC3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64727" y="1409549"/>
            <a:ext cx="493391" cy="807791"/>
          </a:xfrm>
          <a:prstGeom prst="straightConnector1">
            <a:avLst/>
          </a:prstGeom>
          <a:ln w="28575" cmpd="sng">
            <a:solidFill>
              <a:srgbClr val="A601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13002" y="2844656"/>
            <a:ext cx="0" cy="263322"/>
          </a:xfrm>
          <a:prstGeom prst="straightConnector1">
            <a:avLst/>
          </a:prstGeom>
          <a:ln w="28575" cmpd="sng">
            <a:solidFill>
              <a:srgbClr val="A601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64815" y="449787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ASSESSMENT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78587" y="3787001"/>
            <a:ext cx="665457" cy="593787"/>
          </a:xfrm>
          <a:prstGeom prst="straightConnector1">
            <a:avLst/>
          </a:prstGeom>
          <a:ln w="28575" cmpd="sng">
            <a:solidFill>
              <a:srgbClr val="263DC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5530" y="3787001"/>
            <a:ext cx="612588" cy="593787"/>
          </a:xfrm>
          <a:prstGeom prst="straightConnector1">
            <a:avLst/>
          </a:prstGeom>
          <a:ln w="28575" cmpd="sng">
            <a:solidFill>
              <a:srgbClr val="A601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91" y="3222612"/>
            <a:ext cx="2360054" cy="51554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71" y="3222612"/>
            <a:ext cx="1701800" cy="4445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963057" y="705871"/>
            <a:ext cx="202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ESTIMATED COEFFICIENTS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30706" y="902402"/>
            <a:ext cx="2383527" cy="0"/>
          </a:xfrm>
          <a:prstGeom prst="straightConnector1">
            <a:avLst/>
          </a:prstGeom>
          <a:ln w="28575" cmpd="sng">
            <a:solidFill>
              <a:srgbClr val="263DC3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963057" y="1409549"/>
            <a:ext cx="409858" cy="807791"/>
          </a:xfrm>
          <a:prstGeom prst="straightConnector1">
            <a:avLst/>
          </a:prstGeom>
          <a:ln w="28575" cmpd="sng">
            <a:solidFill>
              <a:srgbClr val="A601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</p:cNvCxnSpPr>
          <p:nvPr/>
        </p:nvCxnSpPr>
        <p:spPr>
          <a:xfrm>
            <a:off x="5289177" y="1091679"/>
            <a:ext cx="725056" cy="0"/>
          </a:xfrm>
          <a:prstGeom prst="straightConnector1">
            <a:avLst/>
          </a:prstGeom>
          <a:ln w="28575" cmpd="sng">
            <a:solidFill>
              <a:srgbClr val="A6010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1860" y="519390"/>
            <a:ext cx="1223348" cy="112644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6"/>
          <a:srcRect l="-1462" t="17709" r="1462" b="86"/>
          <a:stretch/>
        </p:blipFill>
        <p:spPr>
          <a:xfrm>
            <a:off x="925776" y="4979380"/>
            <a:ext cx="6545389" cy="169164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5154" y="2217340"/>
            <a:ext cx="2360054" cy="52916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2312" y="519390"/>
            <a:ext cx="1890690" cy="3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0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10600</TotalTime>
  <Words>19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Beylerian</dc:creator>
  <cp:lastModifiedBy>Emily Beylerian</cp:lastModifiedBy>
  <cp:revision>25</cp:revision>
  <cp:lastPrinted>2015-02-24T22:21:48Z</cp:lastPrinted>
  <dcterms:created xsi:type="dcterms:W3CDTF">2015-02-17T21:53:15Z</dcterms:created>
  <dcterms:modified xsi:type="dcterms:W3CDTF">2015-02-25T06:33:28Z</dcterms:modified>
</cp:coreProperties>
</file>