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A4E75A5-25D1-4D30-991D-9A2E74180B23}">
          <p14:sldIdLst>
            <p14:sldId id="256"/>
            <p14:sldId id="257"/>
            <p14:sldId id="258"/>
            <p14:sldId id="259"/>
            <p14:sldId id="260"/>
            <p14:sldId id="261"/>
            <p14:sldId id="267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Network basics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Network descriptives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Statistical models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Diagnostics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Model-based simulation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Review and further topics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1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1753224"/>
        <c:axId val="401750480"/>
      </c:barChart>
      <c:catAx>
        <c:axId val="4017532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750480"/>
        <c:crosses val="autoZero"/>
        <c:auto val="1"/>
        <c:lblAlgn val="ctr"/>
        <c:lblOffset val="100"/>
        <c:noMultiLvlLbl val="0"/>
      </c:catAx>
      <c:valAx>
        <c:axId val="401750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753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statnetWeb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Teaching and Learning Network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4516978" cy="1143000"/>
          </a:xfrm>
        </p:spPr>
        <p:txBody>
          <a:bodyPr/>
          <a:lstStyle/>
          <a:p>
            <a:r>
              <a:rPr lang="en-US" dirty="0" smtClean="0"/>
              <a:t>XXXV Sunbelt conference</a:t>
            </a:r>
          </a:p>
          <a:p>
            <a:r>
              <a:rPr lang="en-US" dirty="0" smtClean="0"/>
              <a:t>June 24, 2015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638702" y="4455621"/>
            <a:ext cx="4516978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Emily Beylerian</a:t>
            </a:r>
          </a:p>
          <a:p>
            <a:pPr algn="r"/>
            <a:r>
              <a:rPr lang="en-US" dirty="0" smtClean="0"/>
              <a:t>Martina Morris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9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1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03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&amp; Further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5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statnetWeb?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6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097280" y="2481942"/>
            <a:ext cx="4937760" cy="34785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Network analysis 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Network descriptives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Statistical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Diagnostics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Model-based simulation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Review and further topics</a:t>
            </a: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51987199"/>
              </p:ext>
            </p:extLst>
          </p:nvPr>
        </p:nvGraphicFramePr>
        <p:xfrm>
          <a:off x="4332514" y="1926771"/>
          <a:ext cx="6822849" cy="4034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601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Analysis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What is a network?</a:t>
            </a:r>
          </a:p>
          <a:p>
            <a:pPr lvl="1"/>
            <a:r>
              <a:rPr lang="en-US" dirty="0" smtClean="0"/>
              <a:t>What can be represented as a network?</a:t>
            </a:r>
          </a:p>
          <a:p>
            <a:pPr lvl="1"/>
            <a:r>
              <a:rPr lang="en-US" dirty="0" smtClean="0"/>
              <a:t>What kind of questions can we answer?</a:t>
            </a:r>
          </a:p>
          <a:p>
            <a:r>
              <a:rPr lang="en-US" dirty="0" smtClean="0"/>
              <a:t>Sampling Designs</a:t>
            </a:r>
          </a:p>
          <a:p>
            <a:pPr lvl="1"/>
            <a:r>
              <a:rPr lang="en-US" dirty="0" smtClean="0"/>
              <a:t>Census, adaptive sample, egocentric sample</a:t>
            </a:r>
          </a:p>
          <a:p>
            <a:pPr lvl="1"/>
            <a:r>
              <a:rPr lang="en-US" dirty="0" smtClean="0"/>
              <a:t>The type of sample impacts the type of analysis</a:t>
            </a:r>
          </a:p>
          <a:p>
            <a:r>
              <a:rPr lang="en-US" dirty="0" smtClean="0"/>
              <a:t>Types of network analysis</a:t>
            </a:r>
          </a:p>
          <a:p>
            <a:pPr lvl="1"/>
            <a:r>
              <a:rPr lang="en-US" dirty="0" smtClean="0"/>
              <a:t>Descriptive</a:t>
            </a:r>
          </a:p>
          <a:p>
            <a:pPr lvl="1"/>
            <a:r>
              <a:rPr lang="en-US" dirty="0" smtClean="0"/>
              <a:t>Statistical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7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</a:p>
          <a:p>
            <a:pPr lvl="1"/>
            <a:r>
              <a:rPr lang="en-US" dirty="0" smtClean="0"/>
              <a:t>Adjacency matrices, incidence matrices, </a:t>
            </a:r>
            <a:r>
              <a:rPr lang="en-US" dirty="0" err="1" smtClean="0"/>
              <a:t>edgelists</a:t>
            </a:r>
            <a:endParaRPr lang="en-US" dirty="0" smtClean="0"/>
          </a:p>
          <a:p>
            <a:r>
              <a:rPr lang="en-US" dirty="0" smtClean="0"/>
              <a:t>Network data as a graph</a:t>
            </a:r>
          </a:p>
          <a:p>
            <a:pPr lvl="1"/>
            <a:r>
              <a:rPr lang="en-US" dirty="0" smtClean="0"/>
              <a:t>Graph notation </a:t>
            </a:r>
          </a:p>
          <a:p>
            <a:pPr lvl="1"/>
            <a:r>
              <a:rPr lang="en-US" dirty="0" smtClean="0"/>
              <a:t>Graph terminology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788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Uploading to statnetWeb</a:t>
            </a:r>
          </a:p>
          <a:p>
            <a:pPr lvl="1"/>
            <a:r>
              <a:rPr lang="en-US" dirty="0" err="1" smtClean="0"/>
              <a:t>ergm</a:t>
            </a:r>
            <a:r>
              <a:rPr lang="en-US" dirty="0" smtClean="0"/>
              <a:t> object</a:t>
            </a:r>
          </a:p>
          <a:p>
            <a:pPr lvl="1"/>
            <a:r>
              <a:rPr lang="en-US" dirty="0" err="1" smtClean="0"/>
              <a:t>Pajek</a:t>
            </a:r>
            <a:r>
              <a:rPr lang="en-US" dirty="0" smtClean="0"/>
              <a:t> network</a:t>
            </a:r>
          </a:p>
          <a:p>
            <a:pPr lvl="1"/>
            <a:r>
              <a:rPr lang="en-US" dirty="0" err="1" smtClean="0"/>
              <a:t>Pajek</a:t>
            </a:r>
            <a:r>
              <a:rPr lang="en-US" dirty="0" smtClean="0"/>
              <a:t> project</a:t>
            </a:r>
          </a:p>
          <a:p>
            <a:pPr lvl="1"/>
            <a:r>
              <a:rPr lang="en-US" dirty="0" smtClean="0"/>
              <a:t>Matrices (.csv or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8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Descriptives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77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915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</TotalTime>
  <Words>133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statnetWeb    for Teaching and Learning Network Analysis</vt:lpstr>
      <vt:lpstr>What is statnetWeb?</vt:lpstr>
      <vt:lpstr>Why is it useful?</vt:lpstr>
      <vt:lpstr>Course Outlines</vt:lpstr>
      <vt:lpstr>Network Analysis Basics</vt:lpstr>
      <vt:lpstr>Data</vt:lpstr>
      <vt:lpstr>Data</vt:lpstr>
      <vt:lpstr>Network Descriptives</vt:lpstr>
      <vt:lpstr>Statistical Models</vt:lpstr>
      <vt:lpstr>Diagnostics</vt:lpstr>
      <vt:lpstr>Model-Based Simulation</vt:lpstr>
      <vt:lpstr>Review &amp; Further Topics</vt:lpstr>
    </vt:vector>
  </TitlesOfParts>
  <Company>University of Washington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statnetWeb  for Network Analysis</dc:title>
  <dc:creator>Emily N. Beylerian</dc:creator>
  <cp:lastModifiedBy>Emily N. Beylerian</cp:lastModifiedBy>
  <cp:revision>10</cp:revision>
  <dcterms:created xsi:type="dcterms:W3CDTF">2015-04-02T19:11:53Z</dcterms:created>
  <dcterms:modified xsi:type="dcterms:W3CDTF">2015-04-02T21:17:53Z</dcterms:modified>
</cp:coreProperties>
</file>