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63DC3"/>
    <a:srgbClr val="A6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2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809" y="748998"/>
            <a:ext cx="171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OBSERVED 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7649" y="890296"/>
            <a:ext cx="109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5530" y="2217340"/>
            <a:ext cx="162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SIMULATED NETWORKS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9588" y="3050464"/>
            <a:ext cx="20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STATISTICS OF SIMULATED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2471" y="2863671"/>
            <a:ext cx="1718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STATISTICS OF OBSERVED DATA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50" r="24097" b="3172"/>
          <a:stretch/>
        </p:blipFill>
        <p:spPr>
          <a:xfrm>
            <a:off x="0" y="600106"/>
            <a:ext cx="2091765" cy="188621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684927" y="1409549"/>
            <a:ext cx="0" cy="1454122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13002" y="2844656"/>
            <a:ext cx="0" cy="263322"/>
          </a:xfrm>
          <a:prstGeom prst="straightConnector1">
            <a:avLst/>
          </a:prstGeom>
          <a:ln w="28575" cmpd="sng">
            <a:solidFill>
              <a:srgbClr val="A601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64815" y="449787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ASSESSMENT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78587" y="3787001"/>
            <a:ext cx="665457" cy="593787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5530" y="3787001"/>
            <a:ext cx="612588" cy="593787"/>
          </a:xfrm>
          <a:prstGeom prst="straightConnector1">
            <a:avLst/>
          </a:prstGeom>
          <a:ln w="28575" cmpd="sng">
            <a:solidFill>
              <a:srgbClr val="A601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91" y="3222612"/>
            <a:ext cx="2360054" cy="51554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1" y="3222612"/>
            <a:ext cx="1701800" cy="44450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5713002" y="1409549"/>
            <a:ext cx="0" cy="807791"/>
          </a:xfrm>
          <a:prstGeom prst="straightConnector1">
            <a:avLst/>
          </a:prstGeom>
          <a:ln w="28575" cmpd="sng">
            <a:solidFill>
              <a:srgbClr val="A601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969" y="2217340"/>
            <a:ext cx="1790700" cy="4699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969" y="890296"/>
            <a:ext cx="2108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0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33062</TotalTime>
  <Words>17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Beylerian</dc:creator>
  <cp:lastModifiedBy>Emily Beylerian</cp:lastModifiedBy>
  <cp:revision>28</cp:revision>
  <cp:lastPrinted>2015-02-24T22:21:48Z</cp:lastPrinted>
  <dcterms:created xsi:type="dcterms:W3CDTF">2015-02-17T21:53:15Z</dcterms:created>
  <dcterms:modified xsi:type="dcterms:W3CDTF">2015-03-12T20:56:08Z</dcterms:modified>
</cp:coreProperties>
</file>