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9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16CE7-160F-4942-A600-CD783360930E}" v="261" dt="2020-12-03T23:39:2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 QIMING" userId="23c3d2e1d7b65105" providerId="LiveId" clId="{2DC16CE7-160F-4942-A600-CD783360930E}"/>
    <pc:docChg chg="undo redo custSel mod addSld delSld modSld sldOrd">
      <pc:chgData name="SHAN QIMING" userId="23c3d2e1d7b65105" providerId="LiveId" clId="{2DC16CE7-160F-4942-A600-CD783360930E}" dt="2020-12-03T23:40:35.678" v="1679" actId="20577"/>
      <pc:docMkLst>
        <pc:docMk/>
      </pc:docMkLst>
      <pc:sldChg chg="addSp delSp modSp new mod setBg delDesignElem">
        <pc:chgData name="SHAN QIMING" userId="23c3d2e1d7b65105" providerId="LiveId" clId="{2DC16CE7-160F-4942-A600-CD783360930E}" dt="2020-12-03T16:07:03.407" v="86"/>
        <pc:sldMkLst>
          <pc:docMk/>
          <pc:sldMk cId="685303948" sldId="256"/>
        </pc:sldMkLst>
        <pc:spChg chg="mod ord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2" creationId="{040C91B9-552E-42B9-91BA-29EDE00F6D72}"/>
          </ac:spMkLst>
        </pc:spChg>
        <pc:spChg chg="mod ord">
          <ac:chgData name="SHAN QIMING" userId="23c3d2e1d7b65105" providerId="LiveId" clId="{2DC16CE7-160F-4942-A600-CD783360930E}" dt="2020-12-03T16:07:03.407" v="86"/>
          <ac:spMkLst>
            <pc:docMk/>
            <pc:sldMk cId="685303948" sldId="256"/>
            <ac:spMk id="3" creationId="{9CAD4579-0042-48DB-AB1A-069A638DB798}"/>
          </ac:spMkLst>
        </pc:spChg>
        <pc:spChg chg="add del">
          <ac:chgData name="SHAN QIMING" userId="23c3d2e1d7b65105" providerId="LiveId" clId="{2DC16CE7-160F-4942-A600-CD783360930E}" dt="2020-12-03T16:06:20.829" v="44" actId="26606"/>
          <ac:spMkLst>
            <pc:docMk/>
            <pc:sldMk cId="685303948" sldId="256"/>
            <ac:spMk id="5" creationId="{9401732C-37EE-4B98-A709-9530173F3802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8" creationId="{88294908-8B00-4F58-BBBA-20F71A40AA9E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10" creationId="{4364C879-1404-4203-8E9D-CC5DE0A621A2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12" creationId="{84617302-4B0D-4351-A6BB-6F0930D943AC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14" creationId="{DA2C7802-C2E0-4218-8F89-8DD7CCD2CD1C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16" creationId="{A6D7111A-21E5-4EE9-8A78-10E5530F0116}"/>
          </ac:spMkLst>
        </pc:spChg>
        <pc:spChg chg="add del">
          <ac:chgData name="SHAN QIMING" userId="23c3d2e1d7b65105" providerId="LiveId" clId="{2DC16CE7-160F-4942-A600-CD783360930E}" dt="2020-12-03T16:06:23.914" v="46" actId="26606"/>
          <ac:spMkLst>
            <pc:docMk/>
            <pc:sldMk cId="685303948" sldId="256"/>
            <ac:spMk id="17" creationId="{1CD07172-CD61-45EB-BEE3-F644503E5C8A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18" creationId="{A3969E80-A77B-49FC-9122-D89AFD5EE118}"/>
          </ac:spMkLst>
        </pc:spChg>
        <pc:spChg chg="add del">
          <ac:chgData name="SHAN QIMING" userId="23c3d2e1d7b65105" providerId="LiveId" clId="{2DC16CE7-160F-4942-A600-CD783360930E}" dt="2020-12-03T16:06:23.914" v="46" actId="26606"/>
          <ac:spMkLst>
            <pc:docMk/>
            <pc:sldMk cId="685303948" sldId="256"/>
            <ac:spMk id="19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20" creationId="{1849CA57-76BD-4CF2-80BA-D7A46A01B7B1}"/>
          </ac:spMkLst>
        </pc:spChg>
        <pc:spChg chg="add del">
          <ac:chgData name="SHAN QIMING" userId="23c3d2e1d7b65105" providerId="LiveId" clId="{2DC16CE7-160F-4942-A600-CD783360930E}" dt="2020-12-03T16:06:23.914" v="46" actId="26606"/>
          <ac:spMkLst>
            <pc:docMk/>
            <pc:sldMk cId="685303948" sldId="256"/>
            <ac:spMk id="21" creationId="{8BA45E5C-ACB9-49E8-B4DB-5255C2376673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22" creationId="{35E9085E-E730-4768-83D4-6CB7E9897153}"/>
          </ac:spMkLst>
        </pc:spChg>
        <pc:spChg chg="add del">
          <ac:chgData name="SHAN QIMING" userId="23c3d2e1d7b65105" providerId="LiveId" clId="{2DC16CE7-160F-4942-A600-CD783360930E}" dt="2020-12-03T16:06:23.914" v="46" actId="26606"/>
          <ac:spMkLst>
            <pc:docMk/>
            <pc:sldMk cId="685303948" sldId="256"/>
            <ac:spMk id="23" creationId="{857E618C-1D7B-4A51-90C1-6106CD8A1AE7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24" creationId="{973272FE-A474-4CAE-8CA2-BCC8B476C3F4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26" creationId="{E07981EA-05A6-437C-88D7-B377B92B031D}"/>
          </ac:spMkLst>
        </pc:spChg>
        <pc:spChg chg="add del">
          <ac:chgData name="SHAN QIMING" userId="23c3d2e1d7b65105" providerId="LiveId" clId="{2DC16CE7-160F-4942-A600-CD783360930E}" dt="2020-12-03T16:06:25.886" v="48" actId="26606"/>
          <ac:spMkLst>
            <pc:docMk/>
            <pc:sldMk cId="685303948" sldId="256"/>
            <ac:spMk id="27" creationId="{1CD07172-CD61-45EB-BEE3-F644503E5C8A}"/>
          </ac:spMkLst>
        </pc:spChg>
        <pc:spChg chg="add del">
          <ac:chgData name="SHAN QIMING" userId="23c3d2e1d7b65105" providerId="LiveId" clId="{2DC16CE7-160F-4942-A600-CD783360930E}" dt="2020-12-03T16:04:23.477" v="40" actId="26606"/>
          <ac:spMkLst>
            <pc:docMk/>
            <pc:sldMk cId="685303948" sldId="256"/>
            <ac:spMk id="28" creationId="{15E3C750-986E-4769-B1AE-49289FBEE757}"/>
          </ac:spMkLst>
        </pc:spChg>
        <pc:spChg chg="add del">
          <ac:chgData name="SHAN QIMING" userId="23c3d2e1d7b65105" providerId="LiveId" clId="{2DC16CE7-160F-4942-A600-CD783360930E}" dt="2020-12-03T16:06:25.886" v="48" actId="26606"/>
          <ac:spMkLst>
            <pc:docMk/>
            <pc:sldMk cId="685303948" sldId="256"/>
            <ac:spMk id="29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16:06:25.886" v="48" actId="26606"/>
          <ac:spMkLst>
            <pc:docMk/>
            <pc:sldMk cId="685303948" sldId="256"/>
            <ac:spMk id="30" creationId="{8BA45E5C-ACB9-49E8-B4DB-5255C2376673}"/>
          </ac:spMkLst>
        </pc:spChg>
        <pc:spChg chg="add del">
          <ac:chgData name="SHAN QIMING" userId="23c3d2e1d7b65105" providerId="LiveId" clId="{2DC16CE7-160F-4942-A600-CD783360930E}" dt="2020-12-03T16:06:25.886" v="48" actId="26606"/>
          <ac:spMkLst>
            <pc:docMk/>
            <pc:sldMk cId="685303948" sldId="256"/>
            <ac:spMk id="31" creationId="{857E618C-1D7B-4A51-90C1-6106CD8A1AE7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33" creationId="{88294908-8B00-4F58-BBBA-20F71A40AA9E}"/>
          </ac:spMkLst>
        </pc:spChg>
        <pc:spChg chg="add del">
          <ac:chgData name="SHAN QIMING" userId="23c3d2e1d7b65105" providerId="LiveId" clId="{2DC16CE7-160F-4942-A600-CD783360930E}" dt="2020-12-03T16:04:23.462" v="39" actId="26606"/>
          <ac:spMkLst>
            <pc:docMk/>
            <pc:sldMk cId="685303948" sldId="256"/>
            <ac:spMk id="35" creationId="{35555856-9970-4BC3-9AA9-6A917F53AFBD}"/>
          </ac:spMkLst>
        </pc:spChg>
        <pc:spChg chg="add del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36" creationId="{637863A1-54F7-428E-9109-03BACEC2059C}"/>
          </ac:spMkLst>
        </pc:spChg>
        <pc:spChg chg="add del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38" creationId="{F8774F60-10DA-4D7F-BC9C-E9FBFFB38BF9}"/>
          </ac:spMkLst>
        </pc:spChg>
        <pc:spChg chg="add del">
          <ac:chgData name="SHAN QIMING" userId="23c3d2e1d7b65105" providerId="LiveId" clId="{2DC16CE7-160F-4942-A600-CD783360930E}" dt="2020-12-03T16:04:23.462" v="39" actId="26606"/>
          <ac:spMkLst>
            <pc:docMk/>
            <pc:sldMk cId="685303948" sldId="256"/>
            <ac:spMk id="39" creationId="{13722DD7-BA73-4776-93A3-94491FEF7260}"/>
          </ac:spMkLst>
        </pc:spChg>
        <pc:spChg chg="add del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40" creationId="{0F9EB1F5-0A3E-446D-B428-00D62197A714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1" creationId="{A6D7111A-21E5-4EE9-8A78-10E5530F0116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2" creationId="{4364C879-1404-4203-8E9D-CC5DE0A621A2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3" creationId="{A3969E80-A77B-49FC-9122-D89AFD5EE118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4" creationId="{84617302-4B0D-4351-A6BB-6F0930D943AC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5" creationId="{1849CA57-76BD-4CF2-80BA-D7A46A01B7B1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6" creationId="{DA2C7802-C2E0-4218-8F89-8DD7CCD2CD1C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7" creationId="{35E9085E-E730-4768-83D4-6CB7E9897153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49" creationId="{973272FE-A474-4CAE-8CA2-BCC8B476C3F4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51" creationId="{E07981EA-05A6-437C-88D7-B377B92B031D}"/>
          </ac:spMkLst>
        </pc:spChg>
        <pc:spChg chg="add del">
          <ac:chgData name="SHAN QIMING" userId="23c3d2e1d7b65105" providerId="LiveId" clId="{2DC16CE7-160F-4942-A600-CD783360930E}" dt="2020-12-03T16:06:06.217" v="42"/>
          <ac:spMkLst>
            <pc:docMk/>
            <pc:sldMk cId="685303948" sldId="256"/>
            <ac:spMk id="53" creationId="{15E3C750-986E-4769-B1AE-49289FBEE757}"/>
          </ac:spMkLst>
        </pc:spChg>
        <pc:spChg chg="add del">
          <ac:chgData name="SHAN QIMING" userId="23c3d2e1d7b65105" providerId="LiveId" clId="{2DC16CE7-160F-4942-A600-CD783360930E}" dt="2020-12-03T16:06:47.741" v="51" actId="26606"/>
          <ac:spMkLst>
            <pc:docMk/>
            <pc:sldMk cId="685303948" sldId="256"/>
            <ac:spMk id="55" creationId="{9401732C-37EE-4B98-A709-9530173F3802}"/>
          </ac:spMkLst>
        </pc:spChg>
        <pc:spChg chg="add del">
          <ac:chgData name="SHAN QIMING" userId="23c3d2e1d7b65105" providerId="LiveId" clId="{2DC16CE7-160F-4942-A600-CD783360930E}" dt="2020-12-03T16:06:50.934" v="53" actId="26606"/>
          <ac:spMkLst>
            <pc:docMk/>
            <pc:sldMk cId="685303948" sldId="256"/>
            <ac:spMk id="63" creationId="{9401732C-37EE-4B98-A709-9530173F3802}"/>
          </ac:spMkLst>
        </pc:spChg>
        <pc:spChg chg="add del">
          <ac:chgData name="SHAN QIMING" userId="23c3d2e1d7b65105" providerId="LiveId" clId="{2DC16CE7-160F-4942-A600-CD783360930E}" dt="2020-12-03T16:06:53.927" v="55" actId="26606"/>
          <ac:spMkLst>
            <pc:docMk/>
            <pc:sldMk cId="685303948" sldId="256"/>
            <ac:spMk id="67" creationId="{AB79D876-BCFB-48E8-A406-A9DDB58B322D}"/>
          </ac:spMkLst>
        </pc:spChg>
        <pc:spChg chg="add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71" creationId="{D59C2C63-D709-4949-9465-29A52CBEDD3B}"/>
          </ac:spMkLst>
        </pc:spChg>
        <pc:spChg chg="add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72" creationId="{0EFD2038-15D6-4003-8350-AFEC394EEFA7}"/>
          </ac:spMkLst>
        </pc:spChg>
        <pc:spChg chg="add">
          <ac:chgData name="SHAN QIMING" userId="23c3d2e1d7b65105" providerId="LiveId" clId="{2DC16CE7-160F-4942-A600-CD783360930E}" dt="2020-12-03T16:06:53.938" v="56" actId="26606"/>
          <ac:spMkLst>
            <pc:docMk/>
            <pc:sldMk cId="685303948" sldId="256"/>
            <ac:spMk id="73" creationId="{8CF519C2-F6BE-41BE-A50E-54B98359C914}"/>
          </ac:spMkLst>
        </pc:spChg>
        <pc:grpChg chg="add del">
          <ac:chgData name="SHAN QIMING" userId="23c3d2e1d7b65105" providerId="LiveId" clId="{2DC16CE7-160F-4942-A600-CD783360930E}" dt="2020-12-03T16:06:20.829" v="44" actId="26606"/>
          <ac:grpSpMkLst>
            <pc:docMk/>
            <pc:sldMk cId="685303948" sldId="256"/>
            <ac:grpSpMk id="6" creationId="{654E48C8-2A00-4C54-BC9C-B18EE49E9C13}"/>
          </ac:grpSpMkLst>
        </pc:grpChg>
        <pc:grpChg chg="add del">
          <ac:chgData name="SHAN QIMING" userId="23c3d2e1d7b65105" providerId="LiveId" clId="{2DC16CE7-160F-4942-A600-CD783360930E}" dt="2020-12-03T16:06:47.741" v="51" actId="26606"/>
          <ac:grpSpMkLst>
            <pc:docMk/>
            <pc:sldMk cId="685303948" sldId="256"/>
            <ac:grpSpMk id="57" creationId="{654E48C8-2A00-4C54-BC9C-B18EE49E9C13}"/>
          </ac:grpSpMkLst>
        </pc:grpChg>
        <pc:grpChg chg="add">
          <ac:chgData name="SHAN QIMING" userId="23c3d2e1d7b65105" providerId="LiveId" clId="{2DC16CE7-160F-4942-A600-CD783360930E}" dt="2020-12-03T16:06:53.938" v="56" actId="26606"/>
          <ac:grpSpMkLst>
            <pc:docMk/>
            <pc:sldMk cId="685303948" sldId="256"/>
            <ac:grpSpMk id="59" creationId="{7767AD93-AD3E-4C62-97D5-E54E14B2EAD8}"/>
          </ac:grpSpMkLst>
        </pc:grpChg>
        <pc:grpChg chg="add del">
          <ac:chgData name="SHAN QIMING" userId="23c3d2e1d7b65105" providerId="LiveId" clId="{2DC16CE7-160F-4942-A600-CD783360930E}" dt="2020-12-03T16:06:50.934" v="53" actId="26606"/>
          <ac:grpSpMkLst>
            <pc:docMk/>
            <pc:sldMk cId="685303948" sldId="256"/>
            <ac:grpSpMk id="64" creationId="{654E48C8-2A00-4C54-BC9C-B18EE49E9C13}"/>
          </ac:grpSpMkLst>
        </pc:grpChg>
        <pc:picChg chg="add del">
          <ac:chgData name="SHAN QIMING" userId="23c3d2e1d7b65105" providerId="LiveId" clId="{2DC16CE7-160F-4942-A600-CD783360930E}" dt="2020-12-03T16:06:20.829" v="44" actId="26606"/>
          <ac:picMkLst>
            <pc:docMk/>
            <pc:sldMk cId="685303948" sldId="256"/>
            <ac:picMk id="7" creationId="{C559A10A-9EF8-44D1-8049-8EDCA1F9BF9A}"/>
          </ac:picMkLst>
        </pc:picChg>
        <pc:picChg chg="add del">
          <ac:chgData name="SHAN QIMING" userId="23c3d2e1d7b65105" providerId="LiveId" clId="{2DC16CE7-160F-4942-A600-CD783360930E}" dt="2020-12-03T16:06:23.914" v="46" actId="26606"/>
          <ac:picMkLst>
            <pc:docMk/>
            <pc:sldMk cId="685303948" sldId="256"/>
            <ac:picMk id="25" creationId="{C1AD6964-3CC7-444C-8BF0-0ECFFFCA76B2}"/>
          </ac:picMkLst>
        </pc:picChg>
        <pc:picChg chg="add del">
          <ac:chgData name="SHAN QIMING" userId="23c3d2e1d7b65105" providerId="LiveId" clId="{2DC16CE7-160F-4942-A600-CD783360930E}" dt="2020-12-03T16:04:23.462" v="39" actId="26606"/>
          <ac:picMkLst>
            <pc:docMk/>
            <pc:sldMk cId="685303948" sldId="256"/>
            <ac:picMk id="32" creationId="{4528657B-15F2-49FF-A5C5-728489C483E7}"/>
          </ac:picMkLst>
        </pc:picChg>
        <pc:picChg chg="add del">
          <ac:chgData name="SHAN QIMING" userId="23c3d2e1d7b65105" providerId="LiveId" clId="{2DC16CE7-160F-4942-A600-CD783360930E}" dt="2020-12-03T16:06:25.886" v="48" actId="26606"/>
          <ac:picMkLst>
            <pc:docMk/>
            <pc:sldMk cId="685303948" sldId="256"/>
            <ac:picMk id="34" creationId="{C3F51C3C-3F8F-4483-8AED-6376DECFB23E}"/>
          </ac:picMkLst>
        </pc:picChg>
        <pc:picChg chg="add del">
          <ac:chgData name="SHAN QIMING" userId="23c3d2e1d7b65105" providerId="LiveId" clId="{2DC16CE7-160F-4942-A600-CD783360930E}" dt="2020-12-03T16:04:23.462" v="39" actId="26606"/>
          <ac:picMkLst>
            <pc:docMk/>
            <pc:sldMk cId="685303948" sldId="256"/>
            <ac:picMk id="37" creationId="{7F487851-BFAF-46D8-A1ED-50CAD6E46F59}"/>
          </ac:picMkLst>
        </pc:picChg>
        <pc:picChg chg="add del">
          <ac:chgData name="SHAN QIMING" userId="23c3d2e1d7b65105" providerId="LiveId" clId="{2DC16CE7-160F-4942-A600-CD783360930E}" dt="2020-12-03T16:06:47.741" v="51" actId="26606"/>
          <ac:picMkLst>
            <pc:docMk/>
            <pc:sldMk cId="685303948" sldId="256"/>
            <ac:picMk id="52" creationId="{B56B7DA5-5E0A-41C6-AB3F-CC009B7EB8C3}"/>
          </ac:picMkLst>
        </pc:picChg>
        <pc:picChg chg="add del">
          <ac:chgData name="SHAN QIMING" userId="23c3d2e1d7b65105" providerId="LiveId" clId="{2DC16CE7-160F-4942-A600-CD783360930E}" dt="2020-12-03T16:06:50.934" v="53" actId="26606"/>
          <ac:picMkLst>
            <pc:docMk/>
            <pc:sldMk cId="685303948" sldId="256"/>
            <ac:picMk id="65" creationId="{B89CDC52-E3D7-48BC-AC70-505C36280BD9}"/>
          </ac:picMkLst>
        </pc:picChg>
        <pc:picChg chg="add del">
          <ac:chgData name="SHAN QIMING" userId="23c3d2e1d7b65105" providerId="LiveId" clId="{2DC16CE7-160F-4942-A600-CD783360930E}" dt="2020-12-03T16:06:53.927" v="55" actId="26606"/>
          <ac:picMkLst>
            <pc:docMk/>
            <pc:sldMk cId="685303948" sldId="256"/>
            <ac:picMk id="68" creationId="{BE33C98B-90F1-4F12-9D4E-46E1A234D2B4}"/>
          </ac:picMkLst>
        </pc:picChg>
        <pc:cxnChg chg="add del">
          <ac:chgData name="SHAN QIMING" userId="23c3d2e1d7b65105" providerId="LiveId" clId="{2DC16CE7-160F-4942-A600-CD783360930E}" dt="2020-12-03T16:06:53.938" v="56" actId="26606"/>
          <ac:cxnSpMkLst>
            <pc:docMk/>
            <pc:sldMk cId="685303948" sldId="256"/>
            <ac:cxnSpMk id="48" creationId="{55C1F48A-3DEE-477F-9F90-15D411D9834B}"/>
          </ac:cxnSpMkLst>
        </pc:cxnChg>
        <pc:cxnChg chg="add del">
          <ac:chgData name="SHAN QIMING" userId="23c3d2e1d7b65105" providerId="LiveId" clId="{2DC16CE7-160F-4942-A600-CD783360930E}" dt="2020-12-03T16:06:53.927" v="55" actId="26606"/>
          <ac:cxnSpMkLst>
            <pc:docMk/>
            <pc:sldMk cId="685303948" sldId="256"/>
            <ac:cxnSpMk id="69" creationId="{4256FEDC-746C-45BC-9AF9-4F33D216534A}"/>
          </ac:cxnSpMkLst>
        </pc:cxnChg>
        <pc:cxnChg chg="add">
          <ac:chgData name="SHAN QIMING" userId="23c3d2e1d7b65105" providerId="LiveId" clId="{2DC16CE7-160F-4942-A600-CD783360930E}" dt="2020-12-03T16:06:53.938" v="56" actId="26606"/>
          <ac:cxnSpMkLst>
            <pc:docMk/>
            <pc:sldMk cId="685303948" sldId="256"/>
            <ac:cxnSpMk id="75" creationId="{0772CE55-4C36-44F1-A9BD-379BEB84317D}"/>
          </ac:cxnSpMkLst>
        </pc:cxnChg>
      </pc:sldChg>
      <pc:sldChg chg="new del">
        <pc:chgData name="SHAN QIMING" userId="23c3d2e1d7b65105" providerId="LiveId" clId="{2DC16CE7-160F-4942-A600-CD783360930E}" dt="2020-12-03T16:16:17.346" v="167" actId="47"/>
        <pc:sldMkLst>
          <pc:docMk/>
          <pc:sldMk cId="2136656709" sldId="257"/>
        </pc:sldMkLst>
      </pc:sldChg>
      <pc:sldChg chg="new del">
        <pc:chgData name="SHAN QIMING" userId="23c3d2e1d7b65105" providerId="LiveId" clId="{2DC16CE7-160F-4942-A600-CD783360930E}" dt="2020-12-03T16:16:17.645" v="168" actId="47"/>
        <pc:sldMkLst>
          <pc:docMk/>
          <pc:sldMk cId="1887054189" sldId="258"/>
        </pc:sldMkLst>
      </pc:sldChg>
      <pc:sldChg chg="addSp modSp new mod ord">
        <pc:chgData name="SHAN QIMING" userId="23c3d2e1d7b65105" providerId="LiveId" clId="{2DC16CE7-160F-4942-A600-CD783360930E}" dt="2020-12-03T16:42:17.652" v="837" actId="1076"/>
        <pc:sldMkLst>
          <pc:docMk/>
          <pc:sldMk cId="2336044104" sldId="259"/>
        </pc:sldMkLst>
        <pc:spChg chg="mod">
          <ac:chgData name="SHAN QIMING" userId="23c3d2e1d7b65105" providerId="LiveId" clId="{2DC16CE7-160F-4942-A600-CD783360930E}" dt="2020-12-03T16:08:01.555" v="101" actId="120"/>
          <ac:spMkLst>
            <pc:docMk/>
            <pc:sldMk cId="2336044104" sldId="259"/>
            <ac:spMk id="2" creationId="{754066C4-A83E-4DD1-A141-9626F6E73DE1}"/>
          </ac:spMkLst>
        </pc:spChg>
        <pc:spChg chg="add mod">
          <ac:chgData name="SHAN QIMING" userId="23c3d2e1d7b65105" providerId="LiveId" clId="{2DC16CE7-160F-4942-A600-CD783360930E}" dt="2020-12-03T16:42:17.652" v="837" actId="1076"/>
          <ac:spMkLst>
            <pc:docMk/>
            <pc:sldMk cId="2336044104" sldId="259"/>
            <ac:spMk id="3" creationId="{37351F9C-1FC9-44B1-9D81-83B4FA194522}"/>
          </ac:spMkLst>
        </pc:spChg>
      </pc:sldChg>
      <pc:sldChg chg="addSp delSp modSp new mod ord setBg">
        <pc:chgData name="SHAN QIMING" userId="23c3d2e1d7b65105" providerId="LiveId" clId="{2DC16CE7-160F-4942-A600-CD783360930E}" dt="2020-12-03T22:55:12.072" v="1163" actId="14100"/>
        <pc:sldMkLst>
          <pc:docMk/>
          <pc:sldMk cId="465768386" sldId="260"/>
        </pc:sldMkLst>
        <pc:spChg chg="mod ord">
          <ac:chgData name="SHAN QIMING" userId="23c3d2e1d7b65105" providerId="LiveId" clId="{2DC16CE7-160F-4942-A600-CD783360930E}" dt="2020-12-03T22:52:27.138" v="926"/>
          <ac:spMkLst>
            <pc:docMk/>
            <pc:sldMk cId="465768386" sldId="260"/>
            <ac:spMk id="2" creationId="{309CCDB4-E6C1-4EB9-963D-FC2237489E83}"/>
          </ac:spMkLst>
        </pc:spChg>
        <pc:spChg chg="add del">
          <ac:chgData name="SHAN QIMING" userId="23c3d2e1d7b65105" providerId="LiveId" clId="{2DC16CE7-160F-4942-A600-CD783360930E}" dt="2020-12-03T22:50:53.508" v="882" actId="26606"/>
          <ac:spMkLst>
            <pc:docMk/>
            <pc:sldMk cId="465768386" sldId="260"/>
            <ac:spMk id="17" creationId="{1755C732-3264-4614-8316-41F75483710B}"/>
          </ac:spMkLst>
        </pc:spChg>
        <pc:spChg chg="add del">
          <ac:chgData name="SHAN QIMING" userId="23c3d2e1d7b65105" providerId="LiveId" clId="{2DC16CE7-160F-4942-A600-CD783360930E}" dt="2020-12-03T22:50:53.508" v="882" actId="26606"/>
          <ac:spMkLst>
            <pc:docMk/>
            <pc:sldMk cId="465768386" sldId="260"/>
            <ac:spMk id="25" creationId="{4AD786D6-2C42-45AF-888B-F2038C4D0A70}"/>
          </ac:spMkLst>
        </pc:spChg>
        <pc:spChg chg="add del">
          <ac:chgData name="SHAN QIMING" userId="23c3d2e1d7b65105" providerId="LiveId" clId="{2DC16CE7-160F-4942-A600-CD783360930E}" dt="2020-12-03T22:51:14.666" v="884" actId="26606"/>
          <ac:spMkLst>
            <pc:docMk/>
            <pc:sldMk cId="465768386" sldId="260"/>
            <ac:spMk id="31" creationId="{79BB855E-E401-41F6-8925-C43722CDD66C}"/>
          </ac:spMkLst>
        </pc:spChg>
        <pc:spChg chg="add del">
          <ac:chgData name="SHAN QIMING" userId="23c3d2e1d7b65105" providerId="LiveId" clId="{2DC16CE7-160F-4942-A600-CD783360930E}" dt="2020-12-03T22:51:14.666" v="884" actId="26606"/>
          <ac:spMkLst>
            <pc:docMk/>
            <pc:sldMk cId="465768386" sldId="260"/>
            <ac:spMk id="33" creationId="{AE4DC31D-3252-4CE4-94B0-32BB37A184BB}"/>
          </ac:spMkLst>
        </pc:spChg>
        <pc:spChg chg="add del">
          <ac:chgData name="SHAN QIMING" userId="23c3d2e1d7b65105" providerId="LiveId" clId="{2DC16CE7-160F-4942-A600-CD783360930E}" dt="2020-12-03T22:51:15.734" v="886" actId="26606"/>
          <ac:spMkLst>
            <pc:docMk/>
            <pc:sldMk cId="465768386" sldId="260"/>
            <ac:spMk id="38" creationId="{1755C732-3264-4614-8316-41F75483710B}"/>
          </ac:spMkLst>
        </pc:spChg>
        <pc:spChg chg="add del">
          <ac:chgData name="SHAN QIMING" userId="23c3d2e1d7b65105" providerId="LiveId" clId="{2DC16CE7-160F-4942-A600-CD783360930E}" dt="2020-12-03T22:51:15.734" v="886" actId="26606"/>
          <ac:spMkLst>
            <pc:docMk/>
            <pc:sldMk cId="465768386" sldId="260"/>
            <ac:spMk id="40" creationId="{4AD786D6-2C42-45AF-888B-F2038C4D0A70}"/>
          </ac:spMkLst>
        </pc:spChg>
        <pc:spChg chg="add del">
          <ac:chgData name="SHAN QIMING" userId="23c3d2e1d7b65105" providerId="LiveId" clId="{2DC16CE7-160F-4942-A600-CD783360930E}" dt="2020-12-03T22:51:18.182" v="888" actId="26606"/>
          <ac:spMkLst>
            <pc:docMk/>
            <pc:sldMk cId="465768386" sldId="260"/>
            <ac:spMk id="45" creationId="{79BB855E-E401-41F6-8925-C43722CDD66C}"/>
          </ac:spMkLst>
        </pc:spChg>
        <pc:spChg chg="add del">
          <ac:chgData name="SHAN QIMING" userId="23c3d2e1d7b65105" providerId="LiveId" clId="{2DC16CE7-160F-4942-A600-CD783360930E}" dt="2020-12-03T22:51:18.182" v="888" actId="26606"/>
          <ac:spMkLst>
            <pc:docMk/>
            <pc:sldMk cId="465768386" sldId="260"/>
            <ac:spMk id="47" creationId="{AE4DC31D-3252-4CE4-94B0-32BB37A184BB}"/>
          </ac:spMkLst>
        </pc:spChg>
        <pc:spChg chg="add del">
          <ac:chgData name="SHAN QIMING" userId="23c3d2e1d7b65105" providerId="LiveId" clId="{2DC16CE7-160F-4942-A600-CD783360930E}" dt="2020-12-03T22:51:19.021" v="890" actId="26606"/>
          <ac:spMkLst>
            <pc:docMk/>
            <pc:sldMk cId="465768386" sldId="260"/>
            <ac:spMk id="52" creationId="{96601099-73E3-4B32-B879-78C656124287}"/>
          </ac:spMkLst>
        </pc:spChg>
        <pc:spChg chg="add del">
          <ac:chgData name="SHAN QIMING" userId="23c3d2e1d7b65105" providerId="LiveId" clId="{2DC16CE7-160F-4942-A600-CD783360930E}" dt="2020-12-03T22:51:19.021" v="890" actId="26606"/>
          <ac:spMkLst>
            <pc:docMk/>
            <pc:sldMk cId="465768386" sldId="260"/>
            <ac:spMk id="55" creationId="{0787B4CE-B5D5-4949-8644-78399E81F64D}"/>
          </ac:spMkLst>
        </pc:spChg>
        <pc:spChg chg="add del">
          <ac:chgData name="SHAN QIMING" userId="23c3d2e1d7b65105" providerId="LiveId" clId="{2DC16CE7-160F-4942-A600-CD783360930E}" dt="2020-12-03T22:51:19.993" v="892" actId="26606"/>
          <ac:spMkLst>
            <pc:docMk/>
            <pc:sldMk cId="465768386" sldId="260"/>
            <ac:spMk id="59" creationId="{2EE2039B-69BD-482A-841A-9C5206D96866}"/>
          </ac:spMkLst>
        </pc:spChg>
        <pc:spChg chg="add del">
          <ac:chgData name="SHAN QIMING" userId="23c3d2e1d7b65105" providerId="LiveId" clId="{2DC16CE7-160F-4942-A600-CD783360930E}" dt="2020-12-03T22:51:19.993" v="892" actId="26606"/>
          <ac:spMkLst>
            <pc:docMk/>
            <pc:sldMk cId="465768386" sldId="260"/>
            <ac:spMk id="60" creationId="{818010C1-DC06-49C2-A879-22A5A94F46D5}"/>
          </ac:spMkLst>
        </pc:spChg>
        <pc:spChg chg="add mod">
          <ac:chgData name="SHAN QIMING" userId="23c3d2e1d7b65105" providerId="LiveId" clId="{2DC16CE7-160F-4942-A600-CD783360930E}" dt="2020-12-03T22:55:12.072" v="1163" actId="14100"/>
          <ac:spMkLst>
            <pc:docMk/>
            <pc:sldMk cId="465768386" sldId="260"/>
            <ac:spMk id="63" creationId="{499B5903-D280-4F06-A531-373D821CB7BA}"/>
          </ac:spMkLst>
        </pc:spChg>
        <pc:spChg chg="add del">
          <ac:chgData name="SHAN QIMING" userId="23c3d2e1d7b65105" providerId="LiveId" clId="{2DC16CE7-160F-4942-A600-CD783360930E}" dt="2020-12-03T22:51:24.581" v="894" actId="26606"/>
          <ac:spMkLst>
            <pc:docMk/>
            <pc:sldMk cId="465768386" sldId="260"/>
            <ac:spMk id="66" creationId="{51D58666-E26B-4EAE-AA74-9C74E4BAF3E1}"/>
          </ac:spMkLst>
        </pc:spChg>
        <pc:grpChg chg="add del">
          <ac:chgData name="SHAN QIMING" userId="23c3d2e1d7b65105" providerId="LiveId" clId="{2DC16CE7-160F-4942-A600-CD783360930E}" dt="2020-12-03T22:50:53.508" v="882" actId="26606"/>
          <ac:grpSpMkLst>
            <pc:docMk/>
            <pc:sldMk cId="465768386" sldId="260"/>
            <ac:grpSpMk id="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2:50:53.508" v="882" actId="26606"/>
          <ac:grpSpMkLst>
            <pc:docMk/>
            <pc:sldMk cId="465768386" sldId="260"/>
            <ac:grpSpMk id="19" creationId="{59C7C6ED-4EA1-4532-A820-59A8ADEEE0F9}"/>
          </ac:grpSpMkLst>
        </pc:grpChg>
        <pc:grpChg chg="add del">
          <ac:chgData name="SHAN QIMING" userId="23c3d2e1d7b65105" providerId="LiveId" clId="{2DC16CE7-160F-4942-A600-CD783360930E}" dt="2020-12-03T22:51:19.993" v="892" actId="26606"/>
          <ac:grpSpMkLst>
            <pc:docMk/>
            <pc:sldMk cId="465768386" sldId="260"/>
            <ac:grpSpMk id="21" creationId="{C929FEA8-B524-492D-9E1B-D7CF0D1C167B}"/>
          </ac:grpSpMkLst>
        </pc:grpChg>
        <pc:grpChg chg="add del">
          <ac:chgData name="SHAN QIMING" userId="23c3d2e1d7b65105" providerId="LiveId" clId="{2DC16CE7-160F-4942-A600-CD783360930E}" dt="2020-12-03T22:51:14.666" v="884" actId="26606"/>
          <ac:grpSpMkLst>
            <pc:docMk/>
            <pc:sldMk cId="465768386" sldId="260"/>
            <ac:grpSpMk id="2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2:51:14.666" v="884" actId="26606"/>
          <ac:grpSpMkLst>
            <pc:docMk/>
            <pc:sldMk cId="465768386" sldId="260"/>
            <ac:grpSpMk id="32" creationId="{61AB028E-5F68-413C-BBF0-EE603FDA6E5B}"/>
          </ac:grpSpMkLst>
        </pc:grpChg>
        <pc:grpChg chg="add del">
          <ac:chgData name="SHAN QIMING" userId="23c3d2e1d7b65105" providerId="LiveId" clId="{2DC16CE7-160F-4942-A600-CD783360930E}" dt="2020-12-03T22:51:15.734" v="886" actId="26606"/>
          <ac:grpSpMkLst>
            <pc:docMk/>
            <pc:sldMk cId="465768386" sldId="260"/>
            <ac:grpSpMk id="36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2:51:15.734" v="886" actId="26606"/>
          <ac:grpSpMkLst>
            <pc:docMk/>
            <pc:sldMk cId="465768386" sldId="260"/>
            <ac:grpSpMk id="39" creationId="{59C7C6ED-4EA1-4532-A820-59A8ADEEE0F9}"/>
          </ac:grpSpMkLst>
        </pc:grpChg>
        <pc:grpChg chg="add del">
          <ac:chgData name="SHAN QIMING" userId="23c3d2e1d7b65105" providerId="LiveId" clId="{2DC16CE7-160F-4942-A600-CD783360930E}" dt="2020-12-03T22:51:18.182" v="888" actId="26606"/>
          <ac:grpSpMkLst>
            <pc:docMk/>
            <pc:sldMk cId="465768386" sldId="260"/>
            <ac:grpSpMk id="43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2:51:18.182" v="888" actId="26606"/>
          <ac:grpSpMkLst>
            <pc:docMk/>
            <pc:sldMk cId="465768386" sldId="260"/>
            <ac:grpSpMk id="46" creationId="{61AB028E-5F68-413C-BBF0-EE603FDA6E5B}"/>
          </ac:grpSpMkLst>
        </pc:grpChg>
        <pc:grpChg chg="add del">
          <ac:chgData name="SHAN QIMING" userId="23c3d2e1d7b65105" providerId="LiveId" clId="{2DC16CE7-160F-4942-A600-CD783360930E}" dt="2020-12-03T22:51:19.021" v="890" actId="26606"/>
          <ac:grpSpMkLst>
            <pc:docMk/>
            <pc:sldMk cId="465768386" sldId="260"/>
            <ac:grpSpMk id="50" creationId="{03E8C8A2-D2DA-42F8-84AA-AC5AB4251D29}"/>
          </ac:grpSpMkLst>
        </pc:grpChg>
        <pc:grpChg chg="add del">
          <ac:chgData name="SHAN QIMING" userId="23c3d2e1d7b65105" providerId="LiveId" clId="{2DC16CE7-160F-4942-A600-CD783360930E}" dt="2020-12-03T22:51:19.021" v="890" actId="26606"/>
          <ac:grpSpMkLst>
            <pc:docMk/>
            <pc:sldMk cId="465768386" sldId="260"/>
            <ac:grpSpMk id="53" creationId="{B4967BC8-66B6-4544-B7A1-FD48444C471E}"/>
          </ac:grpSpMkLst>
        </pc:grpChg>
        <pc:grpChg chg="add del">
          <ac:chgData name="SHAN QIMING" userId="23c3d2e1d7b65105" providerId="LiveId" clId="{2DC16CE7-160F-4942-A600-CD783360930E}" dt="2020-12-03T22:51:19.993" v="892" actId="26606"/>
          <ac:grpSpMkLst>
            <pc:docMk/>
            <pc:sldMk cId="465768386" sldId="260"/>
            <ac:grpSpMk id="57" creationId="{03E8C8A2-D2DA-42F8-84AA-AC5AB4251D29}"/>
          </ac:grpSpMkLst>
        </pc:grpChg>
        <pc:grpChg chg="add del">
          <ac:chgData name="SHAN QIMING" userId="23c3d2e1d7b65105" providerId="LiveId" clId="{2DC16CE7-160F-4942-A600-CD783360930E}" dt="2020-12-03T22:51:24.581" v="894" actId="26606"/>
          <ac:grpSpMkLst>
            <pc:docMk/>
            <pc:sldMk cId="465768386" sldId="260"/>
            <ac:grpSpMk id="64" creationId="{03E8C8A2-D2DA-42F8-84AA-AC5AB4251D29}"/>
          </ac:grpSpMkLst>
        </pc:grpChg>
        <pc:grpChg chg="add del">
          <ac:chgData name="SHAN QIMING" userId="23c3d2e1d7b65105" providerId="LiveId" clId="{2DC16CE7-160F-4942-A600-CD783360930E}" dt="2020-12-03T22:51:24.581" v="894" actId="26606"/>
          <ac:grpSpMkLst>
            <pc:docMk/>
            <pc:sldMk cId="465768386" sldId="260"/>
            <ac:grpSpMk id="67" creationId="{67288C4F-0F6C-4226-B8D2-C0EE4786C567}"/>
          </ac:grpSpMkLst>
        </pc:grpChg>
        <pc:picChg chg="add del mod">
          <ac:chgData name="SHAN QIMING" userId="23c3d2e1d7b65105" providerId="LiveId" clId="{2DC16CE7-160F-4942-A600-CD783360930E}" dt="2020-12-03T22:51:47.598" v="903" actId="1076"/>
          <ac:picMkLst>
            <pc:docMk/>
            <pc:sldMk cId="465768386" sldId="260"/>
            <ac:picMk id="4" creationId="{989A9BBB-5458-423B-88C4-2EF39A159BA2}"/>
          </ac:picMkLst>
        </pc:picChg>
        <pc:cxnChg chg="add del">
          <ac:chgData name="SHAN QIMING" userId="23c3d2e1d7b65105" providerId="LiveId" clId="{2DC16CE7-160F-4942-A600-CD783360930E}" dt="2020-12-03T22:50:53.508" v="882" actId="26606"/>
          <ac:cxnSpMkLst>
            <pc:docMk/>
            <pc:sldMk cId="465768386" sldId="260"/>
            <ac:cxnSpMk id="15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2:50:53.508" v="882" actId="26606"/>
          <ac:cxnSpMkLst>
            <pc:docMk/>
            <pc:sldMk cId="465768386" sldId="260"/>
            <ac:cxnSpMk id="27" creationId="{B8D6659D-FA60-4C6D-A9F6-063E294AA159}"/>
          </ac:cxnSpMkLst>
        </pc:cxnChg>
        <pc:cxnChg chg="add del">
          <ac:chgData name="SHAN QIMING" userId="23c3d2e1d7b65105" providerId="LiveId" clId="{2DC16CE7-160F-4942-A600-CD783360930E}" dt="2020-12-03T22:51:14.666" v="884" actId="26606"/>
          <ac:cxnSpMkLst>
            <pc:docMk/>
            <pc:sldMk cId="465768386" sldId="260"/>
            <ac:cxnSpMk id="30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2:51:14.666" v="884" actId="26606"/>
          <ac:cxnSpMkLst>
            <pc:docMk/>
            <pc:sldMk cId="465768386" sldId="260"/>
            <ac:cxnSpMk id="34" creationId="{AF9ABF50-2998-468E-A550-85A1DD0DDC93}"/>
          </ac:cxnSpMkLst>
        </pc:cxnChg>
        <pc:cxnChg chg="add del">
          <ac:chgData name="SHAN QIMING" userId="23c3d2e1d7b65105" providerId="LiveId" clId="{2DC16CE7-160F-4942-A600-CD783360930E}" dt="2020-12-03T22:51:15.734" v="886" actId="26606"/>
          <ac:cxnSpMkLst>
            <pc:docMk/>
            <pc:sldMk cId="465768386" sldId="260"/>
            <ac:cxnSpMk id="37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2:51:15.734" v="886" actId="26606"/>
          <ac:cxnSpMkLst>
            <pc:docMk/>
            <pc:sldMk cId="465768386" sldId="260"/>
            <ac:cxnSpMk id="41" creationId="{B8D6659D-FA60-4C6D-A9F6-063E294AA159}"/>
          </ac:cxnSpMkLst>
        </pc:cxnChg>
        <pc:cxnChg chg="add del">
          <ac:chgData name="SHAN QIMING" userId="23c3d2e1d7b65105" providerId="LiveId" clId="{2DC16CE7-160F-4942-A600-CD783360930E}" dt="2020-12-03T22:51:18.182" v="888" actId="26606"/>
          <ac:cxnSpMkLst>
            <pc:docMk/>
            <pc:sldMk cId="465768386" sldId="260"/>
            <ac:cxnSpMk id="44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2:51:18.182" v="888" actId="26606"/>
          <ac:cxnSpMkLst>
            <pc:docMk/>
            <pc:sldMk cId="465768386" sldId="260"/>
            <ac:cxnSpMk id="48" creationId="{AF9ABF50-2998-468E-A550-85A1DD0DDC93}"/>
          </ac:cxnSpMkLst>
        </pc:cxnChg>
        <pc:cxnChg chg="add del">
          <ac:chgData name="SHAN QIMING" userId="23c3d2e1d7b65105" providerId="LiveId" clId="{2DC16CE7-160F-4942-A600-CD783360930E}" dt="2020-12-03T22:51:19.021" v="890" actId="26606"/>
          <ac:cxnSpMkLst>
            <pc:docMk/>
            <pc:sldMk cId="465768386" sldId="260"/>
            <ac:cxnSpMk id="51" creationId="{0DFD28A6-39F3-425F-8050-E5BF1B4523B2}"/>
          </ac:cxnSpMkLst>
        </pc:cxnChg>
        <pc:cxnChg chg="add del">
          <ac:chgData name="SHAN QIMING" userId="23c3d2e1d7b65105" providerId="LiveId" clId="{2DC16CE7-160F-4942-A600-CD783360930E}" dt="2020-12-03T22:51:19.021" v="890" actId="26606"/>
          <ac:cxnSpMkLst>
            <pc:docMk/>
            <pc:sldMk cId="465768386" sldId="260"/>
            <ac:cxnSpMk id="54" creationId="{3FB75A1E-E50F-43E6-8321-941B6866AEF5}"/>
          </ac:cxnSpMkLst>
        </pc:cxnChg>
        <pc:cxnChg chg="add del">
          <ac:chgData name="SHAN QIMING" userId="23c3d2e1d7b65105" providerId="LiveId" clId="{2DC16CE7-160F-4942-A600-CD783360930E}" dt="2020-12-03T22:51:19.993" v="892" actId="26606"/>
          <ac:cxnSpMkLst>
            <pc:docMk/>
            <pc:sldMk cId="465768386" sldId="260"/>
            <ac:cxnSpMk id="58" creationId="{0DFD28A6-39F3-425F-8050-E5BF1B4523B2}"/>
          </ac:cxnSpMkLst>
        </pc:cxnChg>
        <pc:cxnChg chg="add del">
          <ac:chgData name="SHAN QIMING" userId="23c3d2e1d7b65105" providerId="LiveId" clId="{2DC16CE7-160F-4942-A600-CD783360930E}" dt="2020-12-03T22:51:19.993" v="892" actId="26606"/>
          <ac:cxnSpMkLst>
            <pc:docMk/>
            <pc:sldMk cId="465768386" sldId="260"/>
            <ac:cxnSpMk id="62" creationId="{FA2F8AFE-17D5-4D84-BEE2-F0CAE81E6DAF}"/>
          </ac:cxnSpMkLst>
        </pc:cxnChg>
        <pc:cxnChg chg="add del">
          <ac:chgData name="SHAN QIMING" userId="23c3d2e1d7b65105" providerId="LiveId" clId="{2DC16CE7-160F-4942-A600-CD783360930E}" dt="2020-12-03T22:51:24.581" v="894" actId="26606"/>
          <ac:cxnSpMkLst>
            <pc:docMk/>
            <pc:sldMk cId="465768386" sldId="260"/>
            <ac:cxnSpMk id="65" creationId="{0DFD28A6-39F3-425F-8050-E5BF1B4523B2}"/>
          </ac:cxnSpMkLst>
        </pc:cxnChg>
        <pc:cxnChg chg="add del">
          <ac:chgData name="SHAN QIMING" userId="23c3d2e1d7b65105" providerId="LiveId" clId="{2DC16CE7-160F-4942-A600-CD783360930E}" dt="2020-12-03T22:51:24.581" v="894" actId="26606"/>
          <ac:cxnSpMkLst>
            <pc:docMk/>
            <pc:sldMk cId="465768386" sldId="260"/>
            <ac:cxnSpMk id="70" creationId="{EE0488CE-8E24-413E-B105-426B0506EB5E}"/>
          </ac:cxnSpMkLst>
        </pc:cxnChg>
      </pc:sldChg>
      <pc:sldChg chg="addSp delSp modSp new mod ord setBg">
        <pc:chgData name="SHAN QIMING" userId="23c3d2e1d7b65105" providerId="LiveId" clId="{2DC16CE7-160F-4942-A600-CD783360930E}" dt="2020-12-03T23:03:06.989" v="1247" actId="20577"/>
        <pc:sldMkLst>
          <pc:docMk/>
          <pc:sldMk cId="2370274742" sldId="261"/>
        </pc:sldMkLst>
        <pc:spChg chg="mod">
          <ac:chgData name="SHAN QIMING" userId="23c3d2e1d7b65105" providerId="LiveId" clId="{2DC16CE7-160F-4942-A600-CD783360930E}" dt="2020-12-03T23:03:06.989" v="1247" actId="20577"/>
          <ac:spMkLst>
            <pc:docMk/>
            <pc:sldMk cId="2370274742" sldId="261"/>
            <ac:spMk id="2" creationId="{7BC091C6-17CA-4972-9351-0A551A148D6B}"/>
          </ac:spMkLst>
        </pc:spChg>
        <pc:spChg chg="add del">
          <ac:chgData name="SHAN QIMING" userId="23c3d2e1d7b65105" providerId="LiveId" clId="{2DC16CE7-160F-4942-A600-CD783360930E}" dt="2020-12-03T22:58:38.737" v="1192" actId="26606"/>
          <ac:spMkLst>
            <pc:docMk/>
            <pc:sldMk cId="2370274742" sldId="261"/>
            <ac:spMk id="22" creationId="{9F1F6E2E-E2E7-4689-9E5D-51F37CBE4127}"/>
          </ac:spMkLst>
        </pc:spChg>
        <pc:spChg chg="add del">
          <ac:chgData name="SHAN QIMING" userId="23c3d2e1d7b65105" providerId="LiveId" clId="{2DC16CE7-160F-4942-A600-CD783360930E}" dt="2020-12-03T22:58:38.737" v="1192" actId="26606"/>
          <ac:spMkLst>
            <pc:docMk/>
            <pc:sldMk cId="2370274742" sldId="261"/>
            <ac:spMk id="30" creationId="{7731DD8B-7A0A-47A0-BF6B-EBB4F9709B91}"/>
          </ac:spMkLst>
        </pc:spChg>
        <pc:spChg chg="add del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36" creationId="{575E71FA-50BD-43F8-8C98-04339283A93D}"/>
          </ac:spMkLst>
        </pc:spChg>
        <pc:spChg chg="add del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38" creationId="{E89B1776-F953-4C0F-8E85-E9C66B1EF003}"/>
          </ac:spMkLst>
        </pc:spChg>
        <pc:spChg chg="add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52" creationId="{1CD07172-CD61-45EB-BEE3-F644503E5C8A}"/>
          </ac:spMkLst>
        </pc:spChg>
        <pc:spChg chg="add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54" creationId="{1EADA5DB-ED12-413A-AAB5-6A8D1152E6C4}"/>
          </ac:spMkLst>
        </pc:spChg>
        <pc:spChg chg="add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56" creationId="{8BA45E5C-ACB9-49E8-B4DB-5255C2376673}"/>
          </ac:spMkLst>
        </pc:spChg>
        <pc:spChg chg="add">
          <ac:chgData name="SHAN QIMING" userId="23c3d2e1d7b65105" providerId="LiveId" clId="{2DC16CE7-160F-4942-A600-CD783360930E}" dt="2020-12-03T22:58:58.912" v="1194" actId="26606"/>
          <ac:spMkLst>
            <pc:docMk/>
            <pc:sldMk cId="2370274742" sldId="261"/>
            <ac:spMk id="58" creationId="{857E618C-1D7B-4A51-90C1-6106CD8A1AE7}"/>
          </ac:spMkLst>
        </pc:spChg>
        <pc:grpChg chg="add del">
          <ac:chgData name="SHAN QIMING" userId="23c3d2e1d7b65105" providerId="LiveId" clId="{2DC16CE7-160F-4942-A600-CD783360930E}" dt="2020-12-03T22:58:38.737" v="1192" actId="26606"/>
          <ac:grpSpMkLst>
            <pc:docMk/>
            <pc:sldMk cId="2370274742" sldId="261"/>
            <ac:grpSpMk id="14" creationId="{03E8C8A2-D2DA-42F8-84AA-AC5AB4251D29}"/>
          </ac:grpSpMkLst>
        </pc:grpChg>
        <pc:grpChg chg="add del">
          <ac:chgData name="SHAN QIMING" userId="23c3d2e1d7b65105" providerId="LiveId" clId="{2DC16CE7-160F-4942-A600-CD783360930E}" dt="2020-12-03T22:58:38.737" v="1192" actId="26606"/>
          <ac:grpSpMkLst>
            <pc:docMk/>
            <pc:sldMk cId="2370274742" sldId="261"/>
            <ac:grpSpMk id="24" creationId="{BB728A18-FF26-43E9-AF31-9608EBA3D5C7}"/>
          </ac:grpSpMkLst>
        </pc:grpChg>
        <pc:grpChg chg="add del">
          <ac:chgData name="SHAN QIMING" userId="23c3d2e1d7b65105" providerId="LiveId" clId="{2DC16CE7-160F-4942-A600-CD783360930E}" dt="2020-12-03T22:58:58.912" v="1194" actId="26606"/>
          <ac:grpSpMkLst>
            <pc:docMk/>
            <pc:sldMk cId="2370274742" sldId="261"/>
            <ac:grpSpMk id="34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2:58:58.912" v="1194" actId="26606"/>
          <ac:grpSpMkLst>
            <pc:docMk/>
            <pc:sldMk cId="2370274742" sldId="261"/>
            <ac:grpSpMk id="37" creationId="{CF1AA7F6-A589-4BC8-BC72-2CA6DC908398}"/>
          </ac:grpSpMkLst>
        </pc:grpChg>
        <pc:grpChg chg="add">
          <ac:chgData name="SHAN QIMING" userId="23c3d2e1d7b65105" providerId="LiveId" clId="{2DC16CE7-160F-4942-A600-CD783360930E}" dt="2020-12-03T22:58:58.912" v="1194" actId="26606"/>
          <ac:grpSpMkLst>
            <pc:docMk/>
            <pc:sldMk cId="2370274742" sldId="261"/>
            <ac:grpSpMk id="44" creationId="{749C117F-F390-437B-ADB0-57E87EFF34F5}"/>
          </ac:grpSpMkLst>
        </pc:grpChg>
        <pc:picChg chg="add del mod">
          <ac:chgData name="SHAN QIMING" userId="23c3d2e1d7b65105" providerId="LiveId" clId="{2DC16CE7-160F-4942-A600-CD783360930E}" dt="2020-12-03T22:57:27.659" v="1181" actId="478"/>
          <ac:picMkLst>
            <pc:docMk/>
            <pc:sldMk cId="2370274742" sldId="261"/>
            <ac:picMk id="3" creationId="{F03A0C7C-39A0-469C-AA65-105676572F7B}"/>
          </ac:picMkLst>
        </pc:picChg>
        <pc:picChg chg="add del mod">
          <ac:chgData name="SHAN QIMING" userId="23c3d2e1d7b65105" providerId="LiveId" clId="{2DC16CE7-160F-4942-A600-CD783360930E}" dt="2020-12-03T22:56:18.419" v="1176" actId="478"/>
          <ac:picMkLst>
            <pc:docMk/>
            <pc:sldMk cId="2370274742" sldId="261"/>
            <ac:picMk id="4" creationId="{46833F4E-6D41-4413-9834-EE1618740241}"/>
          </ac:picMkLst>
        </pc:picChg>
        <pc:picChg chg="add del mod">
          <ac:chgData name="SHAN QIMING" userId="23c3d2e1d7b65105" providerId="LiveId" clId="{2DC16CE7-160F-4942-A600-CD783360930E}" dt="2020-12-03T22:56:14.375" v="1174" actId="478"/>
          <ac:picMkLst>
            <pc:docMk/>
            <pc:sldMk cId="2370274742" sldId="261"/>
            <ac:picMk id="5" creationId="{EFAED6E5-E916-46CB-A33B-A5383E2725D8}"/>
          </ac:picMkLst>
        </pc:picChg>
        <pc:picChg chg="add del mod">
          <ac:chgData name="SHAN QIMING" userId="23c3d2e1d7b65105" providerId="LiveId" clId="{2DC16CE7-160F-4942-A600-CD783360930E}" dt="2020-12-03T22:56:20.113" v="1177" actId="478"/>
          <ac:picMkLst>
            <pc:docMk/>
            <pc:sldMk cId="2370274742" sldId="261"/>
            <ac:picMk id="6" creationId="{40345C39-68E5-40BF-A971-63CF6FB51C0E}"/>
          </ac:picMkLst>
        </pc:picChg>
        <pc:picChg chg="add del mod">
          <ac:chgData name="SHAN QIMING" userId="23c3d2e1d7b65105" providerId="LiveId" clId="{2DC16CE7-160F-4942-A600-CD783360930E}" dt="2020-12-03T22:56:16.211" v="1175" actId="478"/>
          <ac:picMkLst>
            <pc:docMk/>
            <pc:sldMk cId="2370274742" sldId="261"/>
            <ac:picMk id="7" creationId="{CDDBE13A-4222-4F9F-BA62-0155B74506B2}"/>
          </ac:picMkLst>
        </pc:picChg>
        <pc:picChg chg="add mod modCrop">
          <ac:chgData name="SHAN QIMING" userId="23c3d2e1d7b65105" providerId="LiveId" clId="{2DC16CE7-160F-4942-A600-CD783360930E}" dt="2020-12-03T22:58:58.912" v="1194" actId="26606"/>
          <ac:picMkLst>
            <pc:docMk/>
            <pc:sldMk cId="2370274742" sldId="261"/>
            <ac:picMk id="9" creationId="{BDB73AB8-C5FC-46EC-920F-6CAFF946566C}"/>
          </ac:picMkLst>
        </pc:picChg>
        <pc:cxnChg chg="add del">
          <ac:chgData name="SHAN QIMING" userId="23c3d2e1d7b65105" providerId="LiveId" clId="{2DC16CE7-160F-4942-A600-CD783360930E}" dt="2020-12-03T22:58:38.737" v="1192" actId="26606"/>
          <ac:cxnSpMkLst>
            <pc:docMk/>
            <pc:sldMk cId="2370274742" sldId="261"/>
            <ac:cxnSpMk id="20" creationId="{0DFD28A6-39F3-425F-8050-E5BF1B4523B2}"/>
          </ac:cxnSpMkLst>
        </pc:cxnChg>
        <pc:cxnChg chg="add del">
          <ac:chgData name="SHAN QIMING" userId="23c3d2e1d7b65105" providerId="LiveId" clId="{2DC16CE7-160F-4942-A600-CD783360930E}" dt="2020-12-03T22:58:38.737" v="1192" actId="26606"/>
          <ac:cxnSpMkLst>
            <pc:docMk/>
            <pc:sldMk cId="2370274742" sldId="261"/>
            <ac:cxnSpMk id="32" creationId="{10A370BF-9768-4FA0-8887-C3777F3A9C9C}"/>
          </ac:cxnSpMkLst>
        </pc:cxnChg>
        <pc:cxnChg chg="add del">
          <ac:chgData name="SHAN QIMING" userId="23c3d2e1d7b65105" providerId="LiveId" clId="{2DC16CE7-160F-4942-A600-CD783360930E}" dt="2020-12-03T22:58:58.912" v="1194" actId="26606"/>
          <ac:cxnSpMkLst>
            <pc:docMk/>
            <pc:sldMk cId="2370274742" sldId="261"/>
            <ac:cxnSpMk id="35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2:58:58.912" v="1194" actId="26606"/>
          <ac:cxnSpMkLst>
            <pc:docMk/>
            <pc:sldMk cId="2370274742" sldId="261"/>
            <ac:cxnSpMk id="39" creationId="{997356D0-D934-42B9-8291-DF34A3AC0CFE}"/>
          </ac:cxnSpMkLst>
        </pc:cxnChg>
        <pc:cxnChg chg="add">
          <ac:chgData name="SHAN QIMING" userId="23c3d2e1d7b65105" providerId="LiveId" clId="{2DC16CE7-160F-4942-A600-CD783360930E}" dt="2020-12-03T22:58:58.912" v="1194" actId="26606"/>
          <ac:cxnSpMkLst>
            <pc:docMk/>
            <pc:sldMk cId="2370274742" sldId="261"/>
            <ac:cxnSpMk id="50" creationId="{20742BC3-654B-4E41-9A6A-73A42E477639}"/>
          </ac:cxnSpMkLst>
        </pc:cxnChg>
      </pc:sldChg>
      <pc:sldChg chg="addSp modSp add mod">
        <pc:chgData name="SHAN QIMING" userId="23c3d2e1d7b65105" providerId="LiveId" clId="{2DC16CE7-160F-4942-A600-CD783360930E}" dt="2020-12-03T23:14:37.740" v="1478" actId="1076"/>
        <pc:sldMkLst>
          <pc:docMk/>
          <pc:sldMk cId="3710245684" sldId="262"/>
        </pc:sldMkLst>
        <pc:spChg chg="mod">
          <ac:chgData name="SHAN QIMING" userId="23c3d2e1d7b65105" providerId="LiveId" clId="{2DC16CE7-160F-4942-A600-CD783360930E}" dt="2020-12-03T16:17:02.658" v="232"/>
          <ac:spMkLst>
            <pc:docMk/>
            <pc:sldMk cId="3710245684" sldId="262"/>
            <ac:spMk id="2" creationId="{7BC091C6-17CA-4972-9351-0A551A148D6B}"/>
          </ac:spMkLst>
        </pc:spChg>
        <pc:spChg chg="add mod">
          <ac:chgData name="SHAN QIMING" userId="23c3d2e1d7b65105" providerId="LiveId" clId="{2DC16CE7-160F-4942-A600-CD783360930E}" dt="2020-12-03T23:10:36.569" v="1395" actId="20577"/>
          <ac:spMkLst>
            <pc:docMk/>
            <pc:sldMk cId="3710245684" sldId="262"/>
            <ac:spMk id="10" creationId="{ADE0DBE3-FE80-46A5-AB08-0B94E9ABB2CD}"/>
          </ac:spMkLst>
        </pc:spChg>
        <pc:spChg chg="add mod">
          <ac:chgData name="SHAN QIMING" userId="23c3d2e1d7b65105" providerId="LiveId" clId="{2DC16CE7-160F-4942-A600-CD783360930E}" dt="2020-12-03T23:11:52.373" v="1437" actId="20577"/>
          <ac:spMkLst>
            <pc:docMk/>
            <pc:sldMk cId="3710245684" sldId="262"/>
            <ac:spMk id="11" creationId="{F453328A-96A7-4348-8BAA-0DD1DE6DBD43}"/>
          </ac:spMkLst>
        </pc:spChg>
        <pc:spChg chg="add mod">
          <ac:chgData name="SHAN QIMING" userId="23c3d2e1d7b65105" providerId="LiveId" clId="{2DC16CE7-160F-4942-A600-CD783360930E}" dt="2020-12-03T23:14:37.740" v="1478" actId="1076"/>
          <ac:spMkLst>
            <pc:docMk/>
            <pc:sldMk cId="3710245684" sldId="262"/>
            <ac:spMk id="12" creationId="{84554C35-E074-4108-9DF1-4BA059E292F1}"/>
          </ac:spMkLst>
        </pc:spChg>
        <pc:spChg chg="add mod">
          <ac:chgData name="SHAN QIMING" userId="23c3d2e1d7b65105" providerId="LiveId" clId="{2DC16CE7-160F-4942-A600-CD783360930E}" dt="2020-12-03T23:14:34.126" v="1477" actId="1076"/>
          <ac:spMkLst>
            <pc:docMk/>
            <pc:sldMk cId="3710245684" sldId="262"/>
            <ac:spMk id="13" creationId="{62258C24-2261-4D0A-BE26-FE8CB2D96782}"/>
          </ac:spMkLst>
        </pc:spChg>
        <pc:picChg chg="add mod ord">
          <ac:chgData name="SHAN QIMING" userId="23c3d2e1d7b65105" providerId="LiveId" clId="{2DC16CE7-160F-4942-A600-CD783360930E}" dt="2020-12-03T23:08:59.110" v="1349" actId="1035"/>
          <ac:picMkLst>
            <pc:docMk/>
            <pc:sldMk cId="3710245684" sldId="262"/>
            <ac:picMk id="3" creationId="{ED2D336C-72D7-43AF-B091-2BFCCB182F32}"/>
          </ac:picMkLst>
        </pc:picChg>
        <pc:picChg chg="add mod ord">
          <ac:chgData name="SHAN QIMING" userId="23c3d2e1d7b65105" providerId="LiveId" clId="{2DC16CE7-160F-4942-A600-CD783360930E}" dt="2020-12-03T23:08:59.110" v="1349" actId="1035"/>
          <ac:picMkLst>
            <pc:docMk/>
            <pc:sldMk cId="3710245684" sldId="262"/>
            <ac:picMk id="4" creationId="{178CCA16-7293-4F66-9515-7F74D0779C4C}"/>
          </ac:picMkLst>
        </pc:picChg>
        <pc:picChg chg="add mod ord">
          <ac:chgData name="SHAN QIMING" userId="23c3d2e1d7b65105" providerId="LiveId" clId="{2DC16CE7-160F-4942-A600-CD783360930E}" dt="2020-12-03T23:08:59.110" v="1349" actId="1035"/>
          <ac:picMkLst>
            <pc:docMk/>
            <pc:sldMk cId="3710245684" sldId="262"/>
            <ac:picMk id="5" creationId="{668299CF-C034-46B5-B599-6920728AA582}"/>
          </ac:picMkLst>
        </pc:picChg>
        <pc:picChg chg="add mod modCrop">
          <ac:chgData name="SHAN QIMING" userId="23c3d2e1d7b65105" providerId="LiveId" clId="{2DC16CE7-160F-4942-A600-CD783360930E}" dt="2020-12-03T23:08:59.110" v="1349" actId="1035"/>
          <ac:picMkLst>
            <pc:docMk/>
            <pc:sldMk cId="3710245684" sldId="262"/>
            <ac:picMk id="6" creationId="{083D9EEC-6408-4B0A-BEA4-DD6BEB0559A3}"/>
          </ac:picMkLst>
        </pc:picChg>
        <pc:picChg chg="add mod ord">
          <ac:chgData name="SHAN QIMING" userId="23c3d2e1d7b65105" providerId="LiveId" clId="{2DC16CE7-160F-4942-A600-CD783360930E}" dt="2020-12-03T23:08:59.110" v="1349" actId="1035"/>
          <ac:picMkLst>
            <pc:docMk/>
            <pc:sldMk cId="3710245684" sldId="262"/>
            <ac:picMk id="7" creationId="{86785970-2D76-40BA-AF65-C5147403815F}"/>
          </ac:picMkLst>
        </pc:picChg>
        <pc:picChg chg="add mod">
          <ac:chgData name="SHAN QIMING" userId="23c3d2e1d7b65105" providerId="LiveId" clId="{2DC16CE7-160F-4942-A600-CD783360930E}" dt="2020-12-03T23:11:43.271" v="1430" actId="1076"/>
          <ac:picMkLst>
            <pc:docMk/>
            <pc:sldMk cId="3710245684" sldId="262"/>
            <ac:picMk id="9" creationId="{A56127AB-C19F-4F56-8972-7B60504BB391}"/>
          </ac:picMkLst>
        </pc:picChg>
      </pc:sldChg>
      <pc:sldChg chg="addSp delSp modSp add mod setBg modNotesTx">
        <pc:chgData name="SHAN QIMING" userId="23c3d2e1d7b65105" providerId="LiveId" clId="{2DC16CE7-160F-4942-A600-CD783360930E}" dt="2020-12-03T23:40:35.678" v="1679" actId="20577"/>
        <pc:sldMkLst>
          <pc:docMk/>
          <pc:sldMk cId="3960664609" sldId="263"/>
        </pc:sldMkLst>
        <pc:spChg chg="mod">
          <ac:chgData name="SHAN QIMING" userId="23c3d2e1d7b65105" providerId="LiveId" clId="{2DC16CE7-160F-4942-A600-CD783360930E}" dt="2020-12-03T23:34:51.825" v="1647" actId="1076"/>
          <ac:spMkLst>
            <pc:docMk/>
            <pc:sldMk cId="3960664609" sldId="263"/>
            <ac:spMk id="2" creationId="{7BC091C6-17CA-4972-9351-0A551A148D6B}"/>
          </ac:spMkLst>
        </pc:spChg>
        <pc:spChg chg="add del">
          <ac:chgData name="SHAN QIMING" userId="23c3d2e1d7b65105" providerId="LiveId" clId="{2DC16CE7-160F-4942-A600-CD783360930E}" dt="2020-12-03T23:34:15.368" v="1629" actId="26606"/>
          <ac:spMkLst>
            <pc:docMk/>
            <pc:sldMk cId="3960664609" sldId="263"/>
            <ac:spMk id="17" creationId="{9401732C-37EE-4B98-A709-9530173F3802}"/>
          </ac:spMkLst>
        </pc:spChg>
        <pc:spChg chg="add del">
          <ac:chgData name="SHAN QIMING" userId="23c3d2e1d7b65105" providerId="LiveId" clId="{2DC16CE7-160F-4942-A600-CD783360930E}" dt="2020-12-03T23:34:16.933" v="1631" actId="26606"/>
          <ac:spMkLst>
            <pc:docMk/>
            <pc:sldMk cId="3960664609" sldId="263"/>
            <ac:spMk id="21" creationId="{8BA45E5C-ACB9-49E8-B4DB-5255C2376673}"/>
          </ac:spMkLst>
        </pc:spChg>
        <pc:spChg chg="add del">
          <ac:chgData name="SHAN QIMING" userId="23c3d2e1d7b65105" providerId="LiveId" clId="{2DC16CE7-160F-4942-A600-CD783360930E}" dt="2020-12-03T23:34:16.933" v="1631" actId="26606"/>
          <ac:spMkLst>
            <pc:docMk/>
            <pc:sldMk cId="3960664609" sldId="263"/>
            <ac:spMk id="23" creationId="{857E618C-1D7B-4A51-90C1-6106CD8A1AE7}"/>
          </ac:spMkLst>
        </pc:spChg>
        <pc:spChg chg="add del">
          <ac:chgData name="SHAN QIMING" userId="23c3d2e1d7b65105" providerId="LiveId" clId="{2DC16CE7-160F-4942-A600-CD783360930E}" dt="2020-12-03T23:34:16.933" v="1631" actId="26606"/>
          <ac:spMkLst>
            <pc:docMk/>
            <pc:sldMk cId="3960664609" sldId="263"/>
            <ac:spMk id="27" creationId="{1CD07172-CD61-45EB-BEE3-F644503E5C8A}"/>
          </ac:spMkLst>
        </pc:spChg>
        <pc:spChg chg="add del">
          <ac:chgData name="SHAN QIMING" userId="23c3d2e1d7b65105" providerId="LiveId" clId="{2DC16CE7-160F-4942-A600-CD783360930E}" dt="2020-12-03T23:34:16.933" v="1631" actId="26606"/>
          <ac:spMkLst>
            <pc:docMk/>
            <pc:sldMk cId="3960664609" sldId="263"/>
            <ac:spMk id="28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23:34:19.528" v="1633" actId="26606"/>
          <ac:spMkLst>
            <pc:docMk/>
            <pc:sldMk cId="3960664609" sldId="263"/>
            <ac:spMk id="32" creationId="{575E71FA-50BD-43F8-8C98-04339283A93D}"/>
          </ac:spMkLst>
        </pc:spChg>
        <pc:spChg chg="add del">
          <ac:chgData name="SHAN QIMING" userId="23c3d2e1d7b65105" providerId="LiveId" clId="{2DC16CE7-160F-4942-A600-CD783360930E}" dt="2020-12-03T23:34:19.528" v="1633" actId="26606"/>
          <ac:spMkLst>
            <pc:docMk/>
            <pc:sldMk cId="3960664609" sldId="263"/>
            <ac:spMk id="36" creationId="{E89B1776-F953-4C0F-8E85-E9C66B1EF003}"/>
          </ac:spMkLst>
        </pc:spChg>
        <pc:spChg chg="add del">
          <ac:chgData name="SHAN QIMING" userId="23c3d2e1d7b65105" providerId="LiveId" clId="{2DC16CE7-160F-4942-A600-CD783360930E}" dt="2020-12-03T23:34:24.779" v="1635" actId="26606"/>
          <ac:spMkLst>
            <pc:docMk/>
            <pc:sldMk cId="3960664609" sldId="263"/>
            <ac:spMk id="41" creationId="{28FA177F-145C-478A-A7ED-8D021CE76B3B}"/>
          </ac:spMkLst>
        </pc:spChg>
        <pc:spChg chg="add del">
          <ac:chgData name="SHAN QIMING" userId="23c3d2e1d7b65105" providerId="LiveId" clId="{2DC16CE7-160F-4942-A600-CD783360930E}" dt="2020-12-03T23:34:24.779" v="1635" actId="26606"/>
          <ac:spMkLst>
            <pc:docMk/>
            <pc:sldMk cId="3960664609" sldId="263"/>
            <ac:spMk id="45" creationId="{22EEABFB-D1AB-4BFF-84FC-449548E93E09}"/>
          </ac:spMkLst>
        </pc:spChg>
        <pc:spChg chg="add del">
          <ac:chgData name="SHAN QIMING" userId="23c3d2e1d7b65105" providerId="LiveId" clId="{2DC16CE7-160F-4942-A600-CD783360930E}" dt="2020-12-03T23:34:40.263" v="1643" actId="26606"/>
          <ac:spMkLst>
            <pc:docMk/>
            <pc:sldMk cId="3960664609" sldId="263"/>
            <ac:spMk id="50" creationId="{1755C732-3264-4614-8316-41F75483710B}"/>
          </ac:spMkLst>
        </pc:spChg>
        <pc:spChg chg="add del">
          <ac:chgData name="SHAN QIMING" userId="23c3d2e1d7b65105" providerId="LiveId" clId="{2DC16CE7-160F-4942-A600-CD783360930E}" dt="2020-12-03T23:34:40.263" v="1643" actId="26606"/>
          <ac:spMkLst>
            <pc:docMk/>
            <pc:sldMk cId="3960664609" sldId="263"/>
            <ac:spMk id="54" creationId="{4AD786D6-2C42-45AF-888B-F2038C4D0A70}"/>
          </ac:spMkLst>
        </pc:spChg>
        <pc:spChg chg="add del">
          <ac:chgData name="SHAN QIMING" userId="23c3d2e1d7b65105" providerId="LiveId" clId="{2DC16CE7-160F-4942-A600-CD783360930E}" dt="2020-12-03T23:34:40.231" v="1642" actId="26606"/>
          <ac:spMkLst>
            <pc:docMk/>
            <pc:sldMk cId="3960664609" sldId="263"/>
            <ac:spMk id="68" creationId="{1CD07172-CD61-45EB-BEE3-F644503E5C8A}"/>
          </ac:spMkLst>
        </pc:spChg>
        <pc:spChg chg="add del">
          <ac:chgData name="SHAN QIMING" userId="23c3d2e1d7b65105" providerId="LiveId" clId="{2DC16CE7-160F-4942-A600-CD783360930E}" dt="2020-12-03T23:34:40.231" v="1642" actId="26606"/>
          <ac:spMkLst>
            <pc:docMk/>
            <pc:sldMk cId="3960664609" sldId="263"/>
            <ac:spMk id="70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23:34:40.231" v="1642" actId="26606"/>
          <ac:spMkLst>
            <pc:docMk/>
            <pc:sldMk cId="3960664609" sldId="263"/>
            <ac:spMk id="72" creationId="{8BA45E5C-ACB9-49E8-B4DB-5255C2376673}"/>
          </ac:spMkLst>
        </pc:spChg>
        <pc:spChg chg="add del">
          <ac:chgData name="SHAN QIMING" userId="23c3d2e1d7b65105" providerId="LiveId" clId="{2DC16CE7-160F-4942-A600-CD783360930E}" dt="2020-12-03T23:34:40.231" v="1642" actId="26606"/>
          <ac:spMkLst>
            <pc:docMk/>
            <pc:sldMk cId="3960664609" sldId="263"/>
            <ac:spMk id="74" creationId="{857E618C-1D7B-4A51-90C1-6106CD8A1AE7}"/>
          </ac:spMkLst>
        </pc:spChg>
        <pc:spChg chg="add">
          <ac:chgData name="SHAN QIMING" userId="23c3d2e1d7b65105" providerId="LiveId" clId="{2DC16CE7-160F-4942-A600-CD783360930E}" dt="2020-12-03T23:34:40.263" v="1643" actId="26606"/>
          <ac:spMkLst>
            <pc:docMk/>
            <pc:sldMk cId="3960664609" sldId="263"/>
            <ac:spMk id="78" creationId="{9401732C-37EE-4B98-A709-9530173F3802}"/>
          </ac:spMkLst>
        </pc:spChg>
        <pc:grpChg chg="add del">
          <ac:chgData name="SHAN QIMING" userId="23c3d2e1d7b65105" providerId="LiveId" clId="{2DC16CE7-160F-4942-A600-CD783360930E}" dt="2020-12-03T23:34:15.368" v="1629" actId="26606"/>
          <ac:grpSpMkLst>
            <pc:docMk/>
            <pc:sldMk cId="3960664609" sldId="263"/>
            <ac:grpSpMk id="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4:15.368" v="1629" actId="26606"/>
          <ac:grpSpMkLst>
            <pc:docMk/>
            <pc:sldMk cId="3960664609" sldId="263"/>
            <ac:grpSpMk id="19" creationId="{654E48C8-2A00-4C54-BC9C-B18EE49E9C13}"/>
          </ac:grpSpMkLst>
        </pc:grpChg>
        <pc:grpChg chg="add del">
          <ac:chgData name="SHAN QIMING" userId="23c3d2e1d7b65105" providerId="LiveId" clId="{2DC16CE7-160F-4942-A600-CD783360930E}" dt="2020-12-03T23:34:16.933" v="1631" actId="26606"/>
          <ac:grpSpMkLst>
            <pc:docMk/>
            <pc:sldMk cId="3960664609" sldId="263"/>
            <ac:grpSpMk id="25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4:19.528" v="1633" actId="26606"/>
          <ac:grpSpMkLst>
            <pc:docMk/>
            <pc:sldMk cId="3960664609" sldId="263"/>
            <ac:grpSpMk id="30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4:19.528" v="1633" actId="26606"/>
          <ac:grpSpMkLst>
            <pc:docMk/>
            <pc:sldMk cId="3960664609" sldId="263"/>
            <ac:grpSpMk id="33" creationId="{CF1AA7F6-A589-4BC8-BC72-2CA6DC908398}"/>
          </ac:grpSpMkLst>
        </pc:grpChg>
        <pc:grpChg chg="add del">
          <ac:chgData name="SHAN QIMING" userId="23c3d2e1d7b65105" providerId="LiveId" clId="{2DC16CE7-160F-4942-A600-CD783360930E}" dt="2020-12-03T23:34:24.779" v="1635" actId="26606"/>
          <ac:grpSpMkLst>
            <pc:docMk/>
            <pc:sldMk cId="3960664609" sldId="263"/>
            <ac:grpSpMk id="3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4:24.779" v="1635" actId="26606"/>
          <ac:grpSpMkLst>
            <pc:docMk/>
            <pc:sldMk cId="3960664609" sldId="263"/>
            <ac:grpSpMk id="42" creationId="{1A96A522-1258-462E-AFC5-F5E3F14110E3}"/>
          </ac:grpSpMkLst>
        </pc:grpChg>
        <pc:grpChg chg="add del">
          <ac:chgData name="SHAN QIMING" userId="23c3d2e1d7b65105" providerId="LiveId" clId="{2DC16CE7-160F-4942-A600-CD783360930E}" dt="2020-12-03T23:34:40.263" v="1643" actId="26606"/>
          <ac:grpSpMkLst>
            <pc:docMk/>
            <pc:sldMk cId="3960664609" sldId="263"/>
            <ac:grpSpMk id="48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4:40.263" v="1643" actId="26606"/>
          <ac:grpSpMkLst>
            <pc:docMk/>
            <pc:sldMk cId="3960664609" sldId="263"/>
            <ac:grpSpMk id="51" creationId="{59C7C6ED-4EA1-4532-A820-59A8ADEEE0F9}"/>
          </ac:grpSpMkLst>
        </pc:grpChg>
        <pc:grpChg chg="add del">
          <ac:chgData name="SHAN QIMING" userId="23c3d2e1d7b65105" providerId="LiveId" clId="{2DC16CE7-160F-4942-A600-CD783360930E}" dt="2020-12-03T23:34:40.231" v="1642" actId="26606"/>
          <ac:grpSpMkLst>
            <pc:docMk/>
            <pc:sldMk cId="3960664609" sldId="263"/>
            <ac:grpSpMk id="60" creationId="{749C117F-F390-437B-ADB0-57E87EFF34F5}"/>
          </ac:grpSpMkLst>
        </pc:grpChg>
        <pc:grpChg chg="add">
          <ac:chgData name="SHAN QIMING" userId="23c3d2e1d7b65105" providerId="LiveId" clId="{2DC16CE7-160F-4942-A600-CD783360930E}" dt="2020-12-03T23:34:40.263" v="1643" actId="26606"/>
          <ac:grpSpMkLst>
            <pc:docMk/>
            <pc:sldMk cId="3960664609" sldId="263"/>
            <ac:grpSpMk id="76" creationId="{749C117F-F390-437B-ADB0-57E87EFF34F5}"/>
          </ac:grpSpMkLst>
        </pc:grpChg>
        <pc:grpChg chg="add">
          <ac:chgData name="SHAN QIMING" userId="23c3d2e1d7b65105" providerId="LiveId" clId="{2DC16CE7-160F-4942-A600-CD783360930E}" dt="2020-12-03T23:34:40.263" v="1643" actId="26606"/>
          <ac:grpSpMkLst>
            <pc:docMk/>
            <pc:sldMk cId="3960664609" sldId="263"/>
            <ac:grpSpMk id="79" creationId="{654E48C8-2A00-4C54-BC9C-B18EE49E9C13}"/>
          </ac:grpSpMkLst>
        </pc:grpChg>
        <pc:picChg chg="add mod modCrop">
          <ac:chgData name="SHAN QIMING" userId="23c3d2e1d7b65105" providerId="LiveId" clId="{2DC16CE7-160F-4942-A600-CD783360930E}" dt="2020-12-03T23:37:08.468" v="1649" actId="1076"/>
          <ac:picMkLst>
            <pc:docMk/>
            <pc:sldMk cId="3960664609" sldId="263"/>
            <ac:picMk id="4" creationId="{F7821E20-8DC8-41C6-AA0E-DCD7897C9F76}"/>
          </ac:picMkLst>
        </pc:picChg>
        <pc:picChg chg="add mod modCrop">
          <ac:chgData name="SHAN QIMING" userId="23c3d2e1d7b65105" providerId="LiveId" clId="{2DC16CE7-160F-4942-A600-CD783360930E}" dt="2020-12-03T23:39:45.779" v="1675" actId="1038"/>
          <ac:picMkLst>
            <pc:docMk/>
            <pc:sldMk cId="3960664609" sldId="263"/>
            <ac:picMk id="6" creationId="{A329C211-BD78-4B65-93E6-D64788A80084}"/>
          </ac:picMkLst>
        </pc:picChg>
        <pc:picChg chg="add mod">
          <ac:chgData name="SHAN QIMING" userId="23c3d2e1d7b65105" providerId="LiveId" clId="{2DC16CE7-160F-4942-A600-CD783360930E}" dt="2020-12-03T23:39:44.007" v="1672" actId="1038"/>
          <ac:picMkLst>
            <pc:docMk/>
            <pc:sldMk cId="3960664609" sldId="263"/>
            <ac:picMk id="8" creationId="{DA252511-A54E-46B8-9B8B-8EFE5CA8E7A2}"/>
          </ac:picMkLst>
        </pc:picChg>
        <pc:cxnChg chg="add del">
          <ac:chgData name="SHAN QIMING" userId="23c3d2e1d7b65105" providerId="LiveId" clId="{2DC16CE7-160F-4942-A600-CD783360930E}" dt="2020-12-03T23:34:15.368" v="1629" actId="26606"/>
          <ac:cxnSpMkLst>
            <pc:docMk/>
            <pc:sldMk cId="3960664609" sldId="263"/>
            <ac:cxnSpMk id="15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4:16.933" v="1631" actId="26606"/>
          <ac:cxnSpMkLst>
            <pc:docMk/>
            <pc:sldMk cId="3960664609" sldId="263"/>
            <ac:cxnSpMk id="26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4:19.528" v="1633" actId="26606"/>
          <ac:cxnSpMkLst>
            <pc:docMk/>
            <pc:sldMk cId="3960664609" sldId="263"/>
            <ac:cxnSpMk id="31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4:19.528" v="1633" actId="26606"/>
          <ac:cxnSpMkLst>
            <pc:docMk/>
            <pc:sldMk cId="3960664609" sldId="263"/>
            <ac:cxnSpMk id="37" creationId="{997356D0-D934-42B9-8291-DF34A3AC0CFE}"/>
          </ac:cxnSpMkLst>
        </pc:cxnChg>
        <pc:cxnChg chg="add del">
          <ac:chgData name="SHAN QIMING" userId="23c3d2e1d7b65105" providerId="LiveId" clId="{2DC16CE7-160F-4942-A600-CD783360930E}" dt="2020-12-03T23:34:24.779" v="1635" actId="26606"/>
          <ac:cxnSpMkLst>
            <pc:docMk/>
            <pc:sldMk cId="3960664609" sldId="263"/>
            <ac:cxnSpMk id="40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4:24.779" v="1635" actId="26606"/>
          <ac:cxnSpMkLst>
            <pc:docMk/>
            <pc:sldMk cId="3960664609" sldId="263"/>
            <ac:cxnSpMk id="46" creationId="{4231BC86-8965-4F95-9FD9-76313A7D601B}"/>
          </ac:cxnSpMkLst>
        </pc:cxnChg>
        <pc:cxnChg chg="add del">
          <ac:chgData name="SHAN QIMING" userId="23c3d2e1d7b65105" providerId="LiveId" clId="{2DC16CE7-160F-4942-A600-CD783360930E}" dt="2020-12-03T23:34:40.263" v="1643" actId="26606"/>
          <ac:cxnSpMkLst>
            <pc:docMk/>
            <pc:sldMk cId="3960664609" sldId="263"/>
            <ac:cxnSpMk id="49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4:40.263" v="1643" actId="26606"/>
          <ac:cxnSpMkLst>
            <pc:docMk/>
            <pc:sldMk cId="3960664609" sldId="263"/>
            <ac:cxnSpMk id="55" creationId="{B8D6659D-FA60-4C6D-A9F6-063E294AA159}"/>
          </ac:cxnSpMkLst>
        </pc:cxnChg>
        <pc:cxnChg chg="add del">
          <ac:chgData name="SHAN QIMING" userId="23c3d2e1d7b65105" providerId="LiveId" clId="{2DC16CE7-160F-4942-A600-CD783360930E}" dt="2020-12-03T23:34:40.231" v="1642" actId="26606"/>
          <ac:cxnSpMkLst>
            <pc:docMk/>
            <pc:sldMk cId="3960664609" sldId="263"/>
            <ac:cxnSpMk id="66" creationId="{20742BC3-654B-4E41-9A6A-73A42E477639}"/>
          </ac:cxnSpMkLst>
        </pc:cxnChg>
        <pc:cxnChg chg="add">
          <ac:chgData name="SHAN QIMING" userId="23c3d2e1d7b65105" providerId="LiveId" clId="{2DC16CE7-160F-4942-A600-CD783360930E}" dt="2020-12-03T23:34:40.263" v="1643" actId="26606"/>
          <ac:cxnSpMkLst>
            <pc:docMk/>
            <pc:sldMk cId="3960664609" sldId="263"/>
            <ac:cxnSpMk id="77" creationId="{20742BC3-654B-4E41-9A6A-73A42E477639}"/>
          </ac:cxnSpMkLst>
        </pc:cxnChg>
      </pc:sldChg>
      <pc:sldChg chg="addSp modSp add mod">
        <pc:chgData name="SHAN QIMING" userId="23c3d2e1d7b65105" providerId="LiveId" clId="{2DC16CE7-160F-4942-A600-CD783360930E}" dt="2020-12-03T23:29:48.358" v="1599" actId="1076"/>
        <pc:sldMkLst>
          <pc:docMk/>
          <pc:sldMk cId="1451211252" sldId="264"/>
        </pc:sldMkLst>
        <pc:spChg chg="mod">
          <ac:chgData name="SHAN QIMING" userId="23c3d2e1d7b65105" providerId="LiveId" clId="{2DC16CE7-160F-4942-A600-CD783360930E}" dt="2020-12-03T16:17:47.827" v="280" actId="20577"/>
          <ac:spMkLst>
            <pc:docMk/>
            <pc:sldMk cId="1451211252" sldId="264"/>
            <ac:spMk id="2" creationId="{7BC091C6-17CA-4972-9351-0A551A148D6B}"/>
          </ac:spMkLst>
        </pc:spChg>
        <pc:spChg chg="add mod">
          <ac:chgData name="SHAN QIMING" userId="23c3d2e1d7b65105" providerId="LiveId" clId="{2DC16CE7-160F-4942-A600-CD783360930E}" dt="2020-12-03T23:29:48.358" v="1599" actId="1076"/>
          <ac:spMkLst>
            <pc:docMk/>
            <pc:sldMk cId="1451211252" sldId="264"/>
            <ac:spMk id="5" creationId="{EAB40B5A-47BE-4EE0-A8B8-40897392414D}"/>
          </ac:spMkLst>
        </pc:spChg>
        <pc:spChg chg="add mod">
          <ac:chgData name="SHAN QIMING" userId="23c3d2e1d7b65105" providerId="LiveId" clId="{2DC16CE7-160F-4942-A600-CD783360930E}" dt="2020-12-03T23:26:29.279" v="1522" actId="1076"/>
          <ac:spMkLst>
            <pc:docMk/>
            <pc:sldMk cId="1451211252" sldId="264"/>
            <ac:spMk id="6" creationId="{BDF40F1D-01B2-4FA1-8ADE-92BB57E2820C}"/>
          </ac:spMkLst>
        </pc:spChg>
        <pc:spChg chg="add mod">
          <ac:chgData name="SHAN QIMING" userId="23c3d2e1d7b65105" providerId="LiveId" clId="{2DC16CE7-160F-4942-A600-CD783360930E}" dt="2020-12-03T23:26:29.279" v="1522" actId="1076"/>
          <ac:spMkLst>
            <pc:docMk/>
            <pc:sldMk cId="1451211252" sldId="264"/>
            <ac:spMk id="7" creationId="{0E1923D3-E3ED-4BB7-94A2-BAA59628896A}"/>
          </ac:spMkLst>
        </pc:spChg>
        <pc:spChg chg="add mod">
          <ac:chgData name="SHAN QIMING" userId="23c3d2e1d7b65105" providerId="LiveId" clId="{2DC16CE7-160F-4942-A600-CD783360930E}" dt="2020-12-03T23:27:42" v="1588" actId="1076"/>
          <ac:spMkLst>
            <pc:docMk/>
            <pc:sldMk cId="1451211252" sldId="264"/>
            <ac:spMk id="10" creationId="{80A0F895-4045-4F9E-9ED6-8B1E9037C6AA}"/>
          </ac:spMkLst>
        </pc:spChg>
        <pc:spChg chg="add mod">
          <ac:chgData name="SHAN QIMING" userId="23c3d2e1d7b65105" providerId="LiveId" clId="{2DC16CE7-160F-4942-A600-CD783360930E}" dt="2020-12-03T23:27:42" v="1588" actId="1076"/>
          <ac:spMkLst>
            <pc:docMk/>
            <pc:sldMk cId="1451211252" sldId="264"/>
            <ac:spMk id="11" creationId="{2673EAE1-FE9B-4636-BBC0-2BDA520F8958}"/>
          </ac:spMkLst>
        </pc:spChg>
        <pc:spChg chg="add mod">
          <ac:chgData name="SHAN QIMING" userId="23c3d2e1d7b65105" providerId="LiveId" clId="{2DC16CE7-160F-4942-A600-CD783360930E}" dt="2020-12-03T23:27:42" v="1588" actId="1076"/>
          <ac:spMkLst>
            <pc:docMk/>
            <pc:sldMk cId="1451211252" sldId="264"/>
            <ac:spMk id="12" creationId="{60C29C56-A8FF-4392-BC2C-AFA27158C315}"/>
          </ac:spMkLst>
        </pc:spChg>
        <pc:spChg chg="add mod">
          <ac:chgData name="SHAN QIMING" userId="23c3d2e1d7b65105" providerId="LiveId" clId="{2DC16CE7-160F-4942-A600-CD783360930E}" dt="2020-12-03T23:27:59.606" v="1590" actId="1076"/>
          <ac:spMkLst>
            <pc:docMk/>
            <pc:sldMk cId="1451211252" sldId="264"/>
            <ac:spMk id="13" creationId="{1FEA013C-74E9-43E8-BE6A-46D1848750EB}"/>
          </ac:spMkLst>
        </pc:spChg>
        <pc:spChg chg="add mod">
          <ac:chgData name="SHAN QIMING" userId="23c3d2e1d7b65105" providerId="LiveId" clId="{2DC16CE7-160F-4942-A600-CD783360930E}" dt="2020-12-03T23:27:59.606" v="1590" actId="1076"/>
          <ac:spMkLst>
            <pc:docMk/>
            <pc:sldMk cId="1451211252" sldId="264"/>
            <ac:spMk id="14" creationId="{DD278FC8-8E1C-4873-A26A-6B6305DB557A}"/>
          </ac:spMkLst>
        </pc:spChg>
        <pc:spChg chg="add mod">
          <ac:chgData name="SHAN QIMING" userId="23c3d2e1d7b65105" providerId="LiveId" clId="{2DC16CE7-160F-4942-A600-CD783360930E}" dt="2020-12-03T23:28:11.775" v="1594" actId="1076"/>
          <ac:spMkLst>
            <pc:docMk/>
            <pc:sldMk cId="1451211252" sldId="264"/>
            <ac:spMk id="15" creationId="{985C5259-E461-4F8B-B0E3-500417C37928}"/>
          </ac:spMkLst>
        </pc:spChg>
        <pc:spChg chg="add mod">
          <ac:chgData name="SHAN QIMING" userId="23c3d2e1d7b65105" providerId="LiveId" clId="{2DC16CE7-160F-4942-A600-CD783360930E}" dt="2020-12-03T23:28:11.775" v="1594" actId="1076"/>
          <ac:spMkLst>
            <pc:docMk/>
            <pc:sldMk cId="1451211252" sldId="264"/>
            <ac:spMk id="16" creationId="{B90017A0-E161-449F-BC91-5F20256E530D}"/>
          </ac:spMkLst>
        </pc:spChg>
        <pc:spChg chg="add mod ord">
          <ac:chgData name="SHAN QIMING" userId="23c3d2e1d7b65105" providerId="LiveId" clId="{2DC16CE7-160F-4942-A600-CD783360930E}" dt="2020-12-03T23:29:38.474" v="1597" actId="167"/>
          <ac:spMkLst>
            <pc:docMk/>
            <pc:sldMk cId="1451211252" sldId="264"/>
            <ac:spMk id="17" creationId="{0E0B6850-0CEA-4F62-A8F0-77D16C56FC97}"/>
          </ac:spMkLst>
        </pc:spChg>
        <pc:picChg chg="add mod">
          <ac:chgData name="SHAN QIMING" userId="23c3d2e1d7b65105" providerId="LiveId" clId="{2DC16CE7-160F-4942-A600-CD783360930E}" dt="2020-12-03T23:29:44.846" v="1598" actId="1076"/>
          <ac:picMkLst>
            <pc:docMk/>
            <pc:sldMk cId="1451211252" sldId="264"/>
            <ac:picMk id="4" creationId="{90EFDAB1-2610-46BD-9750-80D93AD83643}"/>
          </ac:picMkLst>
        </pc:picChg>
        <pc:picChg chg="add mod">
          <ac:chgData name="SHAN QIMING" userId="23c3d2e1d7b65105" providerId="LiveId" clId="{2DC16CE7-160F-4942-A600-CD783360930E}" dt="2020-12-03T23:26:29.279" v="1522" actId="1076"/>
          <ac:picMkLst>
            <pc:docMk/>
            <pc:sldMk cId="1451211252" sldId="264"/>
            <ac:picMk id="9" creationId="{B8904C54-2EE7-4D34-9A91-2EE3C5276B0E}"/>
          </ac:picMkLst>
        </pc:picChg>
      </pc:sldChg>
      <pc:sldChg chg="addSp delSp modSp new mod setBg">
        <pc:chgData name="SHAN QIMING" userId="23c3d2e1d7b65105" providerId="LiveId" clId="{2DC16CE7-160F-4942-A600-CD783360930E}" dt="2020-12-03T23:31:59.408" v="1621" actId="26606"/>
        <pc:sldMkLst>
          <pc:docMk/>
          <pc:sldMk cId="2992580234" sldId="265"/>
        </pc:sldMkLst>
        <pc:spChg chg="mod">
          <ac:chgData name="SHAN QIMING" userId="23c3d2e1d7b65105" providerId="LiveId" clId="{2DC16CE7-160F-4942-A600-CD783360930E}" dt="2020-12-03T23:31:59.408" v="1621" actId="26606"/>
          <ac:spMkLst>
            <pc:docMk/>
            <pc:sldMk cId="2992580234" sldId="265"/>
            <ac:spMk id="2" creationId="{2F0E8C9A-2A31-456A-8900-CFFF9E6B6854}"/>
          </ac:spMkLst>
        </pc:spChg>
        <pc:spChg chg="add del">
          <ac:chgData name="SHAN QIMING" userId="23c3d2e1d7b65105" providerId="LiveId" clId="{2DC16CE7-160F-4942-A600-CD783360930E}" dt="2020-12-03T23:31:33.815" v="1610" actId="26606"/>
          <ac:spMkLst>
            <pc:docMk/>
            <pc:sldMk cId="2992580234" sldId="265"/>
            <ac:spMk id="17" creationId="{575E71FA-50BD-43F8-8C98-04339283A93D}"/>
          </ac:spMkLst>
        </pc:spChg>
        <pc:spChg chg="add del">
          <ac:chgData name="SHAN QIMING" userId="23c3d2e1d7b65105" providerId="LiveId" clId="{2DC16CE7-160F-4942-A600-CD783360930E}" dt="2020-12-03T23:31:36.840" v="1612" actId="26606"/>
          <ac:spMkLst>
            <pc:docMk/>
            <pc:sldMk cId="2992580234" sldId="265"/>
            <ac:spMk id="21" creationId="{6136405D-91C1-4AC4-A1DA-AADA5236EACE}"/>
          </ac:spMkLst>
        </pc:spChg>
        <pc:spChg chg="add del">
          <ac:chgData name="SHAN QIMING" userId="23c3d2e1d7b65105" providerId="LiveId" clId="{2DC16CE7-160F-4942-A600-CD783360930E}" dt="2020-12-03T23:31:33.815" v="1610" actId="26606"/>
          <ac:spMkLst>
            <pc:docMk/>
            <pc:sldMk cId="2992580234" sldId="265"/>
            <ac:spMk id="25" creationId="{E89B1776-F953-4C0F-8E85-E9C66B1EF003}"/>
          </ac:spMkLst>
        </pc:spChg>
        <pc:spChg chg="add del">
          <ac:chgData name="SHAN QIMING" userId="23c3d2e1d7b65105" providerId="LiveId" clId="{2DC16CE7-160F-4942-A600-CD783360930E}" dt="2020-12-03T23:31:36.840" v="1612" actId="26606"/>
          <ac:spMkLst>
            <pc:docMk/>
            <pc:sldMk cId="2992580234" sldId="265"/>
            <ac:spMk id="32" creationId="{7B0B6F20-ACBD-46C3-BF1C-B0DA01E00200}"/>
          </ac:spMkLst>
        </pc:spChg>
        <pc:spChg chg="add del">
          <ac:chgData name="SHAN QIMING" userId="23c3d2e1d7b65105" providerId="LiveId" clId="{2DC16CE7-160F-4942-A600-CD783360930E}" dt="2020-12-03T23:31:36.840" v="1612" actId="26606"/>
          <ac:spMkLst>
            <pc:docMk/>
            <pc:sldMk cId="2992580234" sldId="265"/>
            <ac:spMk id="34" creationId="{B5B11595-9562-42F8-B810-2A20A7840F97}"/>
          </ac:spMkLst>
        </pc:spChg>
        <pc:spChg chg="add del">
          <ac:chgData name="SHAN QIMING" userId="23c3d2e1d7b65105" providerId="LiveId" clId="{2DC16CE7-160F-4942-A600-CD783360930E}" dt="2020-12-03T23:31:48.001" v="1614" actId="26606"/>
          <ac:spMkLst>
            <pc:docMk/>
            <pc:sldMk cId="2992580234" sldId="265"/>
            <ac:spMk id="40" creationId="{7B0B6F20-ACBD-46C3-BF1C-B0DA01E00200}"/>
          </ac:spMkLst>
        </pc:spChg>
        <pc:spChg chg="add del">
          <ac:chgData name="SHAN QIMING" userId="23c3d2e1d7b65105" providerId="LiveId" clId="{2DC16CE7-160F-4942-A600-CD783360930E}" dt="2020-12-03T23:31:48.001" v="1614" actId="26606"/>
          <ac:spMkLst>
            <pc:docMk/>
            <pc:sldMk cId="2992580234" sldId="265"/>
            <ac:spMk id="42" creationId="{6136405D-91C1-4AC4-A1DA-AADA5236EACE}"/>
          </ac:spMkLst>
        </pc:spChg>
        <pc:spChg chg="add del">
          <ac:chgData name="SHAN QIMING" userId="23c3d2e1d7b65105" providerId="LiveId" clId="{2DC16CE7-160F-4942-A600-CD783360930E}" dt="2020-12-03T23:31:48.001" v="1614" actId="26606"/>
          <ac:spMkLst>
            <pc:docMk/>
            <pc:sldMk cId="2992580234" sldId="265"/>
            <ac:spMk id="44" creationId="{B5B11595-9562-42F8-B810-2A20A7840F97}"/>
          </ac:spMkLst>
        </pc:spChg>
        <pc:spChg chg="add del">
          <ac:chgData name="SHAN QIMING" userId="23c3d2e1d7b65105" providerId="LiveId" clId="{2DC16CE7-160F-4942-A600-CD783360930E}" dt="2020-12-03T23:31:51.547" v="1616" actId="26606"/>
          <ac:spMkLst>
            <pc:docMk/>
            <pc:sldMk cId="2992580234" sldId="265"/>
            <ac:spMk id="51" creationId="{575E71FA-50BD-43F8-8C98-04339283A93D}"/>
          </ac:spMkLst>
        </pc:spChg>
        <pc:spChg chg="add del">
          <ac:chgData name="SHAN QIMING" userId="23c3d2e1d7b65105" providerId="LiveId" clId="{2DC16CE7-160F-4942-A600-CD783360930E}" dt="2020-12-03T23:31:51.547" v="1616" actId="26606"/>
          <ac:spMkLst>
            <pc:docMk/>
            <pc:sldMk cId="2992580234" sldId="265"/>
            <ac:spMk id="55" creationId="{E89B1776-F953-4C0F-8E85-E9C66B1EF003}"/>
          </ac:spMkLst>
        </pc:spChg>
        <pc:spChg chg="add del">
          <ac:chgData name="SHAN QIMING" userId="23c3d2e1d7b65105" providerId="LiveId" clId="{2DC16CE7-160F-4942-A600-CD783360930E}" dt="2020-12-03T23:31:59.408" v="1621" actId="26606"/>
          <ac:spMkLst>
            <pc:docMk/>
            <pc:sldMk cId="2992580234" sldId="265"/>
            <ac:spMk id="61" creationId="{28FA177F-145C-478A-A7ED-8D021CE76B3B}"/>
          </ac:spMkLst>
        </pc:spChg>
        <pc:spChg chg="add del">
          <ac:chgData name="SHAN QIMING" userId="23c3d2e1d7b65105" providerId="LiveId" clId="{2DC16CE7-160F-4942-A600-CD783360930E}" dt="2020-12-03T23:31:59.408" v="1621" actId="26606"/>
          <ac:spMkLst>
            <pc:docMk/>
            <pc:sldMk cId="2992580234" sldId="265"/>
            <ac:spMk id="65" creationId="{22EEABFB-D1AB-4BFF-84FC-449548E93E09}"/>
          </ac:spMkLst>
        </pc:spChg>
        <pc:spChg chg="add del">
          <ac:chgData name="SHAN QIMING" userId="23c3d2e1d7b65105" providerId="LiveId" clId="{2DC16CE7-160F-4942-A600-CD783360930E}" dt="2020-12-03T23:31:59.377" v="1620" actId="26606"/>
          <ac:spMkLst>
            <pc:docMk/>
            <pc:sldMk cId="2992580234" sldId="265"/>
            <ac:spMk id="80" creationId="{1CD07172-CD61-45EB-BEE3-F644503E5C8A}"/>
          </ac:spMkLst>
        </pc:spChg>
        <pc:spChg chg="add del">
          <ac:chgData name="SHAN QIMING" userId="23c3d2e1d7b65105" providerId="LiveId" clId="{2DC16CE7-160F-4942-A600-CD783360930E}" dt="2020-12-03T23:31:59.377" v="1620" actId="26606"/>
          <ac:spMkLst>
            <pc:docMk/>
            <pc:sldMk cId="2992580234" sldId="265"/>
            <ac:spMk id="82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23:31:59.377" v="1620" actId="26606"/>
          <ac:spMkLst>
            <pc:docMk/>
            <pc:sldMk cId="2992580234" sldId="265"/>
            <ac:spMk id="84" creationId="{8BA45E5C-ACB9-49E8-B4DB-5255C2376673}"/>
          </ac:spMkLst>
        </pc:spChg>
        <pc:spChg chg="add del">
          <ac:chgData name="SHAN QIMING" userId="23c3d2e1d7b65105" providerId="LiveId" clId="{2DC16CE7-160F-4942-A600-CD783360930E}" dt="2020-12-03T23:31:59.377" v="1620" actId="26606"/>
          <ac:spMkLst>
            <pc:docMk/>
            <pc:sldMk cId="2992580234" sldId="265"/>
            <ac:spMk id="86" creationId="{857E618C-1D7B-4A51-90C1-6106CD8A1AE7}"/>
          </ac:spMkLst>
        </pc:spChg>
        <pc:spChg chg="add">
          <ac:chgData name="SHAN QIMING" userId="23c3d2e1d7b65105" providerId="LiveId" clId="{2DC16CE7-160F-4942-A600-CD783360930E}" dt="2020-12-03T23:31:59.408" v="1621" actId="26606"/>
          <ac:spMkLst>
            <pc:docMk/>
            <pc:sldMk cId="2992580234" sldId="265"/>
            <ac:spMk id="90" creationId="{9401732C-37EE-4B98-A709-9530173F3802}"/>
          </ac:spMkLst>
        </pc:spChg>
        <pc:grpChg chg="add del">
          <ac:chgData name="SHAN QIMING" userId="23c3d2e1d7b65105" providerId="LiveId" clId="{2DC16CE7-160F-4942-A600-CD783360930E}" dt="2020-12-03T23:31:33.815" v="1610" actId="26606"/>
          <ac:grpSpMkLst>
            <pc:docMk/>
            <pc:sldMk cId="2992580234" sldId="265"/>
            <ac:grpSpMk id="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1:33.815" v="1610" actId="26606"/>
          <ac:grpSpMkLst>
            <pc:docMk/>
            <pc:sldMk cId="2992580234" sldId="265"/>
            <ac:grpSpMk id="19" creationId="{CF1AA7F6-A589-4BC8-BC72-2CA6DC908398}"/>
          </ac:grpSpMkLst>
        </pc:grpChg>
        <pc:grpChg chg="add del">
          <ac:chgData name="SHAN QIMING" userId="23c3d2e1d7b65105" providerId="LiveId" clId="{2DC16CE7-160F-4942-A600-CD783360930E}" dt="2020-12-03T23:31:36.840" v="1612" actId="26606"/>
          <ac:grpSpMkLst>
            <pc:docMk/>
            <pc:sldMk cId="2992580234" sldId="265"/>
            <ac:grpSpMk id="30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1:48.001" v="1614" actId="26606"/>
          <ac:grpSpMkLst>
            <pc:docMk/>
            <pc:sldMk cId="2992580234" sldId="265"/>
            <ac:grpSpMk id="38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1:51.547" v="1616" actId="26606"/>
          <ac:grpSpMkLst>
            <pc:docMk/>
            <pc:sldMk cId="2992580234" sldId="265"/>
            <ac:grpSpMk id="4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1:51.547" v="1616" actId="26606"/>
          <ac:grpSpMkLst>
            <pc:docMk/>
            <pc:sldMk cId="2992580234" sldId="265"/>
            <ac:grpSpMk id="52" creationId="{CF1AA7F6-A589-4BC8-BC72-2CA6DC908398}"/>
          </ac:grpSpMkLst>
        </pc:grpChg>
        <pc:grpChg chg="add del">
          <ac:chgData name="SHAN QIMING" userId="23c3d2e1d7b65105" providerId="LiveId" clId="{2DC16CE7-160F-4942-A600-CD783360930E}" dt="2020-12-03T23:31:59.408" v="1621" actId="26606"/>
          <ac:grpSpMkLst>
            <pc:docMk/>
            <pc:sldMk cId="2992580234" sldId="265"/>
            <ac:grpSpMk id="59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31:59.408" v="1621" actId="26606"/>
          <ac:grpSpMkLst>
            <pc:docMk/>
            <pc:sldMk cId="2992580234" sldId="265"/>
            <ac:grpSpMk id="62" creationId="{1A96A522-1258-462E-AFC5-F5E3F14110E3}"/>
          </ac:grpSpMkLst>
        </pc:grpChg>
        <pc:grpChg chg="add del">
          <ac:chgData name="SHAN QIMING" userId="23c3d2e1d7b65105" providerId="LiveId" clId="{2DC16CE7-160F-4942-A600-CD783360930E}" dt="2020-12-03T23:31:59.377" v="1620" actId="26606"/>
          <ac:grpSpMkLst>
            <pc:docMk/>
            <pc:sldMk cId="2992580234" sldId="265"/>
            <ac:grpSpMk id="72" creationId="{749C117F-F390-437B-ADB0-57E87EFF34F5}"/>
          </ac:grpSpMkLst>
        </pc:grpChg>
        <pc:grpChg chg="add">
          <ac:chgData name="SHAN QIMING" userId="23c3d2e1d7b65105" providerId="LiveId" clId="{2DC16CE7-160F-4942-A600-CD783360930E}" dt="2020-12-03T23:31:59.408" v="1621" actId="26606"/>
          <ac:grpSpMkLst>
            <pc:docMk/>
            <pc:sldMk cId="2992580234" sldId="265"/>
            <ac:grpSpMk id="88" creationId="{749C117F-F390-437B-ADB0-57E87EFF34F5}"/>
          </ac:grpSpMkLst>
        </pc:grpChg>
        <pc:grpChg chg="add">
          <ac:chgData name="SHAN QIMING" userId="23c3d2e1d7b65105" providerId="LiveId" clId="{2DC16CE7-160F-4942-A600-CD783360930E}" dt="2020-12-03T23:31:59.408" v="1621" actId="26606"/>
          <ac:grpSpMkLst>
            <pc:docMk/>
            <pc:sldMk cId="2992580234" sldId="265"/>
            <ac:grpSpMk id="91" creationId="{654E48C8-2A00-4C54-BC9C-B18EE49E9C13}"/>
          </ac:grpSpMkLst>
        </pc:grpChg>
        <pc:picChg chg="add del">
          <ac:chgData name="SHAN QIMING" userId="23c3d2e1d7b65105" providerId="LiveId" clId="{2DC16CE7-160F-4942-A600-CD783360930E}" dt="2020-12-03T23:31:33.815" v="1610" actId="26606"/>
          <ac:picMkLst>
            <pc:docMk/>
            <pc:sldMk cId="2992580234" sldId="265"/>
            <ac:picMk id="6" creationId="{19E37AD4-4784-4A83-AE41-26A3EA4EB6F2}"/>
          </ac:picMkLst>
        </pc:picChg>
        <pc:picChg chg="add del">
          <ac:chgData name="SHAN QIMING" userId="23c3d2e1d7b65105" providerId="LiveId" clId="{2DC16CE7-160F-4942-A600-CD783360930E}" dt="2020-12-03T23:31:36.840" v="1612" actId="26606"/>
          <ac:picMkLst>
            <pc:docMk/>
            <pc:sldMk cId="2992580234" sldId="265"/>
            <ac:picMk id="23" creationId="{92197BAB-F32A-48E3-8888-C2431E9F6197}"/>
          </ac:picMkLst>
        </pc:picChg>
        <pc:picChg chg="add del">
          <ac:chgData name="SHAN QIMING" userId="23c3d2e1d7b65105" providerId="LiveId" clId="{2DC16CE7-160F-4942-A600-CD783360930E}" dt="2020-12-03T23:31:36.840" v="1612" actId="26606"/>
          <ac:picMkLst>
            <pc:docMk/>
            <pc:sldMk cId="2992580234" sldId="265"/>
            <ac:picMk id="29" creationId="{C4F8C38E-73AE-4CE8-872C-42AFC04095B9}"/>
          </ac:picMkLst>
        </pc:picChg>
        <pc:picChg chg="add del">
          <ac:chgData name="SHAN QIMING" userId="23c3d2e1d7b65105" providerId="LiveId" clId="{2DC16CE7-160F-4942-A600-CD783360930E}" dt="2020-12-03T23:31:36.840" v="1612" actId="26606"/>
          <ac:picMkLst>
            <pc:docMk/>
            <pc:sldMk cId="2992580234" sldId="265"/>
            <ac:picMk id="33" creationId="{9873E22E-6D95-4919-9786-9CE22CFB2F22}"/>
          </ac:picMkLst>
        </pc:picChg>
        <pc:picChg chg="add del">
          <ac:chgData name="SHAN QIMING" userId="23c3d2e1d7b65105" providerId="LiveId" clId="{2DC16CE7-160F-4942-A600-CD783360930E}" dt="2020-12-03T23:31:36.840" v="1612" actId="26606"/>
          <ac:picMkLst>
            <pc:docMk/>
            <pc:sldMk cId="2992580234" sldId="265"/>
            <ac:picMk id="35" creationId="{4285660B-044F-4BF1-B31A-D12E52D4493A}"/>
          </ac:picMkLst>
        </pc:picChg>
        <pc:picChg chg="add del">
          <ac:chgData name="SHAN QIMING" userId="23c3d2e1d7b65105" providerId="LiveId" clId="{2DC16CE7-160F-4942-A600-CD783360930E}" dt="2020-12-03T23:31:48.001" v="1614" actId="26606"/>
          <ac:picMkLst>
            <pc:docMk/>
            <pc:sldMk cId="2992580234" sldId="265"/>
            <ac:picMk id="41" creationId="{9873E22E-6D95-4919-9786-9CE22CFB2F22}"/>
          </ac:picMkLst>
        </pc:picChg>
        <pc:picChg chg="add del">
          <ac:chgData name="SHAN QIMING" userId="23c3d2e1d7b65105" providerId="LiveId" clId="{2DC16CE7-160F-4942-A600-CD783360930E}" dt="2020-12-03T23:31:48.001" v="1614" actId="26606"/>
          <ac:picMkLst>
            <pc:docMk/>
            <pc:sldMk cId="2992580234" sldId="265"/>
            <ac:picMk id="43" creationId="{92197BAB-F32A-48E3-8888-C2431E9F6197}"/>
          </ac:picMkLst>
        </pc:picChg>
        <pc:picChg chg="add del">
          <ac:chgData name="SHAN QIMING" userId="23c3d2e1d7b65105" providerId="LiveId" clId="{2DC16CE7-160F-4942-A600-CD783360930E}" dt="2020-12-03T23:31:48.001" v="1614" actId="26606"/>
          <ac:picMkLst>
            <pc:docMk/>
            <pc:sldMk cId="2992580234" sldId="265"/>
            <ac:picMk id="45" creationId="{771F93AA-C288-4869-9893-36CAF3FAD239}"/>
          </ac:picMkLst>
        </pc:picChg>
        <pc:picChg chg="add del">
          <ac:chgData name="SHAN QIMING" userId="23c3d2e1d7b65105" providerId="LiveId" clId="{2DC16CE7-160F-4942-A600-CD783360930E}" dt="2020-12-03T23:31:48.001" v="1614" actId="26606"/>
          <ac:picMkLst>
            <pc:docMk/>
            <pc:sldMk cId="2992580234" sldId="265"/>
            <ac:picMk id="47" creationId="{C4F8C38E-73AE-4CE8-872C-42AFC04095B9}"/>
          </ac:picMkLst>
        </pc:picChg>
        <pc:picChg chg="add del">
          <ac:chgData name="SHAN QIMING" userId="23c3d2e1d7b65105" providerId="LiveId" clId="{2DC16CE7-160F-4942-A600-CD783360930E}" dt="2020-12-03T23:31:51.547" v="1616" actId="26606"/>
          <ac:picMkLst>
            <pc:docMk/>
            <pc:sldMk cId="2992580234" sldId="265"/>
            <ac:picMk id="56" creationId="{19E37AD4-4784-4A83-AE41-26A3EA4EB6F2}"/>
          </ac:picMkLst>
        </pc:picChg>
        <pc:picChg chg="add mod">
          <ac:chgData name="SHAN QIMING" userId="23c3d2e1d7b65105" providerId="LiveId" clId="{2DC16CE7-160F-4942-A600-CD783360930E}" dt="2020-12-03T23:31:59.408" v="1621" actId="26606"/>
          <ac:picMkLst>
            <pc:docMk/>
            <pc:sldMk cId="2992580234" sldId="265"/>
            <ac:picMk id="66" creationId="{AA938408-5111-4BE1-A22F-825666C11B16}"/>
          </ac:picMkLst>
        </pc:picChg>
        <pc:cxnChg chg="add del">
          <ac:chgData name="SHAN QIMING" userId="23c3d2e1d7b65105" providerId="LiveId" clId="{2DC16CE7-160F-4942-A600-CD783360930E}" dt="2020-12-03T23:31:33.815" v="1610" actId="26606"/>
          <ac:cxnSpMkLst>
            <pc:docMk/>
            <pc:sldMk cId="2992580234" sldId="265"/>
            <ac:cxnSpMk id="15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1:33.815" v="1610" actId="26606"/>
          <ac:cxnSpMkLst>
            <pc:docMk/>
            <pc:sldMk cId="2992580234" sldId="265"/>
            <ac:cxnSpMk id="27" creationId="{997356D0-D934-42B9-8291-DF34A3AC0CFE}"/>
          </ac:cxnSpMkLst>
        </pc:cxnChg>
        <pc:cxnChg chg="add del">
          <ac:chgData name="SHAN QIMING" userId="23c3d2e1d7b65105" providerId="LiveId" clId="{2DC16CE7-160F-4942-A600-CD783360930E}" dt="2020-12-03T23:31:36.840" v="1612" actId="26606"/>
          <ac:cxnSpMkLst>
            <pc:docMk/>
            <pc:sldMk cId="2992580234" sldId="265"/>
            <ac:cxnSpMk id="31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1:36.840" v="1612" actId="26606"/>
          <ac:cxnSpMkLst>
            <pc:docMk/>
            <pc:sldMk cId="2992580234" sldId="265"/>
            <ac:cxnSpMk id="36" creationId="{3C6B113E-084C-4375-B4FB-70E276EC9421}"/>
          </ac:cxnSpMkLst>
        </pc:cxnChg>
        <pc:cxnChg chg="add del">
          <ac:chgData name="SHAN QIMING" userId="23c3d2e1d7b65105" providerId="LiveId" clId="{2DC16CE7-160F-4942-A600-CD783360930E}" dt="2020-12-03T23:31:48.001" v="1614" actId="26606"/>
          <ac:cxnSpMkLst>
            <pc:docMk/>
            <pc:sldMk cId="2992580234" sldId="265"/>
            <ac:cxnSpMk id="39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1:48.001" v="1614" actId="26606"/>
          <ac:cxnSpMkLst>
            <pc:docMk/>
            <pc:sldMk cId="2992580234" sldId="265"/>
            <ac:cxnSpMk id="46" creationId="{3C6B113E-084C-4375-B4FB-70E276EC9421}"/>
          </ac:cxnSpMkLst>
        </pc:cxnChg>
        <pc:cxnChg chg="add del">
          <ac:chgData name="SHAN QIMING" userId="23c3d2e1d7b65105" providerId="LiveId" clId="{2DC16CE7-160F-4942-A600-CD783360930E}" dt="2020-12-03T23:31:51.547" v="1616" actId="26606"/>
          <ac:cxnSpMkLst>
            <pc:docMk/>
            <pc:sldMk cId="2992580234" sldId="265"/>
            <ac:cxnSpMk id="50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1:51.547" v="1616" actId="26606"/>
          <ac:cxnSpMkLst>
            <pc:docMk/>
            <pc:sldMk cId="2992580234" sldId="265"/>
            <ac:cxnSpMk id="57" creationId="{997356D0-D934-42B9-8291-DF34A3AC0CFE}"/>
          </ac:cxnSpMkLst>
        </pc:cxnChg>
        <pc:cxnChg chg="add del">
          <ac:chgData name="SHAN QIMING" userId="23c3d2e1d7b65105" providerId="LiveId" clId="{2DC16CE7-160F-4942-A600-CD783360930E}" dt="2020-12-03T23:31:59.408" v="1621" actId="26606"/>
          <ac:cxnSpMkLst>
            <pc:docMk/>
            <pc:sldMk cId="2992580234" sldId="265"/>
            <ac:cxnSpMk id="60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31:59.408" v="1621" actId="26606"/>
          <ac:cxnSpMkLst>
            <pc:docMk/>
            <pc:sldMk cId="2992580234" sldId="265"/>
            <ac:cxnSpMk id="67" creationId="{4231BC86-8965-4F95-9FD9-76313A7D601B}"/>
          </ac:cxnSpMkLst>
        </pc:cxnChg>
        <pc:cxnChg chg="add del">
          <ac:chgData name="SHAN QIMING" userId="23c3d2e1d7b65105" providerId="LiveId" clId="{2DC16CE7-160F-4942-A600-CD783360930E}" dt="2020-12-03T23:31:59.377" v="1620" actId="26606"/>
          <ac:cxnSpMkLst>
            <pc:docMk/>
            <pc:sldMk cId="2992580234" sldId="265"/>
            <ac:cxnSpMk id="78" creationId="{20742BC3-654B-4E41-9A6A-73A42E477639}"/>
          </ac:cxnSpMkLst>
        </pc:cxnChg>
        <pc:cxnChg chg="add">
          <ac:chgData name="SHAN QIMING" userId="23c3d2e1d7b65105" providerId="LiveId" clId="{2DC16CE7-160F-4942-A600-CD783360930E}" dt="2020-12-03T23:31:59.408" v="1621" actId="26606"/>
          <ac:cxnSpMkLst>
            <pc:docMk/>
            <pc:sldMk cId="2992580234" sldId="265"/>
            <ac:cxnSpMk id="89" creationId="{20742BC3-654B-4E41-9A6A-73A42E477639}"/>
          </ac:cxnSpMkLst>
        </pc:cxnChg>
      </pc:sldChg>
      <pc:sldChg chg="addSp delSp modSp new del mod">
        <pc:chgData name="SHAN QIMING" userId="23c3d2e1d7b65105" providerId="LiveId" clId="{2DC16CE7-160F-4942-A600-CD783360930E}" dt="2020-12-03T22:55:48.865" v="1170" actId="47"/>
        <pc:sldMkLst>
          <pc:docMk/>
          <pc:sldMk cId="125031976" sldId="266"/>
        </pc:sldMkLst>
        <pc:spChg chg="add mod">
          <ac:chgData name="SHAN QIMING" userId="23c3d2e1d7b65105" providerId="LiveId" clId="{2DC16CE7-160F-4942-A600-CD783360930E}" dt="2020-12-03T16:47:20.300" v="841" actId="14100"/>
          <ac:spMkLst>
            <pc:docMk/>
            <pc:sldMk cId="125031976" sldId="266"/>
            <ac:spMk id="2" creationId="{C13D6885-F01D-4FB1-9842-2FAA29EF4228}"/>
          </ac:spMkLst>
        </pc:spChg>
        <pc:picChg chg="add del mod modCrop">
          <ac:chgData name="SHAN QIMING" userId="23c3d2e1d7b65105" providerId="LiveId" clId="{2DC16CE7-160F-4942-A600-CD783360930E}" dt="2020-12-03T22:55:33.145" v="1166" actId="21"/>
          <ac:picMkLst>
            <pc:docMk/>
            <pc:sldMk cId="125031976" sldId="266"/>
            <ac:picMk id="3" creationId="{1E061094-E1F1-4B2D-B9D6-682E14DE4F7D}"/>
          </ac:picMkLst>
        </pc:picChg>
        <pc:picChg chg="add del mod modCrop">
          <ac:chgData name="SHAN QIMING" userId="23c3d2e1d7b65105" providerId="LiveId" clId="{2DC16CE7-160F-4942-A600-CD783360930E}" dt="2020-12-03T22:55:33.145" v="1166" actId="21"/>
          <ac:picMkLst>
            <pc:docMk/>
            <pc:sldMk cId="125031976" sldId="266"/>
            <ac:picMk id="4" creationId="{618A1A17-353E-4855-9B4E-3067DF907021}"/>
          </ac:picMkLst>
        </pc:picChg>
        <pc:picChg chg="add del mod modCrop">
          <ac:chgData name="SHAN QIMING" userId="23c3d2e1d7b65105" providerId="LiveId" clId="{2DC16CE7-160F-4942-A600-CD783360930E}" dt="2020-12-03T22:55:41.763" v="1168" actId="21"/>
          <ac:picMkLst>
            <pc:docMk/>
            <pc:sldMk cId="125031976" sldId="266"/>
            <ac:picMk id="5" creationId="{9B0A0756-EDA3-472D-958E-44FD43CE01F8}"/>
          </ac:picMkLst>
        </pc:picChg>
        <pc:picChg chg="add del mod">
          <ac:chgData name="SHAN QIMING" userId="23c3d2e1d7b65105" providerId="LiveId" clId="{2DC16CE7-160F-4942-A600-CD783360930E}" dt="2020-12-03T22:55:33.145" v="1166" actId="21"/>
          <ac:picMkLst>
            <pc:docMk/>
            <pc:sldMk cId="125031976" sldId="266"/>
            <ac:picMk id="6" creationId="{044D2314-39D6-4958-A5F5-79BA6AAF486E}"/>
          </ac:picMkLst>
        </pc:picChg>
        <pc:picChg chg="add del mod">
          <ac:chgData name="SHAN QIMING" userId="23c3d2e1d7b65105" providerId="LiveId" clId="{2DC16CE7-160F-4942-A600-CD783360930E}" dt="2020-12-03T22:55:33.145" v="1166" actId="21"/>
          <ac:picMkLst>
            <pc:docMk/>
            <pc:sldMk cId="125031976" sldId="266"/>
            <ac:picMk id="7" creationId="{B81940DA-C5D3-4DCB-8608-5C8796314F9B}"/>
          </ac:picMkLst>
        </pc:picChg>
      </pc:sldChg>
      <pc:sldChg chg="add del">
        <pc:chgData name="SHAN QIMING" userId="23c3d2e1d7b65105" providerId="LiveId" clId="{2DC16CE7-160F-4942-A600-CD783360930E}" dt="2020-12-03T23:32:13.924" v="1622" actId="47"/>
        <pc:sldMkLst>
          <pc:docMk/>
          <pc:sldMk cId="508847192" sldId="266"/>
        </pc:sldMkLst>
      </pc:sldChg>
      <pc:sldChg chg="addSp delSp modSp add mod setBg">
        <pc:chgData name="SHAN QIMING" userId="23c3d2e1d7b65105" providerId="LiveId" clId="{2DC16CE7-160F-4942-A600-CD783360930E}" dt="2020-12-03T23:03:38.658" v="1274" actId="20577"/>
        <pc:sldMkLst>
          <pc:docMk/>
          <pc:sldMk cId="3793438305" sldId="267"/>
        </pc:sldMkLst>
        <pc:spChg chg="mod">
          <ac:chgData name="SHAN QIMING" userId="23c3d2e1d7b65105" providerId="LiveId" clId="{2DC16CE7-160F-4942-A600-CD783360930E}" dt="2020-12-03T23:03:38.658" v="1274" actId="20577"/>
          <ac:spMkLst>
            <pc:docMk/>
            <pc:sldMk cId="3793438305" sldId="267"/>
            <ac:spMk id="2" creationId="{7BC091C6-17CA-4972-9351-0A551A148D6B}"/>
          </ac:spMkLst>
        </pc:spChg>
        <pc:spChg chg="add">
          <ac:chgData name="SHAN QIMING" userId="23c3d2e1d7b65105" providerId="LiveId" clId="{2DC16CE7-160F-4942-A600-CD783360930E}" dt="2020-12-03T23:01:52.547" v="1227" actId="26606"/>
          <ac:spMkLst>
            <pc:docMk/>
            <pc:sldMk cId="3793438305" sldId="267"/>
            <ac:spMk id="19" creationId="{6981240E-53B3-4661-9037-34BAEC2BA1DF}"/>
          </ac:spMkLst>
        </pc:spChg>
        <pc:spChg chg="add">
          <ac:chgData name="SHAN QIMING" userId="23c3d2e1d7b65105" providerId="LiveId" clId="{2DC16CE7-160F-4942-A600-CD783360930E}" dt="2020-12-03T23:01:52.547" v="1227" actId="26606"/>
          <ac:spMkLst>
            <pc:docMk/>
            <pc:sldMk cId="3793438305" sldId="267"/>
            <ac:spMk id="27" creationId="{ACE271CD-7879-45B9-A660-5D8D24390E6B}"/>
          </ac:spMkLst>
        </pc:spChg>
        <pc:grpChg chg="add">
          <ac:chgData name="SHAN QIMING" userId="23c3d2e1d7b65105" providerId="LiveId" clId="{2DC16CE7-160F-4942-A600-CD783360930E}" dt="2020-12-03T23:01:52.547" v="1227" actId="26606"/>
          <ac:grpSpMkLst>
            <pc:docMk/>
            <pc:sldMk cId="3793438305" sldId="267"/>
            <ac:grpSpMk id="11" creationId="{6BD642B1-E8A0-4B5B-8E4A-D8EF15A08E32}"/>
          </ac:grpSpMkLst>
        </pc:grpChg>
        <pc:grpChg chg="add">
          <ac:chgData name="SHAN QIMING" userId="23c3d2e1d7b65105" providerId="LiveId" clId="{2DC16CE7-160F-4942-A600-CD783360930E}" dt="2020-12-03T23:01:52.547" v="1227" actId="26606"/>
          <ac:grpSpMkLst>
            <pc:docMk/>
            <pc:sldMk cId="3793438305" sldId="267"/>
            <ac:grpSpMk id="21" creationId="{74531301-1FE2-493A-B998-98296495F7AF}"/>
          </ac:grpSpMkLst>
        </pc:grpChg>
        <pc:picChg chg="del">
          <ac:chgData name="SHAN QIMING" userId="23c3d2e1d7b65105" providerId="LiveId" clId="{2DC16CE7-160F-4942-A600-CD783360930E}" dt="2020-12-03T23:01:33.618" v="1222" actId="478"/>
          <ac:picMkLst>
            <pc:docMk/>
            <pc:sldMk cId="3793438305" sldId="267"/>
            <ac:picMk id="3" creationId="{F03A0C7C-39A0-469C-AA65-105676572F7B}"/>
          </ac:picMkLst>
        </pc:picChg>
        <pc:picChg chg="del">
          <ac:chgData name="SHAN QIMING" userId="23c3d2e1d7b65105" providerId="LiveId" clId="{2DC16CE7-160F-4942-A600-CD783360930E}" dt="2020-12-03T23:01:35.404" v="1223" actId="478"/>
          <ac:picMkLst>
            <pc:docMk/>
            <pc:sldMk cId="3793438305" sldId="267"/>
            <ac:picMk id="4" creationId="{46833F4E-6D41-4413-9834-EE1618740241}"/>
          </ac:picMkLst>
        </pc:picChg>
        <pc:picChg chg="mod ord">
          <ac:chgData name="SHAN QIMING" userId="23c3d2e1d7b65105" providerId="LiveId" clId="{2DC16CE7-160F-4942-A600-CD783360930E}" dt="2020-12-03T23:02:31.653" v="1240" actId="1076"/>
          <ac:picMkLst>
            <pc:docMk/>
            <pc:sldMk cId="3793438305" sldId="267"/>
            <ac:picMk id="5" creationId="{EFAED6E5-E916-46CB-A33B-A5383E2725D8}"/>
          </ac:picMkLst>
        </pc:picChg>
        <pc:picChg chg="mod">
          <ac:chgData name="SHAN QIMING" userId="23c3d2e1d7b65105" providerId="LiveId" clId="{2DC16CE7-160F-4942-A600-CD783360930E}" dt="2020-12-03T23:02:29.286" v="1239" actId="14100"/>
          <ac:picMkLst>
            <pc:docMk/>
            <pc:sldMk cId="3793438305" sldId="267"/>
            <ac:picMk id="6" creationId="{40345C39-68E5-40BF-A971-63CF6FB51C0E}"/>
          </ac:picMkLst>
        </pc:picChg>
        <pc:picChg chg="del">
          <ac:chgData name="SHAN QIMING" userId="23c3d2e1d7b65105" providerId="LiveId" clId="{2DC16CE7-160F-4942-A600-CD783360930E}" dt="2020-12-03T23:01:37.466" v="1224" actId="478"/>
          <ac:picMkLst>
            <pc:docMk/>
            <pc:sldMk cId="3793438305" sldId="267"/>
            <ac:picMk id="7" creationId="{CDDBE13A-4222-4F9F-BA62-0155B74506B2}"/>
          </ac:picMkLst>
        </pc:picChg>
        <pc:cxnChg chg="add">
          <ac:chgData name="SHAN QIMING" userId="23c3d2e1d7b65105" providerId="LiveId" clId="{2DC16CE7-160F-4942-A600-CD783360930E}" dt="2020-12-03T23:01:52.547" v="1227" actId="26606"/>
          <ac:cxnSpMkLst>
            <pc:docMk/>
            <pc:sldMk cId="3793438305" sldId="267"/>
            <ac:cxnSpMk id="17" creationId="{1870FE29-3AF7-4226-8303-7C1B0B8E1F68}"/>
          </ac:cxnSpMkLst>
        </pc:cxnChg>
        <pc:cxnChg chg="add">
          <ac:chgData name="SHAN QIMING" userId="23c3d2e1d7b65105" providerId="LiveId" clId="{2DC16CE7-160F-4942-A600-CD783360930E}" dt="2020-12-03T23:01:52.547" v="1227" actId="26606"/>
          <ac:cxnSpMkLst>
            <pc:docMk/>
            <pc:sldMk cId="3793438305" sldId="267"/>
            <ac:cxnSpMk id="29" creationId="{7DC751BE-9C02-4C46-8831-28AE3D6B0C60}"/>
          </ac:cxnSpMkLst>
        </pc:cxnChg>
      </pc:sldChg>
      <pc:sldChg chg="add del">
        <pc:chgData name="SHAN QIMING" userId="23c3d2e1d7b65105" providerId="LiveId" clId="{2DC16CE7-160F-4942-A600-CD783360930E}" dt="2020-12-03T23:03:49.543" v="1275" actId="47"/>
        <pc:sldMkLst>
          <pc:docMk/>
          <pc:sldMk cId="859158812" sldId="268"/>
        </pc:sldMkLst>
      </pc:sldChg>
      <pc:sldChg chg="addSp delSp modSp add mod setBg delDesignElem">
        <pc:chgData name="SHAN QIMING" userId="23c3d2e1d7b65105" providerId="LiveId" clId="{2DC16CE7-160F-4942-A600-CD783360930E}" dt="2020-12-03T23:03:24.228" v="1263" actId="27636"/>
        <pc:sldMkLst>
          <pc:docMk/>
          <pc:sldMk cId="3457361326" sldId="269"/>
        </pc:sldMkLst>
        <pc:spChg chg="mod">
          <ac:chgData name="SHAN QIMING" userId="23c3d2e1d7b65105" providerId="LiveId" clId="{2DC16CE7-160F-4942-A600-CD783360930E}" dt="2020-12-03T23:03:24.228" v="1263" actId="27636"/>
          <ac:spMkLst>
            <pc:docMk/>
            <pc:sldMk cId="3457361326" sldId="269"/>
            <ac:spMk id="2" creationId="{7BC091C6-17CA-4972-9351-0A551A148D6B}"/>
          </ac:spMkLst>
        </pc:spChg>
        <pc:spChg chg="add del">
          <ac:chgData name="SHAN QIMING" userId="23c3d2e1d7b65105" providerId="LiveId" clId="{2DC16CE7-160F-4942-A600-CD783360930E}" dt="2020-12-03T23:00:16.172" v="1204" actId="26606"/>
          <ac:spMkLst>
            <pc:docMk/>
            <pc:sldMk cId="3457361326" sldId="269"/>
            <ac:spMk id="28" creationId="{E3D83BB5-436A-43DA-9214-7AC62ACE41EB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38" creationId="{D8739222-2010-48A7-A507-335A6854607C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40" creationId="{0ED3FFF7-7278-491C-97E5-2985872479D4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42" creationId="{744C5A02-6D3E-44C6-BBAA-E8A6220E2502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43" creationId="{95A97DA9-E49D-4DA6-94D2-2CCE6BF63FEC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47" creationId="{ADA004B6-9ACF-4343-96E2-88D6C76253B2}"/>
          </ac:spMkLst>
        </pc:spChg>
        <pc:spChg chg="add del">
          <ac:chgData name="SHAN QIMING" userId="23c3d2e1d7b65105" providerId="LiveId" clId="{2DC16CE7-160F-4942-A600-CD783360930E}" dt="2020-12-03T23:00:19.608" v="1206" actId="26606"/>
          <ac:spMkLst>
            <pc:docMk/>
            <pc:sldMk cId="3457361326" sldId="269"/>
            <ac:spMk id="48" creationId="{56990378-DBD0-4F70-97CD-114788B14182}"/>
          </ac:spMkLst>
        </pc:spChg>
        <pc:spChg chg="del">
          <ac:chgData name="SHAN QIMING" userId="23c3d2e1d7b65105" providerId="LiveId" clId="{2DC16CE7-160F-4942-A600-CD783360930E}" dt="2020-12-03T22:59:12.615" v="1196"/>
          <ac:spMkLst>
            <pc:docMk/>
            <pc:sldMk cId="3457361326" sldId="269"/>
            <ac:spMk id="52" creationId="{1CD07172-CD61-45EB-BEE3-F644503E5C8A}"/>
          </ac:spMkLst>
        </pc:spChg>
        <pc:spChg chg="del">
          <ac:chgData name="SHAN QIMING" userId="23c3d2e1d7b65105" providerId="LiveId" clId="{2DC16CE7-160F-4942-A600-CD783360930E}" dt="2020-12-03T22:59:12.615" v="1196"/>
          <ac:spMkLst>
            <pc:docMk/>
            <pc:sldMk cId="3457361326" sldId="269"/>
            <ac:spMk id="54" creationId="{1EADA5DB-ED12-413A-AAB5-6A8D1152E6C4}"/>
          </ac:spMkLst>
        </pc:spChg>
        <pc:spChg chg="add del">
          <ac:chgData name="SHAN QIMING" userId="23c3d2e1d7b65105" providerId="LiveId" clId="{2DC16CE7-160F-4942-A600-CD783360930E}" dt="2020-12-03T23:00:21.031" v="1208" actId="26606"/>
          <ac:spMkLst>
            <pc:docMk/>
            <pc:sldMk cId="3457361326" sldId="269"/>
            <ac:spMk id="55" creationId="{4CDE0AC9-320E-488E-8723-164782391EDD}"/>
          </ac:spMkLst>
        </pc:spChg>
        <pc:spChg chg="del">
          <ac:chgData name="SHAN QIMING" userId="23c3d2e1d7b65105" providerId="LiveId" clId="{2DC16CE7-160F-4942-A600-CD783360930E}" dt="2020-12-03T22:59:12.615" v="1196"/>
          <ac:spMkLst>
            <pc:docMk/>
            <pc:sldMk cId="3457361326" sldId="269"/>
            <ac:spMk id="56" creationId="{8BA45E5C-ACB9-49E8-B4DB-5255C2376673}"/>
          </ac:spMkLst>
        </pc:spChg>
        <pc:spChg chg="del">
          <ac:chgData name="SHAN QIMING" userId="23c3d2e1d7b65105" providerId="LiveId" clId="{2DC16CE7-160F-4942-A600-CD783360930E}" dt="2020-12-03T22:59:12.615" v="1196"/>
          <ac:spMkLst>
            <pc:docMk/>
            <pc:sldMk cId="3457361326" sldId="269"/>
            <ac:spMk id="58" creationId="{857E618C-1D7B-4A51-90C1-6106CD8A1AE7}"/>
          </ac:spMkLst>
        </pc:spChg>
        <pc:spChg chg="add">
          <ac:chgData name="SHAN QIMING" userId="23c3d2e1d7b65105" providerId="LiveId" clId="{2DC16CE7-160F-4942-A600-CD783360930E}" dt="2020-12-03T23:00:21.093" v="1209" actId="26606"/>
          <ac:spMkLst>
            <pc:docMk/>
            <pc:sldMk cId="3457361326" sldId="269"/>
            <ac:spMk id="63" creationId="{E3D83BB5-436A-43DA-9214-7AC62ACE41EB}"/>
          </ac:spMkLst>
        </pc:spChg>
        <pc:grpChg chg="add del">
          <ac:chgData name="SHAN QIMING" userId="23c3d2e1d7b65105" providerId="LiveId" clId="{2DC16CE7-160F-4942-A600-CD783360930E}" dt="2020-12-03T23:00:16.172" v="1204" actId="26606"/>
          <ac:grpSpMkLst>
            <pc:docMk/>
            <pc:sldMk cId="3457361326" sldId="269"/>
            <ac:grpSpMk id="20" creationId="{68D3EAE6-5AC4-4EF7-BA5E-FF047F0576D0}"/>
          </ac:grpSpMkLst>
        </pc:grpChg>
        <pc:grpChg chg="add del">
          <ac:chgData name="SHAN QIMING" userId="23c3d2e1d7b65105" providerId="LiveId" clId="{2DC16CE7-160F-4942-A600-CD783360930E}" dt="2020-12-03T23:00:16.172" v="1204" actId="26606"/>
          <ac:grpSpMkLst>
            <pc:docMk/>
            <pc:sldMk cId="3457361326" sldId="269"/>
            <ac:grpSpMk id="30" creationId="{D9479F50-C6F0-4F04-93DC-109BF0778309}"/>
          </ac:grpSpMkLst>
        </pc:grpChg>
        <pc:grpChg chg="add del">
          <ac:chgData name="SHAN QIMING" userId="23c3d2e1d7b65105" providerId="LiveId" clId="{2DC16CE7-160F-4942-A600-CD783360930E}" dt="2020-12-03T23:00:19.608" v="1206" actId="26606"/>
          <ac:grpSpMkLst>
            <pc:docMk/>
            <pc:sldMk cId="3457361326" sldId="269"/>
            <ac:grpSpMk id="39" creationId="{6BD642B1-E8A0-4B5B-8E4A-D8EF15A08E32}"/>
          </ac:grpSpMkLst>
        </pc:grpChg>
        <pc:grpChg chg="del">
          <ac:chgData name="SHAN QIMING" userId="23c3d2e1d7b65105" providerId="LiveId" clId="{2DC16CE7-160F-4942-A600-CD783360930E}" dt="2020-12-03T22:59:12.615" v="1196"/>
          <ac:grpSpMkLst>
            <pc:docMk/>
            <pc:sldMk cId="3457361326" sldId="269"/>
            <ac:grpSpMk id="44" creationId="{749C117F-F390-437B-ADB0-57E87EFF34F5}"/>
          </ac:grpSpMkLst>
        </pc:grpChg>
        <pc:grpChg chg="add del">
          <ac:chgData name="SHAN QIMING" userId="23c3d2e1d7b65105" providerId="LiveId" clId="{2DC16CE7-160F-4942-A600-CD783360930E}" dt="2020-12-03T23:00:19.608" v="1206" actId="26606"/>
          <ac:grpSpMkLst>
            <pc:docMk/>
            <pc:sldMk cId="3457361326" sldId="269"/>
            <ac:grpSpMk id="45" creationId="{AF59DC3F-1580-45A4-BF27-22C0C2C13EDF}"/>
          </ac:grpSpMkLst>
        </pc:grpChg>
        <pc:grpChg chg="add del">
          <ac:chgData name="SHAN QIMING" userId="23c3d2e1d7b65105" providerId="LiveId" clId="{2DC16CE7-160F-4942-A600-CD783360930E}" dt="2020-12-03T23:00:21.031" v="1208" actId="26606"/>
          <ac:grpSpMkLst>
            <pc:docMk/>
            <pc:sldMk cId="3457361326" sldId="269"/>
            <ac:grpSpMk id="51" creationId="{68D3EAE6-5AC4-4EF7-BA5E-FF047F0576D0}"/>
          </ac:grpSpMkLst>
        </pc:grpChg>
        <pc:grpChg chg="add del">
          <ac:chgData name="SHAN QIMING" userId="23c3d2e1d7b65105" providerId="LiveId" clId="{2DC16CE7-160F-4942-A600-CD783360930E}" dt="2020-12-03T23:00:21.031" v="1208" actId="26606"/>
          <ac:grpSpMkLst>
            <pc:docMk/>
            <pc:sldMk cId="3457361326" sldId="269"/>
            <ac:grpSpMk id="57" creationId="{67160620-8FB1-433E-9233-2B9E14A21054}"/>
          </ac:grpSpMkLst>
        </pc:grpChg>
        <pc:grpChg chg="add">
          <ac:chgData name="SHAN QIMING" userId="23c3d2e1d7b65105" providerId="LiveId" clId="{2DC16CE7-160F-4942-A600-CD783360930E}" dt="2020-12-03T23:00:21.093" v="1209" actId="26606"/>
          <ac:grpSpMkLst>
            <pc:docMk/>
            <pc:sldMk cId="3457361326" sldId="269"/>
            <ac:grpSpMk id="61" creationId="{68D3EAE6-5AC4-4EF7-BA5E-FF047F0576D0}"/>
          </ac:grpSpMkLst>
        </pc:grpChg>
        <pc:grpChg chg="add">
          <ac:chgData name="SHAN QIMING" userId="23c3d2e1d7b65105" providerId="LiveId" clId="{2DC16CE7-160F-4942-A600-CD783360930E}" dt="2020-12-03T23:00:21.093" v="1209" actId="26606"/>
          <ac:grpSpMkLst>
            <pc:docMk/>
            <pc:sldMk cId="3457361326" sldId="269"/>
            <ac:grpSpMk id="64" creationId="{D9479F50-C6F0-4F04-93DC-109BF0778309}"/>
          </ac:grpSpMkLst>
        </pc:grpChg>
        <pc:picChg chg="del">
          <ac:chgData name="SHAN QIMING" userId="23c3d2e1d7b65105" providerId="LiveId" clId="{2DC16CE7-160F-4942-A600-CD783360930E}" dt="2020-12-03T22:59:20.792" v="1197" actId="478"/>
          <ac:picMkLst>
            <pc:docMk/>
            <pc:sldMk cId="3457361326" sldId="269"/>
            <ac:picMk id="9" creationId="{BDB73AB8-C5FC-46EC-920F-6CAFF946566C}"/>
          </ac:picMkLst>
        </pc:picChg>
        <pc:picChg chg="add mod ord">
          <ac:chgData name="SHAN QIMING" userId="23c3d2e1d7b65105" providerId="LiveId" clId="{2DC16CE7-160F-4942-A600-CD783360930E}" dt="2020-12-03T23:00:49.685" v="1215" actId="1076"/>
          <ac:picMkLst>
            <pc:docMk/>
            <pc:sldMk cId="3457361326" sldId="269"/>
            <ac:picMk id="14" creationId="{5861E28F-D41D-44D8-B153-8C3C22642C75}"/>
          </ac:picMkLst>
        </pc:picChg>
        <pc:picChg chg="add mod modCrop">
          <ac:chgData name="SHAN QIMING" userId="23c3d2e1d7b65105" providerId="LiveId" clId="{2DC16CE7-160F-4942-A600-CD783360930E}" dt="2020-12-03T23:01:21.772" v="1221" actId="1076"/>
          <ac:picMkLst>
            <pc:docMk/>
            <pc:sldMk cId="3457361326" sldId="269"/>
            <ac:picMk id="15" creationId="{5D4B6087-B3F8-4C4E-AF8F-7393DF672972}"/>
          </ac:picMkLst>
        </pc:picChg>
        <pc:cxnChg chg="add del">
          <ac:chgData name="SHAN QIMING" userId="23c3d2e1d7b65105" providerId="LiveId" clId="{2DC16CE7-160F-4942-A600-CD783360930E}" dt="2020-12-03T23:00:16.172" v="1204" actId="26606"/>
          <ac:cxnSpMkLst>
            <pc:docMk/>
            <pc:sldMk cId="3457361326" sldId="269"/>
            <ac:cxnSpMk id="26" creationId="{2127D324-ED99-4DAD-96B2-75E77B6EE6DC}"/>
          </ac:cxnSpMkLst>
        </pc:cxnChg>
        <pc:cxnChg chg="add del">
          <ac:chgData name="SHAN QIMING" userId="23c3d2e1d7b65105" providerId="LiveId" clId="{2DC16CE7-160F-4942-A600-CD783360930E}" dt="2020-12-03T23:00:16.172" v="1204" actId="26606"/>
          <ac:cxnSpMkLst>
            <pc:docMk/>
            <pc:sldMk cId="3457361326" sldId="269"/>
            <ac:cxnSpMk id="36" creationId="{91A4F7F3-4A2D-4BC2-A7AD-98D81DB09323}"/>
          </ac:cxnSpMkLst>
        </pc:cxnChg>
        <pc:cxnChg chg="add del">
          <ac:chgData name="SHAN QIMING" userId="23c3d2e1d7b65105" providerId="LiveId" clId="{2DC16CE7-160F-4942-A600-CD783360930E}" dt="2020-12-03T23:00:19.608" v="1206" actId="26606"/>
          <ac:cxnSpMkLst>
            <pc:docMk/>
            <pc:sldMk cId="3457361326" sldId="269"/>
            <ac:cxnSpMk id="41" creationId="{1870FE29-3AF7-4226-8303-7C1B0B8E1F68}"/>
          </ac:cxnSpMkLst>
        </pc:cxnChg>
        <pc:cxnChg chg="add del">
          <ac:chgData name="SHAN QIMING" userId="23c3d2e1d7b65105" providerId="LiveId" clId="{2DC16CE7-160F-4942-A600-CD783360930E}" dt="2020-12-03T23:00:19.608" v="1206" actId="26606"/>
          <ac:cxnSpMkLst>
            <pc:docMk/>
            <pc:sldMk cId="3457361326" sldId="269"/>
            <ac:cxnSpMk id="46" creationId="{9AE6F4BF-0B2B-4BB3-BCCC-3D3703525C4A}"/>
          </ac:cxnSpMkLst>
        </pc:cxnChg>
        <pc:cxnChg chg="del">
          <ac:chgData name="SHAN QIMING" userId="23c3d2e1d7b65105" providerId="LiveId" clId="{2DC16CE7-160F-4942-A600-CD783360930E}" dt="2020-12-03T22:59:12.615" v="1196"/>
          <ac:cxnSpMkLst>
            <pc:docMk/>
            <pc:sldMk cId="3457361326" sldId="269"/>
            <ac:cxnSpMk id="50" creationId="{20742BC3-654B-4E41-9A6A-73A42E477639}"/>
          </ac:cxnSpMkLst>
        </pc:cxnChg>
        <pc:cxnChg chg="add del">
          <ac:chgData name="SHAN QIMING" userId="23c3d2e1d7b65105" providerId="LiveId" clId="{2DC16CE7-160F-4942-A600-CD783360930E}" dt="2020-12-03T23:00:21.031" v="1208" actId="26606"/>
          <ac:cxnSpMkLst>
            <pc:docMk/>
            <pc:sldMk cId="3457361326" sldId="269"/>
            <ac:cxnSpMk id="53" creationId="{2127D324-ED99-4DAD-96B2-75E77B6EE6DC}"/>
          </ac:cxnSpMkLst>
        </pc:cxnChg>
        <pc:cxnChg chg="add del">
          <ac:chgData name="SHAN QIMING" userId="23c3d2e1d7b65105" providerId="LiveId" clId="{2DC16CE7-160F-4942-A600-CD783360930E}" dt="2020-12-03T23:00:21.031" v="1208" actId="26606"/>
          <ac:cxnSpMkLst>
            <pc:docMk/>
            <pc:sldMk cId="3457361326" sldId="269"/>
            <ac:cxnSpMk id="59" creationId="{7DED1890-D36A-41E1-B84B-B93A3075123A}"/>
          </ac:cxnSpMkLst>
        </pc:cxnChg>
        <pc:cxnChg chg="add">
          <ac:chgData name="SHAN QIMING" userId="23c3d2e1d7b65105" providerId="LiveId" clId="{2DC16CE7-160F-4942-A600-CD783360930E}" dt="2020-12-03T23:00:21.093" v="1209" actId="26606"/>
          <ac:cxnSpMkLst>
            <pc:docMk/>
            <pc:sldMk cId="3457361326" sldId="269"/>
            <ac:cxnSpMk id="62" creationId="{2127D324-ED99-4DAD-96B2-75E77B6EE6DC}"/>
          </ac:cxnSpMkLst>
        </pc:cxnChg>
        <pc:cxnChg chg="add">
          <ac:chgData name="SHAN QIMING" userId="23c3d2e1d7b65105" providerId="LiveId" clId="{2DC16CE7-160F-4942-A600-CD783360930E}" dt="2020-12-03T23:00:21.093" v="1209" actId="26606"/>
          <ac:cxnSpMkLst>
            <pc:docMk/>
            <pc:sldMk cId="3457361326" sldId="269"/>
            <ac:cxnSpMk id="65" creationId="{91A4F7F3-4A2D-4BC2-A7AD-98D81DB093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7F059-136D-469E-89D9-F3CC6FC40D78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C8C8-D1EC-4B7A-AA99-6D0BAEE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6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create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新規登録</a:t>
            </a:r>
            <a:r>
              <a:rPr lang="ja-JP" altLang="en-US" dirty="0"/>
              <a:t> 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CREATE TABLE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ＩＮＳＥＲＴ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read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読む</a:t>
            </a:r>
            <a:r>
              <a:rPr lang="ja-JP" altLang="en-US" dirty="0"/>
              <a:t> 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lang="ja-JP" altLang="en-US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ＳＥＬＥＣＴ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update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書く</a:t>
            </a:r>
            <a:r>
              <a:rPr lang="ja-JP" altLang="en-US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ＡＬＥＲＴ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ＵＰＤＡＴＥ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delete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</a:t>
            </a:r>
            <a:r>
              <a:rPr lang="ja-JP" altLang="en-US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ＤＯＲＰ</a:t>
            </a:r>
            <a:r>
              <a:rPr lang="en-US" altLang="ja-JP" dirty="0"/>
              <a:t> 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ＤＥＬＥＣＴ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CC8C8-D1EC-4B7A-AA99-6D0BAEE4B25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3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12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6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2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7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6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6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2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3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89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97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2DE4FA-482D-4FAA-8A7C-D94EBBD547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5A8F76-4150-47E6-8E22-91992D328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tm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8.tmp"/><Relationship Id="rId4" Type="http://schemas.openxmlformats.org/officeDocument/2006/relationships/image" Target="../media/image5.png"/><Relationship Id="rId9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2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4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0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2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2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0C91B9-552E-42B9-91BA-29EDE00F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JAVA</a:t>
            </a:r>
            <a:r>
              <a:rPr kumimoji="1" lang="ja-JP" altLang="en-US" dirty="0">
                <a:solidFill>
                  <a:schemeClr val="bg1"/>
                </a:solidFill>
              </a:rPr>
              <a:t>研修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D4579-0042-48DB-AB1A-069A638D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　　　　　　　　　　社交アプリ開発　　　　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										</a:t>
            </a:r>
            <a:r>
              <a:rPr kumimoji="1" lang="ja-JP" altLang="en-US" dirty="0">
                <a:solidFill>
                  <a:schemeClr val="bg1"/>
                </a:solidFill>
              </a:rPr>
              <a:t>　チーム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64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0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7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9" name="Straight Connector 7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7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8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3" name="Picture 8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0E8C9A-2A31-456A-8900-CFFF9E6B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>
                <a:solidFill>
                  <a:srgbClr val="262626"/>
                </a:solidFill>
              </a:rPr>
              <a:t>ありがとう</a:t>
            </a:r>
            <a:br>
              <a:rPr kumimoji="1" lang="en-US" altLang="ja-JP" sz="4800">
                <a:solidFill>
                  <a:srgbClr val="262626"/>
                </a:solidFill>
              </a:rPr>
            </a:br>
            <a:r>
              <a:rPr kumimoji="1" lang="ja-JP" altLang="en-US" sz="4800">
                <a:solidFill>
                  <a:srgbClr val="262626"/>
                </a:solidFill>
              </a:rPr>
              <a:t>ございました。</a:t>
            </a:r>
          </a:p>
        </p:txBody>
      </p:sp>
      <p:pic>
        <p:nvPicPr>
          <p:cNvPr id="66" name="Graphic 5" descr="Web コンポーネント">
            <a:extLst>
              <a:ext uri="{FF2B5EF4-FFF2-40B4-BE49-F238E27FC236}">
                <a16:creationId xmlns:a16="http://schemas.microsoft.com/office/drawing/2014/main" id="{AA938408-5111-4BE1-A22F-825666C11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925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066C4-A83E-4DD1-A141-9626F6E7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要件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351F9C-1FC9-44B1-9D81-83B4FA194522}"/>
              </a:ext>
            </a:extLst>
          </p:cNvPr>
          <p:cNvSpPr txBox="1"/>
          <p:nvPr/>
        </p:nvSpPr>
        <p:spPr>
          <a:xfrm>
            <a:off x="1191803" y="3347076"/>
            <a:ext cx="10068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人々が孤独感を軽減させ、深いレベルのコミュニケーションができる環境を構築することができる。それが‘友達を見つかる’という意図で、人々の幸福感を満たす役割での社交アプリが開発したい。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604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CCDB4-E6C1-4EB9-963D-FC223748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仕様書作成</a:t>
            </a:r>
            <a:r>
              <a:rPr kumimoji="1" lang="en-US" altLang="ja-JP" dirty="0"/>
              <a:t>(</a:t>
            </a:r>
            <a:r>
              <a:rPr kumimoji="1" lang="ja-JP" altLang="en-US" dirty="0"/>
              <a:t>画面遷移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989A9BBB-5458-423B-88C4-2EF39A1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52" y="2468621"/>
            <a:ext cx="9434695" cy="3287286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9B5903-D280-4F06-A531-373D821CB7BA}"/>
              </a:ext>
            </a:extLst>
          </p:cNvPr>
          <p:cNvSpPr txBox="1"/>
          <p:nvPr/>
        </p:nvSpPr>
        <p:spPr>
          <a:xfrm>
            <a:off x="8133347" y="5875868"/>
            <a:ext cx="353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項目・機能などの詳細は設計書を参照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6576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>
                <a:solidFill>
                  <a:srgbClr val="262626"/>
                </a:solidFill>
              </a:rPr>
              <a:t>クライアント資料</a:t>
            </a:r>
            <a:r>
              <a:rPr kumimoji="1" lang="en-US" altLang="ja-JP" dirty="0">
                <a:solidFill>
                  <a:srgbClr val="262626"/>
                </a:solidFill>
              </a:rPr>
              <a:t>(101)</a:t>
            </a:r>
            <a:endParaRPr kumimoji="1" lang="ja-JP" altLang="en-US" dirty="0">
              <a:solidFill>
                <a:srgbClr val="262626"/>
              </a:solidFill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DB73AB8-C5FC-46EC-920F-6CAFF94656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6"/>
          <a:stretch/>
        </p:blipFill>
        <p:spPr>
          <a:xfrm>
            <a:off x="5435910" y="806322"/>
            <a:ext cx="6098041" cy="51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9">
            <a:extLst>
              <a:ext uri="{FF2B5EF4-FFF2-40B4-BE49-F238E27FC236}">
                <a16:creationId xmlns:a16="http://schemas.microsoft.com/office/drawing/2014/main" id="{68D3EAE6-5AC4-4EF7-BA5E-FF047F057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2" name="Straight Connector 25">
            <a:extLst>
              <a:ext uri="{FF2B5EF4-FFF2-40B4-BE49-F238E27FC236}">
                <a16:creationId xmlns:a16="http://schemas.microsoft.com/office/drawing/2014/main" id="{2127D324-ED99-4DAD-96B2-75E77B6E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27">
            <a:extLst>
              <a:ext uri="{FF2B5EF4-FFF2-40B4-BE49-F238E27FC236}">
                <a16:creationId xmlns:a16="http://schemas.microsoft.com/office/drawing/2014/main" id="{E3D83BB5-436A-43DA-9214-7AC62ACE4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D9479F50-C6F0-4F04-93DC-109BF0778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B25D3A2-3329-4FF0-9A24-8EE5BCAB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877143-4D78-4631-9262-1B2BE798D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4ED41-D8D6-43FE-9864-B2F1F0024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63B5BC6-DF3D-4891-A44C-7071D61AD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23" y="1041401"/>
            <a:ext cx="4173771" cy="22425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1" lang="ja-JP" alt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クライアント資料</a:t>
            </a:r>
            <a:r>
              <a:rPr kumimoji="1" lang="en-US" altLang="ja-JP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(201</a:t>
            </a:r>
            <a:r>
              <a:rPr kumimoji="1" lang="ja-JP" alt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・</a:t>
            </a:r>
            <a:r>
              <a:rPr kumimoji="1" lang="en-US" altLang="ja-JP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202)</a:t>
            </a:r>
            <a:endParaRPr kumimoji="1" lang="ja-JP" altLang="en-US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D4B6087-B3F8-4C4E-AF8F-7393DF6729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06" t="37789" r="13335" b="-4"/>
          <a:stretch/>
        </p:blipFill>
        <p:spPr>
          <a:xfrm>
            <a:off x="7289821" y="4006222"/>
            <a:ext cx="3803356" cy="169739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cxnSp>
        <p:nvCxnSpPr>
          <p:cNvPr id="65" name="Straight Connector 35">
            <a:extLst>
              <a:ext uri="{FF2B5EF4-FFF2-40B4-BE49-F238E27FC236}">
                <a16:creationId xmlns:a16="http://schemas.microsoft.com/office/drawing/2014/main" id="{91A4F7F3-4A2D-4BC2-A7AD-98D81DB09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28112" y="3522131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5861E28F-D41D-44D8-B153-8C3C22642C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75" r="-1" b="13248"/>
          <a:stretch/>
        </p:blipFill>
        <p:spPr>
          <a:xfrm>
            <a:off x="7259337" y="703315"/>
            <a:ext cx="3803356" cy="272479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573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81240E-53B3-4661-9037-34BAEC2BA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531301-1FE2-493A-B998-98296495F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79644A-4C77-474D-829B-875480CB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246F34-88ED-4FE8-A583-D912894E9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296027-7710-43D8-84F4-00695E3B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9826D4-AC6D-4180-AE03-9F1F9D88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3992371"/>
            <a:ext cx="9989677" cy="11865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クライアント資料</a:t>
            </a:r>
            <a:r>
              <a:rPr kumimoji="1" lang="en-US" altLang="ja-JP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(203)</a:t>
            </a:r>
            <a:endParaRPr kumimoji="1" lang="ja-JP" altLang="en-US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E271CD-7879-45B9-A660-5D8D2439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199"/>
            <a:ext cx="7240536" cy="258114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0345C39-68E5-40BF-A971-63CF6FB51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258" y="827096"/>
            <a:ext cx="4585007" cy="2751003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EFAED6E5-E916-46CB-A33B-A5383E272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9123" y="706630"/>
            <a:ext cx="4689739" cy="291004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C751BE-9C02-4C46-8831-28AE3D6B0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262441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通信モデル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3D9EEC-6408-4B0A-BEA4-DD6BEB055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14"/>
          <a:stretch/>
        </p:blipFill>
        <p:spPr>
          <a:xfrm>
            <a:off x="631270" y="3783757"/>
            <a:ext cx="3841750" cy="19958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68299CF-C034-46B5-B599-6920728A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1" y="3101741"/>
            <a:ext cx="4231907" cy="24978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6785970-2D76-40BA-AF65-C51474038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1038565" y="3217244"/>
            <a:ext cx="3905251" cy="20227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78CCA16-7293-4F66-9515-7F74D0779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153" b="34153"/>
          <a:stretch/>
        </p:blipFill>
        <p:spPr>
          <a:xfrm>
            <a:off x="1038565" y="2630559"/>
            <a:ext cx="4029075" cy="26094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2D336C-72D7-43AF-B091-2BFCCB182F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576"/>
          <a:stretch/>
        </p:blipFill>
        <p:spPr>
          <a:xfrm>
            <a:off x="1231325" y="2429922"/>
            <a:ext cx="3862224" cy="2900062"/>
          </a:xfrm>
          <a:prstGeom prst="rect">
            <a:avLst/>
          </a:prstGeom>
        </p:spPr>
      </p:pic>
      <p:pic>
        <p:nvPicPr>
          <p:cNvPr id="9" name="図 8" descr="コンピュータ, 大きい, 座る, 立つ が含まれている画像&#10;&#10;自動的に生成された説明">
            <a:extLst>
              <a:ext uri="{FF2B5EF4-FFF2-40B4-BE49-F238E27FC236}">
                <a16:creationId xmlns:a16="http://schemas.microsoft.com/office/drawing/2014/main" id="{A56127AB-C19F-4F56-8972-7B60504BB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07" y="2495991"/>
            <a:ext cx="3328377" cy="257553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E0DBE3-FE80-46A5-AB08-0B94E9ABB2CD}"/>
              </a:ext>
            </a:extLst>
          </p:cNvPr>
          <p:cNvSpPr txBox="1"/>
          <p:nvPr/>
        </p:nvSpPr>
        <p:spPr>
          <a:xfrm>
            <a:off x="1497543" y="5875868"/>
            <a:ext cx="29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見たいホームページ</a:t>
            </a:r>
            <a:r>
              <a:rPr kumimoji="1" lang="en-US" altLang="ja-JP" dirty="0"/>
              <a:t>(JSP)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53328A-96A7-4348-8BAA-0DD1DE6DBD43}"/>
              </a:ext>
            </a:extLst>
          </p:cNvPr>
          <p:cNvSpPr txBox="1"/>
          <p:nvPr/>
        </p:nvSpPr>
        <p:spPr>
          <a:xfrm>
            <a:off x="8508254" y="5803323"/>
            <a:ext cx="29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サーバー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4554C35-E074-4108-9DF1-4BA059E292F1}"/>
              </a:ext>
            </a:extLst>
          </p:cNvPr>
          <p:cNvSpPr/>
          <p:nvPr/>
        </p:nvSpPr>
        <p:spPr>
          <a:xfrm>
            <a:off x="5534561" y="2871938"/>
            <a:ext cx="1746807" cy="11141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要求</a:t>
            </a: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62258C24-2261-4D0A-BE26-FE8CB2D96782}"/>
              </a:ext>
            </a:extLst>
          </p:cNvPr>
          <p:cNvSpPr/>
          <p:nvPr/>
        </p:nvSpPr>
        <p:spPr>
          <a:xfrm>
            <a:off x="5169541" y="4228639"/>
            <a:ext cx="1746807" cy="111412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応答</a:t>
            </a:r>
          </a:p>
        </p:txBody>
      </p:sp>
    </p:spTree>
    <p:extLst>
      <p:ext uri="{BB962C8B-B14F-4D97-AF65-F5344CB8AC3E}">
        <p14:creationId xmlns:p14="http://schemas.microsoft.com/office/powerpoint/2010/main" val="371024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5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6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6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6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1" name="Picture 7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9" y="936377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dirty="0">
                <a:solidFill>
                  <a:srgbClr val="262626"/>
                </a:solidFill>
              </a:rPr>
              <a:t>サーバー</a:t>
            </a: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F7821E20-8DC8-41C6-AA0E-DCD7897C9F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8"/>
          <a:stretch/>
        </p:blipFill>
        <p:spPr>
          <a:xfrm>
            <a:off x="4245994" y="1481668"/>
            <a:ext cx="6934345" cy="269833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329C211-BD78-4B65-93E6-D64788A800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09"/>
          <a:stretch/>
        </p:blipFill>
        <p:spPr>
          <a:xfrm>
            <a:off x="4393050" y="4694848"/>
            <a:ext cx="2277258" cy="918578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DA252511-A54E-46B8-9B8B-8EFE5CA8E7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87" y="4616984"/>
            <a:ext cx="2036921" cy="9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0E0B6850-0CEA-4F62-A8F0-77D16C56FC97}"/>
              </a:ext>
            </a:extLst>
          </p:cNvPr>
          <p:cNvSpPr/>
          <p:nvPr/>
        </p:nvSpPr>
        <p:spPr>
          <a:xfrm>
            <a:off x="4071486" y="1549667"/>
            <a:ext cx="7315820" cy="469712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C091C6-17CA-4972-9351-0A551A14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90EFDAB1-2610-46BD-9750-80D93AD8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9" y="2819174"/>
            <a:ext cx="2539783" cy="250198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B40B5A-47BE-4EE0-A8B8-40897392414D}"/>
              </a:ext>
            </a:extLst>
          </p:cNvPr>
          <p:cNvSpPr txBox="1"/>
          <p:nvPr/>
        </p:nvSpPr>
        <p:spPr>
          <a:xfrm>
            <a:off x="8835513" y="5599313"/>
            <a:ext cx="290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DF40F1D-01B2-4FA1-8ADE-92BB57E2820C}"/>
              </a:ext>
            </a:extLst>
          </p:cNvPr>
          <p:cNvSpPr/>
          <p:nvPr/>
        </p:nvSpPr>
        <p:spPr>
          <a:xfrm>
            <a:off x="4169401" y="3210380"/>
            <a:ext cx="3070459" cy="192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1923D3-E3ED-4BB7-94A2-BAA59628896A}"/>
              </a:ext>
            </a:extLst>
          </p:cNvPr>
          <p:cNvSpPr txBox="1"/>
          <p:nvPr/>
        </p:nvSpPr>
        <p:spPr>
          <a:xfrm>
            <a:off x="5075244" y="5506536"/>
            <a:ext cx="152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DBMS</a:t>
            </a:r>
            <a:endParaRPr kumimoji="1" lang="ja-JP" altLang="en-US" dirty="0"/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B8904C54-2EE7-4D34-9A91-2EE3C5276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9" y="3684667"/>
            <a:ext cx="946199" cy="97160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A0F895-4045-4F9E-9ED6-8B1E9037C6AA}"/>
              </a:ext>
            </a:extLst>
          </p:cNvPr>
          <p:cNvSpPr/>
          <p:nvPr/>
        </p:nvSpPr>
        <p:spPr>
          <a:xfrm>
            <a:off x="804694" y="2923696"/>
            <a:ext cx="2279794" cy="29521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73EAE1-FE9B-4636-BBC0-2BDA520F8958}"/>
              </a:ext>
            </a:extLst>
          </p:cNvPr>
          <p:cNvSpPr/>
          <p:nvPr/>
        </p:nvSpPr>
        <p:spPr>
          <a:xfrm>
            <a:off x="1280145" y="3219712"/>
            <a:ext cx="1423849" cy="1445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0C29C56-A8FF-4392-BC2C-AFA27158C315}"/>
              </a:ext>
            </a:extLst>
          </p:cNvPr>
          <p:cNvSpPr/>
          <p:nvPr/>
        </p:nvSpPr>
        <p:spPr>
          <a:xfrm>
            <a:off x="804693" y="5130554"/>
            <a:ext cx="2227445" cy="5555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FEA013C-74E9-43E8-BE6A-46D1848750EB}"/>
              </a:ext>
            </a:extLst>
          </p:cNvPr>
          <p:cNvSpPr/>
          <p:nvPr/>
        </p:nvSpPr>
        <p:spPr>
          <a:xfrm>
            <a:off x="2835712" y="3002865"/>
            <a:ext cx="1746807" cy="11141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要求</a:t>
            </a:r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DD278FC8-8E1C-4873-A26A-6B6305DB557A}"/>
              </a:ext>
            </a:extLst>
          </p:cNvPr>
          <p:cNvSpPr/>
          <p:nvPr/>
        </p:nvSpPr>
        <p:spPr>
          <a:xfrm>
            <a:off x="2438692" y="3654787"/>
            <a:ext cx="1746807" cy="111412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応答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985C5259-E461-4F8B-B0E3-500417C37928}"/>
              </a:ext>
            </a:extLst>
          </p:cNvPr>
          <p:cNvSpPr/>
          <p:nvPr/>
        </p:nvSpPr>
        <p:spPr>
          <a:xfrm>
            <a:off x="6845071" y="2997986"/>
            <a:ext cx="1746807" cy="11141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要求</a:t>
            </a:r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B90017A0-E161-449F-BC91-5F20256E530D}"/>
              </a:ext>
            </a:extLst>
          </p:cNvPr>
          <p:cNvSpPr/>
          <p:nvPr/>
        </p:nvSpPr>
        <p:spPr>
          <a:xfrm>
            <a:off x="6480051" y="4354687"/>
            <a:ext cx="1746807" cy="111412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応答</a:t>
            </a:r>
          </a:p>
        </p:txBody>
      </p:sp>
    </p:spTree>
    <p:extLst>
      <p:ext uri="{BB962C8B-B14F-4D97-AF65-F5344CB8AC3E}">
        <p14:creationId xmlns:p14="http://schemas.microsoft.com/office/powerpoint/2010/main" val="1451211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156</Words>
  <Application>Microsoft Office PowerPoint</Application>
  <PresentationFormat>ワイド画面</PresentationFormat>
  <Paragraphs>27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游ゴシック</vt:lpstr>
      <vt:lpstr>Arial</vt:lpstr>
      <vt:lpstr>Garamond</vt:lpstr>
      <vt:lpstr>オーガニック</vt:lpstr>
      <vt:lpstr>JAVA研修</vt:lpstr>
      <vt:lpstr>要件</vt:lpstr>
      <vt:lpstr>仕様書作成(画面遷移)</vt:lpstr>
      <vt:lpstr>クライアント資料(101)</vt:lpstr>
      <vt:lpstr>クライアント資料(201・202)</vt:lpstr>
      <vt:lpstr>クライアント資料(203)</vt:lpstr>
      <vt:lpstr>通信モデル</vt:lpstr>
      <vt:lpstr>サーバー</vt:lpstr>
      <vt:lpstr>DB</vt:lpstr>
      <vt:lpstr>ありがとう 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JAVA研修</dc:title>
  <dc:creator>SHAN QIMING</dc:creator>
  <cp:lastModifiedBy>SHAN QIMING</cp:lastModifiedBy>
  <cp:revision>4</cp:revision>
  <dcterms:created xsi:type="dcterms:W3CDTF">2020-12-03T23:34:24Z</dcterms:created>
  <dcterms:modified xsi:type="dcterms:W3CDTF">2020-12-04T06:03:34Z</dcterms:modified>
</cp:coreProperties>
</file>