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2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73" r:id="rId22"/>
    <p:sldId id="274" r:id="rId23"/>
    <p:sldId id="268" r:id="rId24"/>
    <p:sldId id="269" r:id="rId25"/>
    <p:sldId id="270"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05" autoAdjust="0"/>
    <p:restoredTop sz="94660"/>
  </p:normalViewPr>
  <p:slideViewPr>
    <p:cSldViewPr snapToGrid="0">
      <p:cViewPr varScale="1">
        <p:scale>
          <a:sx n="73" d="100"/>
          <a:sy n="73" d="100"/>
        </p:scale>
        <p:origin x="48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presProps" Target="presProps.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IN" sz="4400" b="0" strike="noStrike" spc="-1">
                <a:latin typeface="Arial"/>
              </a:rPr>
              <a:t>Click to move the slide</a:t>
            </a:r>
          </a:p>
        </p:txBody>
      </p:sp>
      <p:sp>
        <p:nvSpPr>
          <p:cNvPr id="40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0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02" name="PlaceHolder 4"/>
          <p:cNvSpPr>
            <a:spLocks noGrp="1"/>
          </p:cNvSpPr>
          <p:nvPr>
            <p:ph type="dt" idx="13"/>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03" name="PlaceHolder 5"/>
          <p:cNvSpPr>
            <a:spLocks noGrp="1"/>
          </p:cNvSpPr>
          <p:nvPr>
            <p:ph type="ftr" idx="14"/>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04" name="PlaceHolder 6"/>
          <p:cNvSpPr>
            <a:spLocks noGrp="1"/>
          </p:cNvSpPr>
          <p:nvPr>
            <p:ph type="sldNum" idx="15"/>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F80D4273-F8DC-4539-A00B-FE8C83D6AE9B}"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PlaceHolder 1"/>
          <p:cNvSpPr>
            <a:spLocks noGrp="1" noRot="1" noChangeAspect="1"/>
          </p:cNvSpPr>
          <p:nvPr>
            <p:ph type="sldImg"/>
          </p:nvPr>
        </p:nvSpPr>
        <p:spPr>
          <a:xfrm>
            <a:off x="685800" y="1143000"/>
            <a:ext cx="5484813" cy="3084513"/>
          </a:xfrm>
          <a:prstGeom prst="rect">
            <a:avLst/>
          </a:prstGeom>
          <a:ln w="0">
            <a:noFill/>
          </a:ln>
        </p:spPr>
      </p:sp>
      <p:sp>
        <p:nvSpPr>
          <p:cNvPr id="475"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76" name="PlaceHolder 3"/>
          <p:cNvSpPr>
            <a:spLocks noGrp="1"/>
          </p:cNvSpPr>
          <p:nvPr>
            <p:ph type="sldNum" idx="25"/>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8DCC14FC-316D-4890-A34F-BA142F320DE6}" type="slidenum">
              <a:rPr lang="en-US" sz="1200" b="0" strike="noStrike" spc="-1">
                <a:latin typeface="Times New Roman"/>
              </a:rPr>
              <a:t>2</a:t>
            </a:fld>
            <a:endParaRPr lang="en-IN"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PlaceHolder 1"/>
          <p:cNvSpPr>
            <a:spLocks noGrp="1" noRot="1" noChangeAspect="1"/>
          </p:cNvSpPr>
          <p:nvPr>
            <p:ph type="sldImg"/>
          </p:nvPr>
        </p:nvSpPr>
        <p:spPr>
          <a:xfrm>
            <a:off x="685800" y="1143000"/>
            <a:ext cx="5485320" cy="3085200"/>
          </a:xfrm>
          <a:prstGeom prst="rect">
            <a:avLst/>
          </a:prstGeom>
          <a:ln w="0">
            <a:noFill/>
          </a:ln>
        </p:spPr>
      </p:sp>
      <p:sp>
        <p:nvSpPr>
          <p:cNvPr id="502"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503" name="PlaceHolder 3"/>
          <p:cNvSpPr>
            <a:spLocks noGrp="1"/>
          </p:cNvSpPr>
          <p:nvPr>
            <p:ph type="sldNum" idx="34"/>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1FFC9964-4C6E-4E1E-B141-2430FD7EA494}" type="slidenum">
              <a:rPr lang="en-US" sz="1200" b="0" strike="noStrike" spc="-1">
                <a:latin typeface="Times New Roman"/>
              </a:rPr>
              <a:t>11</a:t>
            </a:fld>
            <a:endParaRPr lang="en-IN"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noRot="1" noChangeAspect="1"/>
          </p:cNvSpPr>
          <p:nvPr>
            <p:ph type="sldImg"/>
          </p:nvPr>
        </p:nvSpPr>
        <p:spPr>
          <a:xfrm>
            <a:off x="685800" y="1143000"/>
            <a:ext cx="5485320" cy="3085200"/>
          </a:xfrm>
          <a:prstGeom prst="rect">
            <a:avLst/>
          </a:prstGeom>
          <a:ln w="0">
            <a:noFill/>
          </a:ln>
        </p:spPr>
      </p:sp>
      <p:sp>
        <p:nvSpPr>
          <p:cNvPr id="505"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506" name="PlaceHolder 3"/>
          <p:cNvSpPr>
            <a:spLocks noGrp="1"/>
          </p:cNvSpPr>
          <p:nvPr>
            <p:ph type="sldNum" idx="35"/>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EEA18652-3709-4911-A64E-C148085F1505}" type="slidenum">
              <a:rPr lang="en-US" sz="1200" b="0" strike="noStrike" spc="-1">
                <a:latin typeface="Times New Roman"/>
              </a:rPr>
              <a:t>17</a:t>
            </a:fld>
            <a:endParaRPr lang="en-IN"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PlaceHolder 1"/>
          <p:cNvSpPr>
            <a:spLocks noGrp="1" noRot="1" noChangeAspect="1"/>
          </p:cNvSpPr>
          <p:nvPr>
            <p:ph type="sldImg"/>
          </p:nvPr>
        </p:nvSpPr>
        <p:spPr>
          <a:xfrm>
            <a:off x="685800" y="1143000"/>
            <a:ext cx="5485320" cy="3085200"/>
          </a:xfrm>
          <a:prstGeom prst="rect">
            <a:avLst/>
          </a:prstGeom>
          <a:ln w="0">
            <a:noFill/>
          </a:ln>
        </p:spPr>
      </p:sp>
      <p:sp>
        <p:nvSpPr>
          <p:cNvPr id="478"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79" name="PlaceHolder 3"/>
          <p:cNvSpPr>
            <a:spLocks noGrp="1"/>
          </p:cNvSpPr>
          <p:nvPr>
            <p:ph type="sldNum" idx="26"/>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EC43BCDB-0BCB-4F25-9A4B-F9D7EFAE507F}" type="slidenum">
              <a:rPr lang="en-US" sz="1200" b="0" strike="noStrike" spc="-1">
                <a:latin typeface="Times New Roman"/>
              </a:rPr>
              <a:t>3</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noRot="1" noChangeAspect="1"/>
          </p:cNvSpPr>
          <p:nvPr>
            <p:ph type="sldImg"/>
          </p:nvPr>
        </p:nvSpPr>
        <p:spPr>
          <a:xfrm>
            <a:off x="685800" y="1143000"/>
            <a:ext cx="5484813" cy="3084513"/>
          </a:xfrm>
          <a:prstGeom prst="rect">
            <a:avLst/>
          </a:prstGeom>
          <a:ln w="0">
            <a:noFill/>
          </a:ln>
        </p:spPr>
      </p:sp>
      <p:sp>
        <p:nvSpPr>
          <p:cNvPr id="481"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82" name="PlaceHolder 3"/>
          <p:cNvSpPr>
            <a:spLocks noGrp="1"/>
          </p:cNvSpPr>
          <p:nvPr>
            <p:ph type="sldNum" idx="27"/>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F7745120-4E2F-4523-997A-E97F92E676AE}" type="slidenum">
              <a:rPr lang="en-US" sz="1200" b="0" strike="noStrike" spc="-1">
                <a:latin typeface="Times New Roman"/>
              </a:rPr>
              <a:t>4</a:t>
            </a:fld>
            <a:endParaRPr lang="en-IN"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PlaceHolder 1"/>
          <p:cNvSpPr>
            <a:spLocks noGrp="1" noRot="1" noChangeAspect="1"/>
          </p:cNvSpPr>
          <p:nvPr>
            <p:ph type="sldImg"/>
          </p:nvPr>
        </p:nvSpPr>
        <p:spPr>
          <a:xfrm>
            <a:off x="685800" y="1143000"/>
            <a:ext cx="5484813" cy="3084513"/>
          </a:xfrm>
          <a:prstGeom prst="rect">
            <a:avLst/>
          </a:prstGeom>
          <a:ln w="0">
            <a:noFill/>
          </a:ln>
        </p:spPr>
      </p:sp>
      <p:sp>
        <p:nvSpPr>
          <p:cNvPr id="484"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85" name="PlaceHolder 3"/>
          <p:cNvSpPr>
            <a:spLocks noGrp="1"/>
          </p:cNvSpPr>
          <p:nvPr>
            <p:ph type="sldNum" idx="28"/>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AFBF4494-AEB2-4FC7-AE80-9C50979A988F}" type="slidenum">
              <a:rPr lang="en-US" sz="1200" b="0" strike="noStrike" spc="-1">
                <a:latin typeface="Times New Roman"/>
              </a:rPr>
              <a:t>5</a:t>
            </a:fld>
            <a:endParaRPr lang="en-IN"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PlaceHolder 1"/>
          <p:cNvSpPr>
            <a:spLocks noGrp="1" noRot="1" noChangeAspect="1"/>
          </p:cNvSpPr>
          <p:nvPr>
            <p:ph type="sldImg"/>
          </p:nvPr>
        </p:nvSpPr>
        <p:spPr>
          <a:xfrm>
            <a:off x="685800" y="1143000"/>
            <a:ext cx="5484813" cy="3084513"/>
          </a:xfrm>
          <a:prstGeom prst="rect">
            <a:avLst/>
          </a:prstGeom>
          <a:ln w="0">
            <a:noFill/>
          </a:ln>
        </p:spPr>
      </p:sp>
      <p:sp>
        <p:nvSpPr>
          <p:cNvPr id="487"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88" name="PlaceHolder 3"/>
          <p:cNvSpPr>
            <a:spLocks noGrp="1"/>
          </p:cNvSpPr>
          <p:nvPr>
            <p:ph type="sldNum" idx="29"/>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3E9B31DF-0408-476C-B0F6-3E8C526DB9C2}" type="slidenum">
              <a:rPr lang="en-US" sz="1200" b="0" strike="noStrike" spc="-1">
                <a:latin typeface="Times New Roman"/>
              </a:rPr>
              <a:t>6</a:t>
            </a:fld>
            <a:endParaRPr lang="en-IN"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PlaceHolder 1"/>
          <p:cNvSpPr>
            <a:spLocks noGrp="1" noRot="1" noChangeAspect="1"/>
          </p:cNvSpPr>
          <p:nvPr>
            <p:ph type="sldImg"/>
          </p:nvPr>
        </p:nvSpPr>
        <p:spPr>
          <a:xfrm>
            <a:off x="685800" y="1143000"/>
            <a:ext cx="5485320" cy="3085200"/>
          </a:xfrm>
          <a:prstGeom prst="rect">
            <a:avLst/>
          </a:prstGeom>
          <a:ln w="0">
            <a:noFill/>
          </a:ln>
        </p:spPr>
      </p:sp>
      <p:sp>
        <p:nvSpPr>
          <p:cNvPr id="490"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91" name="PlaceHolder 3"/>
          <p:cNvSpPr>
            <a:spLocks noGrp="1"/>
          </p:cNvSpPr>
          <p:nvPr>
            <p:ph type="sldNum" idx="30"/>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FA34B33C-6EF2-4A49-9339-57ABF10DB5C7}" type="slidenum">
              <a:rPr lang="en-US" sz="1200" b="0" strike="noStrike" spc="-1">
                <a:latin typeface="Times New Roman"/>
              </a:rPr>
              <a:t>7</a:t>
            </a:fld>
            <a:endParaRPr lang="en-IN"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noRot="1" noChangeAspect="1"/>
          </p:cNvSpPr>
          <p:nvPr>
            <p:ph type="sldImg"/>
          </p:nvPr>
        </p:nvSpPr>
        <p:spPr>
          <a:xfrm>
            <a:off x="685800" y="1143000"/>
            <a:ext cx="5485320" cy="3085200"/>
          </a:xfrm>
          <a:prstGeom prst="rect">
            <a:avLst/>
          </a:prstGeom>
          <a:ln w="0">
            <a:noFill/>
          </a:ln>
        </p:spPr>
      </p:sp>
      <p:sp>
        <p:nvSpPr>
          <p:cNvPr id="493"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94" name="PlaceHolder 3"/>
          <p:cNvSpPr>
            <a:spLocks noGrp="1"/>
          </p:cNvSpPr>
          <p:nvPr>
            <p:ph type="sldNum" idx="31"/>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A4833F93-6143-42D5-B341-F2029897CD17}" type="slidenum">
              <a:rPr lang="en-US" sz="1200" b="0" strike="noStrike" spc="-1">
                <a:latin typeface="Times New Roman"/>
              </a:rPr>
              <a:t>8</a:t>
            </a:fld>
            <a:endParaRPr lang="en-IN"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 name="PlaceHolder 1"/>
          <p:cNvSpPr>
            <a:spLocks noGrp="1" noRot="1" noChangeAspect="1"/>
          </p:cNvSpPr>
          <p:nvPr>
            <p:ph type="sldImg"/>
          </p:nvPr>
        </p:nvSpPr>
        <p:spPr>
          <a:xfrm>
            <a:off x="685800" y="1143000"/>
            <a:ext cx="5484813" cy="3084513"/>
          </a:xfrm>
          <a:prstGeom prst="rect">
            <a:avLst/>
          </a:prstGeom>
          <a:ln w="0">
            <a:noFill/>
          </a:ln>
        </p:spPr>
      </p:sp>
      <p:sp>
        <p:nvSpPr>
          <p:cNvPr id="496"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497" name="PlaceHolder 3"/>
          <p:cNvSpPr>
            <a:spLocks noGrp="1"/>
          </p:cNvSpPr>
          <p:nvPr>
            <p:ph type="sldNum" idx="32"/>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C4ADF59A-C3B3-440E-A2E4-DFCA782D90F5}" type="slidenum">
              <a:rPr lang="en-US" sz="1200" b="0" strike="noStrike" spc="-1">
                <a:latin typeface="Times New Roman"/>
              </a:rPr>
              <a:t>9</a:t>
            </a:fld>
            <a:endParaRPr lang="en-IN"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PlaceHolder 1"/>
          <p:cNvSpPr>
            <a:spLocks noGrp="1" noRot="1" noChangeAspect="1"/>
          </p:cNvSpPr>
          <p:nvPr>
            <p:ph type="sldImg"/>
          </p:nvPr>
        </p:nvSpPr>
        <p:spPr>
          <a:xfrm>
            <a:off x="685800" y="1143000"/>
            <a:ext cx="5484813" cy="3084513"/>
          </a:xfrm>
          <a:prstGeom prst="rect">
            <a:avLst/>
          </a:prstGeom>
          <a:ln w="0">
            <a:noFill/>
          </a:ln>
        </p:spPr>
      </p:sp>
      <p:sp>
        <p:nvSpPr>
          <p:cNvPr id="499" name="PlaceHolder 2"/>
          <p:cNvSpPr>
            <a:spLocks noGrp="1"/>
          </p:cNvSpPr>
          <p:nvPr>
            <p:ph type="body"/>
          </p:nvPr>
        </p:nvSpPr>
        <p:spPr>
          <a:xfrm>
            <a:off x="685800" y="4400640"/>
            <a:ext cx="5485320" cy="3599280"/>
          </a:xfrm>
          <a:prstGeom prst="rect">
            <a:avLst/>
          </a:prstGeom>
          <a:noFill/>
          <a:ln w="0">
            <a:noFill/>
          </a:ln>
        </p:spPr>
        <p:txBody>
          <a:bodyPr lIns="0" tIns="0" rIns="0" bIns="0" anchor="t">
            <a:noAutofit/>
          </a:bodyPr>
          <a:lstStyle/>
          <a:p>
            <a:endParaRPr lang="en-IN" sz="2000" b="0" strike="noStrike" spc="-1">
              <a:latin typeface="Arial"/>
            </a:endParaRPr>
          </a:p>
        </p:txBody>
      </p:sp>
      <p:sp>
        <p:nvSpPr>
          <p:cNvPr id="500" name="PlaceHolder 3"/>
          <p:cNvSpPr>
            <a:spLocks noGrp="1"/>
          </p:cNvSpPr>
          <p:nvPr>
            <p:ph type="sldNum" idx="33"/>
          </p:nvPr>
        </p:nvSpPr>
        <p:spPr>
          <a:xfrm>
            <a:off x="3884760" y="8685360"/>
            <a:ext cx="2970720" cy="457560"/>
          </a:xfrm>
          <a:prstGeom prst="rect">
            <a:avLst/>
          </a:prstGeom>
          <a:noFill/>
          <a:ln w="0">
            <a:noFill/>
          </a:ln>
        </p:spPr>
        <p:txBody>
          <a:bodyPr lIns="0" tIns="0" rIns="0" bIns="0" anchor="b">
            <a:noAutofit/>
          </a:bodyPr>
          <a:lstStyle>
            <a:lvl1pPr algn="r">
              <a:lnSpc>
                <a:spcPct val="100000"/>
              </a:lnSpc>
              <a:buNone/>
              <a:defRPr lang="en-US" sz="1200" b="0" strike="noStrike" spc="-1">
                <a:latin typeface="Times New Roman"/>
              </a:defRPr>
            </a:lvl1pPr>
          </a:lstStyle>
          <a:p>
            <a:pPr algn="r">
              <a:lnSpc>
                <a:spcPct val="100000"/>
              </a:lnSpc>
              <a:buNone/>
            </a:pPr>
            <a:fld id="{D759EE6A-8E2E-4A6E-BB84-9CDDBF04CC98}" type="slidenum">
              <a:rPr lang="en-US" sz="1200" b="0" strike="noStrike" spc="-1">
                <a:latin typeface="Times New Roman"/>
              </a:rPr>
              <a:t>10</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7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7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8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8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9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dt" idx="2"/>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dt" idx="2"/>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lstStyle/>
          <a:p>
            <a:r>
              <a:t>Footer</a:t>
            </a:r>
          </a:p>
        </p:txBody>
      </p:sp>
      <p:sp>
        <p:nvSpPr>
          <p:cNvPr id="3" name="PlaceHolder 2"/>
          <p:cNvSpPr>
            <a:spLocks noGrp="1"/>
          </p:cNvSpPr>
          <p:nvPr>
            <p:ph type="dt" idx="4"/>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5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3"/>
          </p:nvPr>
        </p:nvSpPr>
        <p:spPr/>
        <p:txBody>
          <a:bodyPr/>
          <a:lstStyle/>
          <a:p>
            <a:r>
              <a:t>Footer</a:t>
            </a: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7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3"/>
          </p:nvPr>
        </p:nvSpPr>
        <p:spPr/>
        <p:txBody>
          <a:bodyPr/>
          <a:lstStyle/>
          <a:p>
            <a:r>
              <a:t>Footer</a:t>
            </a:r>
          </a:p>
        </p:txBody>
      </p:sp>
      <p:sp>
        <p:nvSpPr>
          <p:cNvPr id="10" name="PlaceHolder 9"/>
          <p:cNvSpPr>
            <a:spLocks noGrp="1"/>
          </p:cNvSpPr>
          <p:nvPr>
            <p:ph type="dt" idx="4"/>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dt" idx="6"/>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dt" idx="6"/>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dt" idx="8"/>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dt" idx="8"/>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dt" idx="8"/>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4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dt" idx="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dt" idx="8"/>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dt" idx="8"/>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6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dt" idx="8"/>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lstStyle/>
          <a:p>
            <a:r>
              <a:t>Footer</a:t>
            </a:r>
          </a:p>
        </p:txBody>
      </p:sp>
      <p:sp>
        <p:nvSpPr>
          <p:cNvPr id="3" name="PlaceHolder 2"/>
          <p:cNvSpPr>
            <a:spLocks noGrp="1"/>
          </p:cNvSpPr>
          <p:nvPr>
            <p:ph type="dt" idx="10"/>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9"/>
          </p:nvPr>
        </p:nvSpPr>
        <p:spPr/>
        <p:txBody>
          <a:bodyPr/>
          <a:lstStyle/>
          <a:p>
            <a:r>
              <a:t>Footer</a:t>
            </a: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9"/>
          </p:nvPr>
        </p:nvSpPr>
        <p:spPr/>
        <p:txBody>
          <a:bodyPr/>
          <a:lstStyle/>
          <a:p>
            <a:r>
              <a:t>Footer</a:t>
            </a: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9"/>
          </p:nvPr>
        </p:nvSpPr>
        <p:spPr/>
        <p:txBody>
          <a:bodyPr/>
          <a:lstStyle/>
          <a:p>
            <a:r>
              <a:t>Footer</a:t>
            </a: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9"/>
          </p:nvPr>
        </p:nvSpPr>
        <p:spPr/>
        <p:txBody>
          <a:bodyPr/>
          <a:lstStyle/>
          <a:p>
            <a:r>
              <a:t>Footer</a:t>
            </a: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9"/>
          </p:nvPr>
        </p:nvSpPr>
        <p:spPr/>
        <p:txBody>
          <a:bodyPr/>
          <a:lstStyle/>
          <a:p>
            <a:r>
              <a:t>Footer</a:t>
            </a: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9"/>
          </p:nvPr>
        </p:nvSpPr>
        <p:spPr/>
        <p:txBody>
          <a:bodyPr/>
          <a:lstStyle/>
          <a:p>
            <a:r>
              <a:t>Footer</a:t>
            </a: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9"/>
          </p:nvPr>
        </p:nvSpPr>
        <p:spPr/>
        <p:txBody>
          <a:bodyPr/>
          <a:lstStyle/>
          <a:p>
            <a:r>
              <a:t>Footer</a:t>
            </a: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9"/>
          </p:nvPr>
        </p:nvSpPr>
        <p:spPr/>
        <p:txBody>
          <a:bodyPr/>
          <a:lstStyle/>
          <a:p>
            <a:r>
              <a:t>Footer</a:t>
            </a: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9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9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9"/>
          </p:nvPr>
        </p:nvSpPr>
        <p:spPr/>
        <p:txBody>
          <a:bodyPr/>
          <a:lstStyle/>
          <a:p>
            <a:r>
              <a:t>Footer</a:t>
            </a: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9"/>
          </p:nvPr>
        </p:nvSpPr>
        <p:spPr/>
        <p:txBody>
          <a:bodyPr/>
          <a:lstStyle/>
          <a:p>
            <a:r>
              <a:t>Footer</a:t>
            </a: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0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9"/>
          </p:nvPr>
        </p:nvSpPr>
        <p:spPr/>
        <p:txBody>
          <a:bodyPr/>
          <a:lstStyle/>
          <a:p>
            <a:r>
              <a:t>Footer</a:t>
            </a:r>
          </a:p>
        </p:txBody>
      </p:sp>
      <p:sp>
        <p:nvSpPr>
          <p:cNvPr id="10" name="PlaceHolder 9"/>
          <p:cNvSpPr>
            <a:spLocks noGrp="1"/>
          </p:cNvSpPr>
          <p:nvPr>
            <p:ph type="dt" idx="10"/>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dt" idx="12"/>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4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4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4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5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dt" idx="12"/>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6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w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wmf"/></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wmf"/></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wmf"/><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854A118C-F8EA-4489-BD20-F4CA423D102C}"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9" name="Picture 6"/>
          <p:cNvPicPr/>
          <p:nvPr/>
        </p:nvPicPr>
        <p:blipFill>
          <a:blip r:embed="rId14"/>
          <a:stretch/>
        </p:blipFill>
        <p:spPr>
          <a:xfrm>
            <a:off x="11077920" y="159120"/>
            <a:ext cx="836280" cy="780480"/>
          </a:xfrm>
          <a:prstGeom prst="rect">
            <a:avLst/>
          </a:prstGeom>
          <a:ln w="0">
            <a:noFill/>
          </a:ln>
        </p:spPr>
      </p:pic>
      <p:sp>
        <p:nvSpPr>
          <p:cNvPr id="2"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4" name="Rectangle 3"/>
          <p:cNvSpPr/>
          <p:nvPr/>
        </p:nvSpPr>
        <p:spPr>
          <a:xfrm>
            <a:off x="0" y="0"/>
            <a:ext cx="12191040" cy="6909840"/>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p:style>
      </p:sp>
      <p:pic>
        <p:nvPicPr>
          <p:cNvPr id="5" name="Picture 5"/>
          <p:cNvPicPr/>
          <p:nvPr/>
        </p:nvPicPr>
        <p:blipFill>
          <a:blip r:embed="rId15"/>
          <a:stretch/>
        </p:blipFill>
        <p:spPr>
          <a:xfrm>
            <a:off x="4684680" y="2005560"/>
            <a:ext cx="2814480" cy="2626920"/>
          </a:xfrm>
          <a:prstGeom prst="rect">
            <a:avLst/>
          </a:prstGeom>
          <a:ln w="0">
            <a:noFill/>
          </a:ln>
        </p:spPr>
      </p:pic>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0264CBCD-1C65-4A69-9D42-09A9CB71CC2A}"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45" name="Picture 6"/>
          <p:cNvPicPr/>
          <p:nvPr/>
        </p:nvPicPr>
        <p:blipFill>
          <a:blip r:embed="rId14"/>
          <a:stretch/>
        </p:blipFill>
        <p:spPr>
          <a:xfrm>
            <a:off x="11077920" y="159120"/>
            <a:ext cx="836280" cy="780480"/>
          </a:xfrm>
          <a:prstGeom prst="rect">
            <a:avLst/>
          </a:prstGeom>
          <a:ln w="0">
            <a:noFill/>
          </a:ln>
        </p:spPr>
      </p:pic>
      <p:sp>
        <p:nvSpPr>
          <p:cNvPr id="46"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7"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48" name="Rectangle 8"/>
          <p:cNvSpPr/>
          <p:nvPr/>
        </p:nvSpPr>
        <p:spPr>
          <a:xfrm>
            <a:off x="0" y="-126000"/>
            <a:ext cx="12191040" cy="6909840"/>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p:style>
      </p:sp>
      <p:sp>
        <p:nvSpPr>
          <p:cNvPr id="49" name="Rectangle 9"/>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50" name="Rectangle 16"/>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51" name="Picture 17"/>
          <p:cNvPicPr/>
          <p:nvPr/>
        </p:nvPicPr>
        <p:blipFill>
          <a:blip r:embed="rId15"/>
          <a:stretch/>
        </p:blipFill>
        <p:spPr>
          <a:xfrm>
            <a:off x="11077920" y="159120"/>
            <a:ext cx="836280" cy="780480"/>
          </a:xfrm>
          <a:prstGeom prst="rect">
            <a:avLst/>
          </a:prstGeom>
          <a:ln w="0">
            <a:noFill/>
          </a:ln>
        </p:spPr>
      </p:pic>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5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8C6CF583-6D10-44CC-9047-6162CE27D434}"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91" name="Picture 6"/>
          <p:cNvPicPr/>
          <p:nvPr/>
        </p:nvPicPr>
        <p:blipFill>
          <a:blip r:embed="rId14"/>
          <a:stretch/>
        </p:blipFill>
        <p:spPr>
          <a:xfrm>
            <a:off x="11077920" y="159120"/>
            <a:ext cx="836280" cy="780480"/>
          </a:xfrm>
          <a:prstGeom prst="rect">
            <a:avLst/>
          </a:prstGeom>
          <a:ln w="0">
            <a:noFill/>
          </a:ln>
        </p:spPr>
      </p:pic>
      <p:sp>
        <p:nvSpPr>
          <p:cNvPr id="92"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93"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94" name="PlaceHolder 1"/>
          <p:cNvSpPr>
            <a:spLocks noGrp="1"/>
          </p:cNvSpPr>
          <p:nvPr>
            <p:ph type="ftr" idx="1"/>
          </p:nvPr>
        </p:nvSpPr>
        <p:spPr>
          <a:xfrm>
            <a:off x="2059920" y="6244560"/>
            <a:ext cx="775692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95" name="PlaceHolder 2"/>
          <p:cNvSpPr>
            <a:spLocks noGrp="1"/>
          </p:cNvSpPr>
          <p:nvPr>
            <p:ph type="dt" idx="2"/>
          </p:nvPr>
        </p:nvSpPr>
        <p:spPr>
          <a:xfrm>
            <a:off x="838080" y="6244560"/>
            <a:ext cx="122040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96"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97"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249B4D5A-0035-4835-94C1-A702B3EE86C2}"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135" name="Picture 6"/>
          <p:cNvPicPr/>
          <p:nvPr/>
        </p:nvPicPr>
        <p:blipFill>
          <a:blip r:embed="rId14"/>
          <a:stretch/>
        </p:blipFill>
        <p:spPr>
          <a:xfrm>
            <a:off x="11077920" y="159120"/>
            <a:ext cx="836280" cy="780480"/>
          </a:xfrm>
          <a:prstGeom prst="rect">
            <a:avLst/>
          </a:prstGeom>
          <a:ln w="0">
            <a:noFill/>
          </a:ln>
        </p:spPr>
      </p:pic>
      <p:sp>
        <p:nvSpPr>
          <p:cNvPr id="136"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37"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138" name="PlaceHolder 1"/>
          <p:cNvSpPr>
            <a:spLocks noGrp="1"/>
          </p:cNvSpPr>
          <p:nvPr>
            <p:ph type="ftr" idx="3"/>
          </p:nvPr>
        </p:nvSpPr>
        <p:spPr>
          <a:xfrm>
            <a:off x="2059920" y="6244560"/>
            <a:ext cx="775692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139" name="PlaceHolder 2"/>
          <p:cNvSpPr>
            <a:spLocks noGrp="1"/>
          </p:cNvSpPr>
          <p:nvPr>
            <p:ph type="dt" idx="4"/>
          </p:nvPr>
        </p:nvSpPr>
        <p:spPr>
          <a:xfrm>
            <a:off x="838080" y="6244560"/>
            <a:ext cx="122040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140"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141"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E7E868B6-D898-445F-8D53-F3B724BD87D7}"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179" name="Picture 6"/>
          <p:cNvPicPr/>
          <p:nvPr/>
        </p:nvPicPr>
        <p:blipFill>
          <a:blip r:embed="rId14"/>
          <a:stretch/>
        </p:blipFill>
        <p:spPr>
          <a:xfrm>
            <a:off x="11077920" y="159120"/>
            <a:ext cx="836280" cy="780480"/>
          </a:xfrm>
          <a:prstGeom prst="rect">
            <a:avLst/>
          </a:prstGeom>
          <a:ln w="0">
            <a:noFill/>
          </a:ln>
        </p:spPr>
      </p:pic>
      <p:sp>
        <p:nvSpPr>
          <p:cNvPr id="180"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81"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182"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183"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184"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185" name="PlaceHolder 4"/>
          <p:cNvSpPr>
            <a:spLocks noGrp="1"/>
          </p:cNvSpPr>
          <p:nvPr>
            <p:ph type="ftr" idx="5"/>
          </p:nvPr>
        </p:nvSpPr>
        <p:spPr>
          <a:xfrm>
            <a:off x="2059920" y="6244560"/>
            <a:ext cx="775692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186" name="PlaceHolder 5"/>
          <p:cNvSpPr>
            <a:spLocks noGrp="1"/>
          </p:cNvSpPr>
          <p:nvPr>
            <p:ph type="dt" idx="6"/>
          </p:nvPr>
        </p:nvSpPr>
        <p:spPr>
          <a:xfrm>
            <a:off x="838080" y="6244560"/>
            <a:ext cx="122040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6003217A-6BE0-4DA7-86D7-28B3BB1A9B07}"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224" name="Picture 6"/>
          <p:cNvPicPr/>
          <p:nvPr/>
        </p:nvPicPr>
        <p:blipFill>
          <a:blip r:embed="rId14"/>
          <a:stretch/>
        </p:blipFill>
        <p:spPr>
          <a:xfrm>
            <a:off x="11077920" y="159120"/>
            <a:ext cx="836280" cy="780480"/>
          </a:xfrm>
          <a:prstGeom prst="rect">
            <a:avLst/>
          </a:prstGeom>
          <a:ln w="0">
            <a:noFill/>
          </a:ln>
        </p:spPr>
      </p:pic>
      <p:sp>
        <p:nvSpPr>
          <p:cNvPr id="225"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26"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227" name="PlaceHolder 1"/>
          <p:cNvSpPr>
            <a:spLocks noGrp="1"/>
          </p:cNvSpPr>
          <p:nvPr>
            <p:ph type="ftr" idx="7"/>
          </p:nvPr>
        </p:nvSpPr>
        <p:spPr>
          <a:xfrm>
            <a:off x="2059920" y="6244560"/>
            <a:ext cx="775692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228" name="PlaceHolder 2"/>
          <p:cNvSpPr>
            <a:spLocks noGrp="1"/>
          </p:cNvSpPr>
          <p:nvPr>
            <p:ph type="dt" idx="8"/>
          </p:nvPr>
        </p:nvSpPr>
        <p:spPr>
          <a:xfrm>
            <a:off x="838080" y="6244560"/>
            <a:ext cx="122040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29"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230"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7"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1927A148-A2B4-4FC1-8135-620E6AAE3490}"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268" name="Picture 6"/>
          <p:cNvPicPr/>
          <p:nvPr/>
        </p:nvPicPr>
        <p:blipFill>
          <a:blip r:embed="rId14"/>
          <a:stretch/>
        </p:blipFill>
        <p:spPr>
          <a:xfrm>
            <a:off x="11077920" y="159120"/>
            <a:ext cx="836280" cy="780480"/>
          </a:xfrm>
          <a:prstGeom prst="rect">
            <a:avLst/>
          </a:prstGeom>
          <a:ln w="0">
            <a:noFill/>
          </a:ln>
        </p:spPr>
      </p:pic>
      <p:sp>
        <p:nvSpPr>
          <p:cNvPr id="269"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70"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27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IN" sz="1800" b="0" strike="noStrike" spc="-1">
                <a:latin typeface="Arial"/>
              </a:rPr>
              <a:t>Click to edit the title text format</a:t>
            </a:r>
          </a:p>
        </p:txBody>
      </p:sp>
      <p:sp>
        <p:nvSpPr>
          <p:cNvPr id="272"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73" name="PlaceHolder 3"/>
          <p:cNvSpPr>
            <a:spLocks noGrp="1"/>
          </p:cNvSpPr>
          <p:nvPr>
            <p:ph type="ftr" idx="9"/>
          </p:nvPr>
        </p:nvSpPr>
        <p:spPr>
          <a:xfrm>
            <a:off x="2059920" y="6244560"/>
            <a:ext cx="775692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274" name="PlaceHolder 4"/>
          <p:cNvSpPr>
            <a:spLocks noGrp="1"/>
          </p:cNvSpPr>
          <p:nvPr>
            <p:ph type="dt" idx="10"/>
          </p:nvPr>
        </p:nvSpPr>
        <p:spPr>
          <a:xfrm>
            <a:off x="838080" y="6244560"/>
            <a:ext cx="122040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1"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F1C50E62-ADAC-4749-ACB7-949214953F1D}"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312" name="Picture 6"/>
          <p:cNvPicPr/>
          <p:nvPr/>
        </p:nvPicPr>
        <p:blipFill>
          <a:blip r:embed="rId14"/>
          <a:stretch/>
        </p:blipFill>
        <p:spPr>
          <a:xfrm>
            <a:off x="11077920" y="159120"/>
            <a:ext cx="836280" cy="780480"/>
          </a:xfrm>
          <a:prstGeom prst="rect">
            <a:avLst/>
          </a:prstGeom>
          <a:ln w="0">
            <a:noFill/>
          </a:ln>
        </p:spPr>
      </p:pic>
      <p:sp>
        <p:nvSpPr>
          <p:cNvPr id="313"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14"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315" name="PlaceHolder 1"/>
          <p:cNvSpPr>
            <a:spLocks noGrp="1"/>
          </p:cNvSpPr>
          <p:nvPr>
            <p:ph type="ftr" idx="11"/>
          </p:nvPr>
        </p:nvSpPr>
        <p:spPr>
          <a:xfrm>
            <a:off x="2059920" y="6244560"/>
            <a:ext cx="775692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316" name="PlaceHolder 2"/>
          <p:cNvSpPr>
            <a:spLocks noGrp="1"/>
          </p:cNvSpPr>
          <p:nvPr>
            <p:ph type="dt" idx="12"/>
          </p:nvPr>
        </p:nvSpPr>
        <p:spPr>
          <a:xfrm>
            <a:off x="838080" y="6244560"/>
            <a:ext cx="122040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17"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18"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5" name="TextBox 10"/>
          <p:cNvSpPr/>
          <p:nvPr/>
        </p:nvSpPr>
        <p:spPr>
          <a:xfrm>
            <a:off x="149760" y="6244560"/>
            <a:ext cx="6876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fld id="{6A11B7AA-46C8-42D8-BC17-B7FB75679C6D}" type="slidenum">
              <a:rPr lang="en-US" sz="1000" b="0" strike="noStrike" spc="-1">
                <a:solidFill>
                  <a:srgbClr val="808080"/>
                </a:solidFill>
                <a:latin typeface="Arial"/>
                <a:ea typeface="DejaVu Sans"/>
              </a:rPr>
              <a:t>‹#›</a:t>
            </a:fld>
            <a:endParaRPr lang="en-IN" sz="1000" b="0" strike="noStrike" spc="-1">
              <a:latin typeface="Arial"/>
            </a:endParaRPr>
          </a:p>
        </p:txBody>
      </p:sp>
      <p:pic>
        <p:nvPicPr>
          <p:cNvPr id="356" name="Picture 6"/>
          <p:cNvPicPr/>
          <p:nvPr/>
        </p:nvPicPr>
        <p:blipFill>
          <a:blip r:embed="rId14"/>
          <a:stretch/>
        </p:blipFill>
        <p:spPr>
          <a:xfrm>
            <a:off x="11077920" y="159120"/>
            <a:ext cx="836280" cy="780480"/>
          </a:xfrm>
          <a:prstGeom prst="rect">
            <a:avLst/>
          </a:prstGeom>
          <a:ln w="0">
            <a:noFill/>
          </a:ln>
        </p:spPr>
      </p:pic>
      <p:sp>
        <p:nvSpPr>
          <p:cNvPr id="357" name="Rectangle 7"/>
          <p:cNvSpPr/>
          <p:nvPr/>
        </p:nvSpPr>
        <p:spPr>
          <a:xfrm>
            <a:off x="12130560" y="0"/>
            <a:ext cx="73440" cy="9133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358" name="Rectangle 18"/>
          <p:cNvSpPr/>
          <p:nvPr/>
        </p:nvSpPr>
        <p:spPr>
          <a:xfrm>
            <a:off x="0" y="6782400"/>
            <a:ext cx="12191040" cy="846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p:style>
      </p:sp>
      <p:sp>
        <p:nvSpPr>
          <p:cNvPr id="359" name="Rectangle 7"/>
          <p:cNvSpPr/>
          <p:nvPr/>
        </p:nvSpPr>
        <p:spPr>
          <a:xfrm>
            <a:off x="0" y="0"/>
            <a:ext cx="12191040" cy="6909840"/>
          </a:xfrm>
          <a:prstGeom prst="rect">
            <a:avLst/>
          </a:prstGeom>
          <a:solidFill>
            <a:srgbClr val="003774"/>
          </a:solidFill>
          <a:ln>
            <a:noFill/>
          </a:ln>
        </p:spPr>
        <p:style>
          <a:lnRef idx="2">
            <a:schemeClr val="accent1">
              <a:shade val="50000"/>
            </a:schemeClr>
          </a:lnRef>
          <a:fillRef idx="1">
            <a:schemeClr val="accent1"/>
          </a:fillRef>
          <a:effectRef idx="0">
            <a:schemeClr val="accent1"/>
          </a:effectRef>
          <a:fontRef idx="minor"/>
        </p:style>
      </p:sp>
      <p:pic>
        <p:nvPicPr>
          <p:cNvPr id="360" name="Picture 4"/>
          <p:cNvPicPr/>
          <p:nvPr/>
        </p:nvPicPr>
        <p:blipFill>
          <a:blip r:embed="rId15"/>
          <a:stretch/>
        </p:blipFill>
        <p:spPr>
          <a:xfrm>
            <a:off x="4960080" y="2476440"/>
            <a:ext cx="2309760" cy="2155680"/>
          </a:xfrm>
          <a:prstGeom prst="rect">
            <a:avLst/>
          </a:prstGeom>
          <a:ln w="0">
            <a:noFill/>
          </a:ln>
        </p:spPr>
      </p:pic>
      <p:sp>
        <p:nvSpPr>
          <p:cNvPr id="3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36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6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xml.rels><?xml version="1.0" encoding="UTF-8" standalone="yes"?>
<Relationships xmlns="http://schemas.openxmlformats.org/package/2006/relationships"><Relationship Id="rId3" Type="http://schemas.openxmlformats.org/officeDocument/2006/relationships/hyperlink" Target="mailto:bemani@kent.edu"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buNone/>
            </a:pPr>
            <a:r>
              <a:rPr lang="en-US" sz="3200" b="1" strike="noStrike" spc="-1">
                <a:solidFill>
                  <a:srgbClr val="203864"/>
                </a:solidFill>
                <a:latin typeface="Arial"/>
              </a:rPr>
              <a:t>Project Code</a:t>
            </a:r>
            <a:endParaRPr lang="en-IN" sz="3200" b="0" strike="noStrike" spc="-1">
              <a:latin typeface="Arial"/>
            </a:endParaRPr>
          </a:p>
        </p:txBody>
      </p:sp>
      <p:sp>
        <p:nvSpPr>
          <p:cNvPr id="433"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fontScale="81000" lnSpcReduction="20000"/>
          </a:bodyPr>
          <a:lstStyle/>
          <a:p>
            <a:pPr marL="108000">
              <a:lnSpc>
                <a:spcPct val="150000"/>
              </a:lnSpc>
              <a:spcBef>
                <a:spcPts val="1001"/>
              </a:spcBef>
              <a:buClr>
                <a:srgbClr val="000000"/>
              </a:buClr>
              <a:buSzPct val="45000"/>
              <a:buFont typeface="Wingdings" charset="2"/>
              <a:buChar char=""/>
              <a:tabLst>
                <a:tab pos="0" algn="l"/>
              </a:tabLst>
            </a:pPr>
            <a:r>
              <a:rPr lang="en-US" sz="1800" b="1" strike="noStrike" spc="-1" dirty="0">
                <a:solidFill>
                  <a:srgbClr val="203864"/>
                </a:solidFill>
                <a:latin typeface="Arial"/>
              </a:rPr>
              <a:t>Feature Engineering</a:t>
            </a: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r>
              <a:rPr lang="en-US" sz="1800" b="1" strike="noStrike" spc="-1" dirty="0">
                <a:solidFill>
                  <a:srgbClr val="203864"/>
                </a:solidFill>
                <a:latin typeface="Arial"/>
              </a:rPr>
              <a:t>Visualizations</a:t>
            </a: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dirty="0">
              <a:latin typeface="Arial"/>
            </a:endParaRPr>
          </a:p>
          <a:p>
            <a:pPr marL="108000">
              <a:lnSpc>
                <a:spcPct val="150000"/>
              </a:lnSpc>
              <a:spcBef>
                <a:spcPts val="1001"/>
              </a:spcBef>
              <a:buClr>
                <a:srgbClr val="000000"/>
              </a:buClr>
              <a:buSzPct val="45000"/>
              <a:buFont typeface="Wingdings" charset="2"/>
              <a:buChar char=""/>
              <a:tabLst>
                <a:tab pos="0" algn="l"/>
              </a:tabLst>
            </a:pPr>
            <a:r>
              <a:rPr lang="en-US" sz="1800" b="1" strike="noStrike" spc="-1" dirty="0">
                <a:solidFill>
                  <a:srgbClr val="203864"/>
                </a:solidFill>
                <a:latin typeface="Arial"/>
              </a:rPr>
              <a:t>Output</a:t>
            </a:r>
            <a:endParaRPr lang="en-IN" sz="1800" b="0" strike="noStrike" spc="-1" dirty="0">
              <a:latin typeface="Arial"/>
            </a:endParaRPr>
          </a:p>
          <a:p>
            <a:pPr>
              <a:lnSpc>
                <a:spcPct val="170000"/>
              </a:lnSpc>
              <a:spcBef>
                <a:spcPts val="1001"/>
              </a:spcBef>
              <a:buNone/>
              <a:tabLst>
                <a:tab pos="0" algn="l"/>
              </a:tabLst>
            </a:pPr>
            <a:endParaRPr lang="en-IN" sz="2600" b="0" strike="noStrike" spc="-1" dirty="0">
              <a:latin typeface="Arial"/>
            </a:endParaRPr>
          </a:p>
          <a:p>
            <a:pPr>
              <a:lnSpc>
                <a:spcPct val="90000"/>
              </a:lnSpc>
              <a:spcBef>
                <a:spcPts val="1001"/>
              </a:spcBef>
              <a:buNone/>
              <a:tabLst>
                <a:tab pos="0" algn="l"/>
              </a:tabLst>
            </a:pPr>
            <a:endParaRPr lang="en-IN" sz="2400" b="0" strike="noStrike" spc="-1" dirty="0">
              <a:latin typeface="Arial"/>
            </a:endParaRPr>
          </a:p>
        </p:txBody>
      </p:sp>
      <p:grpSp>
        <p:nvGrpSpPr>
          <p:cNvPr id="435" name="Group 9"/>
          <p:cNvGrpSpPr/>
          <p:nvPr/>
        </p:nvGrpSpPr>
        <p:grpSpPr>
          <a:xfrm>
            <a:off x="4307760" y="0"/>
            <a:ext cx="7881480" cy="6856920"/>
            <a:chOff x="4307760" y="0"/>
            <a:chExt cx="7881480" cy="6856920"/>
          </a:xfrm>
        </p:grpSpPr>
        <p:sp>
          <p:nvSpPr>
            <p:cNvPr id="436" name="Freeform: Shape 1"/>
            <p:cNvSpPr/>
            <p:nvPr/>
          </p:nvSpPr>
          <p:spPr>
            <a:xfrm flipH="1">
              <a:off x="4714200" y="0"/>
              <a:ext cx="7474680" cy="6856920"/>
            </a:xfrm>
            <a:custGeom>
              <a:avLst/>
              <a:gdLst/>
              <a:ahLst/>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w="25560">
              <a:noFill/>
            </a:ln>
          </p:spPr>
          <p:style>
            <a:lnRef idx="0">
              <a:scrgbClr r="0" g="0" b="0"/>
            </a:lnRef>
            <a:fillRef idx="0">
              <a:scrgbClr r="0" g="0" b="0"/>
            </a:fillRef>
            <a:effectRef idx="0">
              <a:scrgbClr r="0" g="0" b="0"/>
            </a:effectRef>
            <a:fontRef idx="minor"/>
          </p:style>
        </p:sp>
        <p:sp>
          <p:nvSpPr>
            <p:cNvPr id="437" name="Freeform: Shape 2"/>
            <p:cNvSpPr/>
            <p:nvPr/>
          </p:nvSpPr>
          <p:spPr>
            <a:xfrm flipH="1">
              <a:off x="4307760" y="0"/>
              <a:ext cx="2528640" cy="685692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w="25560">
              <a:noFill/>
            </a:ln>
          </p:spPr>
          <p:style>
            <a:lnRef idx="0">
              <a:scrgbClr r="0" g="0" b="0"/>
            </a:lnRef>
            <a:fillRef idx="0">
              <a:scrgbClr r="0" g="0" b="0"/>
            </a:fillRef>
            <a:effectRef idx="0">
              <a:scrgbClr r="0" g="0" b="0"/>
            </a:effectRef>
            <a:fontRef idx="minor"/>
          </p:style>
        </p:sp>
        <p:sp>
          <p:nvSpPr>
            <p:cNvPr id="438" name="Freeform: Shape 3"/>
            <p:cNvSpPr/>
            <p:nvPr/>
          </p:nvSpPr>
          <p:spPr>
            <a:xfrm flipH="1">
              <a:off x="4519800" y="0"/>
              <a:ext cx="2535480" cy="685692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w="25560">
              <a:noFill/>
            </a:ln>
          </p:spPr>
          <p:style>
            <a:lnRef idx="0">
              <a:scrgbClr r="0" g="0" b="0"/>
            </a:lnRef>
            <a:fillRef idx="0">
              <a:scrgbClr r="0" g="0" b="0"/>
            </a:fillRef>
            <a:effectRef idx="0">
              <a:scrgbClr r="0" g="0" b="0"/>
            </a:effectRef>
            <a:fontRef idx="minor"/>
          </p:style>
        </p:sp>
      </p:grpSp>
      <p:grpSp>
        <p:nvGrpSpPr>
          <p:cNvPr id="439" name="Group 1"/>
          <p:cNvGrpSpPr/>
          <p:nvPr/>
        </p:nvGrpSpPr>
        <p:grpSpPr>
          <a:xfrm>
            <a:off x="4307760" y="0"/>
            <a:ext cx="7881480" cy="6856920"/>
            <a:chOff x="4307760" y="0"/>
            <a:chExt cx="7881480" cy="6856920"/>
          </a:xfrm>
        </p:grpSpPr>
        <p:sp>
          <p:nvSpPr>
            <p:cNvPr id="440" name="Freeform: Shape 4"/>
            <p:cNvSpPr/>
            <p:nvPr/>
          </p:nvSpPr>
          <p:spPr>
            <a:xfrm flipH="1">
              <a:off x="4714200" y="0"/>
              <a:ext cx="7474680" cy="6856920"/>
            </a:xfrm>
            <a:custGeom>
              <a:avLst/>
              <a:gdLst/>
              <a:ahLst/>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w="25560">
              <a:noFill/>
            </a:ln>
          </p:spPr>
          <p:style>
            <a:lnRef idx="0">
              <a:scrgbClr r="0" g="0" b="0"/>
            </a:lnRef>
            <a:fillRef idx="0">
              <a:scrgbClr r="0" g="0" b="0"/>
            </a:fillRef>
            <a:effectRef idx="0">
              <a:scrgbClr r="0" g="0" b="0"/>
            </a:effectRef>
            <a:fontRef idx="minor"/>
          </p:style>
        </p:sp>
        <p:sp>
          <p:nvSpPr>
            <p:cNvPr id="441" name="Freeform: Shape 5"/>
            <p:cNvSpPr/>
            <p:nvPr/>
          </p:nvSpPr>
          <p:spPr>
            <a:xfrm flipH="1">
              <a:off x="4307760" y="0"/>
              <a:ext cx="2528640" cy="685692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w="25560">
              <a:noFill/>
            </a:ln>
          </p:spPr>
          <p:style>
            <a:lnRef idx="0">
              <a:scrgbClr r="0" g="0" b="0"/>
            </a:lnRef>
            <a:fillRef idx="0">
              <a:scrgbClr r="0" g="0" b="0"/>
            </a:fillRef>
            <a:effectRef idx="0">
              <a:scrgbClr r="0" g="0" b="0"/>
            </a:effectRef>
            <a:fontRef idx="minor"/>
          </p:style>
        </p:sp>
        <p:sp>
          <p:nvSpPr>
            <p:cNvPr id="442" name="Freeform: Shape 6"/>
            <p:cNvSpPr/>
            <p:nvPr/>
          </p:nvSpPr>
          <p:spPr>
            <a:xfrm flipH="1">
              <a:off x="4519800" y="0"/>
              <a:ext cx="2535480" cy="685692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w="25560">
              <a:noFill/>
            </a:ln>
          </p:spPr>
          <p:style>
            <a:lnRef idx="0">
              <a:scrgbClr r="0" g="0" b="0"/>
            </a:lnRef>
            <a:fillRef idx="0">
              <a:scrgbClr r="0" g="0" b="0"/>
            </a:fillRef>
            <a:effectRef idx="0">
              <a:scrgbClr r="0" g="0" b="0"/>
            </a:effectRef>
            <a:fontRef idx="minor"/>
          </p:style>
        </p:sp>
      </p:grpSp>
      <p:grpSp>
        <p:nvGrpSpPr>
          <p:cNvPr id="443" name="Group 2"/>
          <p:cNvGrpSpPr/>
          <p:nvPr/>
        </p:nvGrpSpPr>
        <p:grpSpPr>
          <a:xfrm>
            <a:off x="4307760" y="0"/>
            <a:ext cx="7881480" cy="6856920"/>
            <a:chOff x="4307760" y="0"/>
            <a:chExt cx="7881480" cy="6856920"/>
          </a:xfrm>
        </p:grpSpPr>
        <p:sp>
          <p:nvSpPr>
            <p:cNvPr id="444" name="Freeform: Shape 7"/>
            <p:cNvSpPr/>
            <p:nvPr/>
          </p:nvSpPr>
          <p:spPr>
            <a:xfrm flipH="1">
              <a:off x="4714200" y="0"/>
              <a:ext cx="7474680" cy="6856920"/>
            </a:xfrm>
            <a:custGeom>
              <a:avLst/>
              <a:gdLst/>
              <a:ahLst/>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w="25560">
              <a:noFill/>
            </a:ln>
          </p:spPr>
          <p:style>
            <a:lnRef idx="0">
              <a:scrgbClr r="0" g="0" b="0"/>
            </a:lnRef>
            <a:fillRef idx="0">
              <a:scrgbClr r="0" g="0" b="0"/>
            </a:fillRef>
            <a:effectRef idx="0">
              <a:scrgbClr r="0" g="0" b="0"/>
            </a:effectRef>
            <a:fontRef idx="minor"/>
          </p:style>
        </p:sp>
        <p:sp>
          <p:nvSpPr>
            <p:cNvPr id="445" name="Freeform: Shape 8"/>
            <p:cNvSpPr/>
            <p:nvPr/>
          </p:nvSpPr>
          <p:spPr>
            <a:xfrm flipH="1">
              <a:off x="4307760" y="0"/>
              <a:ext cx="2528640" cy="685692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w="25560">
              <a:noFill/>
            </a:ln>
          </p:spPr>
          <p:style>
            <a:lnRef idx="0">
              <a:scrgbClr r="0" g="0" b="0"/>
            </a:lnRef>
            <a:fillRef idx="0">
              <a:scrgbClr r="0" g="0" b="0"/>
            </a:fillRef>
            <a:effectRef idx="0">
              <a:scrgbClr r="0" g="0" b="0"/>
            </a:effectRef>
            <a:fontRef idx="minor"/>
          </p:style>
        </p:sp>
        <p:sp>
          <p:nvSpPr>
            <p:cNvPr id="446" name="Freeform: Shape 9"/>
            <p:cNvSpPr/>
            <p:nvPr/>
          </p:nvSpPr>
          <p:spPr>
            <a:xfrm flipH="1">
              <a:off x="4519800" y="0"/>
              <a:ext cx="2535480" cy="685692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w="25560">
              <a:noFill/>
            </a:ln>
          </p:spPr>
          <p:style>
            <a:lnRef idx="0">
              <a:scrgbClr r="0" g="0" b="0"/>
            </a:lnRef>
            <a:fillRef idx="0">
              <a:scrgbClr r="0" g="0" b="0"/>
            </a:fillRef>
            <a:effectRef idx="0">
              <a:scrgbClr r="0" g="0" b="0"/>
            </a:effectRef>
            <a:fontRef idx="minor"/>
          </p:style>
        </p:sp>
      </p:grpSp>
      <p:pic>
        <p:nvPicPr>
          <p:cNvPr id="447" name="Picture 1"/>
          <p:cNvPicPr/>
          <p:nvPr/>
        </p:nvPicPr>
        <p:blipFill>
          <a:blip r:embed="rId3"/>
          <a:stretch/>
        </p:blipFill>
        <p:spPr>
          <a:xfrm>
            <a:off x="2162340" y="2132949"/>
            <a:ext cx="4361400" cy="875160"/>
          </a:xfrm>
          <a:prstGeom prst="rect">
            <a:avLst/>
          </a:prstGeom>
          <a:ln w="0">
            <a:noFill/>
          </a:ln>
        </p:spPr>
      </p:pic>
      <p:pic>
        <p:nvPicPr>
          <p:cNvPr id="448" name="Picture 6"/>
          <p:cNvPicPr/>
          <p:nvPr/>
        </p:nvPicPr>
        <p:blipFill>
          <a:blip r:embed="rId4"/>
          <a:stretch/>
        </p:blipFill>
        <p:spPr>
          <a:xfrm>
            <a:off x="6742620" y="1817100"/>
            <a:ext cx="4922640" cy="1903680"/>
          </a:xfrm>
          <a:prstGeom prst="rect">
            <a:avLst/>
          </a:prstGeom>
          <a:ln w="0">
            <a:noFill/>
          </a:ln>
        </p:spPr>
      </p:pic>
      <p:pic>
        <p:nvPicPr>
          <p:cNvPr id="449" name="Picture 7"/>
          <p:cNvPicPr/>
          <p:nvPr/>
        </p:nvPicPr>
        <p:blipFill>
          <a:blip r:embed="rId5"/>
          <a:stretch/>
        </p:blipFill>
        <p:spPr>
          <a:xfrm>
            <a:off x="3633480" y="3780000"/>
            <a:ext cx="3926520" cy="2906280"/>
          </a:xfrm>
          <a:prstGeom prst="rect">
            <a:avLst/>
          </a:prstGeom>
          <a:ln w="0">
            <a:noFill/>
          </a:ln>
        </p:spPr>
      </p:pic>
      <p:sp>
        <p:nvSpPr>
          <p:cNvPr id="5" name="PlaceHolder 4"/>
          <p:cNvSpPr>
            <a:spLocks noGrp="1"/>
          </p:cNvSpPr>
          <p:nvPr>
            <p:ph type="dt" idx="4"/>
          </p:nvPr>
        </p:nvSpPr>
        <p:spPr/>
        <p:txBody>
          <a:bodyPr/>
          <a:lstStyle/>
          <a:p>
            <a:fld id="{6D47A1CD-46AD-4C14-A26C-FF25AA65BAEF}" type="datetime1">
              <a:rPr lang="en-IN"/>
              <a:t>08-05-2024</a:t>
            </a:fld>
            <a:endParaRPr lang="en-IN"/>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838080" y="365040"/>
            <a:ext cx="10513800" cy="1323720"/>
          </a:xfrm>
          <a:prstGeom prst="rect">
            <a:avLst/>
          </a:prstGeom>
          <a:noFill/>
          <a:ln w="0">
            <a:noFill/>
          </a:ln>
        </p:spPr>
        <p:txBody>
          <a:bodyPr lIns="0" tIns="0" rIns="0" bIns="0" anchor="ctr">
            <a:noAutofit/>
          </a:bodyPr>
          <a:lstStyle/>
          <a:p>
            <a:pPr>
              <a:lnSpc>
                <a:spcPct val="150000"/>
              </a:lnSpc>
              <a:spcBef>
                <a:spcPts val="1001"/>
              </a:spcBef>
              <a:buNone/>
            </a:pPr>
            <a:r>
              <a:rPr lang="en-US" sz="3200" b="1" strike="noStrike" spc="-1">
                <a:solidFill>
                  <a:srgbClr val="203864"/>
                </a:solidFill>
                <a:latin typeface="Arial"/>
              </a:rPr>
              <a:t>Visualizations</a:t>
            </a:r>
            <a:endParaRPr lang="en-IN" sz="3200" b="0" strike="noStrike" spc="-1">
              <a:latin typeface="Arial"/>
            </a:endParaRPr>
          </a:p>
        </p:txBody>
      </p:sp>
      <p:sp>
        <p:nvSpPr>
          <p:cNvPr id="451" name="PlaceHolder 2"/>
          <p:cNvSpPr>
            <a:spLocks noGrp="1"/>
          </p:cNvSpPr>
          <p:nvPr>
            <p:ph/>
          </p:nvPr>
        </p:nvSpPr>
        <p:spPr>
          <a:xfrm>
            <a:off x="838080" y="1825560"/>
            <a:ext cx="10513800" cy="434952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rgbClr val="203864"/>
                </a:solidFill>
                <a:latin typeface="Arial"/>
              </a:rPr>
              <a:t> </a:t>
            </a:r>
            <a:endParaRPr lang="en-IN" sz="1800" b="0" strike="noStrike" spc="-1">
              <a:latin typeface="Arial"/>
            </a:endParaRPr>
          </a:p>
        </p:txBody>
      </p:sp>
      <p:sp>
        <p:nvSpPr>
          <p:cNvPr id="452" name="PlaceHolder 3"/>
          <p:cNvSpPr>
            <a:spLocks noGrp="1"/>
          </p:cNvSpPr>
          <p:nvPr>
            <p:ph type="dt" idx="23"/>
          </p:nvPr>
        </p:nvSpPr>
        <p:spPr>
          <a:xfrm>
            <a:off x="838080" y="6244560"/>
            <a:ext cx="1220400" cy="363960"/>
          </a:xfrm>
          <a:prstGeom prst="rect">
            <a:avLst/>
          </a:prstGeom>
          <a:noFill/>
          <a:ln w="0">
            <a:noFill/>
          </a:ln>
        </p:spPr>
        <p:txBody>
          <a:bodyPr lIns="90000" tIns="45000" rIns="90000" bIns="45000" anchor="ctr">
            <a:noAutofit/>
          </a:bodyPr>
          <a:lstStyle>
            <a:lvl1pPr algn="ctr">
              <a:lnSpc>
                <a:spcPct val="100000"/>
              </a:lnSpc>
              <a:buNone/>
              <a:defRPr lang="en-US" sz="1000" b="0" strike="noStrike" spc="-1">
                <a:solidFill>
                  <a:srgbClr val="44546A"/>
                </a:solidFill>
                <a:latin typeface="Arial"/>
              </a:defRPr>
            </a:lvl1pPr>
          </a:lstStyle>
          <a:p>
            <a:pPr algn="ctr">
              <a:lnSpc>
                <a:spcPct val="100000"/>
              </a:lnSpc>
              <a:buNone/>
            </a:pPr>
            <a:fld id="{211B3691-2778-427B-9AEE-2281D60C38E8}" type="datetime1">
              <a:rPr lang="en-US" sz="1000" b="0" strike="noStrike" spc="-1">
                <a:solidFill>
                  <a:srgbClr val="44546A"/>
                </a:solidFill>
                <a:latin typeface="Arial"/>
              </a:rPr>
              <a:t>5/8/2024</a:t>
            </a:fld>
            <a:endParaRPr lang="en-IN" sz="1000" b="0" strike="noStrike" spc="-1">
              <a:latin typeface="Times New Roman"/>
            </a:endParaRPr>
          </a:p>
        </p:txBody>
      </p:sp>
      <p:pic>
        <p:nvPicPr>
          <p:cNvPr id="453" name="Picture 9"/>
          <p:cNvPicPr/>
          <p:nvPr/>
        </p:nvPicPr>
        <p:blipFill>
          <a:blip r:embed="rId3"/>
          <a:stretch/>
        </p:blipFill>
        <p:spPr>
          <a:xfrm>
            <a:off x="900000" y="1716120"/>
            <a:ext cx="6685560" cy="1703880"/>
          </a:xfrm>
          <a:prstGeom prst="rect">
            <a:avLst/>
          </a:prstGeom>
          <a:ln w="0">
            <a:noFill/>
          </a:ln>
        </p:spPr>
      </p:pic>
      <p:pic>
        <p:nvPicPr>
          <p:cNvPr id="454" name="Picture 10"/>
          <p:cNvPicPr/>
          <p:nvPr/>
        </p:nvPicPr>
        <p:blipFill>
          <a:blip r:embed="rId4"/>
          <a:stretch/>
        </p:blipFill>
        <p:spPr>
          <a:xfrm>
            <a:off x="7740000" y="1620000"/>
            <a:ext cx="4075200" cy="2220840"/>
          </a:xfrm>
          <a:prstGeom prst="rect">
            <a:avLst/>
          </a:prstGeom>
          <a:ln w="0">
            <a:noFill/>
          </a:ln>
        </p:spPr>
      </p:pic>
      <p:pic>
        <p:nvPicPr>
          <p:cNvPr id="455" name="Picture 11"/>
          <p:cNvPicPr/>
          <p:nvPr/>
        </p:nvPicPr>
        <p:blipFill>
          <a:blip r:embed="rId5"/>
          <a:stretch/>
        </p:blipFill>
        <p:spPr>
          <a:xfrm>
            <a:off x="1569600" y="3965040"/>
            <a:ext cx="5630400" cy="1794960"/>
          </a:xfrm>
          <a:prstGeom prst="rect">
            <a:avLst/>
          </a:prstGeom>
          <a:ln w="0">
            <a:noFill/>
          </a:ln>
        </p:spPr>
      </p:pic>
      <p:pic>
        <p:nvPicPr>
          <p:cNvPr id="456" name="Picture 12"/>
          <p:cNvPicPr/>
          <p:nvPr/>
        </p:nvPicPr>
        <p:blipFill>
          <a:blip r:embed="rId6"/>
          <a:stretch/>
        </p:blipFill>
        <p:spPr>
          <a:xfrm>
            <a:off x="7920000" y="3960000"/>
            <a:ext cx="3689280" cy="2396520"/>
          </a:xfrm>
          <a:prstGeom prst="rect">
            <a:avLst/>
          </a:prstGeom>
          <a:ln w="0">
            <a:noFill/>
          </a:ln>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42480"/>
            <a:ext cx="10971720" cy="1606320"/>
          </a:xfrm>
          <a:prstGeom prst="rect">
            <a:avLst/>
          </a:prstGeom>
          <a:noFill/>
          <a:ln w="0">
            <a:noFill/>
          </a:ln>
        </p:spPr>
        <p:txBody>
          <a:bodyPr lIns="0" tIns="0" rIns="0" bIns="0" anchor="ctr">
            <a:noAutofit/>
          </a:bodyPr>
          <a:lstStyle/>
          <a:p>
            <a:pPr>
              <a:lnSpc>
                <a:spcPct val="150000"/>
              </a:lnSpc>
              <a:spcBef>
                <a:spcPts val="1001"/>
              </a:spcBef>
              <a:buNone/>
            </a:pPr>
            <a:endParaRPr lang="en-IN" sz="1800" b="0" strike="noStrike" spc="-1" dirty="0">
              <a:latin typeface="Arial"/>
            </a:endParaRPr>
          </a:p>
          <a:p>
            <a:pPr>
              <a:lnSpc>
                <a:spcPct val="150000"/>
              </a:lnSpc>
              <a:spcBef>
                <a:spcPts val="1001"/>
              </a:spcBef>
              <a:buNone/>
            </a:pPr>
            <a:r>
              <a:rPr lang="en-US" sz="3200" b="1" strike="noStrike" spc="-1" dirty="0">
                <a:solidFill>
                  <a:srgbClr val="203864"/>
                </a:solidFill>
                <a:latin typeface="Arial"/>
              </a:rPr>
              <a:t>Models</a:t>
            </a:r>
            <a:endParaRPr lang="en-IN" sz="3200" b="0" strike="noStrike" spc="-1" dirty="0">
              <a:latin typeface="Arial"/>
            </a:endParaRPr>
          </a:p>
          <a:p>
            <a:pPr>
              <a:lnSpc>
                <a:spcPct val="100000"/>
              </a:lnSpc>
              <a:buNone/>
            </a:pPr>
            <a:endParaRPr lang="en-IN" sz="1800" b="0" strike="noStrike" spc="-1" dirty="0">
              <a:latin typeface="Arial"/>
            </a:endParaRPr>
          </a:p>
          <a:p>
            <a:pPr>
              <a:lnSpc>
                <a:spcPct val="100000"/>
              </a:lnSpc>
              <a:buNone/>
            </a:pPr>
            <a:endParaRPr lang="en-IN" sz="1800" b="0" strike="noStrike" spc="-1" dirty="0">
              <a:latin typeface="Arial"/>
            </a:endParaRPr>
          </a:p>
        </p:txBody>
      </p:sp>
      <p:sp>
        <p:nvSpPr>
          <p:cNvPr id="458" name="PlaceHolder 2"/>
          <p:cNvSpPr>
            <a:spLocks noGrp="1"/>
          </p:cNvSpPr>
          <p:nvPr>
            <p:ph type="subTitle"/>
          </p:nvPr>
        </p:nvSpPr>
        <p:spPr>
          <a:xfrm>
            <a:off x="728280" y="1260000"/>
            <a:ext cx="10971720" cy="765360"/>
          </a:xfrm>
          <a:prstGeom prst="rect">
            <a:avLst/>
          </a:prstGeom>
          <a:noFill/>
          <a:ln w="0">
            <a:noFill/>
          </a:ln>
        </p:spPr>
        <p:txBody>
          <a:bodyPr lIns="0" tIns="0" rIns="0" bIns="0" anchor="ctr">
            <a:noAutofit/>
          </a:bodyPr>
          <a:lstStyle/>
          <a:p>
            <a:pPr>
              <a:lnSpc>
                <a:spcPct val="150000"/>
              </a:lnSpc>
              <a:spcBef>
                <a:spcPts val="1001"/>
              </a:spcBef>
              <a:buNone/>
            </a:pPr>
            <a:r>
              <a:rPr lang="en-US" sz="1800" b="1" strike="noStrike" spc="-1" dirty="0">
                <a:solidFill>
                  <a:srgbClr val="203864"/>
                </a:solidFill>
                <a:latin typeface="Arial"/>
              </a:rPr>
              <a:t>         Random Forrest Classifier                                                   ADA Boost Classifier</a:t>
            </a:r>
            <a:endParaRPr lang="en-IN" sz="1800" b="1" strike="noStrike" spc="-1" dirty="0">
              <a:latin typeface="Arial"/>
            </a:endParaRPr>
          </a:p>
        </p:txBody>
      </p:sp>
      <p:pic>
        <p:nvPicPr>
          <p:cNvPr id="459" name="Picture 14"/>
          <p:cNvPicPr/>
          <p:nvPr/>
        </p:nvPicPr>
        <p:blipFill>
          <a:blip r:embed="rId2"/>
          <a:stretch/>
        </p:blipFill>
        <p:spPr>
          <a:xfrm>
            <a:off x="728280" y="1953360"/>
            <a:ext cx="4515840" cy="3052080"/>
          </a:xfrm>
          <a:prstGeom prst="rect">
            <a:avLst/>
          </a:prstGeom>
          <a:ln w="0">
            <a:noFill/>
          </a:ln>
        </p:spPr>
      </p:pic>
      <p:pic>
        <p:nvPicPr>
          <p:cNvPr id="460" name="Picture 16"/>
          <p:cNvPicPr/>
          <p:nvPr/>
        </p:nvPicPr>
        <p:blipFill>
          <a:blip r:embed="rId3"/>
          <a:stretch/>
        </p:blipFill>
        <p:spPr>
          <a:xfrm>
            <a:off x="6095340" y="1912046"/>
            <a:ext cx="4936320" cy="2305440"/>
          </a:xfrm>
          <a:prstGeom prst="rect">
            <a:avLst/>
          </a:prstGeom>
          <a:ln w="0">
            <a:noFill/>
          </a:ln>
        </p:spPr>
      </p:pic>
      <p:sp>
        <p:nvSpPr>
          <p:cNvPr id="2" name="TextBox 1">
            <a:extLst>
              <a:ext uri="{FF2B5EF4-FFF2-40B4-BE49-F238E27FC236}">
                <a16:creationId xmlns:a16="http://schemas.microsoft.com/office/drawing/2014/main" id="{F3BF8E4D-5A6A-6F93-CEF3-EA2366C0440F}"/>
              </a:ext>
            </a:extLst>
          </p:cNvPr>
          <p:cNvSpPr txBox="1"/>
          <p:nvPr/>
        </p:nvSpPr>
        <p:spPr>
          <a:xfrm>
            <a:off x="513804" y="5103224"/>
            <a:ext cx="5416733" cy="1292662"/>
          </a:xfrm>
          <a:prstGeom prst="rect">
            <a:avLst/>
          </a:prstGeom>
          <a:noFill/>
        </p:spPr>
        <p:txBody>
          <a:bodyPr wrap="square" rtlCol="0">
            <a:spAutoFit/>
          </a:bodyPr>
          <a:lstStyle/>
          <a:p>
            <a:r>
              <a:rPr lang="en-US" sz="1300" b="1" dirty="0">
                <a:solidFill>
                  <a:schemeClr val="accent1">
                    <a:lumMod val="50000"/>
                  </a:schemeClr>
                </a:solidFill>
              </a:rPr>
              <a:t>The output indicates that the model achieved a test accuracy of approximately 75% and a Mean Absolute Error of approximately 0.43. The accuracy score reflects the proportion of correct predictions made by the model, while the Mean Absolute Error gives an idea of the average magnitude of the errors made by the model in predicting the number of passengers.</a:t>
            </a:r>
          </a:p>
        </p:txBody>
      </p:sp>
      <p:sp>
        <p:nvSpPr>
          <p:cNvPr id="3" name="TextBox 2">
            <a:extLst>
              <a:ext uri="{FF2B5EF4-FFF2-40B4-BE49-F238E27FC236}">
                <a16:creationId xmlns:a16="http://schemas.microsoft.com/office/drawing/2014/main" id="{E284EEB4-C787-38F9-AE64-4D4141D329C8}"/>
              </a:ext>
            </a:extLst>
          </p:cNvPr>
          <p:cNvSpPr txBox="1"/>
          <p:nvPr/>
        </p:nvSpPr>
        <p:spPr>
          <a:xfrm>
            <a:off x="6183086" y="4606834"/>
            <a:ext cx="5164183" cy="1692771"/>
          </a:xfrm>
          <a:prstGeom prst="rect">
            <a:avLst/>
          </a:prstGeom>
          <a:noFill/>
        </p:spPr>
        <p:txBody>
          <a:bodyPr wrap="square" rtlCol="0">
            <a:spAutoFit/>
          </a:bodyPr>
          <a:lstStyle/>
          <a:p>
            <a:r>
              <a:rPr lang="en-US" sz="1300" b="1" dirty="0">
                <a:solidFill>
                  <a:schemeClr val="accent1">
                    <a:lumMod val="50000"/>
                  </a:schemeClr>
                </a:solidFill>
              </a:rPr>
              <a:t>The output indicates that the average cross-validation score is approximately 0.733, and the test accuracy is approximately 0.709. These scores provide an indication of how well the </a:t>
            </a:r>
            <a:r>
              <a:rPr lang="en-US" sz="1300" b="1" dirty="0" err="1">
                <a:solidFill>
                  <a:schemeClr val="accent1">
                    <a:lumMod val="50000"/>
                  </a:schemeClr>
                </a:solidFill>
              </a:rPr>
              <a:t>AdaBoostClassifier</a:t>
            </a:r>
            <a:r>
              <a:rPr lang="en-US" sz="1300" b="1" dirty="0">
                <a:solidFill>
                  <a:schemeClr val="accent1">
                    <a:lumMod val="50000"/>
                  </a:schemeClr>
                </a:solidFill>
              </a:rPr>
              <a:t> model generalizes . Both scores are slightly lower than those achieved by the </a:t>
            </a:r>
            <a:r>
              <a:rPr lang="en-US" sz="1300" b="1" dirty="0" err="1">
                <a:solidFill>
                  <a:schemeClr val="accent1">
                    <a:lumMod val="50000"/>
                  </a:schemeClr>
                </a:solidFill>
              </a:rPr>
              <a:t>RandomForestClassifier</a:t>
            </a:r>
            <a:r>
              <a:rPr lang="en-US" sz="1300" b="1" dirty="0">
                <a:solidFill>
                  <a:schemeClr val="accent1">
                    <a:lumMod val="50000"/>
                  </a:schemeClr>
                </a:solidFill>
              </a:rPr>
              <a:t> in the previous code section, suggesting that the </a:t>
            </a:r>
            <a:r>
              <a:rPr lang="en-US" sz="1300" b="1" dirty="0" err="1">
                <a:solidFill>
                  <a:schemeClr val="accent1">
                    <a:lumMod val="50000"/>
                  </a:schemeClr>
                </a:solidFill>
              </a:rPr>
              <a:t>RandomForestClassifier</a:t>
            </a:r>
            <a:r>
              <a:rPr lang="en-US" sz="1300" b="1" dirty="0">
                <a:solidFill>
                  <a:schemeClr val="accent1">
                    <a:lumMod val="50000"/>
                  </a:schemeClr>
                </a:solidFill>
              </a:rPr>
              <a:t> may perform slightly better on this particular dataset.</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0EDA-C783-F2F0-1796-B764BB7D8189}"/>
              </a:ext>
            </a:extLst>
          </p:cNvPr>
          <p:cNvSpPr>
            <a:spLocks noGrp="1"/>
          </p:cNvSpPr>
          <p:nvPr>
            <p:ph type="title"/>
          </p:nvPr>
        </p:nvSpPr>
        <p:spPr/>
        <p:txBody>
          <a:bodyPr/>
          <a:lstStyle/>
          <a:p>
            <a:r>
              <a:rPr lang="en-US" sz="4400" b="1" strike="noStrike" spc="-1" dirty="0">
                <a:solidFill>
                  <a:schemeClr val="accent1">
                    <a:lumMod val="50000"/>
                  </a:schemeClr>
                </a:solidFill>
                <a:latin typeface="Arial"/>
              </a:rPr>
              <a:t>Models</a:t>
            </a:r>
            <a:endParaRPr lang="en-US" dirty="0">
              <a:solidFill>
                <a:schemeClr val="accent1">
                  <a:lumMod val="50000"/>
                </a:schemeClr>
              </a:solidFill>
            </a:endParaRPr>
          </a:p>
        </p:txBody>
      </p:sp>
      <p:pic>
        <p:nvPicPr>
          <p:cNvPr id="5" name="Picture 4">
            <a:extLst>
              <a:ext uri="{FF2B5EF4-FFF2-40B4-BE49-F238E27FC236}">
                <a16:creationId xmlns:a16="http://schemas.microsoft.com/office/drawing/2014/main" id="{0D6CC1BA-01B4-40BD-0A60-5E8924F3501F}"/>
              </a:ext>
            </a:extLst>
          </p:cNvPr>
          <p:cNvPicPr>
            <a:picLocks noChangeAspect="1"/>
          </p:cNvPicPr>
          <p:nvPr/>
        </p:nvPicPr>
        <p:blipFill>
          <a:blip r:embed="rId2"/>
          <a:stretch>
            <a:fillRect/>
          </a:stretch>
        </p:blipFill>
        <p:spPr>
          <a:xfrm>
            <a:off x="931184" y="1643972"/>
            <a:ext cx="5957930" cy="4075617"/>
          </a:xfrm>
          <a:prstGeom prst="rect">
            <a:avLst/>
          </a:prstGeom>
        </p:spPr>
      </p:pic>
      <p:sp>
        <p:nvSpPr>
          <p:cNvPr id="6" name="TextBox 5">
            <a:extLst>
              <a:ext uri="{FF2B5EF4-FFF2-40B4-BE49-F238E27FC236}">
                <a16:creationId xmlns:a16="http://schemas.microsoft.com/office/drawing/2014/main" id="{8AF112B9-C086-3931-B40D-014BF3FD6A9E}"/>
              </a:ext>
            </a:extLst>
          </p:cNvPr>
          <p:cNvSpPr txBox="1"/>
          <p:nvPr/>
        </p:nvSpPr>
        <p:spPr>
          <a:xfrm>
            <a:off x="1950721" y="1161854"/>
            <a:ext cx="4789715" cy="369332"/>
          </a:xfrm>
          <a:prstGeom prst="rect">
            <a:avLst/>
          </a:prstGeom>
          <a:noFill/>
        </p:spPr>
        <p:txBody>
          <a:bodyPr wrap="square" rtlCol="0">
            <a:spAutoFit/>
          </a:bodyPr>
          <a:lstStyle/>
          <a:p>
            <a:r>
              <a:rPr lang="en-US" sz="1800" b="1" strike="noStrike" spc="-1" dirty="0">
                <a:solidFill>
                  <a:srgbClr val="203864"/>
                </a:solidFill>
                <a:latin typeface="Arial"/>
              </a:rPr>
              <a:t>Gradient Boosting Classifier</a:t>
            </a:r>
            <a:endParaRPr lang="en-US" dirty="0"/>
          </a:p>
        </p:txBody>
      </p:sp>
      <p:sp>
        <p:nvSpPr>
          <p:cNvPr id="7" name="TextBox 6">
            <a:extLst>
              <a:ext uri="{FF2B5EF4-FFF2-40B4-BE49-F238E27FC236}">
                <a16:creationId xmlns:a16="http://schemas.microsoft.com/office/drawing/2014/main" id="{C2F99F9A-F1ED-B8E5-276C-2804FEDC381E}"/>
              </a:ext>
            </a:extLst>
          </p:cNvPr>
          <p:cNvSpPr txBox="1"/>
          <p:nvPr/>
        </p:nvSpPr>
        <p:spPr>
          <a:xfrm>
            <a:off x="7950926" y="2629989"/>
            <a:ext cx="3431177" cy="3139321"/>
          </a:xfrm>
          <a:prstGeom prst="rect">
            <a:avLst/>
          </a:prstGeom>
          <a:noFill/>
        </p:spPr>
        <p:txBody>
          <a:bodyPr wrap="square" rtlCol="0">
            <a:spAutoFit/>
          </a:bodyPr>
          <a:lstStyle/>
          <a:p>
            <a:r>
              <a:rPr lang="en-US" b="1" dirty="0">
                <a:solidFill>
                  <a:schemeClr val="accent1">
                    <a:lumMod val="50000"/>
                  </a:schemeClr>
                </a:solidFill>
              </a:rPr>
              <a:t>The output indicates that the test accuracy of the Gradient Boosting Classifier model is approximately 0.750, and the Mean Absolute Error is approximately 0.433. These results are comparable to those obtained by the </a:t>
            </a:r>
            <a:r>
              <a:rPr lang="en-US" b="1" dirty="0" err="1">
                <a:solidFill>
                  <a:schemeClr val="accent1">
                    <a:lumMod val="50000"/>
                  </a:schemeClr>
                </a:solidFill>
              </a:rPr>
              <a:t>RandomForestClassifier</a:t>
            </a:r>
            <a:r>
              <a:rPr lang="en-US" b="1" dirty="0">
                <a:solidFill>
                  <a:schemeClr val="accent1">
                    <a:lumMod val="50000"/>
                  </a:schemeClr>
                </a:solidFill>
              </a:rPr>
              <a:t>. Both models seem to perform similarly well on this dataset.</a:t>
            </a:r>
          </a:p>
        </p:txBody>
      </p:sp>
    </p:spTree>
    <p:extLst>
      <p:ext uri="{BB962C8B-B14F-4D97-AF65-F5344CB8AC3E}">
        <p14:creationId xmlns:p14="http://schemas.microsoft.com/office/powerpoint/2010/main" val="89850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A0EDA-C783-F2F0-1796-B764BB7D8189}"/>
              </a:ext>
            </a:extLst>
          </p:cNvPr>
          <p:cNvSpPr>
            <a:spLocks noGrp="1"/>
          </p:cNvSpPr>
          <p:nvPr>
            <p:ph type="title"/>
          </p:nvPr>
        </p:nvSpPr>
        <p:spPr/>
        <p:txBody>
          <a:bodyPr/>
          <a:lstStyle/>
          <a:p>
            <a:r>
              <a:rPr lang="en-US" sz="4400" b="1" strike="noStrike" spc="-1" dirty="0">
                <a:solidFill>
                  <a:schemeClr val="accent1">
                    <a:lumMod val="50000"/>
                  </a:schemeClr>
                </a:solidFill>
                <a:latin typeface="Arial"/>
              </a:rPr>
              <a:t>Models Comparisions</a:t>
            </a:r>
            <a:endParaRPr lang="en-US" dirty="0">
              <a:solidFill>
                <a:schemeClr val="accent1">
                  <a:lumMod val="50000"/>
                </a:schemeClr>
              </a:solidFill>
            </a:endParaRPr>
          </a:p>
        </p:txBody>
      </p:sp>
      <p:pic>
        <p:nvPicPr>
          <p:cNvPr id="9" name="Picture 8">
            <a:extLst>
              <a:ext uri="{FF2B5EF4-FFF2-40B4-BE49-F238E27FC236}">
                <a16:creationId xmlns:a16="http://schemas.microsoft.com/office/drawing/2014/main" id="{B46B81E3-7FB6-EABD-8EAE-C81FB8948983}"/>
              </a:ext>
            </a:extLst>
          </p:cNvPr>
          <p:cNvPicPr>
            <a:picLocks noChangeAspect="1"/>
          </p:cNvPicPr>
          <p:nvPr/>
        </p:nvPicPr>
        <p:blipFill>
          <a:blip r:embed="rId2"/>
          <a:stretch>
            <a:fillRect/>
          </a:stretch>
        </p:blipFill>
        <p:spPr>
          <a:xfrm>
            <a:off x="251760" y="1733006"/>
            <a:ext cx="5637622" cy="2917371"/>
          </a:xfrm>
          <a:prstGeom prst="rect">
            <a:avLst/>
          </a:prstGeom>
        </p:spPr>
      </p:pic>
      <p:pic>
        <p:nvPicPr>
          <p:cNvPr id="11" name="Picture 10">
            <a:extLst>
              <a:ext uri="{FF2B5EF4-FFF2-40B4-BE49-F238E27FC236}">
                <a16:creationId xmlns:a16="http://schemas.microsoft.com/office/drawing/2014/main" id="{767C9966-4195-9AFA-8409-69C79FFB6862}"/>
              </a:ext>
            </a:extLst>
          </p:cNvPr>
          <p:cNvPicPr>
            <a:picLocks noChangeAspect="1"/>
          </p:cNvPicPr>
          <p:nvPr/>
        </p:nvPicPr>
        <p:blipFill>
          <a:blip r:embed="rId3"/>
          <a:stretch>
            <a:fillRect/>
          </a:stretch>
        </p:blipFill>
        <p:spPr>
          <a:xfrm>
            <a:off x="6302618" y="1477890"/>
            <a:ext cx="5637622" cy="4210376"/>
          </a:xfrm>
          <a:prstGeom prst="rect">
            <a:avLst/>
          </a:prstGeom>
        </p:spPr>
      </p:pic>
    </p:spTree>
    <p:extLst>
      <p:ext uri="{BB962C8B-B14F-4D97-AF65-F5344CB8AC3E}">
        <p14:creationId xmlns:p14="http://schemas.microsoft.com/office/powerpoint/2010/main" val="206153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1720" cy="1144080"/>
          </a:xfrm>
          <a:prstGeom prst="rect">
            <a:avLst/>
          </a:prstGeom>
          <a:noFill/>
          <a:ln w="0">
            <a:noFill/>
          </a:ln>
        </p:spPr>
        <p:txBody>
          <a:bodyPr lIns="0" tIns="0" rIns="0" bIns="0" anchor="ctr">
            <a:noAutofit/>
          </a:bodyPr>
          <a:lstStyle/>
          <a:p>
            <a:pPr>
              <a:lnSpc>
                <a:spcPct val="150000"/>
              </a:lnSpc>
              <a:spcBef>
                <a:spcPts val="1001"/>
              </a:spcBef>
              <a:buNone/>
            </a:pPr>
            <a:r>
              <a:rPr lang="en-US" sz="3200" b="1" strike="noStrike" spc="-1">
                <a:solidFill>
                  <a:srgbClr val="203864"/>
                </a:solidFill>
                <a:latin typeface="Arial"/>
              </a:rPr>
              <a:t>Model Predictions</a:t>
            </a:r>
            <a:endParaRPr lang="en-IN" sz="3200" b="0" strike="noStrike" spc="-1">
              <a:latin typeface="Arial"/>
            </a:endParaRPr>
          </a:p>
        </p:txBody>
      </p:sp>
      <p:pic>
        <p:nvPicPr>
          <p:cNvPr id="462" name="Picture 13"/>
          <p:cNvPicPr/>
          <p:nvPr/>
        </p:nvPicPr>
        <p:blipFill>
          <a:blip r:embed="rId2"/>
          <a:stretch/>
        </p:blipFill>
        <p:spPr>
          <a:xfrm>
            <a:off x="1381320" y="1417680"/>
            <a:ext cx="6718680" cy="2064600"/>
          </a:xfrm>
          <a:prstGeom prst="rect">
            <a:avLst/>
          </a:prstGeom>
          <a:ln w="0">
            <a:noFill/>
          </a:ln>
        </p:spPr>
      </p:pic>
      <p:pic>
        <p:nvPicPr>
          <p:cNvPr id="463" name="Picture 15"/>
          <p:cNvPicPr/>
          <p:nvPr/>
        </p:nvPicPr>
        <p:blipFill>
          <a:blip r:embed="rId3"/>
          <a:stretch/>
        </p:blipFill>
        <p:spPr>
          <a:xfrm>
            <a:off x="1620360" y="3600000"/>
            <a:ext cx="5759640" cy="3129840"/>
          </a:xfrm>
          <a:prstGeom prst="rect">
            <a:avLst/>
          </a:prstGeom>
          <a:ln w="0">
            <a:noFill/>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1720" cy="1144080"/>
          </a:xfrm>
          <a:prstGeom prst="rect">
            <a:avLst/>
          </a:prstGeom>
          <a:noFill/>
          <a:ln w="0">
            <a:noFill/>
          </a:ln>
        </p:spPr>
        <p:txBody>
          <a:bodyPr lIns="0" tIns="0" rIns="0" bIns="0" anchor="ctr">
            <a:noAutofit/>
          </a:bodyPr>
          <a:lstStyle/>
          <a:p>
            <a:pPr>
              <a:lnSpc>
                <a:spcPct val="150000"/>
              </a:lnSpc>
              <a:spcBef>
                <a:spcPts val="1001"/>
              </a:spcBef>
              <a:buNone/>
            </a:pPr>
            <a:r>
              <a:rPr lang="en-US" sz="3200" b="1" strike="noStrike" spc="-1">
                <a:solidFill>
                  <a:srgbClr val="203864"/>
                </a:solidFill>
                <a:latin typeface="Arial"/>
              </a:rPr>
              <a:t>Model Predictions</a:t>
            </a:r>
            <a:endParaRPr lang="en-IN" sz="3200" b="0" strike="noStrike" spc="-1">
              <a:latin typeface="Arial"/>
            </a:endParaRPr>
          </a:p>
        </p:txBody>
      </p:sp>
      <p:pic>
        <p:nvPicPr>
          <p:cNvPr id="465" name="Picture 464"/>
          <p:cNvPicPr/>
          <p:nvPr/>
        </p:nvPicPr>
        <p:blipFill>
          <a:blip r:embed="rId2"/>
          <a:stretch/>
        </p:blipFill>
        <p:spPr>
          <a:xfrm>
            <a:off x="611280" y="1417680"/>
            <a:ext cx="6948720" cy="2232000"/>
          </a:xfrm>
          <a:prstGeom prst="rect">
            <a:avLst/>
          </a:prstGeom>
          <a:ln w="0">
            <a:noFill/>
          </a:ln>
        </p:spPr>
      </p:pic>
      <p:pic>
        <p:nvPicPr>
          <p:cNvPr id="466" name="Picture 465"/>
          <p:cNvPicPr/>
          <p:nvPr/>
        </p:nvPicPr>
        <p:blipFill>
          <a:blip r:embed="rId3"/>
          <a:stretch/>
        </p:blipFill>
        <p:spPr>
          <a:xfrm>
            <a:off x="1620360" y="3649680"/>
            <a:ext cx="5219640" cy="3052800"/>
          </a:xfrm>
          <a:prstGeom prst="rect">
            <a:avLst/>
          </a:prstGeom>
          <a:ln w="0">
            <a:noFill/>
          </a:ln>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PlaceHolder 1"/>
          <p:cNvSpPr>
            <a:spLocks noGrp="1"/>
          </p:cNvSpPr>
          <p:nvPr>
            <p:ph type="title"/>
          </p:nvPr>
        </p:nvSpPr>
        <p:spPr>
          <a:xfrm>
            <a:off x="286200" y="365040"/>
            <a:ext cx="10513800" cy="1323720"/>
          </a:xfrm>
          <a:prstGeom prst="rect">
            <a:avLst/>
          </a:prstGeom>
          <a:noFill/>
          <a:ln w="0">
            <a:noFill/>
          </a:ln>
        </p:spPr>
        <p:txBody>
          <a:bodyPr lIns="0" tIns="0" rIns="0" bIns="0" anchor="ctr">
            <a:noAutofit/>
          </a:bodyPr>
          <a:lstStyle/>
          <a:p>
            <a:pPr>
              <a:lnSpc>
                <a:spcPct val="150000"/>
              </a:lnSpc>
              <a:spcBef>
                <a:spcPts val="1001"/>
              </a:spcBef>
              <a:buNone/>
            </a:pPr>
            <a:r>
              <a:rPr lang="en-US" sz="3200" b="1" strike="noStrike" spc="-1">
                <a:solidFill>
                  <a:srgbClr val="203864"/>
                </a:solidFill>
                <a:latin typeface="Arial"/>
              </a:rPr>
              <a:t>Model Predictions</a:t>
            </a:r>
            <a:endParaRPr lang="en-IN" sz="3200" b="0" strike="noStrike" spc="-1">
              <a:latin typeface="Arial"/>
            </a:endParaRPr>
          </a:p>
        </p:txBody>
      </p:sp>
      <p:sp>
        <p:nvSpPr>
          <p:cNvPr id="468" name="PlaceHolder 2"/>
          <p:cNvSpPr>
            <a:spLocks noGrp="1"/>
          </p:cNvSpPr>
          <p:nvPr>
            <p:ph type="dt" idx="24"/>
          </p:nvPr>
        </p:nvSpPr>
        <p:spPr>
          <a:xfrm>
            <a:off x="838080" y="6244560"/>
            <a:ext cx="1220400" cy="363960"/>
          </a:xfrm>
          <a:prstGeom prst="rect">
            <a:avLst/>
          </a:prstGeom>
          <a:noFill/>
          <a:ln w="0">
            <a:noFill/>
          </a:ln>
        </p:spPr>
        <p:txBody>
          <a:bodyPr lIns="90000" tIns="45000" rIns="90000" bIns="45000" anchor="ctr">
            <a:noAutofit/>
          </a:bodyPr>
          <a:lstStyle>
            <a:lvl1pPr algn="ctr">
              <a:lnSpc>
                <a:spcPct val="100000"/>
              </a:lnSpc>
              <a:buNone/>
              <a:defRPr lang="en-US" sz="1000" b="0" strike="noStrike" spc="-1">
                <a:solidFill>
                  <a:srgbClr val="44546A"/>
                </a:solidFill>
                <a:latin typeface="Arial"/>
              </a:defRPr>
            </a:lvl1pPr>
          </a:lstStyle>
          <a:p>
            <a:pPr algn="ctr">
              <a:lnSpc>
                <a:spcPct val="100000"/>
              </a:lnSpc>
              <a:buNone/>
            </a:pPr>
            <a:fld id="{6FE914C2-15F5-489D-9020-3773C0208BF4}" type="datetime1">
              <a:rPr lang="en-US" sz="1000" b="0" strike="noStrike" spc="-1">
                <a:solidFill>
                  <a:srgbClr val="44546A"/>
                </a:solidFill>
                <a:latin typeface="Arial"/>
              </a:rPr>
              <a:t>5/8/2024</a:t>
            </a:fld>
            <a:endParaRPr lang="en-IN" sz="1000" b="0" strike="noStrike" spc="-1">
              <a:latin typeface="Times New Roman"/>
            </a:endParaRPr>
          </a:p>
        </p:txBody>
      </p:sp>
      <p:pic>
        <p:nvPicPr>
          <p:cNvPr id="469" name="Picture 17"/>
          <p:cNvPicPr/>
          <p:nvPr/>
        </p:nvPicPr>
        <p:blipFill>
          <a:blip r:embed="rId3"/>
          <a:stretch/>
        </p:blipFill>
        <p:spPr>
          <a:xfrm>
            <a:off x="4104000" y="232560"/>
            <a:ext cx="6876000" cy="2674080"/>
          </a:xfrm>
          <a:prstGeom prst="rect">
            <a:avLst/>
          </a:prstGeom>
          <a:ln w="0">
            <a:noFill/>
          </a:ln>
        </p:spPr>
      </p:pic>
      <p:pic>
        <p:nvPicPr>
          <p:cNvPr id="470" name="Picture 18"/>
          <p:cNvPicPr/>
          <p:nvPr/>
        </p:nvPicPr>
        <p:blipFill>
          <a:blip r:embed="rId4"/>
          <a:stretch/>
        </p:blipFill>
        <p:spPr>
          <a:xfrm>
            <a:off x="2136600" y="3303360"/>
            <a:ext cx="5783400" cy="3176640"/>
          </a:xfrm>
          <a:prstGeom prst="rect">
            <a:avLst/>
          </a:prstGeom>
          <a:ln w="0">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nSpc>
                <a:spcPct val="150000"/>
              </a:lnSpc>
              <a:spcBef>
                <a:spcPts val="1001"/>
              </a:spcBef>
              <a:buNone/>
            </a:pPr>
            <a:r>
              <a:rPr lang="en-US" sz="3200" b="1" strike="noStrike" spc="-1">
                <a:solidFill>
                  <a:srgbClr val="203864"/>
                </a:solidFill>
                <a:latin typeface="Arial"/>
              </a:rPr>
              <a:t>Results</a:t>
            </a:r>
            <a:endParaRPr lang="en-IN" sz="3200" b="0" strike="noStrike" spc="-1">
              <a:latin typeface="Arial"/>
            </a:endParaRPr>
          </a:p>
        </p:txBody>
      </p:sp>
      <p:sp>
        <p:nvSpPr>
          <p:cNvPr id="472" name="PlaceHolder 2"/>
          <p:cNvSpPr>
            <a:spLocks noGrp="1"/>
          </p:cNvSpPr>
          <p:nvPr>
            <p:ph type="subTitle"/>
          </p:nvPr>
        </p:nvSpPr>
        <p:spPr>
          <a:xfrm>
            <a:off x="609480" y="1292040"/>
            <a:ext cx="10972440" cy="4603320"/>
          </a:xfrm>
          <a:prstGeom prst="rect">
            <a:avLst/>
          </a:prstGeom>
          <a:noFill/>
          <a:ln w="0">
            <a:noFill/>
          </a:ln>
        </p:spPr>
        <p:txBody>
          <a:bodyPr lIns="0" tIns="0" rIns="0" bIns="0" anchor="ctr">
            <a:noAutofit/>
          </a:bodyPr>
          <a:lstStyle/>
          <a:p>
            <a:pPr>
              <a:lnSpc>
                <a:spcPct val="170000"/>
              </a:lnSpc>
              <a:spcBef>
                <a:spcPts val="1001"/>
              </a:spcBef>
              <a:buNone/>
            </a:pPr>
            <a:r>
              <a:rPr lang="en-US" sz="1800" b="1" strike="noStrike" spc="-1" dirty="0">
                <a:solidFill>
                  <a:srgbClr val="203864"/>
                </a:solidFill>
                <a:latin typeface="Arial"/>
              </a:rPr>
              <a:t>Average Cross Validation Score:</a:t>
            </a:r>
            <a:r>
              <a:rPr lang="en-US" sz="1800" b="0" strike="noStrike" spc="-1" dirty="0">
                <a:solidFill>
                  <a:srgbClr val="203864"/>
                </a:solidFill>
                <a:latin typeface="Arial"/>
              </a:rPr>
              <a:t> The average cross-validation score of </a:t>
            </a:r>
            <a:r>
              <a:rPr lang="en-US" sz="1800" b="1" strike="noStrike" spc="-1" dirty="0">
                <a:solidFill>
                  <a:srgbClr val="203864"/>
                </a:solidFill>
                <a:latin typeface="Arial"/>
              </a:rPr>
              <a:t>0.733</a:t>
            </a:r>
            <a:r>
              <a:rPr lang="en-US" sz="1800" b="0" strike="noStrike" spc="-1" dirty="0">
                <a:solidFill>
                  <a:srgbClr val="203864"/>
                </a:solidFill>
                <a:latin typeface="Arial"/>
              </a:rPr>
              <a:t> indicates the overall performance of our </a:t>
            </a:r>
            <a:r>
              <a:rPr lang="en-US" sz="1800" b="0" strike="noStrike" spc="-1" dirty="0" err="1">
                <a:solidFill>
                  <a:srgbClr val="203864"/>
                </a:solidFill>
                <a:latin typeface="Arial"/>
              </a:rPr>
              <a:t>Adaboost</a:t>
            </a:r>
            <a:r>
              <a:rPr lang="en-US" sz="1800" b="0" strike="noStrike" spc="-1" dirty="0">
                <a:solidFill>
                  <a:srgbClr val="203864"/>
                </a:solidFill>
                <a:latin typeface="Arial"/>
              </a:rPr>
              <a:t> model across different folds of the dataset during cross-validation. This score suggests that your model is reasonably accurate in predicting taxi demand.</a:t>
            </a:r>
            <a:endParaRPr lang="en-IN" sz="1800" b="0" strike="noStrike" spc="-1" dirty="0">
              <a:latin typeface="Arial"/>
            </a:endParaRPr>
          </a:p>
          <a:p>
            <a:pPr>
              <a:lnSpc>
                <a:spcPct val="170000"/>
              </a:lnSpc>
              <a:spcBef>
                <a:spcPts val="1001"/>
              </a:spcBef>
              <a:buNone/>
            </a:pPr>
            <a:r>
              <a:rPr lang="en-US" sz="1800" b="1" strike="noStrike" spc="-1" dirty="0">
                <a:solidFill>
                  <a:srgbClr val="203864"/>
                </a:solidFill>
                <a:latin typeface="Arial"/>
              </a:rPr>
              <a:t>Test Accuracy:</a:t>
            </a:r>
            <a:r>
              <a:rPr lang="en-US" sz="1800" b="0" strike="noStrike" spc="-1" dirty="0">
                <a:solidFill>
                  <a:srgbClr val="203864"/>
                </a:solidFill>
                <a:latin typeface="Arial"/>
              </a:rPr>
              <a:t> The test accuracy of our model </a:t>
            </a:r>
            <a:r>
              <a:rPr lang="en-US" sz="1800" b="1" strike="noStrike" spc="-1" dirty="0">
                <a:solidFill>
                  <a:srgbClr val="203864"/>
                </a:solidFill>
                <a:latin typeface="Arial"/>
              </a:rPr>
              <a:t>0.709</a:t>
            </a:r>
            <a:r>
              <a:rPr lang="en-US" sz="1800" b="0" strike="noStrike" spc="-1" dirty="0">
                <a:solidFill>
                  <a:srgbClr val="203864"/>
                </a:solidFill>
                <a:latin typeface="Arial"/>
              </a:rPr>
              <a:t> indicates the proportion of correctly predicted taxi demand instances in your first test dataset. It suggests that your model performs well in generalizing to unseen data, capturing the underlying patterns in the taxi demand effectively.</a:t>
            </a:r>
            <a:endParaRPr lang="en-IN" sz="1800" b="0" strike="noStrike" spc="-1" dirty="0">
              <a:latin typeface="Arial"/>
            </a:endParaRPr>
          </a:p>
          <a:p>
            <a:pPr>
              <a:lnSpc>
                <a:spcPct val="170000"/>
              </a:lnSpc>
              <a:spcBef>
                <a:spcPts val="1001"/>
              </a:spcBef>
              <a:buNone/>
            </a:pPr>
            <a:r>
              <a:rPr lang="en-US" sz="1800" b="1" strike="noStrike" spc="-1" dirty="0">
                <a:solidFill>
                  <a:srgbClr val="203864"/>
                </a:solidFill>
                <a:latin typeface="Arial"/>
              </a:rPr>
              <a:t>Mean Absolute Error (MAE):</a:t>
            </a:r>
            <a:r>
              <a:rPr lang="en-US" sz="1800" b="0" strike="noStrike" spc="-1" dirty="0">
                <a:solidFill>
                  <a:srgbClr val="203864"/>
                </a:solidFill>
                <a:latin typeface="Arial"/>
              </a:rPr>
              <a:t> The mean absolute error of our Random Forrest model </a:t>
            </a:r>
            <a:r>
              <a:rPr lang="en-US" sz="1800" b="1" strike="noStrike" spc="-1" dirty="0">
                <a:solidFill>
                  <a:srgbClr val="203864"/>
                </a:solidFill>
                <a:latin typeface="Arial"/>
              </a:rPr>
              <a:t>0.4327</a:t>
            </a:r>
            <a:r>
              <a:rPr lang="en-US" sz="1800" b="0" strike="noStrike" spc="-1" dirty="0">
                <a:solidFill>
                  <a:srgbClr val="203864"/>
                </a:solidFill>
                <a:latin typeface="Arial"/>
              </a:rPr>
              <a:t> represents the average absolute difference between the actual and predicted values of taxi demand. A lower MAE indicates better accuracy, suggesting that your model's predictions are, on average, approximately 0.4327 units away from the actual demand values.</a:t>
            </a:r>
            <a:endParaRPr lang="en-IN" sz="1800" b="0" strike="noStrike" spc="-1" dirty="0">
              <a:latin typeface="Arial"/>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1523880" y="4589640"/>
            <a:ext cx="9142920" cy="1087560"/>
          </a:xfrm>
          <a:prstGeom prst="rect">
            <a:avLst/>
          </a:prstGeom>
          <a:noFill/>
          <a:ln w="0">
            <a:noFill/>
          </a:ln>
        </p:spPr>
        <p:txBody>
          <a:bodyPr lIns="90000" tIns="45000" rIns="90000" bIns="45000" anchor="b">
            <a:noAutofit/>
          </a:bodyPr>
          <a:lstStyle/>
          <a:p>
            <a:pPr algn="ctr">
              <a:lnSpc>
                <a:spcPct val="90000"/>
              </a:lnSpc>
              <a:buNone/>
            </a:pPr>
            <a:r>
              <a:rPr lang="en-US" sz="3200" b="1" strike="noStrike" spc="-1">
                <a:solidFill>
                  <a:srgbClr val="FFFFFF"/>
                </a:solidFill>
                <a:latin typeface="Arial"/>
              </a:rPr>
              <a:t>Thank You!</a:t>
            </a:r>
            <a:endParaRPr lang="en-IN" sz="3200" b="0" strike="noStrike" spc="-1">
              <a:latin typeface="Arial"/>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1523880" y="1122480"/>
            <a:ext cx="9142920" cy="2386440"/>
          </a:xfrm>
          <a:prstGeom prst="rect">
            <a:avLst/>
          </a:prstGeom>
          <a:noFill/>
          <a:ln w="0">
            <a:noFill/>
          </a:ln>
        </p:spPr>
        <p:txBody>
          <a:bodyPr lIns="90000" tIns="45000" rIns="90000" bIns="45000" anchor="b">
            <a:normAutofit/>
          </a:bodyPr>
          <a:lstStyle/>
          <a:p>
            <a:pPr algn="ctr">
              <a:lnSpc>
                <a:spcPct val="90000"/>
              </a:lnSpc>
              <a:buNone/>
            </a:pPr>
            <a:r>
              <a:rPr lang="en-US" sz="4400" b="1" strike="noStrike" spc="-1">
                <a:solidFill>
                  <a:srgbClr val="FFFFFF"/>
                </a:solidFill>
                <a:latin typeface="Arial"/>
              </a:rPr>
              <a:t>NYC Taxi Trip Data Analysis: A Machine Learning Perspective  </a:t>
            </a:r>
            <a:br>
              <a:rPr sz="4400"/>
            </a:br>
            <a:endParaRPr lang="en-IN" sz="4400" b="0" strike="noStrike" spc="-1">
              <a:latin typeface="Arial"/>
            </a:endParaRPr>
          </a:p>
        </p:txBody>
      </p:sp>
      <p:sp>
        <p:nvSpPr>
          <p:cNvPr id="406" name="PlaceHolder 2"/>
          <p:cNvSpPr>
            <a:spLocks noGrp="1"/>
          </p:cNvSpPr>
          <p:nvPr>
            <p:ph type="subTitle"/>
          </p:nvPr>
        </p:nvSpPr>
        <p:spPr>
          <a:xfrm>
            <a:off x="1523880" y="4541760"/>
            <a:ext cx="9142920" cy="1654560"/>
          </a:xfrm>
          <a:prstGeom prst="rect">
            <a:avLst/>
          </a:prstGeom>
          <a:noFill/>
          <a:ln w="0">
            <a:noFill/>
          </a:ln>
        </p:spPr>
        <p:txBody>
          <a:bodyPr lIns="0" tIns="0" rIns="0" bIns="0" anchor="t">
            <a:normAutofit/>
          </a:bodyPr>
          <a:lstStyle/>
          <a:p>
            <a:pPr algn="r">
              <a:buNone/>
            </a:pPr>
            <a:r>
              <a:rPr lang="en-US" sz="1800" b="0" strike="noStrike" spc="-1" dirty="0">
                <a:solidFill>
                  <a:srgbClr val="FFFFFF"/>
                </a:solidFill>
                <a:latin typeface="Arial"/>
                <a:ea typeface="Arial"/>
              </a:rPr>
              <a:t> 					    Bharath Reddy Emani</a:t>
            </a:r>
            <a:r>
              <a:rPr lang="en-US" sz="1800" b="0" strike="noStrike" spc="-1" dirty="0">
                <a:solidFill>
                  <a:srgbClr val="FFFFFF"/>
                </a:solidFill>
                <a:latin typeface="Arial"/>
              </a:rPr>
              <a:t> | </a:t>
            </a:r>
            <a:r>
              <a:rPr lang="en-US" sz="1800" b="0" strike="noStrike" spc="-1" dirty="0">
                <a:solidFill>
                  <a:srgbClr val="FFFFFF"/>
                </a:solidFill>
                <a:latin typeface="Arial"/>
                <a:ea typeface="Arial"/>
                <a:hlinkClick r:id="rId3"/>
              </a:rPr>
              <a:t>bemani</a:t>
            </a:r>
            <a:r>
              <a:rPr lang="en-US" sz="1800" b="0" strike="noStrike" spc="-1" dirty="0">
                <a:solidFill>
                  <a:srgbClr val="FFFFFF"/>
                </a:solidFill>
                <a:latin typeface="Arial"/>
                <a:hlinkClick r:id="rId3"/>
              </a:rPr>
              <a:t>@kent.edu</a:t>
            </a:r>
            <a:endParaRPr lang="en-US" sz="1800" b="0" strike="noStrike" spc="-1" dirty="0">
              <a:solidFill>
                <a:srgbClr val="FFFFFF"/>
              </a:solidFill>
              <a:latin typeface="Arial"/>
            </a:endParaRPr>
          </a:p>
          <a:p>
            <a:pPr algn="r">
              <a:lnSpc>
                <a:spcPct val="90000"/>
              </a:lnSpc>
              <a:spcBef>
                <a:spcPts val="1001"/>
              </a:spcBef>
              <a:buNone/>
              <a:tabLst>
                <a:tab pos="0" algn="l"/>
              </a:tabLst>
            </a:pPr>
            <a:r>
              <a:rPr lang="en-US" sz="1800" b="0" strike="noStrike" spc="-1" dirty="0" err="1">
                <a:solidFill>
                  <a:srgbClr val="FFFFFF"/>
                </a:solidFill>
                <a:latin typeface="Arial"/>
              </a:rPr>
              <a:t>Deekshith</a:t>
            </a:r>
            <a:r>
              <a:rPr lang="en-US" sz="1800" b="0" strike="noStrike" spc="-1" dirty="0">
                <a:solidFill>
                  <a:srgbClr val="FFFFFF"/>
                </a:solidFill>
                <a:latin typeface="Arial"/>
              </a:rPr>
              <a:t> </a:t>
            </a:r>
            <a:r>
              <a:rPr lang="en-US" sz="1800" b="0" strike="noStrike" spc="-1" dirty="0" err="1">
                <a:solidFill>
                  <a:srgbClr val="FFFFFF"/>
                </a:solidFill>
                <a:latin typeface="Arial"/>
              </a:rPr>
              <a:t>Venepally</a:t>
            </a:r>
            <a:r>
              <a:rPr lang="en-US" sz="1800" b="0" strike="noStrike" spc="-1" dirty="0">
                <a:solidFill>
                  <a:srgbClr val="FFFFFF"/>
                </a:solidFill>
                <a:latin typeface="Arial"/>
              </a:rPr>
              <a:t> | dvenepal@kent.edu</a:t>
            </a:r>
            <a:r>
              <a:rPr lang="en-US" sz="1800" b="0" strike="noStrike" spc="-1" dirty="0">
                <a:solidFill>
                  <a:srgbClr val="FFFFFF"/>
                </a:solidFill>
                <a:latin typeface="Arial"/>
                <a:ea typeface=""/>
              </a:rPr>
              <a:t>    </a:t>
            </a:r>
            <a:endParaRPr lang="en-IN" sz="1800" b="0" strike="noStrike" spc="-1" dirty="0">
              <a:latin typeface="Arial"/>
            </a:endParaRPr>
          </a:p>
          <a:p>
            <a:pPr algn="r">
              <a:buNone/>
            </a:pPr>
            <a:r>
              <a:rPr lang="en-US" sz="1800" b="0" strike="noStrike" spc="-1" dirty="0">
                <a:solidFill>
                  <a:srgbClr val="FFFFFF"/>
                </a:solidFill>
                <a:latin typeface="Arial"/>
                <a:ea typeface=""/>
              </a:rPr>
              <a:t>				      Indira Devi </a:t>
            </a:r>
            <a:r>
              <a:rPr lang="en-US" sz="1800" b="0" strike="noStrike" spc="-1" dirty="0" err="1">
                <a:solidFill>
                  <a:srgbClr val="FFFFFF"/>
                </a:solidFill>
                <a:latin typeface="Arial"/>
                <a:ea typeface=""/>
              </a:rPr>
              <a:t>Galla</a:t>
            </a:r>
            <a:r>
              <a:rPr lang="en-US" sz="1800" b="0" strike="noStrike" spc="-1" dirty="0">
                <a:solidFill>
                  <a:srgbClr val="FFFFFF"/>
                </a:solidFill>
                <a:latin typeface="Arial"/>
              </a:rPr>
              <a:t> | </a:t>
            </a:r>
            <a:r>
              <a:rPr lang="en-US" sz="1800" b="0" strike="noStrike" spc="-1" dirty="0">
                <a:solidFill>
                  <a:srgbClr val="FFFFFF"/>
                </a:solidFill>
                <a:latin typeface="Arial"/>
                <a:ea typeface=""/>
              </a:rPr>
              <a:t>igalla</a:t>
            </a:r>
            <a:r>
              <a:rPr lang="en-US" sz="1800" b="0" strike="noStrike" spc="-1" dirty="0">
                <a:solidFill>
                  <a:srgbClr val="FFFFFF"/>
                </a:solidFill>
                <a:latin typeface="Arial"/>
              </a:rPr>
              <a:t>@kent.edu</a:t>
            </a:r>
            <a:endParaRPr lang="en-IN" sz="1800" b="0" strike="noStrike" spc="-1" dirty="0">
              <a:latin typeface="Arial"/>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buNone/>
            </a:pPr>
            <a:r>
              <a:rPr lang="en-US" sz="3200" b="1" strike="noStrike" spc="-1">
                <a:solidFill>
                  <a:srgbClr val="203864"/>
                </a:solidFill>
                <a:latin typeface="Arial"/>
              </a:rPr>
              <a:t>Contents</a:t>
            </a:r>
            <a:endParaRPr lang="en-IN" sz="3200" b="0" strike="noStrike" spc="-1">
              <a:latin typeface="Arial"/>
            </a:endParaRPr>
          </a:p>
        </p:txBody>
      </p:sp>
      <p:sp>
        <p:nvSpPr>
          <p:cNvPr id="408" name="PlaceHolder 2"/>
          <p:cNvSpPr>
            <a:spLocks noGrp="1"/>
          </p:cNvSpPr>
          <p:nvPr>
            <p:ph/>
          </p:nvPr>
        </p:nvSpPr>
        <p:spPr>
          <a:xfrm>
            <a:off x="838080" y="1628640"/>
            <a:ext cx="10514520" cy="4350240"/>
          </a:xfrm>
          <a:prstGeom prst="rect">
            <a:avLst/>
          </a:prstGeom>
          <a:noFill/>
          <a:ln w="0">
            <a:noFill/>
          </a:ln>
        </p:spPr>
        <p:txBody>
          <a:bodyPr lIns="90000" tIns="45000" rIns="90000" bIns="45000" anchor="t">
            <a:normAutofit/>
          </a:bodyPr>
          <a:lstStyle/>
          <a:p>
            <a:pPr marL="432000" indent="-324000">
              <a:lnSpc>
                <a:spcPct val="140000"/>
              </a:lnSpc>
              <a:spcBef>
                <a:spcPts val="930"/>
              </a:spcBef>
              <a:buClr>
                <a:srgbClr val="000000"/>
              </a:buClr>
              <a:buSzPct val="45000"/>
              <a:buFont typeface="Wingdings" charset="2"/>
              <a:buChar char=""/>
            </a:pPr>
            <a:r>
              <a:rPr lang="en-US" sz="2000" b="0" strike="noStrike" spc="-1">
                <a:solidFill>
                  <a:srgbClr val="203864"/>
                </a:solidFill>
                <a:latin typeface="Arial"/>
              </a:rPr>
              <a:t>Abstract</a:t>
            </a:r>
            <a:endParaRPr lang="en-IN" sz="2000" b="0" strike="noStrike" spc="1449">
              <a:solidFill>
                <a:srgbClr val="404040"/>
              </a:solidFill>
              <a:latin typeface="Meiryo"/>
              <a:ea typeface="Meiryo"/>
            </a:endParaRPr>
          </a:p>
          <a:p>
            <a:pPr marL="432000" indent="-324000">
              <a:lnSpc>
                <a:spcPct val="140000"/>
              </a:lnSpc>
              <a:spcBef>
                <a:spcPts val="930"/>
              </a:spcBef>
              <a:buClr>
                <a:srgbClr val="000000"/>
              </a:buClr>
              <a:buSzPct val="45000"/>
              <a:buFont typeface="Wingdings" charset="2"/>
              <a:buChar char=""/>
            </a:pPr>
            <a:r>
              <a:rPr lang="en-US" sz="2000" b="0" strike="noStrike" spc="-1">
                <a:solidFill>
                  <a:srgbClr val="203864"/>
                </a:solidFill>
                <a:latin typeface="Arial"/>
              </a:rPr>
              <a:t>Introduction</a:t>
            </a:r>
            <a:endParaRPr lang="en-IN" sz="2000" b="0" strike="noStrike" spc="1449">
              <a:solidFill>
                <a:srgbClr val="404040"/>
              </a:solidFill>
              <a:latin typeface="Meiryo"/>
              <a:ea typeface="Meiryo"/>
            </a:endParaRPr>
          </a:p>
          <a:p>
            <a:pPr marL="432000" indent="-324000">
              <a:lnSpc>
                <a:spcPct val="140000"/>
              </a:lnSpc>
              <a:spcBef>
                <a:spcPts val="930"/>
              </a:spcBef>
              <a:buClr>
                <a:srgbClr val="000000"/>
              </a:buClr>
              <a:buSzPct val="45000"/>
              <a:buFont typeface="Wingdings" charset="2"/>
              <a:buChar char=""/>
            </a:pPr>
            <a:r>
              <a:rPr lang="en-US" sz="2000" b="0" strike="noStrike" spc="-1">
                <a:solidFill>
                  <a:srgbClr val="203864"/>
                </a:solidFill>
                <a:latin typeface="Arial"/>
              </a:rPr>
              <a:t>Objective</a:t>
            </a:r>
            <a:endParaRPr lang="en-IN" sz="2000" b="0" strike="noStrike" spc="1449">
              <a:solidFill>
                <a:srgbClr val="404040"/>
              </a:solidFill>
              <a:latin typeface="Meiryo"/>
              <a:ea typeface="Meiryo"/>
            </a:endParaRPr>
          </a:p>
          <a:p>
            <a:pPr marL="432000" indent="-324000">
              <a:lnSpc>
                <a:spcPct val="140000"/>
              </a:lnSpc>
              <a:spcBef>
                <a:spcPts val="930"/>
              </a:spcBef>
              <a:buClr>
                <a:srgbClr val="000000"/>
              </a:buClr>
              <a:buSzPct val="45000"/>
              <a:buFont typeface="Wingdings" charset="2"/>
              <a:buChar char=""/>
            </a:pPr>
            <a:r>
              <a:rPr lang="en-US" sz="2000" b="0" strike="noStrike" spc="-1">
                <a:solidFill>
                  <a:srgbClr val="203864"/>
                </a:solidFill>
                <a:latin typeface="Arial"/>
              </a:rPr>
              <a:t>Project Explanation &amp; Code</a:t>
            </a:r>
            <a:endParaRPr lang="en-IN" sz="2000" b="0" strike="noStrike" spc="1449">
              <a:solidFill>
                <a:srgbClr val="404040"/>
              </a:solidFill>
              <a:latin typeface="Meiryo"/>
              <a:ea typeface="Meiryo"/>
            </a:endParaRPr>
          </a:p>
          <a:p>
            <a:pPr marL="432000" indent="-324000">
              <a:lnSpc>
                <a:spcPct val="140000"/>
              </a:lnSpc>
              <a:spcBef>
                <a:spcPts val="930"/>
              </a:spcBef>
              <a:buClr>
                <a:srgbClr val="000000"/>
              </a:buClr>
              <a:buSzPct val="45000"/>
              <a:buFont typeface="Wingdings" charset="2"/>
              <a:buChar char=""/>
            </a:pPr>
            <a:r>
              <a:rPr lang="en-US" sz="2000" b="0" strike="noStrike" spc="-1">
                <a:solidFill>
                  <a:srgbClr val="203864"/>
                </a:solidFill>
                <a:latin typeface="Arial"/>
              </a:rPr>
              <a:t>Results</a:t>
            </a:r>
            <a:endParaRPr lang="en-IN" sz="2000" b="0" strike="noStrike" spc="1449">
              <a:solidFill>
                <a:srgbClr val="404040"/>
              </a:solidFill>
              <a:latin typeface="Meiryo"/>
              <a:ea typeface="Meiryo"/>
            </a:endParaRPr>
          </a:p>
          <a:p>
            <a:pPr>
              <a:lnSpc>
                <a:spcPct val="90000"/>
              </a:lnSpc>
              <a:spcBef>
                <a:spcPts val="1001"/>
              </a:spcBef>
              <a:buNone/>
            </a:pPr>
            <a:endParaRPr lang="en-IN" sz="2400" b="0" strike="noStrike" spc="-1">
              <a:latin typeface="Arial"/>
            </a:endParaRPr>
          </a:p>
          <a:p>
            <a:pPr>
              <a:lnSpc>
                <a:spcPct val="90000"/>
              </a:lnSpc>
              <a:spcBef>
                <a:spcPts val="1001"/>
              </a:spcBef>
              <a:buNone/>
            </a:pPr>
            <a:endParaRPr lang="en-IN" sz="2400" b="0" strike="noStrike" spc="-1">
              <a:latin typeface="Aria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150000"/>
              </a:lnSpc>
              <a:buNone/>
            </a:pPr>
            <a:r>
              <a:rPr lang="en-US" sz="3200" b="1" strike="noStrike" spc="-1">
                <a:solidFill>
                  <a:srgbClr val="203864"/>
                </a:solidFill>
                <a:latin typeface="Arial"/>
                <a:ea typeface="Meiryo"/>
              </a:rPr>
              <a:t>Abstract</a:t>
            </a:r>
            <a:endParaRPr lang="en-IN" sz="3200" b="0" strike="noStrike" spc="-1">
              <a:latin typeface="Arial"/>
            </a:endParaRPr>
          </a:p>
        </p:txBody>
      </p:sp>
      <p:sp>
        <p:nvSpPr>
          <p:cNvPr id="410"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fontScale="89500" lnSpcReduction="20000"/>
          </a:bodyPr>
          <a:lstStyle/>
          <a:p>
            <a:pPr marL="228600" indent="-228600">
              <a:lnSpc>
                <a:spcPct val="170000"/>
              </a:lnSpc>
              <a:spcBef>
                <a:spcPts val="1001"/>
              </a:spcBef>
              <a:buClr>
                <a:srgbClr val="203864"/>
              </a:buClr>
              <a:buFont typeface="Arial"/>
              <a:buChar char="•"/>
            </a:pPr>
            <a:r>
              <a:rPr lang="en-US" sz="1800" b="0" strike="noStrike" spc="-1">
                <a:solidFill>
                  <a:srgbClr val="203864"/>
                </a:solidFill>
                <a:latin typeface="Arial"/>
              </a:rPr>
              <a:t>The demand for taxis fluctuates significantly across different locations and times of day, posing challenges for efficient fleet management and resource allocation. </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0" strike="noStrike" spc="-1">
                <a:solidFill>
                  <a:srgbClr val="203864"/>
                </a:solidFill>
                <a:latin typeface="Arial"/>
              </a:rPr>
              <a:t>Leveraging historical taxi trip data, this research explores the application of time series analysis and machine learning models to forecast taxi demand. </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0" strike="noStrike" spc="-1">
                <a:solidFill>
                  <a:srgbClr val="203864"/>
                </a:solidFill>
                <a:latin typeface="Arial"/>
              </a:rPr>
              <a:t>By accurately predicting demand patterns, taxi companies can optimize fleet deployment, improve service efficiency, and enhance customer satisfaction. </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0" strike="noStrike" spc="-1">
                <a:solidFill>
                  <a:srgbClr val="203864"/>
                </a:solidFill>
                <a:latin typeface="Arial"/>
              </a:rPr>
              <a:t>This study presents an integrated framework for forecasting taxi demand, incorporating various features such as pickup/dropoff locations, time of day, and historical demand trends. </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0" strike="noStrike" spc="-1">
                <a:solidFill>
                  <a:srgbClr val="203864"/>
                </a:solidFill>
                <a:latin typeface="Arial"/>
              </a:rPr>
              <a:t>The results demonstrate the potential of the proposed approach in enhancing taxi service operations and resource allocation strategies.</a:t>
            </a:r>
            <a:endParaRPr lang="en-IN" sz="1800" b="0" strike="noStrike" spc="-1">
              <a:latin typeface="Arial"/>
            </a:endParaRPr>
          </a:p>
        </p:txBody>
      </p:sp>
      <p:sp>
        <p:nvSpPr>
          <p:cNvPr id="411" name="PlaceHolder 3"/>
          <p:cNvSpPr>
            <a:spLocks noGrp="1"/>
          </p:cNvSpPr>
          <p:nvPr>
            <p:ph type="ftr" idx="16"/>
          </p:nvPr>
        </p:nvSpPr>
        <p:spPr>
          <a:xfrm>
            <a:off x="2059920" y="6244560"/>
            <a:ext cx="7756920" cy="363960"/>
          </a:xfrm>
          <a:prstGeom prst="rect">
            <a:avLst/>
          </a:prstGeom>
          <a:noFill/>
          <a:ln w="0">
            <a:noFill/>
          </a:ln>
        </p:spPr>
        <p:txBody>
          <a:bodyPr lIns="90000" tIns="45000" rIns="90000" bIns="45000" anchor="ctr">
            <a:noAutofit/>
          </a:bodyPr>
          <a:lstStyle>
            <a:lvl1pPr>
              <a:defRPr lang="en-IN" sz="2400" b="0" strike="noStrike" spc="-1">
                <a:latin typeface="Times New Roman"/>
              </a:defRPr>
            </a:lvl1pPr>
          </a:lstStyle>
          <a:p>
            <a:endParaRPr lang="en-IN" sz="2400" b="0" strike="noStrike" spc="-1">
              <a:latin typeface="Times New Roman"/>
            </a:endParaRPr>
          </a:p>
        </p:txBody>
      </p:sp>
      <p:sp>
        <p:nvSpPr>
          <p:cNvPr id="5" name="PlaceHolder 4"/>
          <p:cNvSpPr>
            <a:spLocks noGrp="1"/>
          </p:cNvSpPr>
          <p:nvPr>
            <p:ph type="dt" idx="4"/>
          </p:nvPr>
        </p:nvSpPr>
        <p:spPr/>
        <p:txBody>
          <a:bodyPr/>
          <a:lstStyle/>
          <a:p>
            <a:fld id="{5E08A809-B807-434F-B082-729CEC962AD6}" type="datetime1">
              <a:rPr lang="en-IN"/>
              <a:t>08-05-2024</a:t>
            </a:fld>
            <a:endParaRPr lang="en-IN"/>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150000"/>
              </a:lnSpc>
              <a:buNone/>
            </a:pPr>
            <a:r>
              <a:rPr lang="en-US" sz="3200" b="1" strike="noStrike" spc="-1">
                <a:solidFill>
                  <a:srgbClr val="203864"/>
                </a:solidFill>
                <a:latin typeface="Arial"/>
              </a:rPr>
              <a:t>Introduction</a:t>
            </a:r>
            <a:endParaRPr lang="en-IN" sz="3200" b="0" strike="noStrike" spc="-1">
              <a:latin typeface="Arial"/>
            </a:endParaRPr>
          </a:p>
        </p:txBody>
      </p:sp>
      <p:sp>
        <p:nvSpPr>
          <p:cNvPr id="413"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fontScale="81000" lnSpcReduction="10000"/>
          </a:bodyPr>
          <a:lstStyle/>
          <a:p>
            <a:pPr marL="228600" indent="-228600">
              <a:lnSpc>
                <a:spcPct val="170000"/>
              </a:lnSpc>
              <a:spcBef>
                <a:spcPts val="1001"/>
              </a:spcBef>
              <a:buClr>
                <a:srgbClr val="203864"/>
              </a:buClr>
              <a:buFont typeface="Arial"/>
              <a:buChar char="•"/>
            </a:pPr>
            <a:r>
              <a:rPr lang="en-US" sz="2400" b="0" strike="noStrike" spc="-1">
                <a:solidFill>
                  <a:srgbClr val="203864"/>
                </a:solidFill>
                <a:latin typeface="Arial"/>
              </a:rPr>
              <a:t>This research aims to address this challenge by investigating the application of time series analysis and machine learning models to forecast taxi demand at various locations and times of day. </a:t>
            </a:r>
            <a:endParaRPr lang="en-IN" sz="2400" b="0" strike="noStrike" spc="-1">
              <a:latin typeface="Arial"/>
            </a:endParaRPr>
          </a:p>
          <a:p>
            <a:pPr marL="228600" indent="-228600">
              <a:lnSpc>
                <a:spcPct val="170000"/>
              </a:lnSpc>
              <a:spcBef>
                <a:spcPts val="1001"/>
              </a:spcBef>
              <a:buClr>
                <a:srgbClr val="203864"/>
              </a:buClr>
              <a:buFont typeface="Arial"/>
              <a:buChar char="•"/>
            </a:pPr>
            <a:r>
              <a:rPr lang="en-US" sz="2400" b="0" strike="noStrike" spc="-1">
                <a:solidFill>
                  <a:srgbClr val="203864"/>
                </a:solidFill>
                <a:latin typeface="Arial"/>
              </a:rPr>
              <a:t>By analyzing historical trip data, including pickup/dropoff locations, timestamps, and passenger counts, we seek to develop predictive models capable of capturing the complex temporal and spatial patterns in taxi demand. </a:t>
            </a:r>
            <a:endParaRPr lang="en-IN" sz="2400" b="0" strike="noStrike" spc="-1">
              <a:latin typeface="Arial"/>
            </a:endParaRPr>
          </a:p>
          <a:p>
            <a:pPr marL="228600" indent="-228600">
              <a:lnSpc>
                <a:spcPct val="170000"/>
              </a:lnSpc>
              <a:spcBef>
                <a:spcPts val="1001"/>
              </a:spcBef>
              <a:buClr>
                <a:srgbClr val="203864"/>
              </a:buClr>
              <a:buFont typeface="Arial"/>
              <a:buChar char="•"/>
            </a:pPr>
            <a:r>
              <a:rPr lang="en-US" sz="2400" b="0" strike="noStrike" spc="-1">
                <a:solidFill>
                  <a:srgbClr val="203864"/>
                </a:solidFill>
                <a:latin typeface="Arial"/>
              </a:rPr>
              <a:t>The ultimate goal is to provide taxi companies with actionable insights that can inform fleet management decisions, improve resource allocation, and enhance overall service quality.</a:t>
            </a:r>
            <a:endParaRPr lang="en-IN" sz="2400" b="0" strike="noStrike" spc="-1">
              <a:latin typeface="Arial"/>
            </a:endParaRPr>
          </a:p>
          <a:p>
            <a:pPr>
              <a:lnSpc>
                <a:spcPct val="170000"/>
              </a:lnSpc>
              <a:spcBef>
                <a:spcPts val="1001"/>
              </a:spcBef>
              <a:buNone/>
            </a:pPr>
            <a:endParaRPr lang="en-IN" sz="2400" b="0" strike="noStrike" spc="-1">
              <a:latin typeface="Arial"/>
            </a:endParaRPr>
          </a:p>
        </p:txBody>
      </p:sp>
      <p:sp>
        <p:nvSpPr>
          <p:cNvPr id="414" name="PlaceHolder 3"/>
          <p:cNvSpPr>
            <a:spLocks noGrp="1"/>
          </p:cNvSpPr>
          <p:nvPr>
            <p:ph type="ftr" idx="17"/>
          </p:nvPr>
        </p:nvSpPr>
        <p:spPr>
          <a:xfrm>
            <a:off x="2059920" y="6244560"/>
            <a:ext cx="7756920" cy="363960"/>
          </a:xfrm>
          <a:prstGeom prst="rect">
            <a:avLst/>
          </a:prstGeom>
          <a:noFill/>
          <a:ln w="0">
            <a:noFill/>
          </a:ln>
        </p:spPr>
        <p:txBody>
          <a:bodyPr lIns="90000" tIns="45000" rIns="90000" bIns="45000" anchor="ctr">
            <a:noAutofit/>
          </a:bodyPr>
          <a:lstStyle>
            <a:lvl1pPr>
              <a:defRPr lang="en-IN" sz="2400" b="0" strike="noStrike" spc="-1">
                <a:latin typeface="Times New Roman"/>
              </a:defRPr>
            </a:lvl1pPr>
          </a:lstStyle>
          <a:p>
            <a:endParaRPr lang="en-IN" sz="2400" b="0" strike="noStrike" spc="-1">
              <a:latin typeface="Times New Roman"/>
            </a:endParaRPr>
          </a:p>
        </p:txBody>
      </p:sp>
      <p:sp>
        <p:nvSpPr>
          <p:cNvPr id="5" name="PlaceHolder 4"/>
          <p:cNvSpPr>
            <a:spLocks noGrp="1"/>
          </p:cNvSpPr>
          <p:nvPr>
            <p:ph type="dt" idx="4"/>
          </p:nvPr>
        </p:nvSpPr>
        <p:spPr/>
        <p:txBody>
          <a:bodyPr/>
          <a:lstStyle/>
          <a:p>
            <a:fld id="{DF24196D-6AC9-4C5F-AD27-2A8F494CFF93}" type="datetime1">
              <a:rPr lang="en-IN"/>
              <a:t>08-05-2024</a:t>
            </a:fld>
            <a:endParaRPr lang="en-IN"/>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150000"/>
              </a:lnSpc>
              <a:buNone/>
            </a:pPr>
            <a:r>
              <a:rPr lang="en-US" sz="3200" b="1" strike="noStrike" spc="-1">
                <a:solidFill>
                  <a:srgbClr val="203864"/>
                </a:solidFill>
                <a:latin typeface="Arial"/>
              </a:rPr>
              <a:t>Objective</a:t>
            </a:r>
            <a:endParaRPr lang="en-IN" sz="3200" b="0" strike="noStrike" spc="-1">
              <a:latin typeface="Arial"/>
            </a:endParaRPr>
          </a:p>
        </p:txBody>
      </p:sp>
      <p:sp>
        <p:nvSpPr>
          <p:cNvPr id="416"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fontScale="89500" lnSpcReduction="20000"/>
          </a:bodyPr>
          <a:lstStyle/>
          <a:p>
            <a:pPr marL="228600" indent="-228600">
              <a:lnSpc>
                <a:spcPct val="170000"/>
              </a:lnSpc>
              <a:spcBef>
                <a:spcPts val="1001"/>
              </a:spcBef>
              <a:buClr>
                <a:srgbClr val="203864"/>
              </a:buClr>
              <a:buFont typeface="Arial"/>
              <a:buChar char="•"/>
            </a:pPr>
            <a:r>
              <a:rPr lang="en-US" sz="1800" b="0" strike="noStrike" spc="-1">
                <a:solidFill>
                  <a:srgbClr val="203864"/>
                </a:solidFill>
                <a:latin typeface="Arial"/>
              </a:rPr>
              <a:t>The primary objective of this project is to develop a predictive model for forecasting taxi demand based on historical trip data. Specifically, the objectives include:</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1" strike="noStrike" spc="-1">
                <a:solidFill>
                  <a:srgbClr val="203864"/>
                </a:solidFill>
                <a:latin typeface="Arial"/>
              </a:rPr>
              <a:t>Data Preprocessing: </a:t>
            </a:r>
            <a:r>
              <a:rPr lang="en-US" sz="1800" b="0" strike="noStrike" spc="-1">
                <a:solidFill>
                  <a:srgbClr val="203864"/>
                </a:solidFill>
                <a:latin typeface="Arial"/>
              </a:rPr>
              <a:t>Clean and preprocess the historical taxi trip data, including handling missing values, outliers, and feature engineering.</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1" strike="noStrike" spc="-1">
                <a:solidFill>
                  <a:srgbClr val="203864"/>
                </a:solidFill>
                <a:latin typeface="Arial"/>
              </a:rPr>
              <a:t>Exploratory Data Analysis:</a:t>
            </a:r>
            <a:r>
              <a:rPr lang="en-US" sz="1800" b="0" strike="noStrike" spc="-1">
                <a:solidFill>
                  <a:srgbClr val="203864"/>
                </a:solidFill>
                <a:latin typeface="Arial"/>
              </a:rPr>
              <a:t> Conduct exploratory data analysis to gain insights into the temporal and spatial patterns of taxi demand, identifying key factors influencing demand fluctuations.</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1" strike="noStrike" spc="-1">
                <a:solidFill>
                  <a:srgbClr val="203864"/>
                </a:solidFill>
                <a:latin typeface="Arial"/>
              </a:rPr>
              <a:t>Model Development:</a:t>
            </a:r>
            <a:r>
              <a:rPr lang="en-US" sz="1800" b="0" strike="noStrike" spc="-1">
                <a:solidFill>
                  <a:srgbClr val="203864"/>
                </a:solidFill>
                <a:latin typeface="Arial"/>
              </a:rPr>
              <a:t> Develop and train time series analysis and machine learning models to forecast taxi demand at different locations and times of day.</a:t>
            </a:r>
            <a:endParaRPr lang="en-IN" sz="1800" b="0" strike="noStrike" spc="-1">
              <a:latin typeface="Arial"/>
            </a:endParaRPr>
          </a:p>
          <a:p>
            <a:pPr marL="228600" indent="-228600">
              <a:lnSpc>
                <a:spcPct val="170000"/>
              </a:lnSpc>
              <a:spcBef>
                <a:spcPts val="1001"/>
              </a:spcBef>
              <a:buClr>
                <a:srgbClr val="203864"/>
              </a:buClr>
              <a:buFont typeface="Arial"/>
              <a:buChar char="•"/>
            </a:pPr>
            <a:r>
              <a:rPr lang="en-US" sz="1800" b="1" strike="noStrike" spc="-1">
                <a:solidFill>
                  <a:srgbClr val="203864"/>
                </a:solidFill>
                <a:latin typeface="Arial"/>
              </a:rPr>
              <a:t>Model Evaluation:</a:t>
            </a:r>
            <a:r>
              <a:rPr lang="en-US" sz="1800" b="0" strike="noStrike" spc="-1">
                <a:solidFill>
                  <a:srgbClr val="203864"/>
                </a:solidFill>
                <a:latin typeface="Arial"/>
              </a:rPr>
              <a:t> Evaluate the performance of the developed models using appropriate metrics, such as mean absolute error (MAE) and accuracy.</a:t>
            </a:r>
            <a:endParaRPr lang="en-IN" sz="1800" b="0" strike="noStrike" spc="-1">
              <a:latin typeface="Arial"/>
            </a:endParaRPr>
          </a:p>
        </p:txBody>
      </p:sp>
      <p:sp>
        <p:nvSpPr>
          <p:cNvPr id="417" name="PlaceHolder 3"/>
          <p:cNvSpPr>
            <a:spLocks noGrp="1"/>
          </p:cNvSpPr>
          <p:nvPr>
            <p:ph type="ftr" idx="18"/>
          </p:nvPr>
        </p:nvSpPr>
        <p:spPr>
          <a:xfrm>
            <a:off x="2059920" y="6244560"/>
            <a:ext cx="7756920" cy="363960"/>
          </a:xfrm>
          <a:prstGeom prst="rect">
            <a:avLst/>
          </a:prstGeom>
          <a:noFill/>
          <a:ln w="0">
            <a:noFill/>
          </a:ln>
        </p:spPr>
        <p:txBody>
          <a:bodyPr lIns="90000" tIns="45000" rIns="90000" bIns="45000" anchor="ctr">
            <a:noAutofit/>
          </a:bodyPr>
          <a:lstStyle>
            <a:lvl1pPr>
              <a:defRPr lang="en-IN" sz="2400" b="0" strike="noStrike" spc="-1">
                <a:latin typeface="Times New Roman"/>
              </a:defRPr>
            </a:lvl1pPr>
          </a:lstStyle>
          <a:p>
            <a:endParaRPr lang="en-IN" sz="2400" b="0" strike="noStrike" spc="-1">
              <a:latin typeface="Times New Roman"/>
            </a:endParaRPr>
          </a:p>
        </p:txBody>
      </p:sp>
      <p:sp>
        <p:nvSpPr>
          <p:cNvPr id="5" name="PlaceHolder 4"/>
          <p:cNvSpPr>
            <a:spLocks noGrp="1"/>
          </p:cNvSpPr>
          <p:nvPr>
            <p:ph type="dt" idx="4"/>
          </p:nvPr>
        </p:nvSpPr>
        <p:spPr/>
        <p:txBody>
          <a:bodyPr/>
          <a:lstStyle/>
          <a:p>
            <a:fld id="{D9EF9C03-CD53-412C-9F00-772F2633F640}" type="datetime1">
              <a:rPr lang="en-IN"/>
              <a:t>08-05-2024</a:t>
            </a:fld>
            <a:endParaRPr lang="en-IN"/>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838080" y="248400"/>
            <a:ext cx="10514520" cy="1324440"/>
          </a:xfrm>
          <a:prstGeom prst="rect">
            <a:avLst/>
          </a:prstGeom>
          <a:noFill/>
          <a:ln w="0">
            <a:noFill/>
          </a:ln>
        </p:spPr>
        <p:txBody>
          <a:bodyPr lIns="90000" tIns="45000" rIns="90000" bIns="45000" anchor="ctr">
            <a:noAutofit/>
          </a:bodyPr>
          <a:lstStyle/>
          <a:p>
            <a:pPr>
              <a:lnSpc>
                <a:spcPct val="150000"/>
              </a:lnSpc>
              <a:buNone/>
            </a:pPr>
            <a:r>
              <a:rPr lang="en-US" sz="3200" b="1" strike="noStrike" spc="-1">
                <a:solidFill>
                  <a:srgbClr val="203864"/>
                </a:solidFill>
                <a:latin typeface="Arial"/>
              </a:rPr>
              <a:t>Project Design</a:t>
            </a:r>
            <a:endParaRPr lang="en-IN" sz="3200" b="0" strike="noStrike" spc="-1">
              <a:latin typeface="Arial"/>
            </a:endParaRPr>
          </a:p>
        </p:txBody>
      </p:sp>
      <p:sp>
        <p:nvSpPr>
          <p:cNvPr id="419"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a:bodyPr>
          <a:lstStyle/>
          <a:p>
            <a:pPr marL="228600" indent="-228600">
              <a:lnSpc>
                <a:spcPct val="170000"/>
              </a:lnSpc>
              <a:spcBef>
                <a:spcPts val="1001"/>
              </a:spcBef>
              <a:buClr>
                <a:srgbClr val="203864"/>
              </a:buClr>
              <a:buFont typeface="Arial"/>
              <a:buChar char="•"/>
            </a:pPr>
            <a:endParaRPr lang="en-IN" sz="6400" b="0" strike="noStrike" spc="-1">
              <a:latin typeface="Arial"/>
            </a:endParaRPr>
          </a:p>
          <a:p>
            <a:pPr>
              <a:lnSpc>
                <a:spcPct val="170000"/>
              </a:lnSpc>
              <a:spcBef>
                <a:spcPts val="1001"/>
              </a:spcBef>
              <a:buNone/>
            </a:pPr>
            <a:endParaRPr lang="en-IN" sz="1800" b="0" strike="noStrike" spc="-1">
              <a:latin typeface="Arial"/>
            </a:endParaRPr>
          </a:p>
          <a:p>
            <a:pPr>
              <a:lnSpc>
                <a:spcPct val="170000"/>
              </a:lnSpc>
              <a:spcBef>
                <a:spcPts val="1001"/>
              </a:spcBef>
              <a:buNone/>
            </a:pPr>
            <a:endParaRPr lang="en-IN" sz="2400" b="0" strike="noStrike" spc="-1">
              <a:latin typeface="Arial"/>
            </a:endParaRPr>
          </a:p>
        </p:txBody>
      </p:sp>
      <p:sp>
        <p:nvSpPr>
          <p:cNvPr id="420" name="PlaceHolder 3"/>
          <p:cNvSpPr>
            <a:spLocks noGrp="1"/>
          </p:cNvSpPr>
          <p:nvPr>
            <p:ph type="ftr" idx="19"/>
          </p:nvPr>
        </p:nvSpPr>
        <p:spPr>
          <a:xfrm>
            <a:off x="2059920" y="6244560"/>
            <a:ext cx="7756920" cy="363960"/>
          </a:xfrm>
          <a:prstGeom prst="rect">
            <a:avLst/>
          </a:prstGeom>
          <a:noFill/>
          <a:ln w="0">
            <a:noFill/>
          </a:ln>
        </p:spPr>
        <p:txBody>
          <a:bodyPr lIns="90000" tIns="45000" rIns="90000" bIns="45000" anchor="ctr">
            <a:noAutofit/>
          </a:bodyPr>
          <a:lstStyle>
            <a:lvl1pPr>
              <a:defRPr lang="en-IN" sz="2400" b="0" strike="noStrike" spc="-1">
                <a:latin typeface="Times New Roman"/>
              </a:defRPr>
            </a:lvl1pPr>
          </a:lstStyle>
          <a:p>
            <a:endParaRPr lang="en-IN" sz="2400" b="0" strike="noStrike" spc="-1">
              <a:latin typeface="Times New Roman"/>
            </a:endParaRPr>
          </a:p>
        </p:txBody>
      </p:sp>
      <p:pic>
        <p:nvPicPr>
          <p:cNvPr id="421" name="Picture 2" descr="Flow chart for machine learning workflow. | Download ..."/>
          <p:cNvPicPr/>
          <p:nvPr/>
        </p:nvPicPr>
        <p:blipFill>
          <a:blip r:embed="rId3"/>
          <a:stretch/>
        </p:blipFill>
        <p:spPr>
          <a:xfrm>
            <a:off x="2340000" y="1440000"/>
            <a:ext cx="7260840" cy="4692600"/>
          </a:xfrm>
          <a:prstGeom prst="rect">
            <a:avLst/>
          </a:prstGeom>
          <a:ln w="0">
            <a:noFill/>
          </a:ln>
        </p:spPr>
      </p:pic>
      <p:sp>
        <p:nvSpPr>
          <p:cNvPr id="5" name="PlaceHolder 4"/>
          <p:cNvSpPr>
            <a:spLocks noGrp="1"/>
          </p:cNvSpPr>
          <p:nvPr>
            <p:ph type="dt" idx="4"/>
          </p:nvPr>
        </p:nvSpPr>
        <p:spPr/>
        <p:txBody>
          <a:bodyPr/>
          <a:lstStyle/>
          <a:p>
            <a:fld id="{3C1BB37B-2031-4BC6-9D92-3CC4075F39F9}" type="datetime1">
              <a:rPr lang="en-IN"/>
              <a:t>08-05-2024</a:t>
            </a:fld>
            <a:endParaRPr lang="en-IN"/>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buNone/>
            </a:pPr>
            <a:r>
              <a:rPr lang="en-US" sz="3200" b="1" strike="noStrike" spc="-1">
                <a:solidFill>
                  <a:srgbClr val="203864"/>
                </a:solidFill>
                <a:latin typeface="Arial"/>
              </a:rPr>
              <a:t>Project Code</a:t>
            </a:r>
            <a:endParaRPr lang="en-IN" sz="3200" b="0" strike="noStrike" spc="-1">
              <a:latin typeface="Arial"/>
            </a:endParaRPr>
          </a:p>
        </p:txBody>
      </p:sp>
      <p:sp>
        <p:nvSpPr>
          <p:cNvPr id="423"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a:bodyPr>
          <a:lstStyle/>
          <a:p>
            <a:pPr marL="108000">
              <a:lnSpc>
                <a:spcPct val="150000"/>
              </a:lnSpc>
              <a:spcBef>
                <a:spcPts val="1001"/>
              </a:spcBef>
              <a:buClr>
                <a:srgbClr val="000000"/>
              </a:buClr>
              <a:buSzPct val="45000"/>
              <a:buFont typeface="Wingdings" charset="2"/>
              <a:buChar char=""/>
              <a:tabLst>
                <a:tab pos="0" algn="l"/>
              </a:tabLst>
            </a:pPr>
            <a:r>
              <a:rPr lang="en-US" sz="1600" b="1" strike="noStrike" spc="-1">
                <a:solidFill>
                  <a:srgbClr val="203864"/>
                </a:solidFill>
                <a:latin typeface="Arial"/>
              </a:rPr>
              <a:t>Importing required libraries for the data</a:t>
            </a:r>
            <a:endParaRPr lang="en-IN" sz="1600" b="0" strike="noStrike" spc="-1">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600" b="0" strike="noStrike" spc="-1">
              <a:latin typeface="Arial"/>
            </a:endParaRPr>
          </a:p>
          <a:p>
            <a:pPr>
              <a:lnSpc>
                <a:spcPct val="17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a:lnSpc>
                <a:spcPct val="90000"/>
              </a:lnSpc>
              <a:spcBef>
                <a:spcPts val="1001"/>
              </a:spcBef>
              <a:buNone/>
              <a:tabLst>
                <a:tab pos="0" algn="l"/>
              </a:tabLst>
            </a:pPr>
            <a:endParaRPr lang="en-IN" sz="2400" b="0" strike="noStrike" spc="-1">
              <a:latin typeface="Arial"/>
            </a:endParaRPr>
          </a:p>
          <a:p>
            <a:pPr marL="216000" indent="-216000">
              <a:lnSpc>
                <a:spcPct val="90000"/>
              </a:lnSpc>
              <a:spcBef>
                <a:spcPts val="1001"/>
              </a:spcBef>
              <a:buClr>
                <a:srgbClr val="000000"/>
              </a:buClr>
              <a:buSzPct val="45000"/>
              <a:buFont typeface="Wingdings" charset="2"/>
              <a:buChar char=""/>
              <a:tabLst>
                <a:tab pos="0" algn="l"/>
              </a:tabLst>
            </a:pPr>
            <a:r>
              <a:rPr lang="en-IN" sz="1600" b="1" strike="noStrike" spc="-1">
                <a:solidFill>
                  <a:srgbClr val="203864"/>
                </a:solidFill>
                <a:latin typeface="Arial"/>
              </a:rPr>
              <a:t>Loading the data</a:t>
            </a:r>
            <a:endParaRPr lang="en-IN" sz="1600" b="0" strike="noStrike" spc="-1">
              <a:latin typeface="Arial"/>
            </a:endParaRPr>
          </a:p>
          <a:p>
            <a:pPr marL="216000" indent="-216000">
              <a:lnSpc>
                <a:spcPct val="90000"/>
              </a:lnSpc>
              <a:spcBef>
                <a:spcPts val="1001"/>
              </a:spcBef>
              <a:buClr>
                <a:srgbClr val="000000"/>
              </a:buClr>
              <a:buSzPct val="45000"/>
              <a:buFont typeface="Wingdings" charset="2"/>
              <a:buChar char=""/>
              <a:tabLst>
                <a:tab pos="0" algn="l"/>
              </a:tabLst>
            </a:pPr>
            <a:endParaRPr lang="en-IN" sz="1600" b="0" strike="noStrike" spc="-1">
              <a:latin typeface="Arial"/>
            </a:endParaRPr>
          </a:p>
        </p:txBody>
      </p:sp>
      <p:sp>
        <p:nvSpPr>
          <p:cNvPr id="424" name="PlaceHolder 3"/>
          <p:cNvSpPr>
            <a:spLocks noGrp="1"/>
          </p:cNvSpPr>
          <p:nvPr>
            <p:ph type="ftr" idx="20"/>
          </p:nvPr>
        </p:nvSpPr>
        <p:spPr>
          <a:xfrm>
            <a:off x="2059920" y="6244560"/>
            <a:ext cx="7756920" cy="363960"/>
          </a:xfrm>
          <a:prstGeom prst="rect">
            <a:avLst/>
          </a:prstGeom>
          <a:noFill/>
          <a:ln w="0">
            <a:noFill/>
          </a:ln>
        </p:spPr>
        <p:txBody>
          <a:bodyPr lIns="90000" tIns="45000" rIns="90000" bIns="45000" anchor="ctr">
            <a:noAutofit/>
          </a:bodyPr>
          <a:lstStyle>
            <a:lvl1pPr>
              <a:defRPr lang="en-IN" sz="2400" b="0" strike="noStrike" spc="-1">
                <a:latin typeface="Times New Roman"/>
              </a:defRPr>
            </a:lvl1pPr>
          </a:lstStyle>
          <a:p>
            <a:endParaRPr lang="en-IN" sz="2400" b="0" strike="noStrike" spc="-1">
              <a:latin typeface="Times New Roman"/>
            </a:endParaRPr>
          </a:p>
        </p:txBody>
      </p:sp>
      <p:pic>
        <p:nvPicPr>
          <p:cNvPr id="425" name="Picture 4"/>
          <p:cNvPicPr/>
          <p:nvPr/>
        </p:nvPicPr>
        <p:blipFill>
          <a:blip r:embed="rId3"/>
          <a:stretch/>
        </p:blipFill>
        <p:spPr>
          <a:xfrm>
            <a:off x="1440000" y="2160000"/>
            <a:ext cx="5666400" cy="2342160"/>
          </a:xfrm>
          <a:prstGeom prst="rect">
            <a:avLst/>
          </a:prstGeom>
          <a:ln w="0">
            <a:noFill/>
          </a:ln>
        </p:spPr>
      </p:pic>
      <p:pic>
        <p:nvPicPr>
          <p:cNvPr id="426" name="Picture 8"/>
          <p:cNvPicPr/>
          <p:nvPr/>
        </p:nvPicPr>
        <p:blipFill>
          <a:blip r:embed="rId4"/>
          <a:stretch/>
        </p:blipFill>
        <p:spPr>
          <a:xfrm>
            <a:off x="1440000" y="5219280"/>
            <a:ext cx="5437800" cy="360720"/>
          </a:xfrm>
          <a:prstGeom prst="rect">
            <a:avLst/>
          </a:prstGeom>
          <a:ln w="0">
            <a:noFill/>
          </a:ln>
        </p:spPr>
      </p:pic>
      <p:sp>
        <p:nvSpPr>
          <p:cNvPr id="5" name="PlaceHolder 4"/>
          <p:cNvSpPr>
            <a:spLocks noGrp="1"/>
          </p:cNvSpPr>
          <p:nvPr>
            <p:ph type="dt" idx="4"/>
          </p:nvPr>
        </p:nvSpPr>
        <p:spPr/>
        <p:txBody>
          <a:bodyPr/>
          <a:lstStyle/>
          <a:p>
            <a:fld id="{04E3F5E7-1606-4AD1-97F6-21826B486E8A}" type="datetime1">
              <a:rPr lang="en-IN"/>
              <a:t>08-05-2024</a:t>
            </a:fld>
            <a:endParaRPr lang="en-IN"/>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buNone/>
            </a:pPr>
            <a:r>
              <a:rPr lang="en-US" sz="3200" b="1" strike="noStrike" spc="-1">
                <a:solidFill>
                  <a:srgbClr val="203864"/>
                </a:solidFill>
                <a:latin typeface="Arial"/>
              </a:rPr>
              <a:t>Project Code</a:t>
            </a:r>
            <a:endParaRPr lang="en-IN" sz="3200" b="0" strike="noStrike" spc="-1">
              <a:latin typeface="Arial"/>
            </a:endParaRPr>
          </a:p>
        </p:txBody>
      </p:sp>
      <p:sp>
        <p:nvSpPr>
          <p:cNvPr id="428" name="PlaceHolder 2"/>
          <p:cNvSpPr>
            <a:spLocks noGrp="1"/>
          </p:cNvSpPr>
          <p:nvPr>
            <p:ph/>
          </p:nvPr>
        </p:nvSpPr>
        <p:spPr>
          <a:xfrm>
            <a:off x="838080" y="1533600"/>
            <a:ext cx="10514520" cy="4350240"/>
          </a:xfrm>
          <a:prstGeom prst="rect">
            <a:avLst/>
          </a:prstGeom>
          <a:noFill/>
          <a:ln w="0">
            <a:noFill/>
          </a:ln>
        </p:spPr>
        <p:txBody>
          <a:bodyPr lIns="90000" tIns="45000" rIns="90000" bIns="45000" anchor="t">
            <a:normAutofit/>
          </a:bodyPr>
          <a:lstStyle/>
          <a:p>
            <a:pPr marL="108000">
              <a:lnSpc>
                <a:spcPct val="150000"/>
              </a:lnSpc>
              <a:spcBef>
                <a:spcPts val="1001"/>
              </a:spcBef>
              <a:buClr>
                <a:srgbClr val="000000"/>
              </a:buClr>
              <a:buSzPct val="45000"/>
              <a:buFont typeface="Wingdings" charset="2"/>
              <a:buChar char=""/>
              <a:tabLst>
                <a:tab pos="0" algn="l"/>
              </a:tabLst>
            </a:pPr>
            <a:r>
              <a:rPr lang="en-US" sz="1800" b="1" strike="noStrike" spc="-1">
                <a:solidFill>
                  <a:srgbClr val="203864"/>
                </a:solidFill>
                <a:latin typeface="Arial"/>
              </a:rPr>
              <a:t>Analyzing the data</a:t>
            </a:r>
            <a:r>
              <a:rPr lang="en-US" sz="1800" b="0" strike="noStrike" spc="-1">
                <a:solidFill>
                  <a:srgbClr val="203864"/>
                </a:solidFill>
                <a:latin typeface="Arial"/>
              </a:rPr>
              <a:t>.</a:t>
            </a:r>
            <a:endParaRPr lang="en-IN" sz="1800" b="0" strike="noStrike" spc="-1">
              <a:latin typeface="Arial"/>
            </a:endParaRPr>
          </a:p>
          <a:p>
            <a:pPr marL="108000">
              <a:lnSpc>
                <a:spcPct val="150000"/>
              </a:lnSpc>
              <a:spcBef>
                <a:spcPts val="1001"/>
              </a:spcBef>
              <a:buClr>
                <a:srgbClr val="000000"/>
              </a:buClr>
              <a:buSzPct val="45000"/>
              <a:buFont typeface="Wingdings" charset="2"/>
              <a:buChar char=""/>
              <a:tabLst>
                <a:tab pos="0" algn="l"/>
              </a:tabLst>
            </a:pPr>
            <a:endParaRPr lang="en-IN" sz="1800" b="0" strike="noStrike" spc="-1">
              <a:latin typeface="Arial"/>
            </a:endParaRPr>
          </a:p>
          <a:p>
            <a:pPr>
              <a:lnSpc>
                <a:spcPct val="170000"/>
              </a:lnSpc>
              <a:spcBef>
                <a:spcPts val="1001"/>
              </a:spcBef>
              <a:buNone/>
              <a:tabLst>
                <a:tab pos="0" algn="l"/>
              </a:tabLst>
            </a:pPr>
            <a:endParaRPr lang="en-IN" sz="2600" b="0" strike="noStrike" spc="-1">
              <a:latin typeface="Arial"/>
            </a:endParaRPr>
          </a:p>
          <a:p>
            <a:pPr>
              <a:lnSpc>
                <a:spcPct val="90000"/>
              </a:lnSpc>
              <a:spcBef>
                <a:spcPts val="1001"/>
              </a:spcBef>
              <a:buNone/>
              <a:tabLst>
                <a:tab pos="0" algn="l"/>
              </a:tabLst>
            </a:pPr>
            <a:endParaRPr lang="en-IN" sz="2400" b="0" strike="noStrike" spc="-1">
              <a:latin typeface="Arial"/>
            </a:endParaRPr>
          </a:p>
        </p:txBody>
      </p:sp>
      <p:pic>
        <p:nvPicPr>
          <p:cNvPr id="430" name="Picture 3"/>
          <p:cNvPicPr/>
          <p:nvPr/>
        </p:nvPicPr>
        <p:blipFill>
          <a:blip r:embed="rId3"/>
          <a:stretch/>
        </p:blipFill>
        <p:spPr>
          <a:xfrm>
            <a:off x="1180800" y="2230200"/>
            <a:ext cx="3679200" cy="3349800"/>
          </a:xfrm>
          <a:prstGeom prst="rect">
            <a:avLst/>
          </a:prstGeom>
          <a:ln w="0">
            <a:noFill/>
          </a:ln>
        </p:spPr>
      </p:pic>
      <p:sp>
        <p:nvSpPr>
          <p:cNvPr id="5" name="PlaceHolder 4"/>
          <p:cNvSpPr>
            <a:spLocks noGrp="1"/>
          </p:cNvSpPr>
          <p:nvPr>
            <p:ph type="dt" idx="4"/>
          </p:nvPr>
        </p:nvSpPr>
        <p:spPr/>
        <p:txBody>
          <a:bodyPr/>
          <a:lstStyle/>
          <a:p>
            <a:fld id="{D0BCD3B9-D4E9-4434-97D3-3F63DE614E1F}" type="datetime1">
              <a:rPr lang="en-IN"/>
              <a:t>08-05-2024</a:t>
            </a:fld>
            <a:endParaRPr lang="en-IN"/>
          </a:p>
        </p:txBody>
      </p:sp>
      <p:pic>
        <p:nvPicPr>
          <p:cNvPr id="3" name="Picture 2">
            <a:extLst>
              <a:ext uri="{FF2B5EF4-FFF2-40B4-BE49-F238E27FC236}">
                <a16:creationId xmlns:a16="http://schemas.microsoft.com/office/drawing/2014/main" id="{57602C50-82BC-1DDD-CC2F-AC98281EF547}"/>
              </a:ext>
            </a:extLst>
          </p:cNvPr>
          <p:cNvPicPr>
            <a:picLocks noChangeAspect="1"/>
          </p:cNvPicPr>
          <p:nvPr/>
        </p:nvPicPr>
        <p:blipFill>
          <a:blip r:embed="rId4"/>
          <a:stretch>
            <a:fillRect/>
          </a:stretch>
        </p:blipFill>
        <p:spPr>
          <a:xfrm>
            <a:off x="5711435" y="2338351"/>
            <a:ext cx="4296860" cy="3133498"/>
          </a:xfrm>
          <a:prstGeom prst="rect">
            <a:avLst/>
          </a:prstGeom>
        </p:spPr>
      </p:pic>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4672</TotalTime>
  <Words>798</Words>
  <Application>Microsoft Office PowerPoint</Application>
  <PresentationFormat>Widescreen</PresentationFormat>
  <Paragraphs>89</Paragraphs>
  <Slides>19</Slides>
  <Notes>11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19</vt:i4>
      </vt:variant>
    </vt:vector>
  </HeadingPairs>
  <TitlesOfParts>
    <vt:vector size="33" baseType="lpstr">
      <vt:lpstr>Meiryo</vt: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NYC Taxi Trip Data Analysis: A Machine Learning Perspective   </vt:lpstr>
      <vt:lpstr>Contents</vt:lpstr>
      <vt:lpstr>Abstract</vt:lpstr>
      <vt:lpstr>Introduction</vt:lpstr>
      <vt:lpstr>Objective</vt:lpstr>
      <vt:lpstr>Project Design</vt:lpstr>
      <vt:lpstr>Project Code</vt:lpstr>
      <vt:lpstr>Project Code</vt:lpstr>
      <vt:lpstr>Project Code</vt:lpstr>
      <vt:lpstr>Visualizations</vt:lpstr>
      <vt:lpstr> Models  </vt:lpstr>
      <vt:lpstr>Models</vt:lpstr>
      <vt:lpstr>Models Comparisions</vt:lpstr>
      <vt:lpstr>Model Predictions</vt:lpstr>
      <vt:lpstr>Model Predictions</vt:lpstr>
      <vt:lpstr>Model Predictions</vt:lpstr>
      <vt:lpstr>Results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Louis, Robert</dc:creator>
  <dc:description/>
  <cp:lastModifiedBy>bharath reddy</cp:lastModifiedBy>
  <cp:revision>147</cp:revision>
  <cp:lastPrinted>2018-02-12T16:14:28Z</cp:lastPrinted>
  <dcterms:created xsi:type="dcterms:W3CDTF">2017-12-13T15:54:12Z</dcterms:created>
  <dcterms:modified xsi:type="dcterms:W3CDTF">2024-05-08T21:25:16Z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14</vt:i4>
  </property>
</Properties>
</file>