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99" r:id="rId22"/>
    <p:sldMasterId id="2147484272" r:id="rId23"/>
    <p:sldMasterId id="2147484800" r:id="rId24"/>
  </p:sldMasterIdLst>
  <p:notesMasterIdLst>
    <p:notesMasterId r:id="rId37"/>
  </p:notesMasterIdLst>
  <p:handoutMasterIdLst>
    <p:handoutMasterId r:id="rId38"/>
  </p:handoutMasterIdLst>
  <p:sldIdLst>
    <p:sldId id="271" r:id="rId25"/>
    <p:sldId id="2076136796" r:id="rId26"/>
    <p:sldId id="2076136790" r:id="rId27"/>
    <p:sldId id="1448942333" r:id="rId28"/>
    <p:sldId id="2076137556" r:id="rId29"/>
    <p:sldId id="2076137557" r:id="rId30"/>
    <p:sldId id="2076137559" r:id="rId31"/>
    <p:sldId id="337" r:id="rId32"/>
    <p:sldId id="2076137545" r:id="rId33"/>
    <p:sldId id="2076137543" r:id="rId34"/>
    <p:sldId id="2041" r:id="rId35"/>
    <p:sldId id="2076137560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  <p:italic r:id="rId41"/>
      <p:boldItalic r:id="rId42"/>
    </p:embeddedFont>
    <p:embeddedFont>
      <p:font typeface="Ericsson Hilda Light" panose="00000400000000000000" pitchFamily="2" charset="0"/>
      <p:regular r:id="rId43"/>
      <p:italic r:id="rId44"/>
    </p:embeddedFont>
    <p:embeddedFont>
      <p:font typeface="Ericsson Technical Icons" panose="00000500000000000000" pitchFamily="2" charset="0"/>
      <p:regular r:id="rId45"/>
      <p:bold r:id="rId46"/>
      <p:italic r:id="rId47"/>
      <p:boldItalic r:id="rId48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8DE"/>
    <a:srgbClr val="C9E6FF"/>
    <a:srgbClr val="0062B4"/>
    <a:srgbClr val="0B9256"/>
    <a:srgbClr val="0FC373"/>
    <a:srgbClr val="C7FBE4"/>
    <a:srgbClr val="0082F0"/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2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notesViewPr>
    <p:cSldViewPr snapToGrid="0" snapToObjects="1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3.xml"/><Relationship Id="rId32" Type="http://schemas.openxmlformats.org/officeDocument/2006/relationships/slide" Target="slides/slide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2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Ericsson Hild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07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Ericsson Hild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49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Ericsson Hild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395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Ericsson Hild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104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6" name="Shape 25116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5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7" name="Shape 2511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44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Platshållare för bildobjekt 1">
            <a:extLst>
              <a:ext uri="{FF2B5EF4-FFF2-40B4-BE49-F238E27FC236}">
                <a16:creationId xmlns:a16="http://schemas.microsoft.com/office/drawing/2014/main" id="{46A702C2-F96F-4EC7-93A8-33EC839472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Platshållare för anteckningar 2">
            <a:extLst>
              <a:ext uri="{FF2B5EF4-FFF2-40B4-BE49-F238E27FC236}">
                <a16:creationId xmlns:a16="http://schemas.microsoft.com/office/drawing/2014/main" id="{10D9DFCC-782E-451E-8002-5081BFE98F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sv-SE" dirty="0"/>
          </a:p>
        </p:txBody>
      </p:sp>
    </p:spTree>
    <p:extLst>
      <p:ext uri="{BB962C8B-B14F-4D97-AF65-F5344CB8AC3E}">
        <p14:creationId xmlns:p14="http://schemas.microsoft.com/office/powerpoint/2010/main" val="373407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1DF2BB2E-8CAE-4FC9-BD3A-8C3613B7B9E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378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D5BDAC7C-7754-464A-ABA7-5324F58B91C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6321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443CFE78-8733-4340-A35A-4FC8EEFA645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162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99C5D28-8F69-4A6B-A689-4EC71218418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86493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77C4A94-50FA-4B51-BE88-9A381F8E759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9396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F7F71B85-EB28-4130-883D-90670DD6FD4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5391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9DEE506C-F4E0-4F68-AFA2-1A933528F70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6529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0B8DB23D-EA64-4EAB-85E9-2C98CEF1C53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97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61CD362C-778B-4559-9F02-C5A0FF7F861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4205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F04DF857-C11A-4038-B7FA-3F34BB8BD7C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9289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3E25EE8D-EF2E-48EC-928C-C7D49CADD8D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4795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3D3C102A-0FB0-437A-9640-EFCED597B04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5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6B14C401-4477-4D0C-8002-42559EDDE7E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7224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BDF9D755-1692-416C-B610-6AA36AF9FCF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4908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4FB78BCF-09C2-450C-BFAE-A5C4E1CCDD8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6033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0F572F7F-AE04-4855-B6DB-1CFF110B625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1358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B056119-5246-4353-B90F-184E00FE826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217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5860312F-0D46-4701-A68C-A8A9172EEA7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9468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BA4B77C7-061E-48B3-9D45-46FFE431B3F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4797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02429E38-6866-4572-91DA-3DAE5C33F7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4013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9436DF7-EBF6-45EE-9BA3-29F9D36685C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50997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1C1F40B2-858B-4737-BE5D-A804DEF8964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92548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26BBCB5E-39CC-46A4-8FC5-F28E3C6450F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94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CC5104C-0DD2-4B6C-B5CB-7CC31138B6C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269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6DA9CC18-7EC6-4A15-B763-CDD14CE4B2A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2932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7792A957-69BB-438E-A1C2-254ECCB5851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9300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1FA2A589-6BFE-451C-B273-2EA4B75FF95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351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E1ACFCA5-2A01-4814-A8AE-B5AD2C04572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1822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FD7D75B2-EEEC-423B-9F3B-CA592494B9B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8970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D996716-738B-4FFD-B91D-A2F65B74EE2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69551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DC6CBC6-0192-43D1-BC37-EAEA6C4803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8763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08E1889B-8D83-4875-8DC0-F2F172D092C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93940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9D7BB304-B04C-44F0-B5B2-55EF876EAA7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78350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42B03F0-BADC-49D6-AD0A-FB2399A15B6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53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7E165D6-A6C6-4EE2-A48C-5201E6D90F8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2579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CBF671A-9683-4E25-9292-92D58000631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46543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58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39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38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211C900-B00B-4D7B-9BE2-CDD6805D513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56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F9528108-AB49-40D7-BEA0-B7DF125B2FE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58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BEA365F4-DA06-4CB8-A9DB-62A06D8096C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723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E7C3319B-8FD9-402B-87DD-FC238D3A00C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5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CC3429D0-F84D-46F5-A5B3-1119992C7A2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659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D7A1974C-E490-408E-9749-4A0A0CC585F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76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CEC097-FFF5-42B5-861E-569EAABCFE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EA5ADB20-1107-4B08-A9FF-91D3907A03C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287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B79A96E0-D98E-4F58-A300-169161C7634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843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00D79FBE-CFE4-45E5-89B9-C5880564568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231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C844ED5-57B2-4410-8160-76B1ED06AE2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542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013E07CD-B4AF-4D61-AFB3-C535DF3FAC2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2156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79CF68B-05A7-4D18-A039-749CDAEFE4E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114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D192601E-FEAF-4B43-A414-42ABA038789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7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5047B49-8CCB-4DD3-82A9-639CA07ABF2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2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93CCB12D-7562-4404-AC66-68D9ACE0B85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7523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E90C621-D367-4A38-B121-A05C22F277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946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02CF446-1547-4A79-A474-916EBF82282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69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1ABC3F3A-87B5-4D94-8A5C-419014D5E77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393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5DDEF730-3F6E-46F1-8503-E8350D1493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628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D6B7E1C-AC8D-4C28-B87A-9E821749DB0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72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4C27F64A-9864-403E-A6D9-E69FD745F8A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747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8E87836A-567C-440C-B517-27BA53F36D4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013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5AB703F0-F12A-44F4-A147-6B83094F539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648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7A28650B-9CF1-4651-9A06-3BB59C0ABCD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6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373C204-3C91-4214-87EC-01FA3379EA8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431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08278CC6-08E6-4347-9CD0-7B17507C19B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5013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A81FCF7C-DD18-4B93-B497-7C454E83A9C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2341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7D3E903C-3976-42C7-8343-ACD2D152733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6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2554F4-437E-411D-B2B2-6A58D58580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8E720B60-2A77-42F0-8199-E3FB63261CA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50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BFF4BA2C-B8AC-4311-BF80-4B39BFF8782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906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2EA6C77E-7D06-4598-94D0-61E0BABB97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9321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1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19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1953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2452153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02026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06732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294036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207781A8-4C71-4DCE-8ADF-B468D41692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5906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45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11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0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58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12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539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26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290025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6574153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3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CD6126EE-FBD1-449B-BC02-752FB848C1B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26230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0702638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76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19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7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41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07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92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22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82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36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242C5CA5-A6BC-4F7A-A272-9A0881081FE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0311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3334936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66056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6942108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92629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14921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86721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7361055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2123015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8614510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24656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7EB98A2A-1544-4B33-B40B-27F58FC64B9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4839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158470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065358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994108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61583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8275741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962149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0489684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19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1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468315D6-2DB6-4B37-91EE-E3CB393D112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5182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C68360C1-E297-4D6A-A759-C5955FDE440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641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CEC097-FFF5-42B5-861E-569EAABCFE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64A3A8E3-D44C-4272-81D2-EBB940714BB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97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2020-11-06  |  Commercial in Confidence  |  Page </a:t>
            </a:r>
            <a:fld id="{39D4C431-BE27-426F-84E5-90C0A30E5AB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52244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2554F4-437E-411D-B2B2-6A58D58580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US" dirty="0"/>
            </a:br>
            <a:r>
              <a:rPr lang="en-US" dirty="0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2D69E6EE-FCFA-4D17-AE16-DCE3B44A6EE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2240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0D19450F-CE34-4710-A234-EA1385F681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023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1D9D43CE-D5D0-4020-87FE-AA7413480E2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4805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2703C68B-04B6-49BC-8364-A6D1CDA3188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98119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AACE23F9-E896-418E-AB84-F8C7C83E42F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556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88427BD1-CF96-49DE-A299-5D9AA575E07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5905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24397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2020-11-06  |  Commercial in Confidence  |  Page </a:t>
            </a:r>
            <a:fld id="{0F909E1A-2E15-40C3-B9A7-CE6A3905D98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83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8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86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82.xml"/><Relationship Id="rId46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8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81.xml"/><Relationship Id="rId40" Type="http://schemas.openxmlformats.org/officeDocument/2006/relationships/slideLayout" Target="../slideLayouts/slideLayout84.xml"/><Relationship Id="rId45" Type="http://schemas.openxmlformats.org/officeDocument/2006/relationships/slideLayout" Target="../slideLayouts/slideLayout89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4" Type="http://schemas.openxmlformats.org/officeDocument/2006/relationships/slideLayout" Target="../slideLayouts/slideLayout88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Relationship Id="rId43" Type="http://schemas.openxmlformats.org/officeDocument/2006/relationships/slideLayout" Target="../slideLayouts/slideLayout87.xml"/><Relationship Id="rId48" Type="http://schemas.openxmlformats.org/officeDocument/2006/relationships/image" Target="../media/image8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26" Type="http://schemas.openxmlformats.org/officeDocument/2006/relationships/slideLayout" Target="../slideLayouts/slideLayout115.xml"/><Relationship Id="rId39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23.xml"/><Relationship Id="rId42" Type="http://schemas.openxmlformats.org/officeDocument/2006/relationships/slideLayout" Target="../slideLayouts/slideLayout131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5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22.xml"/><Relationship Id="rId38" Type="http://schemas.openxmlformats.org/officeDocument/2006/relationships/slideLayout" Target="../slideLayouts/slideLayout127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20" Type="http://schemas.openxmlformats.org/officeDocument/2006/relationships/slideLayout" Target="../slideLayouts/slideLayout109.xml"/><Relationship Id="rId29" Type="http://schemas.openxmlformats.org/officeDocument/2006/relationships/slideLayout" Target="../slideLayouts/slideLayout118.xml"/><Relationship Id="rId41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13.xml"/><Relationship Id="rId32" Type="http://schemas.openxmlformats.org/officeDocument/2006/relationships/slideLayout" Target="../slideLayouts/slideLayout121.xml"/><Relationship Id="rId37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9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23" Type="http://schemas.openxmlformats.org/officeDocument/2006/relationships/slideLayout" Target="../slideLayouts/slideLayout112.xml"/><Relationship Id="rId28" Type="http://schemas.openxmlformats.org/officeDocument/2006/relationships/slideLayout" Target="../slideLayouts/slideLayout117.xml"/><Relationship Id="rId36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8.xml"/><Relationship Id="rId31" Type="http://schemas.openxmlformats.org/officeDocument/2006/relationships/slideLayout" Target="../slideLayouts/slideLayout120.xml"/><Relationship Id="rId44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11.xml"/><Relationship Id="rId27" Type="http://schemas.openxmlformats.org/officeDocument/2006/relationships/slideLayout" Target="../slideLayouts/slideLayout116.xml"/><Relationship Id="rId30" Type="http://schemas.openxmlformats.org/officeDocument/2006/relationships/slideLayout" Target="../slideLayouts/slideLayout119.xml"/><Relationship Id="rId35" Type="http://schemas.openxmlformats.org/officeDocument/2006/relationships/slideLayout" Target="../slideLayouts/slideLayout124.xml"/><Relationship Id="rId43" Type="http://schemas.openxmlformats.org/officeDocument/2006/relationships/slideLayout" Target="../slideLayouts/slideLayout132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1c9ceab0-5e62-46e6-861b-3df53b141c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108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  <p:sldLayoutId id="2147484019" r:id="rId20"/>
    <p:sldLayoutId id="2147484020" r:id="rId21"/>
    <p:sldLayoutId id="2147484021" r:id="rId22"/>
    <p:sldLayoutId id="2147484022" r:id="rId23"/>
    <p:sldLayoutId id="2147484023" r:id="rId24"/>
    <p:sldLayoutId id="2147484024" r:id="rId25"/>
    <p:sldLayoutId id="2147484025" r:id="rId26"/>
    <p:sldLayoutId id="2147484026" r:id="rId27"/>
    <p:sldLayoutId id="2147484027" r:id="rId28"/>
    <p:sldLayoutId id="2147484028" r:id="rId29"/>
    <p:sldLayoutId id="2147484029" r:id="rId30"/>
    <p:sldLayoutId id="2147484030" r:id="rId31"/>
    <p:sldLayoutId id="2147484031" r:id="rId32"/>
    <p:sldLayoutId id="2147484032" r:id="rId33"/>
    <p:sldLayoutId id="2147484033" r:id="rId34"/>
    <p:sldLayoutId id="2147484034" r:id="rId35"/>
    <p:sldLayoutId id="2147484035" r:id="rId36"/>
    <p:sldLayoutId id="2147484036" r:id="rId37"/>
    <p:sldLayoutId id="2147484037" r:id="rId38"/>
    <p:sldLayoutId id="2147484038" r:id="rId39"/>
    <p:sldLayoutId id="2147484039" r:id="rId40"/>
    <p:sldLayoutId id="2147484040" r:id="rId41"/>
    <p:sldLayoutId id="2147484041" r:id="rId42"/>
    <p:sldLayoutId id="2147484042" r:id="rId43"/>
    <p:sldLayoutId id="2147484043" r:id="rId44"/>
  </p:sldLayoutIdLst>
  <p:hf sldNum="0" hdr="0" ftr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  <p:sldLayoutId id="2147484295" r:id="rId23"/>
    <p:sldLayoutId id="2147484296" r:id="rId24"/>
    <p:sldLayoutId id="2147484297" r:id="rId25"/>
    <p:sldLayoutId id="2147484298" r:id="rId26"/>
    <p:sldLayoutId id="2147484299" r:id="rId27"/>
    <p:sldLayoutId id="2147484300" r:id="rId28"/>
    <p:sldLayoutId id="2147484301" r:id="rId29"/>
    <p:sldLayoutId id="2147484302" r:id="rId30"/>
    <p:sldLayoutId id="2147484303" r:id="rId31"/>
    <p:sldLayoutId id="2147484304" r:id="rId32"/>
    <p:sldLayoutId id="2147484305" r:id="rId33"/>
    <p:sldLayoutId id="2147484306" r:id="rId34"/>
    <p:sldLayoutId id="2147484307" r:id="rId35"/>
    <p:sldLayoutId id="2147484308" r:id="rId36"/>
    <p:sldLayoutId id="2147484309" r:id="rId37"/>
    <p:sldLayoutId id="2147484310" r:id="rId38"/>
    <p:sldLayoutId id="2147484311" r:id="rId39"/>
    <p:sldLayoutId id="2147484312" r:id="rId40"/>
    <p:sldLayoutId id="2147484313" r:id="rId41"/>
    <p:sldLayoutId id="2147484314" r:id="rId42"/>
    <p:sldLayoutId id="2147484315" r:id="rId43"/>
    <p:sldLayoutId id="2147484316" r:id="rId44"/>
    <p:sldLayoutId id="2147484317" r:id="rId45"/>
  </p:sldLayoutIdLst>
  <p:hf sldNum="0" hdr="0" ftr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1c9ceab0-5e62-46e6-861b-3df53b141c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573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02" r:id="rId2"/>
    <p:sldLayoutId id="2147484803" r:id="rId3"/>
    <p:sldLayoutId id="2147484804" r:id="rId4"/>
    <p:sldLayoutId id="2147484805" r:id="rId5"/>
    <p:sldLayoutId id="2147484806" r:id="rId6"/>
    <p:sldLayoutId id="2147484807" r:id="rId7"/>
    <p:sldLayoutId id="2147484808" r:id="rId8"/>
    <p:sldLayoutId id="2147484809" r:id="rId9"/>
    <p:sldLayoutId id="2147484810" r:id="rId10"/>
    <p:sldLayoutId id="2147484811" r:id="rId11"/>
    <p:sldLayoutId id="2147484812" r:id="rId12"/>
    <p:sldLayoutId id="2147484813" r:id="rId13"/>
    <p:sldLayoutId id="2147484814" r:id="rId14"/>
    <p:sldLayoutId id="2147484815" r:id="rId15"/>
    <p:sldLayoutId id="2147484816" r:id="rId16"/>
    <p:sldLayoutId id="2147484817" r:id="rId17"/>
    <p:sldLayoutId id="2147484818" r:id="rId18"/>
    <p:sldLayoutId id="2147484819" r:id="rId19"/>
    <p:sldLayoutId id="2147484820" r:id="rId20"/>
    <p:sldLayoutId id="2147484821" r:id="rId21"/>
    <p:sldLayoutId id="2147484822" r:id="rId22"/>
    <p:sldLayoutId id="2147484823" r:id="rId23"/>
    <p:sldLayoutId id="2147484824" r:id="rId24"/>
    <p:sldLayoutId id="2147484825" r:id="rId25"/>
    <p:sldLayoutId id="2147484826" r:id="rId26"/>
    <p:sldLayoutId id="2147484827" r:id="rId27"/>
    <p:sldLayoutId id="2147484828" r:id="rId28"/>
    <p:sldLayoutId id="2147484829" r:id="rId29"/>
    <p:sldLayoutId id="2147484830" r:id="rId30"/>
    <p:sldLayoutId id="2147484831" r:id="rId31"/>
    <p:sldLayoutId id="2147484832" r:id="rId32"/>
    <p:sldLayoutId id="2147484833" r:id="rId33"/>
    <p:sldLayoutId id="2147484834" r:id="rId34"/>
    <p:sldLayoutId id="2147484835" r:id="rId35"/>
    <p:sldLayoutId id="2147484836" r:id="rId36"/>
    <p:sldLayoutId id="2147484837" r:id="rId37"/>
    <p:sldLayoutId id="2147484838" r:id="rId38"/>
    <p:sldLayoutId id="2147484839" r:id="rId39"/>
    <p:sldLayoutId id="2147484840" r:id="rId40"/>
    <p:sldLayoutId id="2147484841" r:id="rId41"/>
    <p:sldLayoutId id="2147484842" r:id="rId42"/>
    <p:sldLayoutId id="2147484843" r:id="rId43"/>
    <p:sldLayoutId id="2147484844" r:id="rId44"/>
  </p:sldLayoutIdLst>
  <p:hf sldNum="0" hdr="0" ftr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5.xml"/><Relationship Id="rId6" Type="http://schemas.openxmlformats.org/officeDocument/2006/relationships/hyperlink" Target="https://www.peoplematters.in/article/technology/can-machine-learning-help-overcome-human-failures-16454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space suit&#10;&#10;Description automatically generated with medium confidence">
            <a:extLst>
              <a:ext uri="{FF2B5EF4-FFF2-40B4-BE49-F238E27FC236}">
                <a16:creationId xmlns:a16="http://schemas.microsoft.com/office/drawing/2014/main" id="{D2A93012-CB49-4156-96C1-3C6AFFD64C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37744" y="-108155"/>
            <a:ext cx="12429744" cy="6966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9533" y="476250"/>
            <a:ext cx="8353426" cy="34575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Case Presentation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3DD57-192F-45FA-8D6A-D293FC5BEB7E}"/>
              </a:ext>
            </a:extLst>
          </p:cNvPr>
          <p:cNvSpPr txBox="1"/>
          <p:nvPr/>
        </p:nvSpPr>
        <p:spPr>
          <a:xfrm>
            <a:off x="-237744" y="2734056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25775-62CA-4C7A-847A-BE94BD59A83D}"/>
              </a:ext>
            </a:extLst>
          </p:cNvPr>
          <p:cNvSpPr txBox="1"/>
          <p:nvPr/>
        </p:nvSpPr>
        <p:spPr>
          <a:xfrm>
            <a:off x="9235440" y="859536"/>
            <a:ext cx="2011680" cy="214884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69791-8502-4803-9425-7634BA005AB5}"/>
              </a:ext>
            </a:extLst>
          </p:cNvPr>
          <p:cNvSpPr/>
          <p:nvPr/>
        </p:nvSpPr>
        <p:spPr bwMode="auto">
          <a:xfrm>
            <a:off x="335334" y="6390159"/>
            <a:ext cx="154245" cy="43720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A31AE-5778-4AE5-8606-A037540D7FFD}"/>
              </a:ext>
            </a:extLst>
          </p:cNvPr>
          <p:cNvSpPr txBox="1"/>
          <p:nvPr/>
        </p:nvSpPr>
        <p:spPr>
          <a:xfrm>
            <a:off x="7425732" y="4471516"/>
            <a:ext cx="3225521" cy="132638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By-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Varun Bhatnagar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FA596-E304-4525-99B7-55629B852EF4}"/>
              </a:ext>
            </a:extLst>
          </p:cNvPr>
          <p:cNvSpPr/>
          <p:nvPr/>
        </p:nvSpPr>
        <p:spPr bwMode="auto">
          <a:xfrm>
            <a:off x="11875" y="5708603"/>
            <a:ext cx="12192000" cy="73453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5AECEFAE-E250-4112-9935-E249A248E13E}"/>
              </a:ext>
            </a:extLst>
          </p:cNvPr>
          <p:cNvSpPr/>
          <p:nvPr/>
        </p:nvSpPr>
        <p:spPr bwMode="auto">
          <a:xfrm>
            <a:off x="8395668" y="2099243"/>
            <a:ext cx="3474720" cy="274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2743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4BF2A-C355-424B-BDBB-43935E8EF2C7}"/>
              </a:ext>
            </a:extLst>
          </p:cNvPr>
          <p:cNvSpPr/>
          <p:nvPr/>
        </p:nvSpPr>
        <p:spPr bwMode="auto">
          <a:xfrm>
            <a:off x="418259" y="2088284"/>
            <a:ext cx="3474720" cy="2743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2743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8A083D0D-E2F6-4952-B3D6-BE857282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357498"/>
            <a:ext cx="8353425" cy="1081088"/>
          </a:xfrm>
        </p:spPr>
        <p:txBody>
          <a:bodyPr/>
          <a:lstStyle/>
          <a:p>
            <a:r>
              <a:rPr lang="sv-SE" altLang="sv-SE" dirty="0"/>
              <a:t>Use case overview</a:t>
            </a:r>
            <a:endParaRPr lang="en-US" altLang="sv-SE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6F9C3FC-2082-4C28-99CD-8027B2D4C60A}"/>
              </a:ext>
            </a:extLst>
          </p:cNvPr>
          <p:cNvSpPr/>
          <p:nvPr/>
        </p:nvSpPr>
        <p:spPr>
          <a:xfrm>
            <a:off x="8504829" y="2202956"/>
            <a:ext cx="3439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kern="1000" spc="-30" dirty="0">
                <a:solidFill>
                  <a:schemeClr val="bg1"/>
                </a:solidFill>
                <a:latin typeface="Ericsson Hilda"/>
                <a:ea typeface="+mn-ea"/>
                <a:cs typeface="+mn-cs"/>
              </a:rPr>
              <a:t>Technologies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b="1" i="0" u="none" strike="noStrike" kern="10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1000" cap="none" spc="-3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Sklearn</a:t>
            </a:r>
            <a:r>
              <a:rPr kumimoji="0" lang="en-US" sz="1600" b="0" i="0" u="none" strike="noStrike" kern="10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, Python</a:t>
            </a:r>
            <a:r>
              <a:rPr kumimoji="0" lang="en-US" sz="1500" b="0" i="0" u="none" strike="noStrike" kern="10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500" kern="1000" spc="-30" dirty="0">
              <a:solidFill>
                <a:schemeClr val="bg1"/>
              </a:solidFill>
              <a:latin typeface="Ericsson Hilda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chemeClr val="bg1"/>
                </a:solidFill>
                <a:latin typeface="Ericsson Hilda"/>
              </a:rPr>
              <a:t>Algorithms : Random Forest Regressor, XG Boost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600" kern="1200" dirty="0">
              <a:solidFill>
                <a:schemeClr val="bg1"/>
              </a:solidFill>
              <a:latin typeface="Ericsson Hild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chemeClr val="bg1"/>
                </a:solidFill>
                <a:latin typeface="Ericsson Hilda"/>
              </a:rPr>
              <a:t>Model Performance: ROC/Lift charts, AUC, F1 Score</a:t>
            </a:r>
            <a:endParaRPr kumimoji="0" lang="en-US" sz="20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FCE024E3-0957-4E72-9BBE-DB096540327E}"/>
              </a:ext>
            </a:extLst>
          </p:cNvPr>
          <p:cNvSpPr/>
          <p:nvPr/>
        </p:nvSpPr>
        <p:spPr>
          <a:xfrm>
            <a:off x="461875" y="2139263"/>
            <a:ext cx="339850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b="1" kern="1200" dirty="0">
                <a:solidFill>
                  <a:schemeClr val="bg1"/>
                </a:solidFill>
                <a:latin typeface="Ericsson Hilda"/>
              </a:rPr>
              <a:t>Use case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sz="1400" b="1" kern="1200" dirty="0">
              <a:solidFill>
                <a:schemeClr val="bg1"/>
              </a:solidFill>
              <a:latin typeface="Ericsson Hilda"/>
            </a:endParaRPr>
          </a:p>
          <a:p>
            <a:pPr marL="166688" marR="0" lvl="0" indent="-166688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>
                <a:srgbClr val="FFFFFF"/>
              </a:buClr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chemeClr val="bg1"/>
                </a:solidFill>
                <a:latin typeface="Ericsson Hilda"/>
              </a:rPr>
              <a:t>AI/ML to for Churn Analysis in ABC Company</a:t>
            </a:r>
          </a:p>
          <a:p>
            <a:pPr marL="166688" marR="0" lvl="0" indent="-1666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chemeClr val="bg1"/>
                </a:solidFill>
                <a:latin typeface="Ericsson Hilda"/>
              </a:rPr>
              <a:t>AI/ML also to predict Key KPIs and critical areas where HR should focus immediately.</a:t>
            </a:r>
            <a:endParaRPr lang="en-GB" sz="1400" kern="1200" dirty="0">
              <a:solidFill>
                <a:schemeClr val="bg1"/>
              </a:solidFill>
              <a:latin typeface="Ericsson Hilda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B50C758-0B37-4A7C-9CCC-9DEFA5228780}"/>
              </a:ext>
            </a:extLst>
          </p:cNvPr>
          <p:cNvSpPr/>
          <p:nvPr/>
        </p:nvSpPr>
        <p:spPr bwMode="auto">
          <a:xfrm>
            <a:off x="4433629" y="2086511"/>
            <a:ext cx="347472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2743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3E66158-64C3-4B19-B166-C29D42A56080}"/>
              </a:ext>
            </a:extLst>
          </p:cNvPr>
          <p:cNvSpPr/>
          <p:nvPr/>
        </p:nvSpPr>
        <p:spPr>
          <a:xfrm>
            <a:off x="4607781" y="2152843"/>
            <a:ext cx="3300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b="1" kern="1200" dirty="0">
                <a:solidFill>
                  <a:schemeClr val="bg1"/>
                </a:solidFill>
                <a:latin typeface="Ericsson Hilda"/>
              </a:rPr>
              <a:t>Methodology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sz="1600" b="1" kern="1200" dirty="0">
              <a:solidFill>
                <a:schemeClr val="bg1"/>
              </a:solidFill>
              <a:latin typeface="Ericsson Hilda"/>
            </a:endParaRPr>
          </a:p>
          <a:p>
            <a:pPr marL="166688" indent="-166688" algn="l" rtl="0">
              <a:buClr>
                <a:srgbClr val="FFFFFF"/>
              </a:buClr>
              <a:buFontTx/>
              <a:buChar char="-"/>
              <a:defRPr/>
            </a:pPr>
            <a:r>
              <a:rPr lang="en-MY" sz="1600" kern="1200" dirty="0">
                <a:solidFill>
                  <a:srgbClr val="FFFFFF"/>
                </a:solidFill>
                <a:latin typeface="Ericsson Hilda"/>
              </a:rPr>
              <a:t>Feature set identification</a:t>
            </a:r>
          </a:p>
          <a:p>
            <a:pPr marL="166688" indent="-166688" algn="l" rtl="0">
              <a:buClr>
                <a:srgbClr val="FFFFFF"/>
              </a:buClr>
              <a:buFontTx/>
              <a:buChar char="-"/>
              <a:defRPr/>
            </a:pPr>
            <a:r>
              <a:rPr lang="en-MY" sz="1600" kern="1200" dirty="0">
                <a:solidFill>
                  <a:srgbClr val="FFFFFF"/>
                </a:solidFill>
                <a:latin typeface="Ericsson Hilda"/>
              </a:rPr>
              <a:t>Data Labelling</a:t>
            </a:r>
          </a:p>
          <a:p>
            <a:pPr marL="166688" indent="-166688" algn="l" rtl="0">
              <a:buClr>
                <a:srgbClr val="FFFFFF"/>
              </a:buClr>
              <a:buFontTx/>
              <a:buChar char="-"/>
              <a:defRPr/>
            </a:pPr>
            <a:r>
              <a:rPr lang="en-MY" sz="1600" kern="1200" dirty="0">
                <a:solidFill>
                  <a:srgbClr val="FFFFFF"/>
                </a:solidFill>
                <a:latin typeface="Ericsson Hilda"/>
              </a:rPr>
              <a:t>Offline Training of ML Models</a:t>
            </a:r>
          </a:p>
          <a:p>
            <a:pPr marL="166688" indent="-166688" algn="l" rtl="0">
              <a:buClr>
                <a:srgbClr val="FFFFFF"/>
              </a:buClr>
              <a:buFontTx/>
              <a:buChar char="-"/>
              <a:defRPr/>
            </a:pPr>
            <a:r>
              <a:rPr lang="en-US" sz="1600" kern="1200" dirty="0">
                <a:solidFill>
                  <a:srgbClr val="FFFFFF"/>
                </a:solidFill>
                <a:latin typeface="Ericsson Hilda"/>
              </a:rPr>
              <a:t>Churn prediction for short term and long term</a:t>
            </a:r>
          </a:p>
          <a:p>
            <a:pPr marL="166688" indent="-166688" algn="l" rtl="0">
              <a:buClr>
                <a:srgbClr val="FFFFFF"/>
              </a:buClr>
              <a:buFontTx/>
              <a:buChar char="-"/>
              <a:defRPr/>
            </a:pPr>
            <a:r>
              <a:rPr lang="en-US" sz="1600" kern="1200" dirty="0">
                <a:solidFill>
                  <a:srgbClr val="FFFFFF"/>
                </a:solidFill>
                <a:latin typeface="Ericsson Hilda"/>
              </a:rPr>
              <a:t>Classification analysis for Key KPIs </a:t>
            </a:r>
            <a:endParaRPr lang="en-US" sz="1600" b="1" kern="1200" dirty="0">
              <a:solidFill>
                <a:schemeClr val="bg1"/>
              </a:solidFill>
              <a:latin typeface="Ericsson Hild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sz="1400" b="1" kern="1200" dirty="0">
              <a:solidFill>
                <a:schemeClr val="bg1"/>
              </a:solidFill>
              <a:latin typeface="Ericsson Hilda"/>
            </a:endParaRPr>
          </a:p>
        </p:txBody>
      </p:sp>
      <p:sp>
        <p:nvSpPr>
          <p:cNvPr id="497" name="Isosceles Triangle 496">
            <a:extLst>
              <a:ext uri="{FF2B5EF4-FFF2-40B4-BE49-F238E27FC236}">
                <a16:creationId xmlns:a16="http://schemas.microsoft.com/office/drawing/2014/main" id="{43AFB682-B844-4561-BE9A-ED58ECD81F4D}"/>
              </a:ext>
            </a:extLst>
          </p:cNvPr>
          <p:cNvSpPr/>
          <p:nvPr/>
        </p:nvSpPr>
        <p:spPr bwMode="auto">
          <a:xfrm rot="5400000">
            <a:off x="4075670" y="3352357"/>
            <a:ext cx="228600" cy="320040"/>
          </a:xfrm>
          <a:prstGeom prst="triangle">
            <a:avLst/>
          </a:prstGeom>
          <a:solidFill>
            <a:schemeClr val="accent2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499" name="Isosceles Triangle 498">
            <a:extLst>
              <a:ext uri="{FF2B5EF4-FFF2-40B4-BE49-F238E27FC236}">
                <a16:creationId xmlns:a16="http://schemas.microsoft.com/office/drawing/2014/main" id="{26968833-5245-43FD-9387-F271397BBBE3}"/>
              </a:ext>
            </a:extLst>
          </p:cNvPr>
          <p:cNvSpPr/>
          <p:nvPr/>
        </p:nvSpPr>
        <p:spPr bwMode="auto">
          <a:xfrm rot="5400000">
            <a:off x="8063230" y="3324649"/>
            <a:ext cx="228600" cy="320040"/>
          </a:xfrm>
          <a:prstGeom prst="triangle">
            <a:avLst/>
          </a:prstGeom>
          <a:solidFill>
            <a:schemeClr val="accent2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17F28F3C-CE07-4202-99A3-8440FF1CE51D}"/>
              </a:ext>
            </a:extLst>
          </p:cNvPr>
          <p:cNvGrpSpPr/>
          <p:nvPr/>
        </p:nvGrpSpPr>
        <p:grpSpPr>
          <a:xfrm>
            <a:off x="7800094" y="5799384"/>
            <a:ext cx="731520" cy="640080"/>
            <a:chOff x="642468" y="1429557"/>
            <a:chExt cx="3332634" cy="2596697"/>
          </a:xfrm>
        </p:grpSpPr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30B24C3A-0FE3-45EF-954E-421498770551}"/>
                </a:ext>
              </a:extLst>
            </p:cNvPr>
            <p:cNvSpPr/>
            <p:nvPr/>
          </p:nvSpPr>
          <p:spPr bwMode="auto">
            <a:xfrm>
              <a:off x="1203572" y="3624537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D75C61ED-B676-4AE0-B4C4-F0471954DC14}"/>
                </a:ext>
              </a:extLst>
            </p:cNvPr>
            <p:cNvSpPr/>
            <p:nvPr/>
          </p:nvSpPr>
          <p:spPr bwMode="auto">
            <a:xfrm>
              <a:off x="1811664" y="3001395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209041F-51B6-4592-A330-9FE19A5EACB4}"/>
                </a:ext>
              </a:extLst>
            </p:cNvPr>
            <p:cNvSpPr/>
            <p:nvPr/>
          </p:nvSpPr>
          <p:spPr bwMode="auto">
            <a:xfrm>
              <a:off x="888124" y="2927263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88C75883-183F-4721-B1EC-F3625F329D78}"/>
                </a:ext>
              </a:extLst>
            </p:cNvPr>
            <p:cNvSpPr/>
            <p:nvPr/>
          </p:nvSpPr>
          <p:spPr bwMode="auto">
            <a:xfrm>
              <a:off x="1816023" y="3549615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52726AB0-41ED-427B-8A2F-0E5C0CC6B79C}"/>
                </a:ext>
              </a:extLst>
            </p:cNvPr>
            <p:cNvSpPr/>
            <p:nvPr/>
          </p:nvSpPr>
          <p:spPr bwMode="auto">
            <a:xfrm>
              <a:off x="2349458" y="3313488"/>
              <a:ext cx="107327" cy="10437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1FD6DD6-D719-4FFF-9711-977D96F4F1A2}"/>
                </a:ext>
              </a:extLst>
            </p:cNvPr>
            <p:cNvSpPr/>
            <p:nvPr/>
          </p:nvSpPr>
          <p:spPr bwMode="auto">
            <a:xfrm>
              <a:off x="2561065" y="2701866"/>
              <a:ext cx="220284" cy="2253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21A20F0F-BB68-4A71-8189-CB4B54C3CAFB}"/>
                </a:ext>
              </a:extLst>
            </p:cNvPr>
            <p:cNvSpPr/>
            <p:nvPr/>
          </p:nvSpPr>
          <p:spPr bwMode="auto">
            <a:xfrm>
              <a:off x="2956132" y="2176445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52B101B-0005-4FCC-A803-B193F0222FFB}"/>
                </a:ext>
              </a:extLst>
            </p:cNvPr>
            <p:cNvSpPr/>
            <p:nvPr/>
          </p:nvSpPr>
          <p:spPr bwMode="auto">
            <a:xfrm>
              <a:off x="2025766" y="2019571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BF3CAD28-9AF2-4DCC-B53F-0FAADBF917E0}"/>
                </a:ext>
              </a:extLst>
            </p:cNvPr>
            <p:cNvSpPr/>
            <p:nvPr/>
          </p:nvSpPr>
          <p:spPr bwMode="auto">
            <a:xfrm>
              <a:off x="1936601" y="2541331"/>
              <a:ext cx="107327" cy="10437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79F7B4ED-E70C-479B-88F1-8770A74A67F0}"/>
                </a:ext>
              </a:extLst>
            </p:cNvPr>
            <p:cNvSpPr/>
            <p:nvPr/>
          </p:nvSpPr>
          <p:spPr bwMode="auto">
            <a:xfrm>
              <a:off x="1054744" y="2289143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879576EB-0ACC-456F-8E2C-EEFB289D620F}"/>
                </a:ext>
              </a:extLst>
            </p:cNvPr>
            <p:cNvSpPr/>
            <p:nvPr/>
          </p:nvSpPr>
          <p:spPr bwMode="auto">
            <a:xfrm>
              <a:off x="3244894" y="2735956"/>
              <a:ext cx="184781" cy="191308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48F2353B-4665-4BAC-97DC-C824E0155F8C}"/>
                </a:ext>
              </a:extLst>
            </p:cNvPr>
            <p:cNvSpPr/>
            <p:nvPr/>
          </p:nvSpPr>
          <p:spPr bwMode="auto">
            <a:xfrm>
              <a:off x="3436499" y="2537855"/>
              <a:ext cx="107327" cy="10437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C763F44-265F-44C3-9A2D-7199CDC9DC5C}"/>
                </a:ext>
              </a:extLst>
            </p:cNvPr>
            <p:cNvSpPr/>
            <p:nvPr/>
          </p:nvSpPr>
          <p:spPr bwMode="auto">
            <a:xfrm>
              <a:off x="3303409" y="3080461"/>
              <a:ext cx="107327" cy="10437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1AF02CC4-DAB0-476B-8268-31A0522CDAA6}"/>
                </a:ext>
              </a:extLst>
            </p:cNvPr>
            <p:cNvSpPr/>
            <p:nvPr/>
          </p:nvSpPr>
          <p:spPr bwMode="auto">
            <a:xfrm>
              <a:off x="3215493" y="2027892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86DB4E5-C772-4005-A007-95B168EACC9F}"/>
                </a:ext>
              </a:extLst>
            </p:cNvPr>
            <p:cNvSpPr/>
            <p:nvPr/>
          </p:nvSpPr>
          <p:spPr bwMode="auto">
            <a:xfrm>
              <a:off x="2482143" y="1644719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E59818C-AAF9-477D-95B8-7ABD83B83ACF}"/>
                </a:ext>
              </a:extLst>
            </p:cNvPr>
            <p:cNvSpPr/>
            <p:nvPr/>
          </p:nvSpPr>
          <p:spPr bwMode="auto">
            <a:xfrm>
              <a:off x="1223770" y="1810542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E4A2E945-947B-4A06-AF48-23AC4FE0FABE}"/>
                </a:ext>
              </a:extLst>
            </p:cNvPr>
            <p:cNvSpPr/>
            <p:nvPr/>
          </p:nvSpPr>
          <p:spPr bwMode="auto">
            <a:xfrm>
              <a:off x="2426340" y="2218753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8E83902B-1BA6-40BA-BC8D-C1426A978D72}"/>
                </a:ext>
              </a:extLst>
            </p:cNvPr>
            <p:cNvSpPr/>
            <p:nvPr/>
          </p:nvSpPr>
          <p:spPr bwMode="auto">
            <a:xfrm>
              <a:off x="2456785" y="1618893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A111315-183B-4458-999C-A0689E48E688}"/>
                </a:ext>
              </a:extLst>
            </p:cNvPr>
            <p:cNvSpPr/>
            <p:nvPr/>
          </p:nvSpPr>
          <p:spPr bwMode="auto">
            <a:xfrm>
              <a:off x="2928278" y="2153665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AFBB902B-5AA3-4389-B2B6-45472A16B371}"/>
                </a:ext>
              </a:extLst>
            </p:cNvPr>
            <p:cNvSpPr/>
            <p:nvPr/>
          </p:nvSpPr>
          <p:spPr bwMode="auto">
            <a:xfrm>
              <a:off x="2402004" y="2196461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EE744C6-4441-4113-9911-8A5C8C3F10F6}"/>
                </a:ext>
              </a:extLst>
            </p:cNvPr>
            <p:cNvSpPr/>
            <p:nvPr/>
          </p:nvSpPr>
          <p:spPr bwMode="auto">
            <a:xfrm>
              <a:off x="1997912" y="1997898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BEA1C5B5-56A3-46A3-A483-7FF3B8F8DBE7}"/>
                </a:ext>
              </a:extLst>
            </p:cNvPr>
            <p:cNvSpPr/>
            <p:nvPr/>
          </p:nvSpPr>
          <p:spPr bwMode="auto">
            <a:xfrm>
              <a:off x="1198548" y="1790780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393BDD54-11B3-4CBF-A8D9-F71281EB2E8E}"/>
                </a:ext>
              </a:extLst>
            </p:cNvPr>
            <p:cNvSpPr/>
            <p:nvPr/>
          </p:nvSpPr>
          <p:spPr bwMode="auto">
            <a:xfrm>
              <a:off x="1035509" y="1631709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5E244F9E-C3CB-477C-A9E3-79558FC3BD3A}"/>
                </a:ext>
              </a:extLst>
            </p:cNvPr>
            <p:cNvSpPr/>
            <p:nvPr/>
          </p:nvSpPr>
          <p:spPr bwMode="auto">
            <a:xfrm>
              <a:off x="2293251" y="1457781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CD51F06-18FA-4F0D-AA20-E6E83C9D3F90}"/>
                </a:ext>
              </a:extLst>
            </p:cNvPr>
            <p:cNvSpPr/>
            <p:nvPr/>
          </p:nvSpPr>
          <p:spPr bwMode="auto">
            <a:xfrm>
              <a:off x="1826494" y="1831165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6E75291D-4BD2-4684-B7F2-CBEBEDC7B24A}"/>
                </a:ext>
              </a:extLst>
            </p:cNvPr>
            <p:cNvSpPr/>
            <p:nvPr/>
          </p:nvSpPr>
          <p:spPr bwMode="auto">
            <a:xfrm>
              <a:off x="2235068" y="2027892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72C3CCA2-EA40-45EF-B47E-CE72D38FBC37}"/>
                </a:ext>
              </a:extLst>
            </p:cNvPr>
            <p:cNvSpPr/>
            <p:nvPr/>
          </p:nvSpPr>
          <p:spPr bwMode="auto">
            <a:xfrm>
              <a:off x="2757891" y="1997561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2A64BA0F-B994-4C32-AFF7-9FB33C0A8EFA}"/>
                </a:ext>
              </a:extLst>
            </p:cNvPr>
            <p:cNvSpPr/>
            <p:nvPr/>
          </p:nvSpPr>
          <p:spPr bwMode="auto">
            <a:xfrm>
              <a:off x="1619619" y="2798909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A73F3564-437A-4A6B-9A45-81F19FB8BEC8}"/>
                </a:ext>
              </a:extLst>
            </p:cNvPr>
            <p:cNvSpPr/>
            <p:nvPr/>
          </p:nvSpPr>
          <p:spPr bwMode="auto">
            <a:xfrm>
              <a:off x="2377485" y="2513535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1C27B9C4-5BB1-449F-8A1A-3BCC9481454D}"/>
                </a:ext>
              </a:extLst>
            </p:cNvPr>
            <p:cNvSpPr/>
            <p:nvPr/>
          </p:nvSpPr>
          <p:spPr bwMode="auto">
            <a:xfrm>
              <a:off x="1769972" y="2363113"/>
              <a:ext cx="431326" cy="451451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A6A0CDAD-43C2-407D-BCAD-D0D09CBE616E}"/>
                </a:ext>
              </a:extLst>
            </p:cNvPr>
            <p:cNvSpPr/>
            <p:nvPr/>
          </p:nvSpPr>
          <p:spPr bwMode="auto">
            <a:xfrm>
              <a:off x="702256" y="2742575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05ECDF34-AE3C-489F-88FA-6F1AFD7342CE}"/>
                </a:ext>
              </a:extLst>
            </p:cNvPr>
            <p:cNvSpPr/>
            <p:nvPr/>
          </p:nvSpPr>
          <p:spPr bwMode="auto">
            <a:xfrm>
              <a:off x="998266" y="3438626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136BC34A-9628-41FA-BF8D-1B72B35D8568}"/>
                </a:ext>
              </a:extLst>
            </p:cNvPr>
            <p:cNvSpPr/>
            <p:nvPr/>
          </p:nvSpPr>
          <p:spPr bwMode="auto">
            <a:xfrm>
              <a:off x="1618815" y="3362807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7CC2226E-4BF6-4FD7-A4F9-3726176C9726}"/>
                </a:ext>
              </a:extLst>
            </p:cNvPr>
            <p:cNvSpPr/>
            <p:nvPr/>
          </p:nvSpPr>
          <p:spPr bwMode="auto">
            <a:xfrm>
              <a:off x="2176299" y="3152660"/>
              <a:ext cx="452244" cy="425999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90BAF58-7AE2-4808-A038-41B84546A4F1}"/>
                </a:ext>
              </a:extLst>
            </p:cNvPr>
            <p:cNvSpPr/>
            <p:nvPr/>
          </p:nvSpPr>
          <p:spPr bwMode="auto">
            <a:xfrm>
              <a:off x="3057337" y="1881125"/>
              <a:ext cx="421422" cy="365226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7274C8DB-2B13-4E8B-A5F5-7B964F7581C6}"/>
                </a:ext>
              </a:extLst>
            </p:cNvPr>
            <p:cNvSpPr/>
            <p:nvPr/>
          </p:nvSpPr>
          <p:spPr bwMode="auto">
            <a:xfrm>
              <a:off x="3304172" y="2414115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338569C-DF4C-4555-893F-A490679F2E0D}"/>
                </a:ext>
              </a:extLst>
            </p:cNvPr>
            <p:cNvSpPr/>
            <p:nvPr/>
          </p:nvSpPr>
          <p:spPr bwMode="auto">
            <a:xfrm>
              <a:off x="3176416" y="2975743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8329BCDC-D185-4DAB-BEB0-2FEDFB171E00}"/>
                </a:ext>
              </a:extLst>
            </p:cNvPr>
            <p:cNvSpPr/>
            <p:nvPr/>
          </p:nvSpPr>
          <p:spPr bwMode="auto">
            <a:xfrm>
              <a:off x="3053901" y="2522823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9BCBE4BF-F66F-4FBB-B4AB-F1A27F1B6A3B}"/>
                </a:ext>
              </a:extLst>
            </p:cNvPr>
            <p:cNvSpPr/>
            <p:nvPr/>
          </p:nvSpPr>
          <p:spPr bwMode="auto">
            <a:xfrm>
              <a:off x="2534975" y="2673812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ED49E25-F4D1-4F2C-89F6-86791DB11DDC}"/>
                </a:ext>
              </a:extLst>
            </p:cNvPr>
            <p:cNvSpPr/>
            <p:nvPr/>
          </p:nvSpPr>
          <p:spPr bwMode="auto">
            <a:xfrm>
              <a:off x="3222317" y="2713730"/>
              <a:ext cx="232857" cy="225210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085143D-B282-4BC1-B1BC-5F043CE54F71}"/>
                </a:ext>
              </a:extLst>
            </p:cNvPr>
            <p:cNvSpPr/>
            <p:nvPr/>
          </p:nvSpPr>
          <p:spPr bwMode="auto">
            <a:xfrm>
              <a:off x="1787127" y="2975867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47ACC722-599B-4CB1-A518-43C95D873153}"/>
                </a:ext>
              </a:extLst>
            </p:cNvPr>
            <p:cNvSpPr/>
            <p:nvPr/>
          </p:nvSpPr>
          <p:spPr bwMode="auto">
            <a:xfrm>
              <a:off x="1792990" y="3525146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9416741E-D6DE-4490-A3C0-CF799B625A3C}"/>
                </a:ext>
              </a:extLst>
            </p:cNvPr>
            <p:cNvSpPr/>
            <p:nvPr/>
          </p:nvSpPr>
          <p:spPr bwMode="auto">
            <a:xfrm>
              <a:off x="1177839" y="3603478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A1964F30-0622-4836-A211-FBFD3E5C1133}"/>
                </a:ext>
              </a:extLst>
            </p:cNvPr>
            <p:cNvSpPr/>
            <p:nvPr/>
          </p:nvSpPr>
          <p:spPr bwMode="auto">
            <a:xfrm>
              <a:off x="863884" y="2903824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8DC6A2D4-69BB-457A-90DD-9DB0D87E5686}"/>
                </a:ext>
              </a:extLst>
            </p:cNvPr>
            <p:cNvSpPr/>
            <p:nvPr/>
          </p:nvSpPr>
          <p:spPr bwMode="auto">
            <a:xfrm>
              <a:off x="2333350" y="3296749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B5B943DE-0BD9-4E4D-B985-C7F8F3369DF1}"/>
                </a:ext>
              </a:extLst>
            </p:cNvPr>
            <p:cNvSpPr/>
            <p:nvPr/>
          </p:nvSpPr>
          <p:spPr bwMode="auto">
            <a:xfrm>
              <a:off x="3286325" y="3065910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C73DED7-0B5D-410A-8245-B10BE70A630E}"/>
                </a:ext>
              </a:extLst>
            </p:cNvPr>
            <p:cNvSpPr/>
            <p:nvPr/>
          </p:nvSpPr>
          <p:spPr bwMode="auto">
            <a:xfrm>
              <a:off x="3422686" y="2522190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FAB25C5B-9438-4B3C-A372-FAAA5165EB7F}"/>
                </a:ext>
              </a:extLst>
            </p:cNvPr>
            <p:cNvSpPr/>
            <p:nvPr/>
          </p:nvSpPr>
          <p:spPr bwMode="auto">
            <a:xfrm>
              <a:off x="1915699" y="2521262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035E9B12-25D7-4128-97FF-6606B05A35B1}"/>
                </a:ext>
              </a:extLst>
            </p:cNvPr>
            <p:cNvSpPr/>
            <p:nvPr/>
          </p:nvSpPr>
          <p:spPr bwMode="auto">
            <a:xfrm>
              <a:off x="3200215" y="2011519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471E5BF3-B390-4010-BBBB-A1F46420D8EF}"/>
                </a:ext>
              </a:extLst>
            </p:cNvPr>
            <p:cNvSpPr/>
            <p:nvPr/>
          </p:nvSpPr>
          <p:spPr bwMode="auto">
            <a:xfrm>
              <a:off x="1038591" y="2273189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1EFD684-327E-4BFD-B437-FD4136521A29}"/>
                </a:ext>
              </a:extLst>
            </p:cNvPr>
            <p:cNvSpPr/>
            <p:nvPr/>
          </p:nvSpPr>
          <p:spPr bwMode="auto">
            <a:xfrm>
              <a:off x="899961" y="2119879"/>
              <a:ext cx="431326" cy="451451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38F674AC-962D-47C4-ADDE-B0F2DE671FA5}"/>
                </a:ext>
              </a:extLst>
            </p:cNvPr>
            <p:cNvSpPr/>
            <p:nvPr/>
          </p:nvSpPr>
          <p:spPr bwMode="auto">
            <a:xfrm>
              <a:off x="1508736" y="2142009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4B06E599-DB24-4555-AFBB-D74797F5F337}"/>
                </a:ext>
              </a:extLst>
            </p:cNvPr>
            <p:cNvSpPr/>
            <p:nvPr/>
          </p:nvSpPr>
          <p:spPr bwMode="auto">
            <a:xfrm>
              <a:off x="1483378" y="2119978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F93771F9-305A-4A12-9800-4268F7EAC554}"/>
                </a:ext>
              </a:extLst>
            </p:cNvPr>
            <p:cNvSpPr/>
            <p:nvPr/>
          </p:nvSpPr>
          <p:spPr bwMode="auto">
            <a:xfrm>
              <a:off x="1319844" y="1955071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F605CD22-AB52-4848-AC4B-CA87B4C50E5E}"/>
                </a:ext>
              </a:extLst>
            </p:cNvPr>
            <p:cNvSpPr/>
            <p:nvPr/>
          </p:nvSpPr>
          <p:spPr bwMode="auto">
            <a:xfrm>
              <a:off x="1756498" y="1625243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9480D201-EBD1-40E2-B9E3-51EB93996F5B}"/>
                </a:ext>
              </a:extLst>
            </p:cNvPr>
            <p:cNvSpPr/>
            <p:nvPr/>
          </p:nvSpPr>
          <p:spPr bwMode="auto">
            <a:xfrm>
              <a:off x="1731140" y="1603212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47BE9EA-3587-454A-ABB4-54C8423E1918}"/>
                </a:ext>
              </a:extLst>
            </p:cNvPr>
            <p:cNvSpPr/>
            <p:nvPr/>
          </p:nvSpPr>
          <p:spPr bwMode="auto">
            <a:xfrm>
              <a:off x="1567606" y="1438305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7839ADB0-D30E-4989-9725-1459142E8B08}"/>
                </a:ext>
              </a:extLst>
            </p:cNvPr>
            <p:cNvSpPr/>
            <p:nvPr/>
          </p:nvSpPr>
          <p:spPr bwMode="auto">
            <a:xfrm>
              <a:off x="2661710" y="1895268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F59D57D7-340C-44C1-B2E6-0E045F1F8323}"/>
                </a:ext>
              </a:extLst>
            </p:cNvPr>
            <p:cNvSpPr/>
            <p:nvPr/>
          </p:nvSpPr>
          <p:spPr bwMode="auto">
            <a:xfrm>
              <a:off x="2636352" y="1873237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94EAA1E8-D99C-4546-A778-831DD70A9079}"/>
                </a:ext>
              </a:extLst>
            </p:cNvPr>
            <p:cNvSpPr/>
            <p:nvPr/>
          </p:nvSpPr>
          <p:spPr bwMode="auto">
            <a:xfrm>
              <a:off x="2472818" y="1708330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88AE1945-4EAD-4CEE-AFB0-0F2AA8E140BF}"/>
                </a:ext>
              </a:extLst>
            </p:cNvPr>
            <p:cNvSpPr/>
            <p:nvPr/>
          </p:nvSpPr>
          <p:spPr bwMode="auto">
            <a:xfrm>
              <a:off x="2215719" y="2526573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CCBD5285-12E5-42C0-AB93-34FBD0F4031A}"/>
                </a:ext>
              </a:extLst>
            </p:cNvPr>
            <p:cNvSpPr/>
            <p:nvPr/>
          </p:nvSpPr>
          <p:spPr bwMode="auto">
            <a:xfrm>
              <a:off x="2190361" y="2504542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A91FFF23-3028-4728-BAE2-E73C67C156E9}"/>
                </a:ext>
              </a:extLst>
            </p:cNvPr>
            <p:cNvSpPr/>
            <p:nvPr/>
          </p:nvSpPr>
          <p:spPr bwMode="auto">
            <a:xfrm>
              <a:off x="2026827" y="2339635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B43DEFC5-D55F-41ED-A025-847882462F4D}"/>
                </a:ext>
              </a:extLst>
            </p:cNvPr>
            <p:cNvSpPr/>
            <p:nvPr/>
          </p:nvSpPr>
          <p:spPr bwMode="auto">
            <a:xfrm>
              <a:off x="2880144" y="2751466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2B477560-FC5F-4D58-807B-952AE716EFF9}"/>
                </a:ext>
              </a:extLst>
            </p:cNvPr>
            <p:cNvSpPr/>
            <p:nvPr/>
          </p:nvSpPr>
          <p:spPr bwMode="auto">
            <a:xfrm>
              <a:off x="2854786" y="2729435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6959B83E-BCD7-47C0-8184-EE4CB32DA46F}"/>
                </a:ext>
              </a:extLst>
            </p:cNvPr>
            <p:cNvSpPr/>
            <p:nvPr/>
          </p:nvSpPr>
          <p:spPr bwMode="auto">
            <a:xfrm>
              <a:off x="2691252" y="2564528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47721B4-DADB-4F64-A48D-2F456CC998A2}"/>
                </a:ext>
              </a:extLst>
            </p:cNvPr>
            <p:cNvSpPr/>
            <p:nvPr/>
          </p:nvSpPr>
          <p:spPr bwMode="auto">
            <a:xfrm>
              <a:off x="2209351" y="3053837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5820BE1B-B446-4B46-BE33-00C27C3B8FF0}"/>
                </a:ext>
              </a:extLst>
            </p:cNvPr>
            <p:cNvSpPr/>
            <p:nvPr/>
          </p:nvSpPr>
          <p:spPr bwMode="auto">
            <a:xfrm>
              <a:off x="2183993" y="3031806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FF38B33-A062-4FC0-879B-DFCB18B72E97}"/>
                </a:ext>
              </a:extLst>
            </p:cNvPr>
            <p:cNvSpPr/>
            <p:nvPr/>
          </p:nvSpPr>
          <p:spPr bwMode="auto">
            <a:xfrm>
              <a:off x="2020459" y="2866899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C1525394-667D-4161-9373-FA9C767DD2C3}"/>
                </a:ext>
              </a:extLst>
            </p:cNvPr>
            <p:cNvSpPr/>
            <p:nvPr/>
          </p:nvSpPr>
          <p:spPr bwMode="auto">
            <a:xfrm>
              <a:off x="1567573" y="3322125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692C4877-C9E7-431E-BBE5-2EBFFDBF965E}"/>
                </a:ext>
              </a:extLst>
            </p:cNvPr>
            <p:cNvSpPr/>
            <p:nvPr/>
          </p:nvSpPr>
          <p:spPr bwMode="auto">
            <a:xfrm>
              <a:off x="1542215" y="3300094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5433E8EF-5755-4DEA-8FEC-F324397132EE}"/>
                </a:ext>
              </a:extLst>
            </p:cNvPr>
            <p:cNvSpPr/>
            <p:nvPr/>
          </p:nvSpPr>
          <p:spPr bwMode="auto">
            <a:xfrm>
              <a:off x="1378681" y="3135187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2B22E06A-566B-4A0F-A884-ED97059A6BDF}"/>
                </a:ext>
              </a:extLst>
            </p:cNvPr>
            <p:cNvSpPr/>
            <p:nvPr/>
          </p:nvSpPr>
          <p:spPr bwMode="auto">
            <a:xfrm>
              <a:off x="1206747" y="3162805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6FED612E-E2C4-4A96-A0A4-1EA6E1A23BF7}"/>
                </a:ext>
              </a:extLst>
            </p:cNvPr>
            <p:cNvSpPr/>
            <p:nvPr/>
          </p:nvSpPr>
          <p:spPr bwMode="auto">
            <a:xfrm>
              <a:off x="1181389" y="3140774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1E538F20-9087-4066-98D3-04A363224B9D}"/>
                </a:ext>
              </a:extLst>
            </p:cNvPr>
            <p:cNvSpPr/>
            <p:nvPr/>
          </p:nvSpPr>
          <p:spPr bwMode="auto">
            <a:xfrm>
              <a:off x="1017855" y="2975867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E7924EBE-9708-4D77-B3D8-FD7F98838D25}"/>
                </a:ext>
              </a:extLst>
            </p:cNvPr>
            <p:cNvSpPr/>
            <p:nvPr/>
          </p:nvSpPr>
          <p:spPr bwMode="auto">
            <a:xfrm>
              <a:off x="1573654" y="2722232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A2D30DE3-95ED-4767-B3A1-10152F2C208D}"/>
                </a:ext>
              </a:extLst>
            </p:cNvPr>
            <p:cNvSpPr/>
            <p:nvPr/>
          </p:nvSpPr>
          <p:spPr bwMode="auto">
            <a:xfrm>
              <a:off x="1548296" y="2700201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89C8E96F-1EE5-4A35-845D-B82CA80C73D0}"/>
                </a:ext>
              </a:extLst>
            </p:cNvPr>
            <p:cNvSpPr/>
            <p:nvPr/>
          </p:nvSpPr>
          <p:spPr bwMode="auto">
            <a:xfrm>
              <a:off x="1384762" y="2535294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29158484-8F5F-4A54-9460-F0510D9A9F53}"/>
                </a:ext>
              </a:extLst>
            </p:cNvPr>
            <p:cNvSpPr/>
            <p:nvPr/>
          </p:nvSpPr>
          <p:spPr bwMode="auto">
            <a:xfrm>
              <a:off x="831360" y="2482896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4E38D5D-2327-4890-A2FF-55C7D043C34A}"/>
                </a:ext>
              </a:extLst>
            </p:cNvPr>
            <p:cNvSpPr/>
            <p:nvPr/>
          </p:nvSpPr>
          <p:spPr bwMode="auto">
            <a:xfrm>
              <a:off x="806002" y="2460865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7F802353-FCD0-447A-A0B2-5096CDAA4CCA}"/>
                </a:ext>
              </a:extLst>
            </p:cNvPr>
            <p:cNvSpPr/>
            <p:nvPr/>
          </p:nvSpPr>
          <p:spPr bwMode="auto">
            <a:xfrm>
              <a:off x="642468" y="2295958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88C591B6-0EA2-4A9A-BEE4-5DAD497310E0}"/>
                </a:ext>
              </a:extLst>
            </p:cNvPr>
            <p:cNvSpPr/>
            <p:nvPr/>
          </p:nvSpPr>
          <p:spPr bwMode="auto">
            <a:xfrm>
              <a:off x="2785636" y="3220617"/>
              <a:ext cx="220284" cy="225397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E89E9071-C9C3-4214-8234-673973A38538}"/>
                </a:ext>
              </a:extLst>
            </p:cNvPr>
            <p:cNvSpPr/>
            <p:nvPr/>
          </p:nvSpPr>
          <p:spPr bwMode="auto">
            <a:xfrm>
              <a:off x="2760278" y="3198586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AF3B05DC-5C7A-44B3-BD51-77938B6A55A7}"/>
                </a:ext>
              </a:extLst>
            </p:cNvPr>
            <p:cNvSpPr/>
            <p:nvPr/>
          </p:nvSpPr>
          <p:spPr bwMode="auto">
            <a:xfrm>
              <a:off x="2596744" y="3033679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09D871F6-072D-45EA-BD05-1249983662CD}"/>
                </a:ext>
              </a:extLst>
            </p:cNvPr>
            <p:cNvSpPr/>
            <p:nvPr/>
          </p:nvSpPr>
          <p:spPr bwMode="auto">
            <a:xfrm>
              <a:off x="3571974" y="2794968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47DB3FE5-3598-4D8D-A6CB-C3331D6C14B9}"/>
                </a:ext>
              </a:extLst>
            </p:cNvPr>
            <p:cNvSpPr/>
            <p:nvPr/>
          </p:nvSpPr>
          <p:spPr bwMode="auto">
            <a:xfrm>
              <a:off x="3546616" y="2772937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1BEDC97-D8E1-4A20-9418-51E0DAF7CDEB}"/>
                </a:ext>
              </a:extLst>
            </p:cNvPr>
            <p:cNvSpPr/>
            <p:nvPr/>
          </p:nvSpPr>
          <p:spPr bwMode="auto">
            <a:xfrm>
              <a:off x="3383082" y="2608030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A074F1B6-9BFA-4D15-991F-F7E22995BCEC}"/>
                </a:ext>
              </a:extLst>
            </p:cNvPr>
            <p:cNvSpPr/>
            <p:nvPr/>
          </p:nvSpPr>
          <p:spPr bwMode="auto">
            <a:xfrm>
              <a:off x="3055149" y="1616495"/>
              <a:ext cx="220284" cy="22539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22E4587B-8DA3-48A9-BDFC-DD3843225F12}"/>
                </a:ext>
              </a:extLst>
            </p:cNvPr>
            <p:cNvSpPr/>
            <p:nvPr/>
          </p:nvSpPr>
          <p:spPr bwMode="auto">
            <a:xfrm>
              <a:off x="3029791" y="1594464"/>
              <a:ext cx="265943" cy="2651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B5180ABE-1DE4-4A22-A163-28D0D2580F93}"/>
                </a:ext>
              </a:extLst>
            </p:cNvPr>
            <p:cNvSpPr/>
            <p:nvPr/>
          </p:nvSpPr>
          <p:spPr bwMode="auto">
            <a:xfrm>
              <a:off x="2866257" y="1429557"/>
              <a:ext cx="592020" cy="587628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D96B3A53-635C-4877-8983-3BB436CA29BD}"/>
                </a:ext>
              </a:extLst>
            </p:cNvPr>
            <p:cNvSpPr/>
            <p:nvPr/>
          </p:nvSpPr>
          <p:spPr bwMode="auto">
            <a:xfrm>
              <a:off x="3432570" y="2254645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DE53330-F269-4BD7-9299-132E54133C32}"/>
                </a:ext>
              </a:extLst>
            </p:cNvPr>
            <p:cNvSpPr/>
            <p:nvPr/>
          </p:nvSpPr>
          <p:spPr bwMode="auto">
            <a:xfrm>
              <a:off x="3291931" y="2135061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17E5CE6-6713-463D-93D7-AC457D0BE313}"/>
                </a:ext>
              </a:extLst>
            </p:cNvPr>
            <p:cNvSpPr/>
            <p:nvPr/>
          </p:nvSpPr>
          <p:spPr bwMode="auto">
            <a:xfrm>
              <a:off x="3414601" y="2238980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718F3345-3BF8-4158-91E8-0942C290D800}"/>
                </a:ext>
              </a:extLst>
            </p:cNvPr>
            <p:cNvSpPr/>
            <p:nvPr/>
          </p:nvSpPr>
          <p:spPr bwMode="auto">
            <a:xfrm>
              <a:off x="2161483" y="1681126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FFAC41D4-0217-4A89-984E-81B590D2AE59}"/>
                </a:ext>
              </a:extLst>
            </p:cNvPr>
            <p:cNvSpPr/>
            <p:nvPr/>
          </p:nvSpPr>
          <p:spPr bwMode="auto">
            <a:xfrm>
              <a:off x="2020844" y="1561542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E726ECBB-0694-4C75-8154-7B23723550EE}"/>
                </a:ext>
              </a:extLst>
            </p:cNvPr>
            <p:cNvSpPr/>
            <p:nvPr/>
          </p:nvSpPr>
          <p:spPr bwMode="auto">
            <a:xfrm>
              <a:off x="2143514" y="1665461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3731487C-7779-4B8A-A51B-086AE120E08B}"/>
                </a:ext>
              </a:extLst>
            </p:cNvPr>
            <p:cNvSpPr/>
            <p:nvPr/>
          </p:nvSpPr>
          <p:spPr bwMode="auto">
            <a:xfrm>
              <a:off x="1288882" y="2662283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AEE833C-B237-4F81-93F9-B2E1178A5435}"/>
                </a:ext>
              </a:extLst>
            </p:cNvPr>
            <p:cNvSpPr/>
            <p:nvPr/>
          </p:nvSpPr>
          <p:spPr bwMode="auto">
            <a:xfrm>
              <a:off x="1148243" y="2542699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B82FDEC0-365A-4131-ABB3-CEF84D465119}"/>
                </a:ext>
              </a:extLst>
            </p:cNvPr>
            <p:cNvSpPr/>
            <p:nvPr/>
          </p:nvSpPr>
          <p:spPr bwMode="auto">
            <a:xfrm>
              <a:off x="1270913" y="2646618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C4DF6C41-74EE-4F82-AE4F-9B58652537A0}"/>
                </a:ext>
              </a:extLst>
            </p:cNvPr>
            <p:cNvSpPr/>
            <p:nvPr/>
          </p:nvSpPr>
          <p:spPr bwMode="auto">
            <a:xfrm>
              <a:off x="1449687" y="3022568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88716EF4-8730-4275-870C-F8F5CD1ADB0E}"/>
                </a:ext>
              </a:extLst>
            </p:cNvPr>
            <p:cNvSpPr/>
            <p:nvPr/>
          </p:nvSpPr>
          <p:spPr bwMode="auto">
            <a:xfrm>
              <a:off x="1309048" y="2902984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876AB9EB-BCE8-4720-9FE0-13A94348372D}"/>
                </a:ext>
              </a:extLst>
            </p:cNvPr>
            <p:cNvSpPr/>
            <p:nvPr/>
          </p:nvSpPr>
          <p:spPr bwMode="auto">
            <a:xfrm>
              <a:off x="1431718" y="3006903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FFBC16F9-E336-4358-95F8-DD94799623A8}"/>
                </a:ext>
              </a:extLst>
            </p:cNvPr>
            <p:cNvSpPr/>
            <p:nvPr/>
          </p:nvSpPr>
          <p:spPr bwMode="auto">
            <a:xfrm>
              <a:off x="2574624" y="3135884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EE166715-F5A3-47A8-BBA9-C048A464E3CC}"/>
                </a:ext>
              </a:extLst>
            </p:cNvPr>
            <p:cNvSpPr/>
            <p:nvPr/>
          </p:nvSpPr>
          <p:spPr bwMode="auto">
            <a:xfrm>
              <a:off x="2433985" y="3016300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309E1C2B-67C7-46F5-B50B-13E802CF7E54}"/>
                </a:ext>
              </a:extLst>
            </p:cNvPr>
            <p:cNvSpPr/>
            <p:nvPr/>
          </p:nvSpPr>
          <p:spPr bwMode="auto">
            <a:xfrm>
              <a:off x="2556655" y="3120219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71522478-1B6B-4182-AD4C-79D8EA2C5758}"/>
                </a:ext>
              </a:extLst>
            </p:cNvPr>
            <p:cNvSpPr/>
            <p:nvPr/>
          </p:nvSpPr>
          <p:spPr bwMode="auto">
            <a:xfrm>
              <a:off x="2605929" y="3608871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4548B45-A512-48A3-9702-941BE78AC5DF}"/>
                </a:ext>
              </a:extLst>
            </p:cNvPr>
            <p:cNvSpPr/>
            <p:nvPr/>
          </p:nvSpPr>
          <p:spPr bwMode="auto">
            <a:xfrm>
              <a:off x="2465290" y="3489287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DE39BC-14D1-49CA-8C37-519D4C18CD10}"/>
                </a:ext>
              </a:extLst>
            </p:cNvPr>
            <p:cNvSpPr/>
            <p:nvPr/>
          </p:nvSpPr>
          <p:spPr bwMode="auto">
            <a:xfrm>
              <a:off x="2587960" y="3593206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F809E90-EE83-4E79-AC9B-D2AF64CDCE2A}"/>
                </a:ext>
              </a:extLst>
            </p:cNvPr>
            <p:cNvSpPr/>
            <p:nvPr/>
          </p:nvSpPr>
          <p:spPr bwMode="auto">
            <a:xfrm>
              <a:off x="2937599" y="3537449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54FA8371-7C35-45DE-9381-30465ABDA9D8}"/>
                </a:ext>
              </a:extLst>
            </p:cNvPr>
            <p:cNvSpPr/>
            <p:nvPr/>
          </p:nvSpPr>
          <p:spPr bwMode="auto">
            <a:xfrm>
              <a:off x="2796960" y="3417865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3514DEEF-D7EE-40B8-8171-1F5CF99EFD04}"/>
                </a:ext>
              </a:extLst>
            </p:cNvPr>
            <p:cNvSpPr/>
            <p:nvPr/>
          </p:nvSpPr>
          <p:spPr bwMode="auto">
            <a:xfrm>
              <a:off x="2919630" y="3521784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3CD0D065-BEBC-4950-B6DD-8E649A0E4EEB}"/>
                </a:ext>
              </a:extLst>
            </p:cNvPr>
            <p:cNvSpPr/>
            <p:nvPr/>
          </p:nvSpPr>
          <p:spPr bwMode="auto">
            <a:xfrm>
              <a:off x="1602266" y="3689849"/>
              <a:ext cx="107327" cy="104377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F952838C-0D2B-4B9B-B78E-EE7CF28317DD}"/>
                </a:ext>
              </a:extLst>
            </p:cNvPr>
            <p:cNvSpPr/>
            <p:nvPr/>
          </p:nvSpPr>
          <p:spPr bwMode="auto">
            <a:xfrm>
              <a:off x="1461627" y="3570265"/>
              <a:ext cx="369724" cy="327693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D884F4D-65BD-46C6-A6FA-B6E4EB45A10E}"/>
                </a:ext>
              </a:extLst>
            </p:cNvPr>
            <p:cNvSpPr/>
            <p:nvPr/>
          </p:nvSpPr>
          <p:spPr bwMode="auto">
            <a:xfrm>
              <a:off x="1584297" y="3674184"/>
              <a:ext cx="137082" cy="132252"/>
            </a:xfrm>
            <a:prstGeom prst="ellipse">
              <a:avLst/>
            </a:prstGeom>
            <a:noFill/>
            <a:ln w="3175" cap="flat" cmpd="sng" algn="ctr">
              <a:solidFill>
                <a:schemeClr val="tx2">
                  <a:alpha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lvl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0D58BED-0C85-48DF-BEE7-A951F14EBA83}"/>
                </a:ext>
              </a:extLst>
            </p:cNvPr>
            <p:cNvCxnSpPr>
              <a:cxnSpLocks/>
              <a:stCxn id="551" idx="6"/>
              <a:endCxn id="509" idx="1"/>
            </p:cNvCxnSpPr>
            <p:nvPr/>
          </p:nvCxnSpPr>
          <p:spPr bwMode="auto">
            <a:xfrm>
              <a:off x="2052781" y="2587388"/>
              <a:ext cx="540544" cy="14748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0F2093E-BD23-47BC-A0B6-BAA446F65C44}"/>
                </a:ext>
              </a:extLst>
            </p:cNvPr>
            <p:cNvCxnSpPr>
              <a:cxnSpLocks/>
              <a:stCxn id="566" idx="7"/>
              <a:endCxn id="509" idx="0"/>
            </p:cNvCxnSpPr>
            <p:nvPr/>
          </p:nvCxnSpPr>
          <p:spPr bwMode="auto">
            <a:xfrm>
              <a:off x="2532148" y="2425691"/>
              <a:ext cx="139059" cy="2761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C11F51B-470E-4724-B701-19F45799DFAB}"/>
                </a:ext>
              </a:extLst>
            </p:cNvPr>
            <p:cNvCxnSpPr>
              <a:cxnSpLocks/>
              <a:stCxn id="509" idx="0"/>
              <a:endCxn id="518" idx="4"/>
            </p:cNvCxnSpPr>
            <p:nvPr/>
          </p:nvCxnSpPr>
          <p:spPr bwMode="auto">
            <a:xfrm flipH="1" flipV="1">
              <a:off x="2592286" y="1870117"/>
              <a:ext cx="78922" cy="8317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ADF8C65D-9112-4F2F-B9C2-2B5679002A37}"/>
                </a:ext>
              </a:extLst>
            </p:cNvPr>
            <p:cNvCxnSpPr>
              <a:cxnSpLocks/>
              <a:stCxn id="509" idx="7"/>
              <a:endCxn id="515" idx="2"/>
            </p:cNvCxnSpPr>
            <p:nvPr/>
          </p:nvCxnSpPr>
          <p:spPr bwMode="auto">
            <a:xfrm flipV="1">
              <a:off x="2749089" y="2590044"/>
              <a:ext cx="687410" cy="1448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88FBB6BF-69A8-4D15-B58E-86D102336CF8}"/>
                </a:ext>
              </a:extLst>
            </p:cNvPr>
            <p:cNvCxnSpPr>
              <a:cxnSpLocks/>
              <a:stCxn id="509" idx="6"/>
              <a:endCxn id="514" idx="2"/>
            </p:cNvCxnSpPr>
            <p:nvPr/>
          </p:nvCxnSpPr>
          <p:spPr bwMode="auto">
            <a:xfrm>
              <a:off x="2781349" y="2814565"/>
              <a:ext cx="463545" cy="1704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770C507D-90AB-4EE1-B602-2A887650AADC}"/>
                </a:ext>
              </a:extLst>
            </p:cNvPr>
            <p:cNvCxnSpPr>
              <a:cxnSpLocks/>
              <a:stCxn id="509" idx="0"/>
              <a:endCxn id="522" idx="3"/>
            </p:cNvCxnSpPr>
            <p:nvPr/>
          </p:nvCxnSpPr>
          <p:spPr bwMode="auto">
            <a:xfrm flipV="1">
              <a:off x="2671207" y="2379966"/>
              <a:ext cx="296017" cy="3219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71668A5D-9F41-4410-BED4-DAC58C2768E5}"/>
                </a:ext>
              </a:extLst>
            </p:cNvPr>
            <p:cNvCxnSpPr>
              <a:cxnSpLocks/>
              <a:stCxn id="516" idx="2"/>
              <a:endCxn id="509" idx="6"/>
            </p:cNvCxnSpPr>
            <p:nvPr/>
          </p:nvCxnSpPr>
          <p:spPr bwMode="auto">
            <a:xfrm flipH="1" flipV="1">
              <a:off x="2781349" y="2814565"/>
              <a:ext cx="522060" cy="31808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97B3085-62F7-407F-B0D2-5E13BC8477F4}"/>
                </a:ext>
              </a:extLst>
            </p:cNvPr>
            <p:cNvCxnSpPr>
              <a:cxnSpLocks/>
              <a:stCxn id="508" idx="7"/>
              <a:endCxn id="509" idx="4"/>
            </p:cNvCxnSpPr>
            <p:nvPr/>
          </p:nvCxnSpPr>
          <p:spPr bwMode="auto">
            <a:xfrm flipV="1">
              <a:off x="2441067" y="2927263"/>
              <a:ext cx="230140" cy="40151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F44C1DFB-3851-47FF-BED7-62FE1890139C}"/>
                </a:ext>
              </a:extLst>
            </p:cNvPr>
            <p:cNvCxnSpPr>
              <a:cxnSpLocks/>
              <a:stCxn id="507" idx="7"/>
              <a:endCxn id="509" idx="3"/>
            </p:cNvCxnSpPr>
            <p:nvPr/>
          </p:nvCxnSpPr>
          <p:spPr bwMode="auto">
            <a:xfrm flipV="1">
              <a:off x="2004047" y="2894255"/>
              <a:ext cx="589278" cy="68836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C10446FD-9616-4604-A005-07D0032A10FF}"/>
                </a:ext>
              </a:extLst>
            </p:cNvPr>
            <p:cNvCxnSpPr>
              <a:cxnSpLocks/>
              <a:stCxn id="503" idx="7"/>
              <a:endCxn id="509" idx="2"/>
            </p:cNvCxnSpPr>
            <p:nvPr/>
          </p:nvCxnSpPr>
          <p:spPr bwMode="auto">
            <a:xfrm flipV="1">
              <a:off x="1999688" y="2814565"/>
              <a:ext cx="561377" cy="21983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0D6BBB5-3087-4F3D-B599-4B4677B4F7F0}"/>
                </a:ext>
              </a:extLst>
            </p:cNvPr>
            <p:cNvCxnSpPr>
              <a:cxnSpLocks/>
              <a:stCxn id="509" idx="1"/>
              <a:endCxn id="519" idx="5"/>
            </p:cNvCxnSpPr>
            <p:nvPr/>
          </p:nvCxnSpPr>
          <p:spPr bwMode="auto">
            <a:xfrm flipH="1" flipV="1">
              <a:off x="1411794" y="2002931"/>
              <a:ext cx="1181531" cy="73194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9FBFEBA2-1F4A-40E8-97A0-656D42D93498}"/>
                </a:ext>
              </a:extLst>
            </p:cNvPr>
            <p:cNvCxnSpPr>
              <a:cxnSpLocks/>
              <a:stCxn id="511" idx="5"/>
              <a:endCxn id="509" idx="1"/>
            </p:cNvCxnSpPr>
            <p:nvPr/>
          </p:nvCxnSpPr>
          <p:spPr bwMode="auto">
            <a:xfrm>
              <a:off x="2213790" y="2211960"/>
              <a:ext cx="379535" cy="52291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B7C66CFA-8F31-4651-80AF-643F164C0496}"/>
                </a:ext>
              </a:extLst>
            </p:cNvPr>
            <p:cNvCxnSpPr>
              <a:cxnSpLocks/>
              <a:stCxn id="600" idx="2"/>
              <a:endCxn id="582" idx="6"/>
            </p:cNvCxnSpPr>
            <p:nvPr/>
          </p:nvCxnSpPr>
          <p:spPr bwMode="auto">
            <a:xfrm flipH="1" flipV="1">
              <a:off x="1051644" y="2595595"/>
              <a:ext cx="237238" cy="11887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439498AD-87C0-4D07-A89A-695C757E7441}"/>
                </a:ext>
              </a:extLst>
            </p:cNvPr>
            <p:cNvCxnSpPr>
              <a:cxnSpLocks/>
              <a:stCxn id="603" idx="1"/>
              <a:endCxn id="600" idx="5"/>
            </p:cNvCxnSpPr>
            <p:nvPr/>
          </p:nvCxnSpPr>
          <p:spPr bwMode="auto">
            <a:xfrm flipH="1" flipV="1">
              <a:off x="1380491" y="2751374"/>
              <a:ext cx="84914" cy="28648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75B556E-26CE-411C-B04B-89D607D747B8}"/>
                </a:ext>
              </a:extLst>
            </p:cNvPr>
            <p:cNvCxnSpPr>
              <a:cxnSpLocks/>
              <a:stCxn id="603" idx="7"/>
              <a:endCxn id="579" idx="3"/>
            </p:cNvCxnSpPr>
            <p:nvPr/>
          </p:nvCxnSpPr>
          <p:spPr bwMode="auto">
            <a:xfrm flipV="1">
              <a:off x="1541296" y="2914620"/>
              <a:ext cx="64618" cy="12323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0B78CDB8-E67D-4B2B-AAA9-4C9B2E51EC1E}"/>
                </a:ext>
              </a:extLst>
            </p:cNvPr>
            <p:cNvCxnSpPr>
              <a:cxnSpLocks/>
              <a:stCxn id="579" idx="0"/>
              <a:endCxn id="555" idx="4"/>
            </p:cNvCxnSpPr>
            <p:nvPr/>
          </p:nvCxnSpPr>
          <p:spPr bwMode="auto">
            <a:xfrm flipH="1" flipV="1">
              <a:off x="1618878" y="2367406"/>
              <a:ext cx="64918" cy="35482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DD4F79CA-0975-4F09-A635-673FD7200783}"/>
                </a:ext>
              </a:extLst>
            </p:cNvPr>
            <p:cNvCxnSpPr>
              <a:cxnSpLocks/>
              <a:stCxn id="555" idx="0"/>
              <a:endCxn id="558" idx="4"/>
            </p:cNvCxnSpPr>
            <p:nvPr/>
          </p:nvCxnSpPr>
          <p:spPr bwMode="auto">
            <a:xfrm flipV="1">
              <a:off x="1618878" y="1850640"/>
              <a:ext cx="247762" cy="29136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853114DF-E2E6-4AA1-9CC0-633F3495247F}"/>
                </a:ext>
              </a:extLst>
            </p:cNvPr>
            <p:cNvCxnSpPr>
              <a:cxnSpLocks/>
              <a:stCxn id="597" idx="2"/>
              <a:endCxn id="558" idx="6"/>
            </p:cNvCxnSpPr>
            <p:nvPr/>
          </p:nvCxnSpPr>
          <p:spPr bwMode="auto">
            <a:xfrm flipH="1">
              <a:off x="1976782" y="1733315"/>
              <a:ext cx="184701" cy="462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544DE765-FDCA-4B76-9670-4A5D2FEE7D06}"/>
                </a:ext>
              </a:extLst>
            </p:cNvPr>
            <p:cNvCxnSpPr>
              <a:cxnSpLocks/>
              <a:stCxn id="561" idx="7"/>
              <a:endCxn id="591" idx="3"/>
            </p:cNvCxnSpPr>
            <p:nvPr/>
          </p:nvCxnSpPr>
          <p:spPr bwMode="auto">
            <a:xfrm flipV="1">
              <a:off x="2849734" y="1808883"/>
              <a:ext cx="237675" cy="1193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360688F6-B9A2-4749-A487-00DDD120780B}"/>
                </a:ext>
              </a:extLst>
            </p:cNvPr>
            <p:cNvCxnSpPr>
              <a:cxnSpLocks/>
              <a:stCxn id="567" idx="1"/>
              <a:endCxn id="561" idx="4"/>
            </p:cNvCxnSpPr>
            <p:nvPr/>
          </p:nvCxnSpPr>
          <p:spPr bwMode="auto">
            <a:xfrm flipH="1" flipV="1">
              <a:off x="2771852" y="2120665"/>
              <a:ext cx="140552" cy="66381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FBBCAE63-C7D5-412F-B92F-60813B53CD49}"/>
                </a:ext>
              </a:extLst>
            </p:cNvPr>
            <p:cNvCxnSpPr>
              <a:cxnSpLocks/>
              <a:stCxn id="567" idx="7"/>
              <a:endCxn id="594" idx="3"/>
            </p:cNvCxnSpPr>
            <p:nvPr/>
          </p:nvCxnSpPr>
          <p:spPr bwMode="auto">
            <a:xfrm flipV="1">
              <a:off x="3068168" y="2343736"/>
              <a:ext cx="380120" cy="440739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1529577-F5B6-4602-A6A4-7546916DB203}"/>
                </a:ext>
              </a:extLst>
            </p:cNvPr>
            <p:cNvCxnSpPr>
              <a:cxnSpLocks/>
              <a:stCxn id="567" idx="6"/>
              <a:endCxn id="588" idx="2"/>
            </p:cNvCxnSpPr>
            <p:nvPr/>
          </p:nvCxnSpPr>
          <p:spPr bwMode="auto">
            <a:xfrm>
              <a:off x="3100428" y="2864165"/>
              <a:ext cx="471546" cy="4350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02DCEBD9-36E1-4CA3-9AE8-86122E1F7BEB}"/>
                </a:ext>
              </a:extLst>
            </p:cNvPr>
            <p:cNvCxnSpPr>
              <a:cxnSpLocks/>
              <a:stCxn id="585" idx="7"/>
              <a:endCxn id="588" idx="3"/>
            </p:cNvCxnSpPr>
            <p:nvPr/>
          </p:nvCxnSpPr>
          <p:spPr bwMode="auto">
            <a:xfrm flipV="1">
              <a:off x="2973660" y="2987356"/>
              <a:ext cx="630574" cy="26627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16B342B9-0F43-491A-A0C8-B2C3FC0109B8}"/>
                </a:ext>
              </a:extLst>
            </p:cNvPr>
            <p:cNvCxnSpPr>
              <a:cxnSpLocks/>
              <a:stCxn id="585" idx="4"/>
              <a:endCxn id="612" idx="1"/>
            </p:cNvCxnSpPr>
            <p:nvPr/>
          </p:nvCxnSpPr>
          <p:spPr bwMode="auto">
            <a:xfrm>
              <a:off x="2895778" y="3446014"/>
              <a:ext cx="57539" cy="10672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8EEF6A6-E63B-4F85-95B0-27993904222A}"/>
                </a:ext>
              </a:extLst>
            </p:cNvPr>
            <p:cNvCxnSpPr>
              <a:cxnSpLocks/>
              <a:stCxn id="585" idx="3"/>
              <a:endCxn id="609" idx="7"/>
            </p:cNvCxnSpPr>
            <p:nvPr/>
          </p:nvCxnSpPr>
          <p:spPr bwMode="auto">
            <a:xfrm flipH="1">
              <a:off x="2697538" y="3413005"/>
              <a:ext cx="120358" cy="211152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B9A1A427-B87D-4A41-8467-26B15D839C69}"/>
                </a:ext>
              </a:extLst>
            </p:cNvPr>
            <p:cNvCxnSpPr>
              <a:cxnSpLocks/>
              <a:stCxn id="606" idx="5"/>
              <a:endCxn id="585" idx="2"/>
            </p:cNvCxnSpPr>
            <p:nvPr/>
          </p:nvCxnSpPr>
          <p:spPr bwMode="auto">
            <a:xfrm>
              <a:off x="2666233" y="3224975"/>
              <a:ext cx="119403" cy="10834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01CD91A-324D-4739-B7B3-4C93FDB6C630}"/>
                </a:ext>
              </a:extLst>
            </p:cNvPr>
            <p:cNvCxnSpPr>
              <a:cxnSpLocks/>
              <a:stCxn id="567" idx="3"/>
              <a:endCxn id="606" idx="7"/>
            </p:cNvCxnSpPr>
            <p:nvPr/>
          </p:nvCxnSpPr>
          <p:spPr bwMode="auto">
            <a:xfrm flipH="1">
              <a:off x="2666233" y="2943854"/>
              <a:ext cx="246171" cy="2073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B22F4F53-3409-4883-873A-BA55D0F11ACC}"/>
                </a:ext>
              </a:extLst>
            </p:cNvPr>
            <p:cNvCxnSpPr>
              <a:cxnSpLocks/>
              <a:stCxn id="564" idx="4"/>
              <a:endCxn id="570" idx="0"/>
            </p:cNvCxnSpPr>
            <p:nvPr/>
          </p:nvCxnSpPr>
          <p:spPr bwMode="auto">
            <a:xfrm flipH="1">
              <a:off x="2319493" y="2751970"/>
              <a:ext cx="6368" cy="30186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6CC3D48-0A3E-4E05-9D37-DE7015A70166}"/>
                </a:ext>
              </a:extLst>
            </p:cNvPr>
            <p:cNvCxnSpPr>
              <a:cxnSpLocks/>
              <a:stCxn id="573" idx="6"/>
              <a:endCxn id="570" idx="2"/>
            </p:cNvCxnSpPr>
            <p:nvPr/>
          </p:nvCxnSpPr>
          <p:spPr bwMode="auto">
            <a:xfrm flipV="1">
              <a:off x="1787857" y="3166536"/>
              <a:ext cx="421494" cy="2682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153D2487-4E16-43B5-BC72-07B5B5A7EA28}"/>
                </a:ext>
              </a:extLst>
            </p:cNvPr>
            <p:cNvCxnSpPr>
              <a:cxnSpLocks/>
              <a:stCxn id="615" idx="0"/>
              <a:endCxn id="573" idx="4"/>
            </p:cNvCxnSpPr>
            <p:nvPr/>
          </p:nvCxnSpPr>
          <p:spPr bwMode="auto">
            <a:xfrm flipV="1">
              <a:off x="1655930" y="3547522"/>
              <a:ext cx="21785" cy="14232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CEBE1993-6864-4E5F-A549-E51F60A03A36}"/>
                </a:ext>
              </a:extLst>
            </p:cNvPr>
            <p:cNvCxnSpPr>
              <a:cxnSpLocks/>
              <a:stCxn id="573" idx="2"/>
              <a:endCxn id="576" idx="5"/>
            </p:cNvCxnSpPr>
            <p:nvPr/>
          </p:nvCxnSpPr>
          <p:spPr bwMode="auto">
            <a:xfrm flipH="1" flipV="1">
              <a:off x="1394771" y="3355193"/>
              <a:ext cx="172802" cy="796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7C6C812A-13B3-4BC2-84DC-A6C616ED034C}"/>
                </a:ext>
              </a:extLst>
            </p:cNvPr>
            <p:cNvCxnSpPr>
              <a:cxnSpLocks/>
              <a:stCxn id="576" idx="7"/>
              <a:endCxn id="603" idx="3"/>
            </p:cNvCxnSpPr>
            <p:nvPr/>
          </p:nvCxnSpPr>
          <p:spPr bwMode="auto">
            <a:xfrm flipV="1">
              <a:off x="1394771" y="3111659"/>
              <a:ext cx="70634" cy="8415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2">
                  <a:alpha val="2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650" name="Picture 649">
            <a:extLst>
              <a:ext uri="{FF2B5EF4-FFF2-40B4-BE49-F238E27FC236}">
                <a16:creationId xmlns:a16="http://schemas.microsoft.com/office/drawing/2014/main" id="{1477AE41-BDA5-4853-B94A-8954CDD7CF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48" y="5777776"/>
            <a:ext cx="822960" cy="640080"/>
          </a:xfrm>
          <a:prstGeom prst="rect">
            <a:avLst/>
          </a:prstGeom>
        </p:spPr>
      </p:pic>
      <p:pic>
        <p:nvPicPr>
          <p:cNvPr id="651" name="Picture 650">
            <a:extLst>
              <a:ext uri="{FF2B5EF4-FFF2-40B4-BE49-F238E27FC236}">
                <a16:creationId xmlns:a16="http://schemas.microsoft.com/office/drawing/2014/main" id="{5DA5DF22-7157-4AAA-81AE-A2C736FF8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54" y="5808683"/>
            <a:ext cx="1586661" cy="530095"/>
          </a:xfrm>
          <a:prstGeom prst="rect">
            <a:avLst/>
          </a:prstGeom>
        </p:spPr>
      </p:pic>
      <p:pic>
        <p:nvPicPr>
          <p:cNvPr id="652" name="Picture Placeholder 29">
            <a:extLst>
              <a:ext uri="{FF2B5EF4-FFF2-40B4-BE49-F238E27FC236}">
                <a16:creationId xmlns:a16="http://schemas.microsoft.com/office/drawing/2014/main" id="{D8513A61-519B-4171-B9E0-38D7505A1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3" b="73"/>
          <a:stretch>
            <a:fillRect/>
          </a:stretch>
        </p:blipFill>
        <p:spPr>
          <a:xfrm>
            <a:off x="1032217" y="5768027"/>
            <a:ext cx="640080" cy="640080"/>
          </a:xfrm>
          <a:prstGeom prst="rect">
            <a:avLst/>
          </a:prstGeom>
        </p:spPr>
      </p:pic>
      <p:pic>
        <p:nvPicPr>
          <p:cNvPr id="67586" name="Picture 2" descr="Random Forest Regression. Random Forest Regression is a… | by Chaya Bakshi  | Level Up Coding">
            <a:extLst>
              <a:ext uri="{FF2B5EF4-FFF2-40B4-BE49-F238E27FC236}">
                <a16:creationId xmlns:a16="http://schemas.microsoft.com/office/drawing/2014/main" id="{3DE32D79-76FE-4562-8A43-E6422D78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02" y="6532873"/>
            <a:ext cx="248974" cy="1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Machine learning for package users with R (5): Random Forest - Data  Scientist TJO in Tokyo">
            <a:extLst>
              <a:ext uri="{FF2B5EF4-FFF2-40B4-BE49-F238E27FC236}">
                <a16:creationId xmlns:a16="http://schemas.microsoft.com/office/drawing/2014/main" id="{A384BCC7-EF98-42F4-ABDF-8099E05D6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28" y="5768027"/>
            <a:ext cx="1035168" cy="61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13C3B1-008D-4EDC-B849-9E1473D2DF7C}"/>
              </a:ext>
            </a:extLst>
          </p:cNvPr>
          <p:cNvSpPr/>
          <p:nvPr/>
        </p:nvSpPr>
        <p:spPr bwMode="auto">
          <a:xfrm>
            <a:off x="11499802" y="481781"/>
            <a:ext cx="248974" cy="3146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5164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5307-E8A3-43FE-916A-D98E2A5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Prediction Model</a:t>
            </a:r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9E754042-9E06-412B-B496-CA0F7FE73A9C}"/>
              </a:ext>
            </a:extLst>
          </p:cNvPr>
          <p:cNvSpPr txBox="1">
            <a:spLocks/>
          </p:cNvSpPr>
          <p:nvPr/>
        </p:nvSpPr>
        <p:spPr>
          <a:xfrm>
            <a:off x="599775" y="1424366"/>
            <a:ext cx="11222611" cy="8007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10795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4351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770063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Ericsson Hilda Light" panose="00000400000000000000" pitchFamily="2" charset="0"/>
              <a:buChar char="—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Hilda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181818"/>
              </a:buClr>
              <a:buFont typeface="Ericsson Hilda" panose="00000500000000000000" pitchFamily="2" charset="0"/>
              <a:buChar char="—"/>
              <a:defRPr/>
            </a:pPr>
            <a:r>
              <a:rPr kumimoji="0" lang="en-US" sz="18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Several ML models have been built based on different input: </a:t>
            </a:r>
            <a:r>
              <a:rPr lang="en-US" sz="1800" dirty="0"/>
              <a:t>Employee Info, Certifications, Work Ex, Education etc.</a:t>
            </a:r>
            <a:endParaRPr kumimoji="0" lang="en-US" sz="18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Char char="—"/>
              <a:tabLst/>
              <a:defRPr/>
            </a:pPr>
            <a:r>
              <a:rPr kumimoji="0" lang="en-US" sz="18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Identify KPI based prediction models show the best results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181818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ru-RU" sz="16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95CD927E-79B1-4CB9-B9AA-4FB28C37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08" y="2506918"/>
            <a:ext cx="5158241" cy="350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AE19F379-97D9-4B11-BE1C-0A98CF16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5" y="2608063"/>
            <a:ext cx="4870579" cy="340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EEDBDC-6A0D-4412-8526-6EB454F27D65}"/>
              </a:ext>
            </a:extLst>
          </p:cNvPr>
          <p:cNvSpPr/>
          <p:nvPr/>
        </p:nvSpPr>
        <p:spPr bwMode="auto">
          <a:xfrm>
            <a:off x="11415252" y="476250"/>
            <a:ext cx="407134" cy="4086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9009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6F48-BC78-4E5F-A26D-3D288B2B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160" y="2600018"/>
            <a:ext cx="2581541" cy="70589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8FEBCF-9151-4A01-801F-B4DBC60A8CFA}"/>
              </a:ext>
            </a:extLst>
          </p:cNvPr>
          <p:cNvSpPr/>
          <p:nvPr/>
        </p:nvSpPr>
        <p:spPr bwMode="auto">
          <a:xfrm>
            <a:off x="11304396" y="241160"/>
            <a:ext cx="572756" cy="7938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16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F9AA2-D3C6-470F-8947-5D61C39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62" y="135793"/>
            <a:ext cx="8353425" cy="1081088"/>
          </a:xfrm>
        </p:spPr>
        <p:txBody>
          <a:bodyPr anchor="ctr"/>
          <a:lstStyle/>
          <a:p>
            <a:r>
              <a:rPr lang="en-US" sz="6000" dirty="0"/>
              <a:t>Business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25928-59D8-454E-BBEC-28A07BA5DAF2}"/>
              </a:ext>
            </a:extLst>
          </p:cNvPr>
          <p:cNvSpPr/>
          <p:nvPr/>
        </p:nvSpPr>
        <p:spPr bwMode="auto">
          <a:xfrm>
            <a:off x="362194" y="1697269"/>
            <a:ext cx="7658477" cy="4170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2743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9F222-B50A-463E-A1B5-9A9E69E1BB8D}"/>
              </a:ext>
            </a:extLst>
          </p:cNvPr>
          <p:cNvSpPr txBox="1"/>
          <p:nvPr/>
        </p:nvSpPr>
        <p:spPr bwMode="auto">
          <a:xfrm>
            <a:off x="418259" y="1958525"/>
            <a:ext cx="7602414" cy="4170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2200" dirty="0"/>
              <a:t>1.	Identify the profile/s of people who are likely to exit from the organization in the next 6-9 months.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2200" dirty="0"/>
              <a:t>2.	Identify attrition risk and key attrition drivers against each employee in the organization.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2200" dirty="0"/>
              <a:t>3.	Identify cohort-wise attrition drivers in the organization.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2200" dirty="0"/>
              <a:t>4.	Identify the top Talent competitors (companies and Industries) where we are losing talent</a:t>
            </a:r>
          </a:p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r>
              <a:rPr lang="en-US" sz="2200" dirty="0"/>
              <a:t>5.	Initiate the data-driven methodology to bring the change to help create a hyper-personalized experience to cater to the needs of the current workforce. </a:t>
            </a:r>
          </a:p>
        </p:txBody>
      </p:sp>
      <p:pic>
        <p:nvPicPr>
          <p:cNvPr id="67592" name="Picture 8">
            <a:extLst>
              <a:ext uri="{FF2B5EF4-FFF2-40B4-BE49-F238E27FC236}">
                <a16:creationId xmlns:a16="http://schemas.microsoft.com/office/drawing/2014/main" id="{D299B5C6-C8F3-4C56-9145-6967BD9B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94" y="1697269"/>
            <a:ext cx="4211506" cy="32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7E564A-1656-40B9-8FEA-FEF29D5AB720}"/>
              </a:ext>
            </a:extLst>
          </p:cNvPr>
          <p:cNvSpPr/>
          <p:nvPr/>
        </p:nvSpPr>
        <p:spPr bwMode="auto">
          <a:xfrm>
            <a:off x="9032668" y="4906386"/>
            <a:ext cx="2944967" cy="1285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2743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82114-80CA-44C9-8AB8-04348D7966C5}"/>
              </a:ext>
            </a:extLst>
          </p:cNvPr>
          <p:cNvSpPr txBox="1"/>
          <p:nvPr/>
        </p:nvSpPr>
        <p:spPr bwMode="auto">
          <a:xfrm>
            <a:off x="9105058" y="4961652"/>
            <a:ext cx="3086942" cy="1174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200" dirty="0"/>
              <a:t>*49.21% for Managers overall in ABC 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A9357-7F3A-49A1-82F2-5642CCB3081D}"/>
              </a:ext>
            </a:extLst>
          </p:cNvPr>
          <p:cNvSpPr/>
          <p:nvPr/>
        </p:nvSpPr>
        <p:spPr bwMode="auto">
          <a:xfrm>
            <a:off x="11474245" y="432619"/>
            <a:ext cx="245807" cy="35806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5042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E5904D-5039-4EB1-8FB5-F9C95161F3D2}"/>
              </a:ext>
            </a:extLst>
          </p:cNvPr>
          <p:cNvSpPr/>
          <p:nvPr/>
        </p:nvSpPr>
        <p:spPr bwMode="auto">
          <a:xfrm>
            <a:off x="634577" y="5669983"/>
            <a:ext cx="3071191" cy="548640"/>
          </a:xfrm>
          <a:prstGeom prst="roundRect">
            <a:avLst>
              <a:gd name="adj" fmla="val 5790"/>
            </a:avLst>
          </a:prstGeom>
          <a:solidFill>
            <a:srgbClr val="FEF8D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B8FDC4F-81CD-4CFC-910D-C867F86C66A6}"/>
              </a:ext>
            </a:extLst>
          </p:cNvPr>
          <p:cNvSpPr/>
          <p:nvPr/>
        </p:nvSpPr>
        <p:spPr bwMode="auto">
          <a:xfrm>
            <a:off x="627689" y="4761011"/>
            <a:ext cx="3071191" cy="548640"/>
          </a:xfrm>
          <a:prstGeom prst="roundRect">
            <a:avLst>
              <a:gd name="adj" fmla="val 4236"/>
            </a:avLst>
          </a:prstGeom>
          <a:solidFill>
            <a:srgbClr val="FEF8D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81C0-2223-42B7-815A-B39A17EE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372805"/>
            <a:ext cx="8353425" cy="1081088"/>
          </a:xfrm>
        </p:spPr>
        <p:txBody>
          <a:bodyPr/>
          <a:lstStyle/>
          <a:p>
            <a:r>
              <a:rPr lang="en-US" sz="3600" dirty="0"/>
              <a:t>Employee Churn Data analytics </a:t>
            </a:r>
          </a:p>
        </p:txBody>
      </p:sp>
      <p:sp>
        <p:nvSpPr>
          <p:cNvPr id="5" name="AutoShape 2" descr="https://www.kialta.com.au/uploads/6/0/5/3/60533079/s880810958422414835_p19_i1_w1000.png">
            <a:extLst>
              <a:ext uri="{FF2B5EF4-FFF2-40B4-BE49-F238E27FC236}">
                <a16:creationId xmlns:a16="http://schemas.microsoft.com/office/drawing/2014/main" id="{11E24841-F6AF-4C57-B198-1BA9A1413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851" y="3634232"/>
            <a:ext cx="28786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88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8" name="Picture Placeholder 27">
            <a:extLst>
              <a:ext uri="{FF2B5EF4-FFF2-40B4-BE49-F238E27FC236}">
                <a16:creationId xmlns:a16="http://schemas.microsoft.com/office/drawing/2014/main" id="{E0A20490-CDD5-4307-9028-BC1F7ED2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28568" y="2557001"/>
            <a:ext cx="865443" cy="802182"/>
          </a:xfrm>
          <a:prstGeom prst="rect">
            <a:avLst/>
          </a:prstGeom>
        </p:spPr>
      </p:pic>
      <p:pic>
        <p:nvPicPr>
          <p:cNvPr id="50" name="Picture Placeholder 29">
            <a:extLst>
              <a:ext uri="{FF2B5EF4-FFF2-40B4-BE49-F238E27FC236}">
                <a16:creationId xmlns:a16="http://schemas.microsoft.com/office/drawing/2014/main" id="{8F51D907-0E09-492A-9981-623A7DF42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3" b="73"/>
          <a:stretch>
            <a:fillRect/>
          </a:stretch>
        </p:blipFill>
        <p:spPr>
          <a:xfrm>
            <a:off x="8540171" y="2799846"/>
            <a:ext cx="762001" cy="762001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2955DB-FE96-4621-BB42-339E8161BB5F}"/>
              </a:ext>
            </a:extLst>
          </p:cNvPr>
          <p:cNvSpPr/>
          <p:nvPr/>
        </p:nvSpPr>
        <p:spPr bwMode="auto">
          <a:xfrm>
            <a:off x="633517" y="2143198"/>
            <a:ext cx="3071191" cy="548640"/>
          </a:xfrm>
          <a:prstGeom prst="roundRect">
            <a:avLst>
              <a:gd name="adj" fmla="val 8898"/>
            </a:avLst>
          </a:prstGeom>
          <a:solidFill>
            <a:srgbClr val="FEF8D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D249FE2-007A-44EF-9169-5EB5E725B0B3}"/>
              </a:ext>
            </a:extLst>
          </p:cNvPr>
          <p:cNvSpPr/>
          <p:nvPr/>
        </p:nvSpPr>
        <p:spPr bwMode="auto">
          <a:xfrm>
            <a:off x="4675389" y="3232037"/>
            <a:ext cx="3352587" cy="1955195"/>
          </a:xfrm>
          <a:prstGeom prst="roundRect">
            <a:avLst>
              <a:gd name="adj" fmla="val 10542"/>
            </a:avLst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57" name="Picture Placeholder 75">
            <a:extLst>
              <a:ext uri="{FF2B5EF4-FFF2-40B4-BE49-F238E27FC236}">
                <a16:creationId xmlns:a16="http://schemas.microsoft.com/office/drawing/2014/main" id="{7016DD8F-433D-429F-B550-F0CB3BB41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" b="110"/>
          <a:stretch>
            <a:fillRect/>
          </a:stretch>
        </p:blipFill>
        <p:spPr>
          <a:xfrm>
            <a:off x="3214143" y="2231945"/>
            <a:ext cx="365448" cy="371146"/>
          </a:xfrm>
          <a:prstGeom prst="rect">
            <a:avLst/>
          </a:prstGeom>
        </p:spPr>
      </p:pic>
      <p:sp>
        <p:nvSpPr>
          <p:cNvPr id="58" name="Title 3">
            <a:extLst>
              <a:ext uri="{FF2B5EF4-FFF2-40B4-BE49-F238E27FC236}">
                <a16:creationId xmlns:a16="http://schemas.microsoft.com/office/drawing/2014/main" id="{4BC2C2C8-5F37-4AD1-B2A3-EB3C351E205C}"/>
              </a:ext>
            </a:extLst>
          </p:cNvPr>
          <p:cNvSpPr txBox="1">
            <a:spLocks/>
          </p:cNvSpPr>
          <p:nvPr/>
        </p:nvSpPr>
        <p:spPr bwMode="auto">
          <a:xfrm>
            <a:off x="717807" y="2231945"/>
            <a:ext cx="2486113" cy="40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76" tIns="0" rIns="71976" bIns="0" anchor="ctr"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Hild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  <a:ea typeface="+mj-ea"/>
                <a:cs typeface="+mj-cs"/>
              </a:rPr>
              <a:t>Performance</a:t>
            </a:r>
            <a:r>
              <a:rPr lang="en-US" sz="1500" dirty="0"/>
              <a:t> Review, Joining and Last Promotion </a:t>
            </a:r>
            <a:endParaRPr kumimoji="0" 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Ericsson Hilda"/>
              <a:ea typeface="+mj-ea"/>
              <a:cs typeface="+mj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56015BB-3572-459E-BC18-A360E516F02B}"/>
              </a:ext>
            </a:extLst>
          </p:cNvPr>
          <p:cNvSpPr/>
          <p:nvPr/>
        </p:nvSpPr>
        <p:spPr bwMode="auto">
          <a:xfrm>
            <a:off x="623886" y="2984018"/>
            <a:ext cx="3071191" cy="548640"/>
          </a:xfrm>
          <a:prstGeom prst="roundRect">
            <a:avLst>
              <a:gd name="adj" fmla="val 8898"/>
            </a:avLst>
          </a:prstGeom>
          <a:solidFill>
            <a:srgbClr val="FEF8D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61" name="Picture Placeholder 35">
            <a:extLst>
              <a:ext uri="{FF2B5EF4-FFF2-40B4-BE49-F238E27FC236}">
                <a16:creationId xmlns:a16="http://schemas.microsoft.com/office/drawing/2014/main" id="{281ECB72-ACFC-45B6-A0FD-CED0EF023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208350" y="3062724"/>
            <a:ext cx="368466" cy="365760"/>
          </a:xfrm>
          <a:prstGeom prst="rect">
            <a:avLst/>
          </a:prstGeom>
        </p:spPr>
      </p:pic>
      <p:sp>
        <p:nvSpPr>
          <p:cNvPr id="62" name="Title 3">
            <a:extLst>
              <a:ext uri="{FF2B5EF4-FFF2-40B4-BE49-F238E27FC236}">
                <a16:creationId xmlns:a16="http://schemas.microsoft.com/office/drawing/2014/main" id="{CB96091C-EC99-4691-80D7-2F91A5039307}"/>
              </a:ext>
            </a:extLst>
          </p:cNvPr>
          <p:cNvSpPr txBox="1">
            <a:spLocks/>
          </p:cNvSpPr>
          <p:nvPr/>
        </p:nvSpPr>
        <p:spPr bwMode="auto">
          <a:xfrm>
            <a:off x="938629" y="3104274"/>
            <a:ext cx="2000128" cy="31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76" tIns="0" rIns="71976" bIns="0" anchor="ctr"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Hild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  <a:ea typeface="+mj-ea"/>
                <a:cs typeface="+mj-cs"/>
              </a:rPr>
              <a:t>Work Experience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4694DCA-94B5-4E05-87BB-78882B7C5143}"/>
              </a:ext>
            </a:extLst>
          </p:cNvPr>
          <p:cNvSpPr/>
          <p:nvPr/>
        </p:nvSpPr>
        <p:spPr bwMode="auto">
          <a:xfrm>
            <a:off x="619012" y="3852039"/>
            <a:ext cx="3071191" cy="548640"/>
          </a:xfrm>
          <a:prstGeom prst="roundRect">
            <a:avLst>
              <a:gd name="adj" fmla="val 8898"/>
            </a:avLst>
          </a:prstGeom>
          <a:solidFill>
            <a:srgbClr val="FEF8D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65" name="Title 3">
            <a:extLst>
              <a:ext uri="{FF2B5EF4-FFF2-40B4-BE49-F238E27FC236}">
                <a16:creationId xmlns:a16="http://schemas.microsoft.com/office/drawing/2014/main" id="{7DAFA5D0-6086-402F-B6F8-00DCD36B6F8D}"/>
              </a:ext>
            </a:extLst>
          </p:cNvPr>
          <p:cNvSpPr txBox="1">
            <a:spLocks/>
          </p:cNvSpPr>
          <p:nvPr/>
        </p:nvSpPr>
        <p:spPr bwMode="auto">
          <a:xfrm>
            <a:off x="734870" y="3898171"/>
            <a:ext cx="2386921" cy="45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76" tIns="0" rIns="71976" bIns="0" anchor="ctr"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Hild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j-ea"/>
                <a:cs typeface="+mj-cs"/>
              </a:rPr>
              <a:t>Active and Terminated Employees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j-ea"/>
              <a:cs typeface="+mj-cs"/>
            </a:endParaRPr>
          </a:p>
        </p:txBody>
      </p:sp>
      <p:pic>
        <p:nvPicPr>
          <p:cNvPr id="67" name="Picture Placeholder 34">
            <a:extLst>
              <a:ext uri="{FF2B5EF4-FFF2-40B4-BE49-F238E27FC236}">
                <a16:creationId xmlns:a16="http://schemas.microsoft.com/office/drawing/2014/main" id="{EF570CD3-60A0-4604-A922-4053BB2AE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73" b="73"/>
          <a:stretch>
            <a:fillRect/>
          </a:stretch>
        </p:blipFill>
        <p:spPr>
          <a:xfrm>
            <a:off x="3180394" y="3895575"/>
            <a:ext cx="387980" cy="457200"/>
          </a:xfrm>
          <a:prstGeom prst="rect">
            <a:avLst/>
          </a:prstGeom>
        </p:spPr>
      </p:pic>
      <p:sp>
        <p:nvSpPr>
          <p:cNvPr id="69" name="Title 3">
            <a:extLst>
              <a:ext uri="{FF2B5EF4-FFF2-40B4-BE49-F238E27FC236}">
                <a16:creationId xmlns:a16="http://schemas.microsoft.com/office/drawing/2014/main" id="{71DF707A-256A-44C9-9DBA-305F99422126}"/>
              </a:ext>
            </a:extLst>
          </p:cNvPr>
          <p:cNvSpPr txBox="1">
            <a:spLocks/>
          </p:cNvSpPr>
          <p:nvPr/>
        </p:nvSpPr>
        <p:spPr bwMode="auto">
          <a:xfrm>
            <a:off x="850654" y="5758730"/>
            <a:ext cx="2046743" cy="37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76" tIns="0" rIns="71976" bIns="0" anchor="ctr"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Hild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j-ea"/>
                <a:cs typeface="+mj-cs"/>
              </a:rPr>
              <a:t>Certifications</a:t>
            </a:r>
          </a:p>
        </p:txBody>
      </p:sp>
      <p:pic>
        <p:nvPicPr>
          <p:cNvPr id="71" name="Picture Placeholder 41">
            <a:extLst>
              <a:ext uri="{FF2B5EF4-FFF2-40B4-BE49-F238E27FC236}">
                <a16:creationId xmlns:a16="http://schemas.microsoft.com/office/drawing/2014/main" id="{1BF3A32F-B131-4390-ACBA-26220D4618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3118249" y="5768640"/>
            <a:ext cx="365760" cy="365760"/>
          </a:xfrm>
          <a:prstGeom prst="rect">
            <a:avLst/>
          </a:prstGeom>
        </p:spPr>
      </p:pic>
      <p:pic>
        <p:nvPicPr>
          <p:cNvPr id="73" name="Picture Placeholder 36">
            <a:extLst>
              <a:ext uri="{FF2B5EF4-FFF2-40B4-BE49-F238E27FC236}">
                <a16:creationId xmlns:a16="http://schemas.microsoft.com/office/drawing/2014/main" id="{0A58FD12-D9EF-4195-8910-03D09D19E9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3072365" y="4834855"/>
            <a:ext cx="460583" cy="457200"/>
          </a:xfrm>
          <a:prstGeom prst="rect">
            <a:avLst/>
          </a:prstGeom>
        </p:spPr>
      </p:pic>
      <p:sp>
        <p:nvSpPr>
          <p:cNvPr id="74" name="Title 3">
            <a:extLst>
              <a:ext uri="{FF2B5EF4-FFF2-40B4-BE49-F238E27FC236}">
                <a16:creationId xmlns:a16="http://schemas.microsoft.com/office/drawing/2014/main" id="{A513AA97-DDF3-4CEC-B288-FA2DE9C5DA54}"/>
              </a:ext>
            </a:extLst>
          </p:cNvPr>
          <p:cNvSpPr txBox="1">
            <a:spLocks/>
          </p:cNvSpPr>
          <p:nvPr/>
        </p:nvSpPr>
        <p:spPr bwMode="auto">
          <a:xfrm>
            <a:off x="850654" y="4868753"/>
            <a:ext cx="2046743" cy="37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76" tIns="0" rIns="71976" bIns="0" anchor="ctr"/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Hild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81818"/>
                </a:solidFill>
              </a:rPr>
              <a:t>Education</a:t>
            </a:r>
            <a:r>
              <a:rPr lang="en-US" sz="1600" b="1" dirty="0">
                <a:solidFill>
                  <a:srgbClr val="181818"/>
                </a:solidFill>
              </a:rPr>
              <a:t>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7A4640-CB35-4046-A380-E5C5FB460693}"/>
              </a:ext>
            </a:extLst>
          </p:cNvPr>
          <p:cNvSpPr/>
          <p:nvPr/>
        </p:nvSpPr>
        <p:spPr bwMode="auto">
          <a:xfrm>
            <a:off x="4837263" y="3410257"/>
            <a:ext cx="3052366" cy="15767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15A1EE-71EF-4C69-BC5F-DC8F3EDC6FC1}"/>
              </a:ext>
            </a:extLst>
          </p:cNvPr>
          <p:cNvSpPr txBox="1"/>
          <p:nvPr/>
        </p:nvSpPr>
        <p:spPr>
          <a:xfrm>
            <a:off x="5274831" y="3470279"/>
            <a:ext cx="22680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Insights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5CC010B8-C08D-4F5B-BF18-F06637A68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64598" y="4135420"/>
            <a:ext cx="711306" cy="683805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F9D65D-D9DA-4841-BA13-1FE8DE2FFE1E}"/>
              </a:ext>
            </a:extLst>
          </p:cNvPr>
          <p:cNvCxnSpPr>
            <a:cxnSpLocks/>
          </p:cNvCxnSpPr>
          <p:nvPr/>
        </p:nvCxnSpPr>
        <p:spPr bwMode="auto">
          <a:xfrm>
            <a:off x="4101888" y="3331059"/>
            <a:ext cx="0" cy="2620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79C6914-AEC6-4D28-A177-6D5E9EE43EAF}"/>
              </a:ext>
            </a:extLst>
          </p:cNvPr>
          <p:cNvCxnSpPr/>
          <p:nvPr/>
        </p:nvCxnSpPr>
        <p:spPr bwMode="auto">
          <a:xfrm>
            <a:off x="3697451" y="3331059"/>
            <a:ext cx="40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83177E-DA11-40DD-84A6-FF931AE8BAB3}"/>
              </a:ext>
            </a:extLst>
          </p:cNvPr>
          <p:cNvCxnSpPr>
            <a:cxnSpLocks/>
          </p:cNvCxnSpPr>
          <p:nvPr/>
        </p:nvCxnSpPr>
        <p:spPr bwMode="auto">
          <a:xfrm>
            <a:off x="3700836" y="4168195"/>
            <a:ext cx="40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D23A9E-208B-4E61-B156-C3AB35FD9FCE}"/>
              </a:ext>
            </a:extLst>
          </p:cNvPr>
          <p:cNvCxnSpPr/>
          <p:nvPr/>
        </p:nvCxnSpPr>
        <p:spPr bwMode="auto">
          <a:xfrm>
            <a:off x="3697451" y="5078470"/>
            <a:ext cx="40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1F186-A4C5-4E7F-8EEF-8C0825C2D1CA}"/>
              </a:ext>
            </a:extLst>
          </p:cNvPr>
          <p:cNvCxnSpPr>
            <a:cxnSpLocks/>
          </p:cNvCxnSpPr>
          <p:nvPr/>
        </p:nvCxnSpPr>
        <p:spPr bwMode="auto">
          <a:xfrm>
            <a:off x="4101888" y="4168195"/>
            <a:ext cx="5486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2125A5-0035-454F-A62B-3ED8C4AF4408}"/>
              </a:ext>
            </a:extLst>
          </p:cNvPr>
          <p:cNvSpPr txBox="1"/>
          <p:nvPr/>
        </p:nvSpPr>
        <p:spPr bwMode="auto">
          <a:xfrm>
            <a:off x="7921125" y="749147"/>
            <a:ext cx="67657" cy="45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AED82D-1903-4359-BEA4-B205F376CEC4}"/>
              </a:ext>
            </a:extLst>
          </p:cNvPr>
          <p:cNvSpPr txBox="1"/>
          <p:nvPr/>
        </p:nvSpPr>
        <p:spPr bwMode="auto">
          <a:xfrm>
            <a:off x="4635435" y="1506427"/>
            <a:ext cx="3211289" cy="45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Data Insights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F8BF16-A242-4225-8568-74059DABD079}"/>
              </a:ext>
            </a:extLst>
          </p:cNvPr>
          <p:cNvSpPr txBox="1"/>
          <p:nvPr/>
        </p:nvSpPr>
        <p:spPr bwMode="auto">
          <a:xfrm>
            <a:off x="918114" y="1500307"/>
            <a:ext cx="2401401" cy="507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Data Sources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F487DA8-80EB-40DD-946B-06D9D3B99138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 bwMode="auto">
          <a:xfrm>
            <a:off x="3704708" y="2417518"/>
            <a:ext cx="2646975" cy="81451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23F65D-F90F-4AAB-B781-DB2AAD9763CD}"/>
              </a:ext>
            </a:extLst>
          </p:cNvPr>
          <p:cNvSpPr txBox="1"/>
          <p:nvPr/>
        </p:nvSpPr>
        <p:spPr>
          <a:xfrm>
            <a:off x="4834787" y="5230084"/>
            <a:ext cx="3548147" cy="31991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         </a:t>
            </a:r>
            <a:r>
              <a:rPr kumimoji="0" lang="en-US" sz="1600" b="1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AI/ML        Advanced Analytics</a:t>
            </a:r>
            <a:endParaRPr kumimoji="0" lang="en-US" sz="1400" b="1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4A1A7-B040-4DE9-95AD-A93844F785F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083C29-E472-45CD-BB25-EB094F529EEC}"/>
              </a:ext>
            </a:extLst>
          </p:cNvPr>
          <p:cNvCxnSpPr>
            <a:cxnSpLocks/>
          </p:cNvCxnSpPr>
          <p:nvPr/>
        </p:nvCxnSpPr>
        <p:spPr bwMode="auto">
          <a:xfrm>
            <a:off x="4410648" y="2068057"/>
            <a:ext cx="0" cy="4206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E71B90-4A93-44DC-A113-D734A16FA263}"/>
              </a:ext>
            </a:extLst>
          </p:cNvPr>
          <p:cNvCxnSpPr/>
          <p:nvPr/>
        </p:nvCxnSpPr>
        <p:spPr bwMode="auto">
          <a:xfrm>
            <a:off x="3707860" y="5969122"/>
            <a:ext cx="4046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A7E4EA8F-8BC1-47D2-9198-AB31EDF7CC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0924" y="4207834"/>
            <a:ext cx="547888" cy="558225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57C4E59-A33B-4AE9-A021-CB471A02972C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 bwMode="auto">
          <a:xfrm flipV="1">
            <a:off x="8027976" y="2980401"/>
            <a:ext cx="502111" cy="12292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6A5E6D-6E27-4041-BBC4-8790B28BD23F}"/>
              </a:ext>
            </a:extLst>
          </p:cNvPr>
          <p:cNvSpPr txBox="1"/>
          <p:nvPr/>
        </p:nvSpPr>
        <p:spPr>
          <a:xfrm>
            <a:off x="11395587" y="372805"/>
            <a:ext cx="354292" cy="42206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4C4B7A-41D3-472F-86D8-E26921B3EB9E}"/>
              </a:ext>
            </a:extLst>
          </p:cNvPr>
          <p:cNvSpPr/>
          <p:nvPr/>
        </p:nvSpPr>
        <p:spPr bwMode="auto">
          <a:xfrm>
            <a:off x="11395587" y="357634"/>
            <a:ext cx="354292" cy="4372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D0CBBE-7C5E-4599-97B8-32FE68E688FA}"/>
              </a:ext>
            </a:extLst>
          </p:cNvPr>
          <p:cNvSpPr txBox="1"/>
          <p:nvPr/>
        </p:nvSpPr>
        <p:spPr>
          <a:xfrm>
            <a:off x="8657983" y="2766783"/>
            <a:ext cx="284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Data Based Decisions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E0F6CF-B14D-47B8-B36A-809C24B3EA4B}"/>
              </a:ext>
            </a:extLst>
          </p:cNvPr>
          <p:cNvSpPr txBox="1"/>
          <p:nvPr/>
        </p:nvSpPr>
        <p:spPr>
          <a:xfrm>
            <a:off x="8657983" y="2389346"/>
            <a:ext cx="3349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Key Factor for Churn Analysis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3E1E58-A5DD-419E-AF2A-25E82668FC08}"/>
              </a:ext>
            </a:extLst>
          </p:cNvPr>
          <p:cNvSpPr txBox="1"/>
          <p:nvPr/>
        </p:nvSpPr>
        <p:spPr>
          <a:xfrm>
            <a:off x="8673758" y="3133316"/>
            <a:ext cx="32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Better Planning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.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80"/>
              </a:highlight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9740700A-EF09-4463-8041-6E456CF623FC}"/>
              </a:ext>
            </a:extLst>
          </p:cNvPr>
          <p:cNvSpPr/>
          <p:nvPr/>
        </p:nvSpPr>
        <p:spPr bwMode="auto">
          <a:xfrm>
            <a:off x="8530087" y="2389346"/>
            <a:ext cx="113122" cy="1182109"/>
          </a:xfrm>
          <a:prstGeom prst="leftBracket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pic>
        <p:nvPicPr>
          <p:cNvPr id="109" name="Picture Placeholder 29">
            <a:extLst>
              <a:ext uri="{FF2B5EF4-FFF2-40B4-BE49-F238E27FC236}">
                <a16:creationId xmlns:a16="http://schemas.microsoft.com/office/drawing/2014/main" id="{54B9B103-BEFE-40C4-9526-5033CB2A1C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t="73" b="73"/>
          <a:stretch>
            <a:fillRect/>
          </a:stretch>
        </p:blipFill>
        <p:spPr>
          <a:xfrm>
            <a:off x="8582040" y="4720755"/>
            <a:ext cx="762001" cy="76200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101A0CC-9396-4A71-B913-C115F03A1A80}"/>
              </a:ext>
            </a:extLst>
          </p:cNvPr>
          <p:cNvSpPr txBox="1"/>
          <p:nvPr/>
        </p:nvSpPr>
        <p:spPr>
          <a:xfrm>
            <a:off x="8699852" y="4310255"/>
            <a:ext cx="334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Predict Employees who can leave soon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DA7B59-63C1-46C5-8CF5-4AA671CF0391}"/>
              </a:ext>
            </a:extLst>
          </p:cNvPr>
          <p:cNvSpPr txBox="1"/>
          <p:nvPr/>
        </p:nvSpPr>
        <p:spPr>
          <a:xfrm>
            <a:off x="8715627" y="5054225"/>
            <a:ext cx="3235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Predict KPIs/Departments to be worked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Prioirty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008080"/>
                </a:highlight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.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80"/>
              </a:highlight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113" name="Left Bracket 112">
            <a:extLst>
              <a:ext uri="{FF2B5EF4-FFF2-40B4-BE49-F238E27FC236}">
                <a16:creationId xmlns:a16="http://schemas.microsoft.com/office/drawing/2014/main" id="{202C09FB-D114-4057-8D3F-5955A421BD16}"/>
              </a:ext>
            </a:extLst>
          </p:cNvPr>
          <p:cNvSpPr/>
          <p:nvPr/>
        </p:nvSpPr>
        <p:spPr bwMode="auto">
          <a:xfrm>
            <a:off x="8571956" y="4310255"/>
            <a:ext cx="113122" cy="1182109"/>
          </a:xfrm>
          <a:prstGeom prst="leftBracket">
            <a:avLst/>
          </a:prstGeom>
          <a:noFill/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44283D7-EE4C-4A79-A5E0-F125A962BCC4}"/>
              </a:ext>
            </a:extLst>
          </p:cNvPr>
          <p:cNvCxnSpPr>
            <a:cxnSpLocks/>
            <a:stCxn id="52" idx="3"/>
            <a:endCxn id="113" idx="1"/>
          </p:cNvCxnSpPr>
          <p:nvPr/>
        </p:nvCxnSpPr>
        <p:spPr bwMode="auto">
          <a:xfrm>
            <a:off x="8027976" y="4209635"/>
            <a:ext cx="543980" cy="691675"/>
          </a:xfrm>
          <a:prstGeom prst="bentConnector3">
            <a:avLst>
              <a:gd name="adj1" fmla="val 46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9A6670-D467-4160-9361-3BDFCEAF3B7D}"/>
              </a:ext>
            </a:extLst>
          </p:cNvPr>
          <p:cNvSpPr txBox="1"/>
          <p:nvPr/>
        </p:nvSpPr>
        <p:spPr>
          <a:xfrm>
            <a:off x="393290" y="6508955"/>
            <a:ext cx="2504107" cy="2306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61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399BC-8EA7-4340-8070-244F0FDB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1" y="103241"/>
            <a:ext cx="8353425" cy="554466"/>
          </a:xfrm>
        </p:spPr>
        <p:txBody>
          <a:bodyPr/>
          <a:lstStyle/>
          <a:p>
            <a:r>
              <a:rPr lang="en-US" dirty="0"/>
              <a:t>Understanding Data - 1</a:t>
            </a:r>
          </a:p>
        </p:txBody>
      </p:sp>
      <p:pic>
        <p:nvPicPr>
          <p:cNvPr id="68610" name="Picture 2">
            <a:extLst>
              <a:ext uri="{FF2B5EF4-FFF2-40B4-BE49-F238E27FC236}">
                <a16:creationId xmlns:a16="http://schemas.microsoft.com/office/drawing/2014/main" id="{5180149E-3415-43A6-A6F0-03D98FE9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8" y="916127"/>
            <a:ext cx="4679100" cy="31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05C10323-D0D6-47B9-B224-3F042AE0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25" y="916127"/>
            <a:ext cx="5008312" cy="32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4" name="Picture 6">
            <a:extLst>
              <a:ext uri="{FF2B5EF4-FFF2-40B4-BE49-F238E27FC236}">
                <a16:creationId xmlns:a16="http://schemas.microsoft.com/office/drawing/2014/main" id="{83505241-E972-4CF7-A2E3-D997A8D9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59" y="3774665"/>
            <a:ext cx="4051481" cy="30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494428-9415-4FFE-9EB8-C62567003802}"/>
              </a:ext>
            </a:extLst>
          </p:cNvPr>
          <p:cNvSpPr/>
          <p:nvPr/>
        </p:nvSpPr>
        <p:spPr bwMode="auto">
          <a:xfrm>
            <a:off x="11415252" y="380474"/>
            <a:ext cx="403122" cy="4159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41357-431B-4B2F-ABA3-937B6688E11F}"/>
              </a:ext>
            </a:extLst>
          </p:cNvPr>
          <p:cNvSpPr/>
          <p:nvPr/>
        </p:nvSpPr>
        <p:spPr bwMode="auto">
          <a:xfrm>
            <a:off x="412955" y="6449961"/>
            <a:ext cx="2428568" cy="3047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3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399BC-8EA7-4340-8070-244F0FDB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1" y="103241"/>
            <a:ext cx="8353425" cy="554466"/>
          </a:xfrm>
        </p:spPr>
        <p:txBody>
          <a:bodyPr/>
          <a:lstStyle/>
          <a:p>
            <a:r>
              <a:rPr lang="en-US" dirty="0"/>
              <a:t>Understanding Data - 2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94428-9415-4FFE-9EB8-C62567003802}"/>
              </a:ext>
            </a:extLst>
          </p:cNvPr>
          <p:cNvSpPr/>
          <p:nvPr/>
        </p:nvSpPr>
        <p:spPr bwMode="auto">
          <a:xfrm>
            <a:off x="11415252" y="380474"/>
            <a:ext cx="403122" cy="4159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C503AD5D-A264-4F2E-8D4D-CDC6AF76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7" y="796413"/>
            <a:ext cx="5409124" cy="30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Picture 6">
            <a:extLst>
              <a:ext uri="{FF2B5EF4-FFF2-40B4-BE49-F238E27FC236}">
                <a16:creationId xmlns:a16="http://schemas.microsoft.com/office/drawing/2014/main" id="{125154B8-6E77-4DCC-B877-51B9FC3E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92" y="796413"/>
            <a:ext cx="6617108" cy="29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5" name="Picture 9">
            <a:extLst>
              <a:ext uri="{FF2B5EF4-FFF2-40B4-BE49-F238E27FC236}">
                <a16:creationId xmlns:a16="http://schemas.microsoft.com/office/drawing/2014/main" id="{0203E85E-B21E-4F08-A25B-881A3B56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66" y="3879748"/>
            <a:ext cx="4512052" cy="29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AAB47B-99D3-4678-A75A-1E2F8A69E522}"/>
              </a:ext>
            </a:extLst>
          </p:cNvPr>
          <p:cNvSpPr/>
          <p:nvPr/>
        </p:nvSpPr>
        <p:spPr bwMode="auto">
          <a:xfrm>
            <a:off x="344129" y="6489290"/>
            <a:ext cx="2477729" cy="17698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70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399BC-8EA7-4340-8070-244F0FDB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1" y="103241"/>
            <a:ext cx="8353425" cy="554466"/>
          </a:xfrm>
        </p:spPr>
        <p:txBody>
          <a:bodyPr/>
          <a:lstStyle/>
          <a:p>
            <a:r>
              <a:rPr lang="en-US" dirty="0"/>
              <a:t>Factors Influencing Attrition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94428-9415-4FFE-9EB8-C62567003802}"/>
              </a:ext>
            </a:extLst>
          </p:cNvPr>
          <p:cNvSpPr/>
          <p:nvPr/>
        </p:nvSpPr>
        <p:spPr bwMode="auto">
          <a:xfrm>
            <a:off x="11415252" y="380474"/>
            <a:ext cx="403122" cy="4159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11FD9F35-3978-4D93-A79B-1364350A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6413"/>
            <a:ext cx="5624052" cy="29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5" name="Picture 5">
            <a:extLst>
              <a:ext uri="{FF2B5EF4-FFF2-40B4-BE49-F238E27FC236}">
                <a16:creationId xmlns:a16="http://schemas.microsoft.com/office/drawing/2014/main" id="{8F440273-DFAC-49B1-80E3-30ABB1B0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74" y="796413"/>
            <a:ext cx="6378526" cy="2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7" name="Picture 7">
            <a:extLst>
              <a:ext uri="{FF2B5EF4-FFF2-40B4-BE49-F238E27FC236}">
                <a16:creationId xmlns:a16="http://schemas.microsoft.com/office/drawing/2014/main" id="{A229B855-A26C-4A33-8E8B-C1A1E51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8" y="3706079"/>
            <a:ext cx="5550771" cy="32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0" name="Picture 10">
            <a:extLst>
              <a:ext uri="{FF2B5EF4-FFF2-40B4-BE49-F238E27FC236}">
                <a16:creationId xmlns:a16="http://schemas.microsoft.com/office/drawing/2014/main" id="{A58595A9-6FE7-494A-8FF7-0513E545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74" y="3647767"/>
            <a:ext cx="6378526" cy="319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3C241F-86E4-47E9-A45B-87B35986691C}"/>
              </a:ext>
            </a:extLst>
          </p:cNvPr>
          <p:cNvSpPr/>
          <p:nvPr/>
        </p:nvSpPr>
        <p:spPr bwMode="auto">
          <a:xfrm>
            <a:off x="462116" y="6381135"/>
            <a:ext cx="2320413" cy="3736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5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399BC-8EA7-4340-8070-244F0FDB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1" y="103241"/>
            <a:ext cx="8353425" cy="554466"/>
          </a:xfrm>
        </p:spPr>
        <p:txBody>
          <a:bodyPr/>
          <a:lstStyle/>
          <a:p>
            <a:r>
              <a:rPr lang="en-US" dirty="0"/>
              <a:t>Factors Influencing Attrition - 2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94428-9415-4FFE-9EB8-C62567003802}"/>
              </a:ext>
            </a:extLst>
          </p:cNvPr>
          <p:cNvSpPr/>
          <p:nvPr/>
        </p:nvSpPr>
        <p:spPr bwMode="auto">
          <a:xfrm>
            <a:off x="11415252" y="380474"/>
            <a:ext cx="403122" cy="41593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86941BEC-58C5-4C0D-9BCF-9499DBE4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3" y="796413"/>
            <a:ext cx="5304925" cy="32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4">
            <a:extLst>
              <a:ext uri="{FF2B5EF4-FFF2-40B4-BE49-F238E27FC236}">
                <a16:creationId xmlns:a16="http://schemas.microsoft.com/office/drawing/2014/main" id="{536D445B-D433-4CE7-A478-7C5B4035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74" y="657708"/>
            <a:ext cx="6091203" cy="34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2" name="Picture 8">
            <a:extLst>
              <a:ext uri="{FF2B5EF4-FFF2-40B4-BE49-F238E27FC236}">
                <a16:creationId xmlns:a16="http://schemas.microsoft.com/office/drawing/2014/main" id="{9426C82F-E144-42FD-A17E-ED268E0C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3" y="4159045"/>
            <a:ext cx="10931283" cy="23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6A3FEE-45B1-434D-81D9-279C59AAF92B}"/>
              </a:ext>
            </a:extLst>
          </p:cNvPr>
          <p:cNvSpPr/>
          <p:nvPr/>
        </p:nvSpPr>
        <p:spPr bwMode="auto">
          <a:xfrm>
            <a:off x="511277" y="6524010"/>
            <a:ext cx="2222091" cy="2307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46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A7DE68-AF45-4253-B2F9-A81E4718E78D}"/>
              </a:ext>
            </a:extLst>
          </p:cNvPr>
          <p:cNvSpPr/>
          <p:nvPr/>
        </p:nvSpPr>
        <p:spPr bwMode="auto">
          <a:xfrm>
            <a:off x="408987" y="6537010"/>
            <a:ext cx="4683393" cy="2685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1981" tIns="45708" rIns="71981" bIns="45708" numCol="1" rtlCol="0" anchor="t" anchorCtr="0" compatLnSpc="1">
            <a:prstTxWarp prst="textNoShape">
              <a:avLst/>
            </a:prstTxWarp>
          </a:bodyPr>
          <a:lstStyle/>
          <a:p>
            <a:pPr marL="180000" marR="0" lvl="0" indent="-18000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endParaRPr kumimoji="0" lang="en-GB" sz="1999" b="0" i="0" u="none" strike="noStrike" kern="1000" cap="none" spc="-30" normalizeH="0" baseline="0" noProof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19788-DDEB-4A90-B4D3-F4B5E3F7482E}"/>
              </a:ext>
            </a:extLst>
          </p:cNvPr>
          <p:cNvSpPr txBox="1"/>
          <p:nvPr/>
        </p:nvSpPr>
        <p:spPr bwMode="auto">
          <a:xfrm>
            <a:off x="3466903" y="5407670"/>
            <a:ext cx="914162" cy="91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1981" tIns="35991" rIns="73133" bIns="3656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385" marR="0" lvl="0" indent="-344385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endParaRPr kumimoji="0" lang="en-GB" sz="1600" b="0" i="0" u="none" strike="noStrike" kern="1000" cap="none" spc="-3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88AB1741-1BD6-42DC-809D-7D6380E21C9A}"/>
              </a:ext>
            </a:extLst>
          </p:cNvPr>
          <p:cNvSpPr/>
          <p:nvPr/>
        </p:nvSpPr>
        <p:spPr bwMode="auto">
          <a:xfrm>
            <a:off x="1887890" y="3663079"/>
            <a:ext cx="8227457" cy="7730370"/>
          </a:xfrm>
          <a:prstGeom prst="donut">
            <a:avLst>
              <a:gd name="adj" fmla="val 1286"/>
            </a:avLst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endParaRPr kumimoji="0" lang="en-US" sz="1999" b="0" i="0" u="none" strike="noStrike" kern="1000" cap="none" spc="-3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9DDEB6-DFCC-4766-90CE-3ED852B2230E}"/>
              </a:ext>
            </a:extLst>
          </p:cNvPr>
          <p:cNvSpPr/>
          <p:nvPr/>
        </p:nvSpPr>
        <p:spPr>
          <a:xfrm>
            <a:off x="-342617" y="5125678"/>
            <a:ext cx="26768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</a:rPr>
              <a:t>People leaving the org are having minimum promotion</a:t>
            </a:r>
          </a:p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lang="en-US" sz="1400" kern="1000" spc="-30" dirty="0">
                <a:solidFill>
                  <a:prstClr val="black"/>
                </a:solidFill>
                <a:latin typeface="Ericsson Hilda"/>
              </a:rPr>
              <a:t>People</a:t>
            </a: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</a:rPr>
              <a:t> not given promotion for 2 years are leaving</a:t>
            </a:r>
          </a:p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lang="en-US" sz="1400" kern="1000" spc="-30" dirty="0">
                <a:solidFill>
                  <a:prstClr val="black"/>
                </a:solidFill>
                <a:latin typeface="Ericsson Hilda"/>
              </a:rPr>
              <a:t>ABC company was showing upward trends with Promotion early but trend was not followed later</a:t>
            </a:r>
            <a:endParaRPr kumimoji="0" lang="en-US" sz="14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D2ABA-6D4E-45CD-A637-2997688C13F0}"/>
              </a:ext>
            </a:extLst>
          </p:cNvPr>
          <p:cNvSpPr/>
          <p:nvPr/>
        </p:nvSpPr>
        <p:spPr>
          <a:xfrm>
            <a:off x="1086601" y="3582902"/>
            <a:ext cx="28157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</a:rPr>
              <a:t>People are leaving organization in early phase of their career.</a:t>
            </a:r>
          </a:p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lang="en-US" sz="1400" kern="1000" spc="-30" dirty="0">
                <a:solidFill>
                  <a:prstClr val="black"/>
                </a:solidFill>
                <a:latin typeface="Ericsson Hilda"/>
              </a:rPr>
              <a:t>People with &gt;1 certifications tend to switch more</a:t>
            </a:r>
            <a:endParaRPr kumimoji="0" lang="en-US" sz="1400" b="0" i="0" u="none" strike="noStrike" kern="10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A74424-96AD-4E40-88B6-AC7B682B4F46}"/>
              </a:ext>
            </a:extLst>
          </p:cNvPr>
          <p:cNvSpPr/>
          <p:nvPr/>
        </p:nvSpPr>
        <p:spPr>
          <a:xfrm>
            <a:off x="4791852" y="2365225"/>
            <a:ext cx="24001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marR="0" lvl="1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</a:rPr>
              <a:t>People with Technical Diploma or Bachelors Degree are more frequently leaving ABC Company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E70DE-B389-4C6B-9CED-B38BF71CDCC8}"/>
              </a:ext>
            </a:extLst>
          </p:cNvPr>
          <p:cNvSpPr/>
          <p:nvPr/>
        </p:nvSpPr>
        <p:spPr>
          <a:xfrm>
            <a:off x="8451317" y="3282309"/>
            <a:ext cx="2298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930" marR="0" lvl="0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People with Relevant Work Ex from previous companies are staying 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F83E9C-DD79-4956-A2E7-1E4B01EBB9E7}"/>
              </a:ext>
            </a:extLst>
          </p:cNvPr>
          <p:cNvSpPr/>
          <p:nvPr/>
        </p:nvSpPr>
        <p:spPr>
          <a:xfrm>
            <a:off x="9656641" y="5074568"/>
            <a:ext cx="2304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930" marR="0" lvl="0" indent="-18000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People are switching more from Service Line -5 and Sub Service Line – 3,6,10,11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7AFE86-A4E1-4F66-B32A-C3ACBCF8D4D5}"/>
              </a:ext>
            </a:extLst>
          </p:cNvPr>
          <p:cNvSpPr/>
          <p:nvPr/>
        </p:nvSpPr>
        <p:spPr bwMode="auto">
          <a:xfrm>
            <a:off x="2273169" y="5485122"/>
            <a:ext cx="548497" cy="54849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999" b="0" i="0" u="none" strike="noStrike" kern="10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FB96A6-8A12-4129-9397-40099EB5F392}"/>
              </a:ext>
            </a:extLst>
          </p:cNvPr>
          <p:cNvSpPr/>
          <p:nvPr/>
        </p:nvSpPr>
        <p:spPr bwMode="auto">
          <a:xfrm>
            <a:off x="3562062" y="4132541"/>
            <a:ext cx="548497" cy="548497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999" b="0" i="0" u="none" strike="noStrike" kern="10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5CB4CA-087F-4226-9726-5EABE5D51C11}"/>
              </a:ext>
            </a:extLst>
          </p:cNvPr>
          <p:cNvSpPr/>
          <p:nvPr/>
        </p:nvSpPr>
        <p:spPr bwMode="auto">
          <a:xfrm>
            <a:off x="5832912" y="3540459"/>
            <a:ext cx="548497" cy="548497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999" b="0" i="0" u="none" strike="noStrike" kern="10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B95F5F-610B-467B-85F3-D26502816AB5}"/>
              </a:ext>
            </a:extLst>
          </p:cNvPr>
          <p:cNvSpPr/>
          <p:nvPr/>
        </p:nvSpPr>
        <p:spPr bwMode="auto">
          <a:xfrm>
            <a:off x="8089097" y="4185215"/>
            <a:ext cx="548497" cy="548497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999" b="0" i="0" u="none" strike="noStrike" kern="10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4B8B78-2079-42AB-A9A2-3BDD7260A1C4}"/>
              </a:ext>
            </a:extLst>
          </p:cNvPr>
          <p:cNvSpPr/>
          <p:nvPr/>
        </p:nvSpPr>
        <p:spPr bwMode="auto">
          <a:xfrm>
            <a:off x="9388605" y="5587269"/>
            <a:ext cx="548497" cy="5484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  <a:defRPr/>
            </a:pPr>
            <a:r>
              <a:rPr kumimoji="0" lang="en-US" sz="1999" b="0" i="0" u="none" strike="noStrike" kern="10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C0A4E5-9C4E-44CD-8A3D-3CD26D33547F}"/>
              </a:ext>
            </a:extLst>
          </p:cNvPr>
          <p:cNvSpPr txBox="1"/>
          <p:nvPr/>
        </p:nvSpPr>
        <p:spPr bwMode="auto">
          <a:xfrm>
            <a:off x="3813114" y="4406789"/>
            <a:ext cx="4347660" cy="102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981" tIns="3599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2399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Key KPIs    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1999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Selected for ABC Company’s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1999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HR to Look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637357-6164-4BC0-A1D4-B5473606C830}"/>
              </a:ext>
            </a:extLst>
          </p:cNvPr>
          <p:cNvSpPr txBox="1">
            <a:spLocks/>
          </p:cNvSpPr>
          <p:nvPr/>
        </p:nvSpPr>
        <p:spPr bwMode="auto">
          <a:xfrm>
            <a:off x="188193" y="207564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400" cap="none" spc="-16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 Light"/>
                <a:ea typeface="+mj-ea"/>
                <a:cs typeface="+mj-cs"/>
              </a:rPr>
              <a:t>Key Factors</a:t>
            </a:r>
          </a:p>
        </p:txBody>
      </p:sp>
      <p:pic>
        <p:nvPicPr>
          <p:cNvPr id="74754" name="Picture 2" descr="image">
            <a:extLst>
              <a:ext uri="{FF2B5EF4-FFF2-40B4-BE49-F238E27FC236}">
                <a16:creationId xmlns:a16="http://schemas.microsoft.com/office/drawing/2014/main" id="{92E4D69D-6FFE-421C-B5E7-9230C79D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426"/>
            <a:ext cx="1291984" cy="14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6" name="Picture 4">
            <a:extLst>
              <a:ext uri="{FF2B5EF4-FFF2-40B4-BE49-F238E27FC236}">
                <a16:creationId xmlns:a16="http://schemas.microsoft.com/office/drawing/2014/main" id="{CF3F8732-2AB1-4237-A2ED-0D0A98EA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31" y="685654"/>
            <a:ext cx="3124658" cy="166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8" name="Picture 6" descr="image">
            <a:extLst>
              <a:ext uri="{FF2B5EF4-FFF2-40B4-BE49-F238E27FC236}">
                <a16:creationId xmlns:a16="http://schemas.microsoft.com/office/drawing/2014/main" id="{72914CC2-B967-4269-9BE3-65076FA5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95" y="1275812"/>
            <a:ext cx="3343414" cy="176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0" name="Picture 8">
            <a:extLst>
              <a:ext uri="{FF2B5EF4-FFF2-40B4-BE49-F238E27FC236}">
                <a16:creationId xmlns:a16="http://schemas.microsoft.com/office/drawing/2014/main" id="{487B4766-3E69-49B1-AFCE-5F151C5D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46" y="2602147"/>
            <a:ext cx="3124659" cy="10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811091-5626-4D9A-B4FD-566865D5280F}"/>
              </a:ext>
            </a:extLst>
          </p:cNvPr>
          <p:cNvSpPr/>
          <p:nvPr/>
        </p:nvSpPr>
        <p:spPr bwMode="auto">
          <a:xfrm>
            <a:off x="11425084" y="442452"/>
            <a:ext cx="369381" cy="38687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F9AA2-D3C6-470F-8947-5D61C39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24" y="2538730"/>
            <a:ext cx="10535607" cy="1081088"/>
          </a:xfrm>
        </p:spPr>
        <p:txBody>
          <a:bodyPr anchor="ctr"/>
          <a:lstStyle/>
          <a:p>
            <a:r>
              <a:rPr lang="en-US" sz="6000" dirty="0"/>
              <a:t>AI/ML for Prediction</a:t>
            </a:r>
            <a:r>
              <a:rPr lang="en-US" sz="4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193C5-2F22-4640-9FA9-9745594485CE}"/>
              </a:ext>
            </a:extLst>
          </p:cNvPr>
          <p:cNvSpPr/>
          <p:nvPr/>
        </p:nvSpPr>
        <p:spPr bwMode="auto">
          <a:xfrm>
            <a:off x="11395587" y="383458"/>
            <a:ext cx="381444" cy="44245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81463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4749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4749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4749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474961"/>
</p:tagLst>
</file>

<file path=ppt/theme/theme1.xml><?xml version="1.0" encoding="utf-8"?>
<a:theme xmlns:a="http://schemas.openxmlformats.org/drawingml/2006/main" name="8_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err="1" smtClean="0">
            <a:ln>
              <a:noFill/>
            </a:ln>
            <a:solidFill>
              <a:srgbClr val="181818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13_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3.xml><?xml version="1.0" encoding="utf-8"?>
<a:theme xmlns:a="http://schemas.openxmlformats.org/drawingml/2006/main" name="3_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err="1" smtClean="0">
            <a:ln>
              <a:noFill/>
            </a:ln>
            <a:solidFill>
              <a:srgbClr val="181818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TemplateConfiguration><![CDATA[{"elementsMetadata":[{"type":"shape","id":"defefb8e-fed9-4c32-9e20-96c6eec80838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cdsLg2DemOvpvX8s7RlBpQ=="},{"name":"ConfidentialityClass","value":"PxVEvJY8nE7m/hY9622Sng=="},{"name":"ExternalConfidentialityLabel","value":"cT/FOwTWaPknrhRlNMh4SQ=="},{"name":"DocTypePresentation","value":"tzu6Hb53LEDFeaU5mCHMFQ=="},{"name":"LanguageCode","value":"cT/FOwTWaPknrhRlNMh4SQ=="},{"name":"Revision","value":"6m1d9LG9UzmvsTZWoE7bdw=="},{"name":"Date","value":"+zLg/KSSpSD7gu8MMeu6AA=="},{"name":"TemplateType","value":"PxVEvJY8nE7m/hY9622Sng=="},{"name":"DocTitle","value":"PxVEvJY8nE7m/hY9622Sng=="},{"name":"TotalPageNo","value":"PxVEvJY8nE7m/hY9622Sng=="},{"name":"Prepared","value":"1Yem79ZCIdAWm+bmfkgxFBYBw478LDcO9wV0c9bM2RY="}]}]]></Templafy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elementsMetadata":[],"documentContentValidatorConfiguration":{"enableDocumentContentValidator":false,"documentContentValidatorVersion":0},"slideId":"636970675964519333","enableDocumentContentUpdater":true,"version":"1.9"}]]></TemplafySlideTemplateConfiguration>
</file>

<file path=customXml/item19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260122995462646","enableDocumentContentUpdater":true,"version":"1.9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C9FBEE7-5154-476E-8BC4-BE03E3476382}">
  <ds:schemaRefs/>
</ds:datastoreItem>
</file>

<file path=customXml/itemProps10.xml><?xml version="1.0" encoding="utf-8"?>
<ds:datastoreItem xmlns:ds="http://schemas.openxmlformats.org/officeDocument/2006/customXml" ds:itemID="{07958A4E-FAB1-42E4-B6B5-29B01F63F87B}">
  <ds:schemaRefs/>
</ds:datastoreItem>
</file>

<file path=customXml/itemProps11.xml><?xml version="1.0" encoding="utf-8"?>
<ds:datastoreItem xmlns:ds="http://schemas.openxmlformats.org/officeDocument/2006/customXml" ds:itemID="{B9AEDDE3-EA02-4A8F-B8F8-0606A0AA45FC}">
  <ds:schemaRefs/>
</ds:datastoreItem>
</file>

<file path=customXml/itemProps12.xml><?xml version="1.0" encoding="utf-8"?>
<ds:datastoreItem xmlns:ds="http://schemas.openxmlformats.org/officeDocument/2006/customXml" ds:itemID="{62DCBA01-C8C1-42FB-9293-1866D674C212}">
  <ds:schemaRefs/>
</ds:datastoreItem>
</file>

<file path=customXml/itemProps13.xml><?xml version="1.0" encoding="utf-8"?>
<ds:datastoreItem xmlns:ds="http://schemas.openxmlformats.org/officeDocument/2006/customXml" ds:itemID="{D92C3DF5-A179-4E2D-BD20-07044B39171F}">
  <ds:schemaRefs/>
</ds:datastoreItem>
</file>

<file path=customXml/itemProps14.xml><?xml version="1.0" encoding="utf-8"?>
<ds:datastoreItem xmlns:ds="http://schemas.openxmlformats.org/officeDocument/2006/customXml" ds:itemID="{5BA1C698-2928-4937-B643-05230AF4B171}">
  <ds:schemaRefs/>
</ds:datastoreItem>
</file>

<file path=customXml/itemProps15.xml><?xml version="1.0" encoding="utf-8"?>
<ds:datastoreItem xmlns:ds="http://schemas.openxmlformats.org/officeDocument/2006/customXml" ds:itemID="{32BA7684-6BE4-4F73-B22E-30934AB379B8}">
  <ds:schemaRefs/>
</ds:datastoreItem>
</file>

<file path=customXml/itemProps16.xml><?xml version="1.0" encoding="utf-8"?>
<ds:datastoreItem xmlns:ds="http://schemas.openxmlformats.org/officeDocument/2006/customXml" ds:itemID="{804A79E3-0526-473A-9E6A-AF4509E19C98}">
  <ds:schemaRefs/>
</ds:datastoreItem>
</file>

<file path=customXml/itemProps17.xml><?xml version="1.0" encoding="utf-8"?>
<ds:datastoreItem xmlns:ds="http://schemas.openxmlformats.org/officeDocument/2006/customXml" ds:itemID="{771259AC-8FFA-4CBE-B4B1-82E0068F9B77}">
  <ds:schemaRefs/>
</ds:datastoreItem>
</file>

<file path=customXml/itemProps18.xml><?xml version="1.0" encoding="utf-8"?>
<ds:datastoreItem xmlns:ds="http://schemas.openxmlformats.org/officeDocument/2006/customXml" ds:itemID="{0D21A4B6-C035-4559-B602-A270016510CA}">
  <ds:schemaRefs/>
</ds:datastoreItem>
</file>

<file path=customXml/itemProps19.xml><?xml version="1.0" encoding="utf-8"?>
<ds:datastoreItem xmlns:ds="http://schemas.openxmlformats.org/officeDocument/2006/customXml" ds:itemID="{C09F197C-6A49-47D0-B877-F88807989676}">
  <ds:schemaRefs/>
</ds:datastoreItem>
</file>

<file path=customXml/itemProps2.xml><?xml version="1.0" encoding="utf-8"?>
<ds:datastoreItem xmlns:ds="http://schemas.openxmlformats.org/officeDocument/2006/customXml" ds:itemID="{2E8AE362-5254-4D68-9173-F66B4D86DA4B}">
  <ds:schemaRefs/>
</ds:datastoreItem>
</file>

<file path=customXml/itemProps20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purl.org/dc/terms/"/>
    <ds:schemaRef ds:uri="92e1255f-bb7b-4dc9-b051-584cc104e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6550eff-0fc9-443f-8e77-72cbcf778382"/>
    <ds:schemaRef ds:uri="http://www.w3.org/XML/1998/namespace"/>
    <ds:schemaRef ds:uri="http://purl.org/dc/dcmitype/"/>
  </ds:schemaRefs>
</ds:datastoreItem>
</file>

<file path=customXml/itemProps21.xml><?xml version="1.0" encoding="utf-8"?>
<ds:datastoreItem xmlns:ds="http://schemas.openxmlformats.org/officeDocument/2006/customXml" ds:itemID="{0495434E-6148-4899-BC51-BA622FB3B392}">
  <ds:schemaRefs/>
</ds:datastoreItem>
</file>

<file path=customXml/itemProps3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456AE52-91B4-46FF-9541-65DB96620898}">
  <ds:schemaRefs/>
</ds:datastoreItem>
</file>

<file path=customXml/itemProps5.xml><?xml version="1.0" encoding="utf-8"?>
<ds:datastoreItem xmlns:ds="http://schemas.openxmlformats.org/officeDocument/2006/customXml" ds:itemID="{163521E7-A57F-454E-BB10-F3E10AC8A4DC}">
  <ds:schemaRefs/>
</ds:datastoreItem>
</file>

<file path=customXml/itemProps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8B0DF351-EA03-4070-AF2C-09EEEB96B5B3}">
  <ds:schemaRefs/>
</ds:datastoreItem>
</file>

<file path=customXml/itemProps8.xml><?xml version="1.0" encoding="utf-8"?>
<ds:datastoreItem xmlns:ds="http://schemas.openxmlformats.org/officeDocument/2006/customXml" ds:itemID="{72516535-7702-46AF-9B1F-8623A67A824E}">
  <ds:schemaRefs/>
</ds:datastoreItem>
</file>

<file path=customXml/itemProps9.xml><?xml version="1.0" encoding="utf-8"?>
<ds:datastoreItem xmlns:ds="http://schemas.openxmlformats.org/officeDocument/2006/customXml" ds:itemID="{DB12CBB6-2C69-4657-BA50-EF158EB1D1E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4247</TotalTime>
  <Words>420</Words>
  <Application>Microsoft Office PowerPoint</Application>
  <PresentationFormat>Widescreen</PresentationFormat>
  <Paragraphs>70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Ericsson Hilda</vt:lpstr>
      <vt:lpstr>Ericsson Technical Icons</vt:lpstr>
      <vt:lpstr>Ericsson Hilda Light</vt:lpstr>
      <vt:lpstr>Wingdings</vt:lpstr>
      <vt:lpstr>Arial</vt:lpstr>
      <vt:lpstr>8_PresentationTemplate2017</vt:lpstr>
      <vt:lpstr>13_PresentationTemplate2017</vt:lpstr>
      <vt:lpstr>3_PresentationTemplate2017</vt:lpstr>
      <vt:lpstr>Use Case Presentation</vt:lpstr>
      <vt:lpstr>Business Requirements</vt:lpstr>
      <vt:lpstr>Employee Churn Data analytics </vt:lpstr>
      <vt:lpstr>Understanding Data - 1</vt:lpstr>
      <vt:lpstr>Understanding Data - 2</vt:lpstr>
      <vt:lpstr>Factors Influencing Attrition</vt:lpstr>
      <vt:lpstr>Factors Influencing Attrition - 2</vt:lpstr>
      <vt:lpstr>PowerPoint Presentation</vt:lpstr>
      <vt:lpstr>AI/ML for Prediction </vt:lpstr>
      <vt:lpstr>Use case overview</vt:lpstr>
      <vt:lpstr>Prediction Model</vt:lpstr>
      <vt:lpstr>Thank You 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Insights</dc:title>
  <dc:creator>ELUTSAN Sandeep Luthra</dc:creator>
  <cp:keywords/>
  <dc:description>Uen
Rev PA1</dc:description>
  <cp:lastModifiedBy>Varun Bhatnagar</cp:lastModifiedBy>
  <cp:revision>1287</cp:revision>
  <dcterms:created xsi:type="dcterms:W3CDTF">2019-04-23T15:12:54Z</dcterms:created>
  <dcterms:modified xsi:type="dcterms:W3CDTF">2022-08-29T17:31:37Z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2020-05-25T14:04:59.4053662Z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637108186270064501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Confidential</vt:lpwstr>
  </property>
  <property fmtid="{D5CDD505-2E9C-101B-9397-08002B2CF9AE}" pid="15" name="ExtConf">
    <vt:lpwstr>Commercial in Confidence</vt:lpwstr>
  </property>
  <property fmtid="{D5CDD505-2E9C-101B-9397-08002B2CF9AE}" pid="16" name="Prepared">
    <vt:lpwstr>ELUTSAN Sandeep Luthra</vt:lpwstr>
  </property>
  <property fmtid="{D5CDD505-2E9C-101B-9397-08002B2CF9AE}" pid="17" name="ApprovedBy">
    <vt:lpwstr/>
  </property>
  <property fmtid="{D5CDD505-2E9C-101B-9397-08002B2CF9AE}" pid="18" name="DocNo">
    <vt:lpwstr> Uen</vt:lpwstr>
  </property>
  <property fmtid="{D5CDD505-2E9C-101B-9397-08002B2CF9AE}" pid="19" name="Checked">
    <vt:lpwstr/>
  </property>
  <property fmtid="{D5CDD505-2E9C-101B-9397-08002B2CF9AE}" pid="20" name="Date">
    <vt:lpwstr>2020-11-06</vt:lpwstr>
  </property>
  <property fmtid="{D5CDD505-2E9C-101B-9397-08002B2CF9AE}" pid="21" name="Reference">
    <vt:lpwstr/>
  </property>
  <property fmtid="{D5CDD505-2E9C-101B-9397-08002B2CF9AE}" pid="22" name="Title">
    <vt:lpwstr>NPS Insights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>PA1</vt:lpwstr>
  </property>
  <property fmtid="{D5CDD505-2E9C-101B-9397-08002B2CF9AE}" pid="33" name="DocType">
    <vt:lpwstr>Presentation</vt:lpwstr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