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5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8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7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6CD0F8-D86F-472B-858E-9202F81F0C1C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22D326-2755-4203-8EEE-0EC50CA7A0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0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3093388"/>
            <a:ext cx="7543800" cy="121176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Internet Connected Dice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Internet of things Proof of concept</a:t>
            </a:r>
            <a:endParaRPr lang="en-US" dirty="0"/>
          </a:p>
        </p:txBody>
      </p:sp>
      <p:pic>
        <p:nvPicPr>
          <p:cNvPr id="1026" name="Picture 2" descr="http://www.lemonandlimewhitby.co.uk/eBay2/635390397992809218/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02" y="904589"/>
            <a:ext cx="6054929" cy="18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0557" y="292315"/>
            <a:ext cx="7543800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557" y="1145894"/>
            <a:ext cx="84842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How its done?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RGB sensor and colored dice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Photon &amp; TCS230/TCS3200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How would it be sold?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Integrate with online tabletop RPG (Roll20)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Integrate with dice towers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How to Improve?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IR/UV visual sensor instead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Short range RFID instead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9367" y="1145894"/>
            <a:ext cx="7384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8695"/>
            <a:ext cx="7543800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Obvious &amp; Bad Solution</a:t>
            </a:r>
            <a:endParaRPr lang="en-US" b="1" dirty="0"/>
          </a:p>
        </p:txBody>
      </p:sp>
      <p:pic>
        <p:nvPicPr>
          <p:cNvPr id="2050" name="Picture 2" descr="http://www.w3.org/Talks/2013/0128-CSS-Utrecht/demo-transforms/3d_ax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04" y="972274"/>
            <a:ext cx="3505200" cy="34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540921"/>
            <a:ext cx="7708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Three Axis Accelerometer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Needs to be inside dice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 power and battery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Requires transmission to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Will likely effect balance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469" y="5271472"/>
            <a:ext cx="7543800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Passive Solution Needed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8695"/>
            <a:ext cx="7543800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RGB Optical Detection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17631"/>
            <a:ext cx="8704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How it work: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Each side of dice has different 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These will be translated by RGB sensor to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These counts will be converted to color &amp;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Transmitted by photon to web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624891"/>
            <a:ext cx="8704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Visual interference from lights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values depending on light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More accurate sensor needed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Highly variable background and color readings</a:t>
            </a:r>
          </a:p>
        </p:txBody>
      </p:sp>
      <p:pic>
        <p:nvPicPr>
          <p:cNvPr id="4098" name="Picture 2" descr="https://www.kirupa.com/images/rgb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64" y="0"/>
            <a:ext cx="2210765" cy="22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8695"/>
            <a:ext cx="7543800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Integrate with Online RPG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2045" y="972274"/>
            <a:ext cx="90629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Tabletop RPG gaming is increasing in popularity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5.5 million people in the US in 2000 play </a:t>
            </a:r>
            <a:r>
              <a:rPr lang="en-US" sz="2000" dirty="0"/>
              <a:t>R</a:t>
            </a:r>
            <a:r>
              <a:rPr lang="en-US" sz="2000" dirty="0" smtClean="0"/>
              <a:t>PG regularly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Increased visibility and popularity with podcasts and streams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Critical Roll Episode 1 has 185,000 views on YouTube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Online visibility and resources available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Online forums to discuss rules and strategy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Purchase user generated material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DM materials to run games better (Maps, Trackers,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Online gaming material (Roll20.net)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Most online resources are to help or simulate an off-line experience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Roll20 , Skype and other tools simulate being there in person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Next step is rolling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046" y="5775767"/>
            <a:ext cx="447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According to Wizard of Coast 2000 survey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5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" y="118695"/>
            <a:ext cx="9537539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Online Simulates Offline Experience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2" y="809203"/>
            <a:ext cx="8797002" cy="520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55" y="1401377"/>
            <a:ext cx="2407292" cy="37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" y="118695"/>
            <a:ext cx="9537539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Integrate With Dice Tower</a:t>
            </a:r>
            <a:endParaRPr lang="en-US" b="1" dirty="0"/>
          </a:p>
        </p:txBody>
      </p:sp>
      <p:pic>
        <p:nvPicPr>
          <p:cNvPr id="5122" name="Picture 2" descr="https://www.miniaturescenery.com/Images/PortableDiceTower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53" y="972274"/>
            <a:ext cx="4286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044" y="972274"/>
            <a:ext cx="53938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Existing market for dice towers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Currently used to randomize dice rolls and capture dice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Would sell as complete dice tower or add-on to existing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2279" y="3796497"/>
            <a:ext cx="28473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Install Detecting Technology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13185" y="4253697"/>
            <a:ext cx="1342662" cy="144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" y="118695"/>
            <a:ext cx="9537539" cy="853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Next Steps: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92597" y="648184"/>
            <a:ext cx="90629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Switch Optical Sensors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UV/ IR sensor screening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Determine interference in UV/IR Range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Determine UV/IR paints needed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More robust and capable of image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More advanced image </a:t>
            </a:r>
            <a:r>
              <a:rPr lang="en-US" sz="2400" dirty="0"/>
              <a:t>a</a:t>
            </a:r>
            <a:r>
              <a:rPr lang="en-US" sz="2400" dirty="0" smtClean="0"/>
              <a:t>nalysis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Detection and evaluation of multiple dice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Grid based analysis instead of counts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Test Feasibility of Short Range RFID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Decrease range of &gt;20 cm to 1 cm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Need to ensure no interference from other side</a:t>
            </a:r>
            <a:r>
              <a:rPr lang="en-US" sz="2400" dirty="0" smtClean="0"/>
              <a:t>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Determine RFID integration in dice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Determine feasibility of integrating RFID on each side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Determine how this effect balance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Determine how to manufacture at large scale </a:t>
            </a:r>
          </a:p>
        </p:txBody>
      </p:sp>
    </p:spTree>
    <p:extLst>
      <p:ext uri="{BB962C8B-B14F-4D97-AF65-F5344CB8AC3E}">
        <p14:creationId xmlns:p14="http://schemas.microsoft.com/office/powerpoint/2010/main" val="29391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84</TotalTime>
  <Words>376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Internet Connected 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Connected Dice</dc:title>
  <dc:creator>Evan Hendrickson</dc:creator>
  <cp:lastModifiedBy>Evan Hendrickson</cp:lastModifiedBy>
  <cp:revision>13</cp:revision>
  <dcterms:created xsi:type="dcterms:W3CDTF">2016-05-07T20:23:01Z</dcterms:created>
  <dcterms:modified xsi:type="dcterms:W3CDTF">2016-05-07T21:47:27Z</dcterms:modified>
</cp:coreProperties>
</file>