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A59B-3D28-4FE9-9BDC-FF632D679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CF173-BD0F-4935-A7BC-2F739138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D6769-C7CE-426A-95D4-8C6D373E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29C97-5B0D-4336-8ABB-F57CA6D3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972C3-762A-4019-BF6B-39C386F3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7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FA28A-AFFD-4C7E-B085-257FB7FF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37FED3-4742-46BB-B5BC-753461188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A080A-4833-44FC-B8DF-19601B5E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46214-EB41-41AC-9FAE-DE61CE7E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CC4AF6-D6C5-4957-9280-2D369D9E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86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366FD1-D408-422C-83ED-C03C4AA6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71383F-2C0E-4AAD-8A3A-1BED1A60C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47AC89-C1E3-485D-8307-29CBC8F5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4FA7A-E821-4040-9DF6-AF97CE8D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94ABF0-D4DB-4E4C-8D3B-764AB482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56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aken - Main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70DAE476-31B6-43CE-B0E0-236A723B36EB" descr="D09767DA-50D4-4A7A-A620-F5E0476737A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E93271A8-45BC-470F-9AB5-C100AE6D6FDE" descr="B8799849-5F98-4554-B4FD-57B8C60AD41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30621" y="3033654"/>
            <a:ext cx="4761186" cy="103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/>
          <p:nvPr userDrawn="1"/>
        </p:nvSpPr>
        <p:spPr bwMode="auto">
          <a:xfrm>
            <a:off x="5465380" y="3340189"/>
            <a:ext cx="611702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kern="0" dirty="0">
                <a:solidFill>
                  <a:srgbClr val="595959"/>
                </a:solidFill>
                <a:latin typeface="+mj-lt"/>
              </a:rPr>
              <a:t>where</a:t>
            </a:r>
            <a:r>
              <a:rPr lang="en-US" sz="2500" kern="0" baseline="0" dirty="0">
                <a:solidFill>
                  <a:srgbClr val="595959"/>
                </a:solidFill>
                <a:latin typeface="+mj-lt"/>
              </a:rPr>
              <a:t> data meets profits</a:t>
            </a:r>
            <a:endParaRPr lang="es-MX" sz="2500" kern="0" dirty="0">
              <a:solidFill>
                <a:srgbClr val="5959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6721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5EE51-524E-4F65-86D5-4C128E1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163692-DC69-4B06-9977-E61693FF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CBF864-38D4-4FF3-A2D8-87623A13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4A20D-00DB-4708-9B21-1FF90DB2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AD9A74-99AD-4A72-B5F0-E3FC10FA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0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FB76E-B465-4E18-8BFE-91DB7111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4890B-A108-4173-AB5C-075DFD45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AB38E-B32F-4A8A-994F-70474782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743FB-DC26-4AEA-8D15-6E280C80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4E128-2F19-43A6-AA57-A77665BE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18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FB3C6-7E01-495E-A702-D1FA196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2D360-B313-4CBC-B31D-4F410710E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5D576E-1DBE-4AA1-8AD9-B7B4E377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132AAE-760A-4C0B-84B6-0A29295B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18A5A3-A564-48AA-A8ED-8727FC3E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8F671-78CF-4A45-9176-69F2FDA7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92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0AB3-103A-4656-A08F-C27A0CC5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1589CF-F94B-4360-82C9-84F5BC63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4FB4CC-CD1E-41FC-97DA-97C23E5E1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5DF00A-E57E-4924-A024-61E1857A5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65E631-9130-4657-91D4-0B1217AC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B2E62A-ACC9-4840-884E-8FF1B603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4F687B-E5F5-49CF-86EC-0833E317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E72665-7948-4F66-B77F-3BCF6CE9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13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462DD-A2CC-45AD-8F86-3B123A54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3D7A4C-EAD2-4ACA-9407-774A7389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5D2F1A-D30E-43BA-ABF8-D4526D01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308F9-85F8-4CD4-9128-A77422CB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B53064-C35F-4B92-82F9-576F25EE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5042FC-3431-460C-AAFB-55913DDF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F3F436-5F85-41BB-B8D0-9B53CD6A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43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EF789-2B08-4E33-83C9-8C527C0C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F5BAD-1E61-4D7E-80DC-04B81ADF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CEF826-2742-44DE-8789-C4A0BB3FA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971508-F473-4758-90C2-9C99BCCD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A7B3D9-FF5C-49E2-A7EB-8B89279E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011941-500C-4947-8659-B2D6F396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8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A27E4-BB72-49BC-B40D-04D40EF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348A27-EE19-4573-BFA4-78A2C0FE2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6B6EE-EC91-4E85-9EFB-43DA4ACF2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84037-83BC-4DEA-B2CC-7EE209CA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DDD483-4443-4593-9980-364CD84F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5D84E8-2FD1-4C61-B7E9-0DEE2BEE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10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291694-CA4D-46E7-AA25-568DF9FE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438FE-B1B2-4352-9909-CA3CF26D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1959D0-B90D-4F2C-9033-12871E112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1F29-579F-43A3-BDC7-C3C31DD7A701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26DBD-D3AB-4453-9C6A-F28F345A9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B97A47-C51A-421C-8F1E-4B3F8C8C3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5CE7-7735-45E7-8357-A8E4D8BF4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93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EA983-7CC8-4606-938D-86B1AD76A2F8}"/>
              </a:ext>
            </a:extLst>
          </p:cNvPr>
          <p:cNvSpPr txBox="1">
            <a:spLocks/>
          </p:cNvSpPr>
          <p:nvPr/>
        </p:nvSpPr>
        <p:spPr>
          <a:xfrm>
            <a:off x="1298714" y="1758467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Cloudera Bootcamp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Ejercicio HBase</a:t>
            </a:r>
          </a:p>
        </p:txBody>
      </p:sp>
    </p:spTree>
    <p:extLst>
      <p:ext uri="{BB962C8B-B14F-4D97-AF65-F5344CB8AC3E}">
        <p14:creationId xmlns:p14="http://schemas.microsoft.com/office/powerpoint/2010/main" val="28531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7007-4028-4C1E-888A-B0CF10F4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HBase/(1)PUT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09B08-6A02-48AA-9E6D-5DA939CF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65" y="1690688"/>
            <a:ext cx="1666461" cy="1619940"/>
          </a:xfrm>
        </p:spPr>
        <p:txBody>
          <a:bodyPr>
            <a:normAutofit/>
          </a:bodyPr>
          <a:lstStyle/>
          <a:p>
            <a:r>
              <a:rPr lang="es-MX" sz="1800" dirty="0"/>
              <a:t>IP</a:t>
            </a:r>
          </a:p>
          <a:p>
            <a:r>
              <a:rPr lang="es-MX" sz="1800" dirty="0"/>
              <a:t>Mail</a:t>
            </a:r>
          </a:p>
          <a:p>
            <a:r>
              <a:rPr lang="es-MX" sz="1800" dirty="0"/>
              <a:t>Website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65A17B-F4DE-4624-8BEE-F83FB8497405}"/>
              </a:ext>
            </a:extLst>
          </p:cNvPr>
          <p:cNvSpPr txBox="1"/>
          <p:nvPr/>
        </p:nvSpPr>
        <p:spPr>
          <a:xfrm>
            <a:off x="3604591" y="1690688"/>
            <a:ext cx="75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Cuantas visitas recibe un dominio en particular durante un periodo de tiempo?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B3E69E-DD5F-4120-9DC6-ED823410C8CE}"/>
              </a:ext>
            </a:extLst>
          </p:cNvPr>
          <p:cNvSpPr txBox="1"/>
          <p:nvPr/>
        </p:nvSpPr>
        <p:spPr>
          <a:xfrm>
            <a:off x="1020417" y="3935896"/>
            <a:ext cx="724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PUT</a:t>
            </a:r>
          </a:p>
          <a:p>
            <a:endParaRPr lang="es-MX" dirty="0"/>
          </a:p>
          <a:p>
            <a:r>
              <a:rPr lang="es-MX" dirty="0"/>
              <a:t>KEY: TSP.DOM    usando HR y Min al principio</a:t>
            </a:r>
          </a:p>
          <a:p>
            <a:r>
              <a:rPr lang="es-MX" dirty="0"/>
              <a:t>CF: mail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F9C542A-C9C4-4533-8655-C10D5579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260" y="4489894"/>
            <a:ext cx="21115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www.apples.com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www.gourmet.net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www.salsas.org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www.kitchen.tv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www.random.gob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7007-4028-4C1E-888A-B0CF10F4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HBase/(1)GET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09B08-6A02-48AA-9E6D-5DA939CF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65" y="1690688"/>
            <a:ext cx="1666461" cy="1619940"/>
          </a:xfrm>
        </p:spPr>
        <p:txBody>
          <a:bodyPr>
            <a:normAutofit/>
          </a:bodyPr>
          <a:lstStyle/>
          <a:p>
            <a:r>
              <a:rPr lang="es-MX" sz="1800" dirty="0"/>
              <a:t>IP</a:t>
            </a:r>
          </a:p>
          <a:p>
            <a:r>
              <a:rPr lang="es-MX" sz="1800" dirty="0"/>
              <a:t>Mail</a:t>
            </a:r>
          </a:p>
          <a:p>
            <a:r>
              <a:rPr lang="es-MX" sz="1800" dirty="0"/>
              <a:t>Website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65A17B-F4DE-4624-8BEE-F83FB8497405}"/>
              </a:ext>
            </a:extLst>
          </p:cNvPr>
          <p:cNvSpPr txBox="1"/>
          <p:nvPr/>
        </p:nvSpPr>
        <p:spPr>
          <a:xfrm>
            <a:off x="3604591" y="1690688"/>
            <a:ext cx="75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Cuantas visitas recibe un dominio en particular durante un periodo de tiempo?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B3E69E-DD5F-4120-9DC6-ED823410C8CE}"/>
              </a:ext>
            </a:extLst>
          </p:cNvPr>
          <p:cNvSpPr txBox="1"/>
          <p:nvPr/>
        </p:nvSpPr>
        <p:spPr>
          <a:xfrm>
            <a:off x="838200" y="3016251"/>
            <a:ext cx="7248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GET</a:t>
            </a:r>
          </a:p>
          <a:p>
            <a:endParaRPr lang="es-MX" dirty="0"/>
          </a:p>
          <a:p>
            <a:r>
              <a:rPr lang="es-MX" dirty="0"/>
              <a:t>KEY: TSP.DOMINIO</a:t>
            </a:r>
          </a:p>
          <a:p>
            <a:r>
              <a:rPr lang="es-MX" dirty="0"/>
              <a:t>CF:  mail</a:t>
            </a:r>
          </a:p>
          <a:p>
            <a:endParaRPr lang="es-MX" dirty="0"/>
          </a:p>
          <a:p>
            <a:r>
              <a:rPr lang="es-MX" dirty="0"/>
              <a:t>SELECT </a:t>
            </a:r>
          </a:p>
          <a:p>
            <a:r>
              <a:rPr lang="es-MX" dirty="0"/>
              <a:t>	COUNT(mail)</a:t>
            </a:r>
          </a:p>
          <a:p>
            <a:r>
              <a:rPr lang="es-MX" dirty="0"/>
              <a:t>FROM </a:t>
            </a:r>
          </a:p>
          <a:p>
            <a:r>
              <a:rPr lang="es-MX" dirty="0"/>
              <a:t>	TABLA</a:t>
            </a:r>
          </a:p>
          <a:p>
            <a:r>
              <a:rPr lang="es-MX" dirty="0"/>
              <a:t>WHERE </a:t>
            </a:r>
          </a:p>
          <a:p>
            <a:r>
              <a:rPr lang="es-MX" dirty="0"/>
              <a:t>	LOGIN_DATE BETWEEN P_START_DATE AND P_END_DATE</a:t>
            </a:r>
          </a:p>
          <a:p>
            <a:r>
              <a:rPr lang="es-MX" dirty="0"/>
              <a:t>     AND    DOMINIO = P_DOMINIO;</a:t>
            </a:r>
          </a:p>
          <a:p>
            <a:r>
              <a:rPr lang="es-MX" dirty="0"/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F9C542A-C9C4-4533-8655-C10D5579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260" y="4489894"/>
            <a:ext cx="21115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www.apples.com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www.gourmet.net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www.salsas.org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www.kitchen.tv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www.random.gob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3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7007-4028-4C1E-888A-B0CF10F4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HBase/(2)PUT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09B08-6A02-48AA-9E6D-5DA939CF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65" y="1690688"/>
            <a:ext cx="1666461" cy="1619940"/>
          </a:xfrm>
        </p:spPr>
        <p:txBody>
          <a:bodyPr>
            <a:normAutofit/>
          </a:bodyPr>
          <a:lstStyle/>
          <a:p>
            <a:r>
              <a:rPr lang="es-MX" sz="1800" dirty="0"/>
              <a:t>IP</a:t>
            </a:r>
          </a:p>
          <a:p>
            <a:r>
              <a:rPr lang="es-MX" sz="1800" dirty="0"/>
              <a:t>Mail</a:t>
            </a:r>
          </a:p>
          <a:p>
            <a:r>
              <a:rPr lang="es-MX" sz="1800" dirty="0"/>
              <a:t>Website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65A17B-F4DE-4624-8BEE-F83FB8497405}"/>
              </a:ext>
            </a:extLst>
          </p:cNvPr>
          <p:cNvSpPr txBox="1"/>
          <p:nvPr/>
        </p:nvSpPr>
        <p:spPr>
          <a:xfrm>
            <a:off x="3604591" y="1690688"/>
            <a:ext cx="750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Que websites visita un usuario en particular y desde que IP durante un periodo de tiempo?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B3E69E-DD5F-4120-9DC6-ED823410C8CE}"/>
              </a:ext>
            </a:extLst>
          </p:cNvPr>
          <p:cNvSpPr txBox="1"/>
          <p:nvPr/>
        </p:nvSpPr>
        <p:spPr>
          <a:xfrm>
            <a:off x="1020417" y="3935896"/>
            <a:ext cx="724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PUT</a:t>
            </a:r>
          </a:p>
          <a:p>
            <a:endParaRPr lang="es-MX" dirty="0"/>
          </a:p>
          <a:p>
            <a:r>
              <a:rPr lang="es-MX" dirty="0"/>
              <a:t>KEY: TSP.IP</a:t>
            </a:r>
          </a:p>
          <a:p>
            <a:endParaRPr lang="es-MX" dirty="0"/>
          </a:p>
          <a:p>
            <a:r>
              <a:rPr lang="es-MX" dirty="0"/>
              <a:t>CF: mail/TSP/Dominio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F9C542A-C9C4-4533-8655-C10D5579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260" y="4489894"/>
            <a:ext cx="21115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www.apples.com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www.gourmet.net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www.salsas.org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www.kitchen.tv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www.random.gob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3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7007-4028-4C1E-888A-B0CF10F4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HBase/(2)GET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09B08-6A02-48AA-9E6D-5DA939CF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65" y="1690688"/>
            <a:ext cx="1666461" cy="1619940"/>
          </a:xfrm>
        </p:spPr>
        <p:txBody>
          <a:bodyPr>
            <a:normAutofit/>
          </a:bodyPr>
          <a:lstStyle/>
          <a:p>
            <a:r>
              <a:rPr lang="es-MX" sz="1800" dirty="0"/>
              <a:t>IP</a:t>
            </a:r>
          </a:p>
          <a:p>
            <a:r>
              <a:rPr lang="es-MX" sz="1800" dirty="0"/>
              <a:t>Mail</a:t>
            </a:r>
          </a:p>
          <a:p>
            <a:r>
              <a:rPr lang="es-MX" sz="1800" dirty="0"/>
              <a:t>Website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65A17B-F4DE-4624-8BEE-F83FB8497405}"/>
              </a:ext>
            </a:extLst>
          </p:cNvPr>
          <p:cNvSpPr txBox="1"/>
          <p:nvPr/>
        </p:nvSpPr>
        <p:spPr>
          <a:xfrm>
            <a:off x="3604591" y="1690688"/>
            <a:ext cx="750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Que websites visita un usuario en particular y desde que IP durante un periodo de tiempo?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B3E69E-DD5F-4120-9DC6-ED823410C8CE}"/>
              </a:ext>
            </a:extLst>
          </p:cNvPr>
          <p:cNvSpPr txBox="1"/>
          <p:nvPr/>
        </p:nvSpPr>
        <p:spPr>
          <a:xfrm>
            <a:off x="838200" y="3381898"/>
            <a:ext cx="7248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GET</a:t>
            </a:r>
          </a:p>
          <a:p>
            <a:r>
              <a:rPr lang="es-MX" dirty="0"/>
              <a:t>KEY: TSP.MAIL</a:t>
            </a:r>
          </a:p>
          <a:p>
            <a:r>
              <a:rPr lang="es-MX" dirty="0"/>
              <a:t>CF: mail / IP / Dominio</a:t>
            </a:r>
          </a:p>
          <a:p>
            <a:r>
              <a:rPr lang="es-MX" dirty="0"/>
              <a:t>SELECT </a:t>
            </a:r>
          </a:p>
          <a:p>
            <a:r>
              <a:rPr lang="es-MX" dirty="0"/>
              <a:t>	COUNT(DOMINIO)</a:t>
            </a:r>
          </a:p>
          <a:p>
            <a:r>
              <a:rPr lang="es-MX" dirty="0"/>
              <a:t>	,mail </a:t>
            </a:r>
          </a:p>
          <a:p>
            <a:r>
              <a:rPr lang="es-MX" dirty="0"/>
              <a:t>FROM 	TABLE </a:t>
            </a:r>
          </a:p>
          <a:p>
            <a:r>
              <a:rPr lang="es-MX" dirty="0"/>
              <a:t>WHERE </a:t>
            </a:r>
          </a:p>
          <a:p>
            <a:r>
              <a:rPr lang="es-MX" dirty="0"/>
              <a:t>AND LOGIN_DATE </a:t>
            </a:r>
          </a:p>
          <a:p>
            <a:r>
              <a:rPr lang="es-MX" dirty="0"/>
              <a:t>                  BETWEEN P_START_DATE AND P_END_DATE</a:t>
            </a:r>
          </a:p>
          <a:p>
            <a:r>
              <a:rPr lang="es-MX" dirty="0"/>
              <a:t>GROUP BY mail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F9C542A-C9C4-4533-8655-C10D5579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260" y="4489894"/>
            <a:ext cx="21115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www.apples.com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www.gourmet.net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www.salsas.org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www.kitchen.tv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www.random.gob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72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248</Words>
  <Application>Microsoft Office PowerPoint</Application>
  <PresentationFormat>Panorámica</PresentationFormat>
  <Paragraphs>79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HBase/(1)PUT</vt:lpstr>
      <vt:lpstr>HBase/(1)GET</vt:lpstr>
      <vt:lpstr>HBase/(2)PUT</vt:lpstr>
      <vt:lpstr>HBase/(2)GET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HBase</dc:title>
  <dc:creator>Eber Israel Hernández Alanis</dc:creator>
  <cp:lastModifiedBy>Eber Israel Hernández Alanis</cp:lastModifiedBy>
  <cp:revision>12</cp:revision>
  <dcterms:created xsi:type="dcterms:W3CDTF">2018-05-17T16:00:51Z</dcterms:created>
  <dcterms:modified xsi:type="dcterms:W3CDTF">2018-05-17T19:20:20Z</dcterms:modified>
</cp:coreProperties>
</file>