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7"/>
  </p:notesMasterIdLst>
  <p:sldIdLst>
    <p:sldId id="256" r:id="rId2"/>
    <p:sldId id="303" r:id="rId3"/>
    <p:sldId id="257" r:id="rId4"/>
    <p:sldId id="302" r:id="rId5"/>
    <p:sldId id="304" r:id="rId6"/>
    <p:sldId id="305" r:id="rId7"/>
    <p:sldId id="306" r:id="rId8"/>
    <p:sldId id="258" r:id="rId9"/>
    <p:sldId id="307" r:id="rId10"/>
    <p:sldId id="308" r:id="rId11"/>
    <p:sldId id="309" r:id="rId12"/>
    <p:sldId id="310" r:id="rId13"/>
    <p:sldId id="312" r:id="rId14"/>
    <p:sldId id="314" r:id="rId15"/>
    <p:sldId id="313" r:id="rId16"/>
  </p:sldIdLst>
  <p:sldSz cx="9144000" cy="5143500" type="screen16x9"/>
  <p:notesSz cx="6858000" cy="9144000"/>
  <p:embeddedFontLst>
    <p:embeddedFont>
      <p:font typeface="Grandstander Black" panose="020B0604020202020204" charset="0"/>
      <p:bold r:id="rId18"/>
      <p:boldItalic r:id="rId19"/>
    </p:embeddedFont>
    <p:embeddedFont>
      <p:font typeface="Grandstander" panose="020B0604020202020204" charset="0"/>
      <p:regular r:id="rId20"/>
      <p:bold r:id="rId21"/>
      <p:italic r:id="rId22"/>
      <p:boldItalic r:id="rId23"/>
    </p:embeddedFont>
    <p:embeddedFont>
      <p:font typeface="Baloo Bhai 2"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3A77266-F58F-4BDA-AF92-E37EF6298202}">
  <a:tblStyle styleId="{53A77266-F58F-4BDA-AF92-E37EF62982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3" d="100"/>
          <a:sy n="153" d="100"/>
        </p:scale>
        <p:origin x="-4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55866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0"/>
        <p:cNvGrpSpPr/>
        <p:nvPr/>
      </p:nvGrpSpPr>
      <p:grpSpPr>
        <a:xfrm>
          <a:off x="0" y="0"/>
          <a:ext cx="0" cy="0"/>
          <a:chOff x="0" y="0"/>
          <a:chExt cx="0" cy="0"/>
        </a:xfrm>
      </p:grpSpPr>
      <p:sp>
        <p:nvSpPr>
          <p:cNvPr id="3621" name="Google Shape;3621;g113cb7cd3d0_0_6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2" name="Google Shape;3622;g113cb7cd3d0_0_6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0"/>
        <p:cNvGrpSpPr/>
        <p:nvPr/>
      </p:nvGrpSpPr>
      <p:grpSpPr>
        <a:xfrm>
          <a:off x="0" y="0"/>
          <a:ext cx="0" cy="0"/>
          <a:chOff x="0" y="0"/>
          <a:chExt cx="0" cy="0"/>
        </a:xfrm>
      </p:grpSpPr>
      <p:sp>
        <p:nvSpPr>
          <p:cNvPr id="4101" name="Google Shape;4101;g113cb7cd3d0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2" name="Google Shape;4102;g113cb7cd3d0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2"/>
        <p:cNvGrpSpPr/>
        <p:nvPr/>
      </p:nvGrpSpPr>
      <p:grpSpPr>
        <a:xfrm>
          <a:off x="0" y="0"/>
          <a:ext cx="0" cy="0"/>
          <a:chOff x="0" y="0"/>
          <a:chExt cx="0" cy="0"/>
        </a:xfrm>
      </p:grpSpPr>
      <p:sp>
        <p:nvSpPr>
          <p:cNvPr id="3773" name="Google Shape;3773;g113cb7cd3d0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4" name="Google Shape;3774;g113cb7cd3d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0"/>
        <p:cNvGrpSpPr/>
        <p:nvPr/>
      </p:nvGrpSpPr>
      <p:grpSpPr>
        <a:xfrm>
          <a:off x="0" y="0"/>
          <a:ext cx="0" cy="0"/>
          <a:chOff x="0" y="0"/>
          <a:chExt cx="0" cy="0"/>
        </a:xfrm>
      </p:grpSpPr>
      <p:sp>
        <p:nvSpPr>
          <p:cNvPr id="4481" name="Google Shape;4481;g113cb7cd3d0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2" name="Google Shape;4482;g113cb7cd3d0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1"/>
        <p:cNvGrpSpPr/>
        <p:nvPr/>
      </p:nvGrpSpPr>
      <p:grpSpPr>
        <a:xfrm>
          <a:off x="0" y="0"/>
          <a:ext cx="0" cy="0"/>
          <a:chOff x="0" y="0"/>
          <a:chExt cx="0" cy="0"/>
        </a:xfrm>
      </p:grpSpPr>
      <p:sp>
        <p:nvSpPr>
          <p:cNvPr id="3712" name="Google Shape;3712;g113cb7cd3d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3" name="Google Shape;3713;g113cb7cd3d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4"/>
        <p:cNvGrpSpPr/>
        <p:nvPr/>
      </p:nvGrpSpPr>
      <p:grpSpPr>
        <a:xfrm>
          <a:off x="0" y="0"/>
          <a:ext cx="0" cy="0"/>
          <a:chOff x="0" y="0"/>
          <a:chExt cx="0" cy="0"/>
        </a:xfrm>
      </p:grpSpPr>
      <p:sp>
        <p:nvSpPr>
          <p:cNvPr id="3895" name="Google Shape;3895;g113cb7cd3d0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6" name="Google Shape;3896;g113cb7cd3d0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4"/>
        <p:cNvGrpSpPr/>
        <p:nvPr/>
      </p:nvGrpSpPr>
      <p:grpSpPr>
        <a:xfrm>
          <a:off x="0" y="0"/>
          <a:ext cx="0" cy="0"/>
          <a:chOff x="0" y="0"/>
          <a:chExt cx="0" cy="0"/>
        </a:xfrm>
      </p:grpSpPr>
      <p:sp>
        <p:nvSpPr>
          <p:cNvPr id="5205" name="Google Shape;5205;g113cb7cd3d0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6" name="Google Shape;5206;g113cb7cd3d0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113cb7cd3d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113cb7cd3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113cb7cd3d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113cb7cd3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1"/>
        <p:cNvGrpSpPr/>
        <p:nvPr/>
      </p:nvGrpSpPr>
      <p:grpSpPr>
        <a:xfrm>
          <a:off x="0" y="0"/>
          <a:ext cx="0" cy="0"/>
          <a:chOff x="0" y="0"/>
          <a:chExt cx="0" cy="0"/>
        </a:xfrm>
      </p:grpSpPr>
      <p:sp>
        <p:nvSpPr>
          <p:cNvPr id="3712" name="Google Shape;3712;g113cb7cd3d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3" name="Google Shape;3713;g113cb7cd3d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1"/>
        <p:cNvGrpSpPr/>
        <p:nvPr/>
      </p:nvGrpSpPr>
      <p:grpSpPr>
        <a:xfrm>
          <a:off x="0" y="0"/>
          <a:ext cx="0" cy="0"/>
          <a:chOff x="0" y="0"/>
          <a:chExt cx="0" cy="0"/>
        </a:xfrm>
      </p:grpSpPr>
      <p:sp>
        <p:nvSpPr>
          <p:cNvPr id="3712" name="Google Shape;3712;g113cb7cd3d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3" name="Google Shape;3713;g113cb7cd3d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113cb7cd3d0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7" name="Google Shape;3647;g113cb7cd3d0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2"/>
        <p:cNvGrpSpPr/>
        <p:nvPr/>
      </p:nvGrpSpPr>
      <p:grpSpPr>
        <a:xfrm>
          <a:off x="0" y="0"/>
          <a:ext cx="0" cy="0"/>
          <a:chOff x="0" y="0"/>
          <a:chExt cx="0" cy="0"/>
        </a:xfrm>
      </p:grpSpPr>
      <p:sp>
        <p:nvSpPr>
          <p:cNvPr id="3773" name="Google Shape;3773;g113cb7cd3d0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4" name="Google Shape;3774;g113cb7cd3d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113cb7cd3d0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7" name="Google Shape;3647;g113cb7cd3d0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1"/>
        <p:cNvGrpSpPr/>
        <p:nvPr/>
      </p:nvGrpSpPr>
      <p:grpSpPr>
        <a:xfrm>
          <a:off x="0" y="0"/>
          <a:ext cx="0" cy="0"/>
          <a:chOff x="0" y="0"/>
          <a:chExt cx="0" cy="0"/>
        </a:xfrm>
      </p:grpSpPr>
      <p:sp>
        <p:nvSpPr>
          <p:cNvPr id="3712" name="Google Shape;3712;g113cb7cd3d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3" name="Google Shape;3713;g113cb7cd3d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lt2"/>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92500" y="762325"/>
            <a:ext cx="4359000" cy="2724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000">
                <a:solidFill>
                  <a:schemeClr val="dk2"/>
                </a:solidFill>
                <a:latin typeface="Grandstander Black"/>
                <a:ea typeface="Grandstander Black"/>
                <a:cs typeface="Grandstander Black"/>
                <a:sym typeface="Grandstander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260125" y="3281688"/>
            <a:ext cx="2661600" cy="538200"/>
          </a:xfrm>
          <a:prstGeom prst="rect">
            <a:avLst/>
          </a:prstGeom>
          <a:effectLst>
            <a:outerShdw dist="19050" dir="4439999" algn="bl" rotWithShape="0">
              <a:srgbClr val="574135"/>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solidFill>
                  <a:schemeClr val="accent3"/>
                </a:solidFill>
                <a:latin typeface="Baloo Bhai 2"/>
                <a:ea typeface="Baloo Bhai 2"/>
                <a:cs typeface="Baloo Bhai 2"/>
                <a:sym typeface="Baloo Bhai 2"/>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 y="288326"/>
            <a:ext cx="9144076" cy="48552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2" name="Google Shape;12;p2"/>
          <p:cNvGrpSpPr/>
          <p:nvPr/>
        </p:nvGrpSpPr>
        <p:grpSpPr>
          <a:xfrm>
            <a:off x="2510720" y="106204"/>
            <a:ext cx="4029645" cy="4193462"/>
            <a:chOff x="1694600" y="238125"/>
            <a:chExt cx="4194925" cy="5226800"/>
          </a:xfrm>
        </p:grpSpPr>
        <p:sp>
          <p:nvSpPr>
            <p:cNvPr id="13" name="Google Shape;13;p2"/>
            <p:cNvSpPr/>
            <p:nvPr/>
          </p:nvSpPr>
          <p:spPr>
            <a:xfrm>
              <a:off x="1694600" y="238125"/>
              <a:ext cx="4194925" cy="5226800"/>
            </a:xfrm>
            <a:custGeom>
              <a:avLst/>
              <a:gdLst/>
              <a:ahLst/>
              <a:cxnLst/>
              <a:rect l="l" t="t" r="r" b="b"/>
              <a:pathLst>
                <a:path w="167797" h="209072" extrusionOk="0">
                  <a:moveTo>
                    <a:pt x="86377" y="0"/>
                  </a:moveTo>
                  <a:cubicBezTo>
                    <a:pt x="86377" y="0"/>
                    <a:pt x="48191" y="12874"/>
                    <a:pt x="38231" y="20746"/>
                  </a:cubicBezTo>
                  <a:cubicBezTo>
                    <a:pt x="31750" y="25922"/>
                    <a:pt x="20703" y="51974"/>
                    <a:pt x="15615" y="63239"/>
                  </a:cubicBezTo>
                  <a:cubicBezTo>
                    <a:pt x="10526" y="74460"/>
                    <a:pt x="5133" y="116431"/>
                    <a:pt x="4393" y="120650"/>
                  </a:cubicBezTo>
                  <a:cubicBezTo>
                    <a:pt x="3654" y="124825"/>
                    <a:pt x="783" y="171102"/>
                    <a:pt x="392" y="172972"/>
                  </a:cubicBezTo>
                  <a:cubicBezTo>
                    <a:pt x="1" y="174842"/>
                    <a:pt x="9091" y="209072"/>
                    <a:pt x="9091" y="209072"/>
                  </a:cubicBezTo>
                  <a:lnTo>
                    <a:pt x="153791" y="209072"/>
                  </a:lnTo>
                  <a:cubicBezTo>
                    <a:pt x="153791" y="209072"/>
                    <a:pt x="165317" y="184237"/>
                    <a:pt x="166230" y="175016"/>
                  </a:cubicBezTo>
                  <a:cubicBezTo>
                    <a:pt x="167144" y="165796"/>
                    <a:pt x="167796" y="104079"/>
                    <a:pt x="165665" y="96337"/>
                  </a:cubicBezTo>
                  <a:cubicBezTo>
                    <a:pt x="163534" y="88596"/>
                    <a:pt x="149181" y="37143"/>
                    <a:pt x="146485" y="32750"/>
                  </a:cubicBezTo>
                  <a:cubicBezTo>
                    <a:pt x="143701" y="28271"/>
                    <a:pt x="124999" y="8829"/>
                    <a:pt x="123216" y="7046"/>
                  </a:cubicBezTo>
                  <a:cubicBezTo>
                    <a:pt x="121476" y="5219"/>
                    <a:pt x="86377" y="0"/>
                    <a:pt x="86377" y="0"/>
                  </a:cubicBez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94600" y="2744400"/>
              <a:ext cx="1764750" cy="2720525"/>
            </a:xfrm>
            <a:custGeom>
              <a:avLst/>
              <a:gdLst/>
              <a:ahLst/>
              <a:cxnLst/>
              <a:rect l="l" t="t" r="r" b="b"/>
              <a:pathLst>
                <a:path w="70590" h="108821" extrusionOk="0">
                  <a:moveTo>
                    <a:pt x="56541" y="89814"/>
                  </a:moveTo>
                  <a:cubicBezTo>
                    <a:pt x="56541" y="89814"/>
                    <a:pt x="39971" y="86248"/>
                    <a:pt x="36187" y="85421"/>
                  </a:cubicBezTo>
                  <a:lnTo>
                    <a:pt x="23139" y="68850"/>
                  </a:lnTo>
                  <a:lnTo>
                    <a:pt x="18485" y="72417"/>
                  </a:lnTo>
                  <a:lnTo>
                    <a:pt x="20138" y="63588"/>
                  </a:lnTo>
                  <a:cubicBezTo>
                    <a:pt x="15875" y="55933"/>
                    <a:pt x="12657" y="47713"/>
                    <a:pt x="10613" y="39188"/>
                  </a:cubicBezTo>
                  <a:cubicBezTo>
                    <a:pt x="10047" y="33751"/>
                    <a:pt x="7438" y="1"/>
                    <a:pt x="7438" y="1"/>
                  </a:cubicBezTo>
                  <a:lnTo>
                    <a:pt x="7438" y="1"/>
                  </a:lnTo>
                  <a:cubicBezTo>
                    <a:pt x="5829" y="10135"/>
                    <a:pt x="4698" y="18616"/>
                    <a:pt x="4393" y="20399"/>
                  </a:cubicBezTo>
                  <a:cubicBezTo>
                    <a:pt x="3654" y="24574"/>
                    <a:pt x="783" y="70851"/>
                    <a:pt x="392" y="72721"/>
                  </a:cubicBezTo>
                  <a:cubicBezTo>
                    <a:pt x="1" y="74591"/>
                    <a:pt x="9091" y="108821"/>
                    <a:pt x="9091" y="108821"/>
                  </a:cubicBezTo>
                  <a:lnTo>
                    <a:pt x="70590" y="108821"/>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81625" y="2745500"/>
              <a:ext cx="316425" cy="1589700"/>
            </a:xfrm>
            <a:custGeom>
              <a:avLst/>
              <a:gdLst/>
              <a:ahLst/>
              <a:cxnLst/>
              <a:rect l="l" t="t" r="r" b="b"/>
              <a:pathLst>
                <a:path w="12657" h="63588" extrusionOk="0">
                  <a:moveTo>
                    <a:pt x="0" y="0"/>
                  </a:moveTo>
                  <a:cubicBezTo>
                    <a:pt x="1" y="4"/>
                    <a:pt x="2610" y="33708"/>
                    <a:pt x="3132" y="39188"/>
                  </a:cubicBezTo>
                  <a:cubicBezTo>
                    <a:pt x="5176" y="47712"/>
                    <a:pt x="8394" y="55889"/>
                    <a:pt x="12657" y="63587"/>
                  </a:cubicBezTo>
                  <a:cubicBezTo>
                    <a:pt x="12657" y="63587"/>
                    <a:pt x="5872" y="50539"/>
                    <a:pt x="4437" y="39014"/>
                  </a:cubicBezTo>
                  <a:cubicBezTo>
                    <a:pt x="2523" y="25314"/>
                    <a:pt x="1" y="4"/>
                    <a:pt x="0" y="0"/>
                  </a:cubicBez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11900" y="2646550"/>
              <a:ext cx="1277625" cy="2818375"/>
            </a:xfrm>
            <a:custGeom>
              <a:avLst/>
              <a:gdLst/>
              <a:ahLst/>
              <a:cxnLst/>
              <a:rect l="l" t="t" r="r" b="b"/>
              <a:pathLst>
                <a:path w="51105" h="112735" extrusionOk="0">
                  <a:moveTo>
                    <a:pt x="32576" y="64066"/>
                  </a:moveTo>
                  <a:lnTo>
                    <a:pt x="40753" y="70894"/>
                  </a:lnTo>
                  <a:lnTo>
                    <a:pt x="32576" y="69763"/>
                  </a:lnTo>
                  <a:lnTo>
                    <a:pt x="26574" y="78766"/>
                  </a:lnTo>
                  <a:lnTo>
                    <a:pt x="2131" y="104514"/>
                  </a:lnTo>
                  <a:lnTo>
                    <a:pt x="0" y="112735"/>
                  </a:lnTo>
                  <a:lnTo>
                    <a:pt x="37099" y="112735"/>
                  </a:lnTo>
                  <a:cubicBezTo>
                    <a:pt x="37099" y="112735"/>
                    <a:pt x="48625" y="87900"/>
                    <a:pt x="49538" y="78679"/>
                  </a:cubicBezTo>
                  <a:cubicBezTo>
                    <a:pt x="50452" y="69459"/>
                    <a:pt x="51104" y="7742"/>
                    <a:pt x="48973" y="0"/>
                  </a:cubicBezTo>
                  <a:lnTo>
                    <a:pt x="43841" y="34099"/>
                  </a:lnTo>
                  <a:cubicBezTo>
                    <a:pt x="41275" y="38796"/>
                    <a:pt x="32576" y="64066"/>
                    <a:pt x="32576" y="64066"/>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65175" y="4390625"/>
              <a:ext cx="761150" cy="868800"/>
            </a:xfrm>
            <a:custGeom>
              <a:avLst/>
              <a:gdLst/>
              <a:ahLst/>
              <a:cxnLst/>
              <a:rect l="l" t="t" r="r" b="b"/>
              <a:pathLst>
                <a:path w="30446" h="34752" extrusionOk="0">
                  <a:moveTo>
                    <a:pt x="30445" y="0"/>
                  </a:moveTo>
                  <a:lnTo>
                    <a:pt x="23051" y="9090"/>
                  </a:lnTo>
                  <a:cubicBezTo>
                    <a:pt x="20355" y="11222"/>
                    <a:pt x="0" y="34751"/>
                    <a:pt x="0" y="34751"/>
                  </a:cubicBezTo>
                  <a:lnTo>
                    <a:pt x="24443" y="9003"/>
                  </a:lnTo>
                  <a:lnTo>
                    <a:pt x="30445" y="0"/>
                  </a:lnTo>
                  <a:close/>
                </a:path>
              </a:pathLst>
            </a:custGeom>
            <a:solidFill>
              <a:srgbClr val="B39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26300" y="2585650"/>
              <a:ext cx="409950" cy="1662550"/>
            </a:xfrm>
            <a:custGeom>
              <a:avLst/>
              <a:gdLst/>
              <a:ahLst/>
              <a:cxnLst/>
              <a:rect l="l" t="t" r="r" b="b"/>
              <a:pathLst>
                <a:path w="16398" h="66502" extrusionOk="0">
                  <a:moveTo>
                    <a:pt x="15701" y="1"/>
                  </a:moveTo>
                  <a:cubicBezTo>
                    <a:pt x="15701" y="1"/>
                    <a:pt x="13613" y="16311"/>
                    <a:pt x="10265" y="36144"/>
                  </a:cubicBezTo>
                  <a:cubicBezTo>
                    <a:pt x="4002" y="52279"/>
                    <a:pt x="0" y="66502"/>
                    <a:pt x="0" y="66502"/>
                  </a:cubicBezTo>
                  <a:cubicBezTo>
                    <a:pt x="0" y="66502"/>
                    <a:pt x="8699" y="41232"/>
                    <a:pt x="11265" y="36535"/>
                  </a:cubicBezTo>
                  <a:lnTo>
                    <a:pt x="16397" y="2436"/>
                  </a:lnTo>
                  <a:lnTo>
                    <a:pt x="15701" y="1"/>
                  </a:ln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54025" y="238125"/>
              <a:ext cx="1733225" cy="1532050"/>
            </a:xfrm>
            <a:custGeom>
              <a:avLst/>
              <a:gdLst/>
              <a:ahLst/>
              <a:cxnLst/>
              <a:rect l="l" t="t" r="r" b="b"/>
              <a:pathLst>
                <a:path w="69329" h="61282" extrusionOk="0">
                  <a:moveTo>
                    <a:pt x="0" y="0"/>
                  </a:moveTo>
                  <a:lnTo>
                    <a:pt x="34055" y="8612"/>
                  </a:lnTo>
                  <a:cubicBezTo>
                    <a:pt x="35404" y="9395"/>
                    <a:pt x="42624" y="17832"/>
                    <a:pt x="42624" y="17832"/>
                  </a:cubicBezTo>
                  <a:lnTo>
                    <a:pt x="44102" y="21921"/>
                  </a:lnTo>
                  <a:lnTo>
                    <a:pt x="46625" y="19963"/>
                  </a:lnTo>
                  <a:lnTo>
                    <a:pt x="45755" y="22747"/>
                  </a:lnTo>
                  <a:lnTo>
                    <a:pt x="57020" y="33142"/>
                  </a:lnTo>
                  <a:cubicBezTo>
                    <a:pt x="58542" y="35316"/>
                    <a:pt x="69328" y="61282"/>
                    <a:pt x="69328" y="61282"/>
                  </a:cubicBezTo>
                  <a:cubicBezTo>
                    <a:pt x="65327" y="47625"/>
                    <a:pt x="61412" y="34838"/>
                    <a:pt x="60108" y="32750"/>
                  </a:cubicBezTo>
                  <a:cubicBezTo>
                    <a:pt x="57324" y="28271"/>
                    <a:pt x="38622" y="8829"/>
                    <a:pt x="36839" y="7046"/>
                  </a:cubicBezTo>
                  <a:cubicBezTo>
                    <a:pt x="35099" y="5219"/>
                    <a:pt x="2" y="0"/>
                    <a:pt x="0" y="0"/>
                  </a:cubicBez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250" y="599100"/>
              <a:ext cx="630650" cy="744850"/>
            </a:xfrm>
            <a:custGeom>
              <a:avLst/>
              <a:gdLst/>
              <a:ahLst/>
              <a:cxnLst/>
              <a:rect l="l" t="t" r="r" b="b"/>
              <a:pathLst>
                <a:path w="25226" h="29794" extrusionOk="0">
                  <a:moveTo>
                    <a:pt x="25226" y="1"/>
                  </a:moveTo>
                  <a:lnTo>
                    <a:pt x="25226" y="1"/>
                  </a:lnTo>
                  <a:cubicBezTo>
                    <a:pt x="25223" y="2"/>
                    <a:pt x="25219" y="4"/>
                    <a:pt x="25216" y="6"/>
                  </a:cubicBezTo>
                  <a:lnTo>
                    <a:pt x="25216" y="6"/>
                  </a:lnTo>
                  <a:cubicBezTo>
                    <a:pt x="25219" y="4"/>
                    <a:pt x="25223" y="2"/>
                    <a:pt x="25226" y="1"/>
                  </a:cubicBezTo>
                  <a:close/>
                  <a:moveTo>
                    <a:pt x="25216" y="6"/>
                  </a:moveTo>
                  <a:lnTo>
                    <a:pt x="25216" y="6"/>
                  </a:lnTo>
                  <a:cubicBezTo>
                    <a:pt x="20479" y="2222"/>
                    <a:pt x="16395" y="4395"/>
                    <a:pt x="14005" y="6307"/>
                  </a:cubicBezTo>
                  <a:cubicBezTo>
                    <a:pt x="10221" y="9352"/>
                    <a:pt x="4828" y="19573"/>
                    <a:pt x="0" y="29794"/>
                  </a:cubicBezTo>
                  <a:cubicBezTo>
                    <a:pt x="87" y="29707"/>
                    <a:pt x="10438" y="14527"/>
                    <a:pt x="11265" y="14179"/>
                  </a:cubicBezTo>
                  <a:lnTo>
                    <a:pt x="13700" y="10135"/>
                  </a:lnTo>
                  <a:lnTo>
                    <a:pt x="12483" y="9221"/>
                  </a:lnTo>
                  <a:lnTo>
                    <a:pt x="12483" y="9221"/>
                  </a:lnTo>
                  <a:cubicBezTo>
                    <a:pt x="12918" y="9265"/>
                    <a:pt x="13352" y="9287"/>
                    <a:pt x="13782" y="9287"/>
                  </a:cubicBezTo>
                  <a:cubicBezTo>
                    <a:pt x="14211" y="9287"/>
                    <a:pt x="14635" y="9265"/>
                    <a:pt x="15049" y="9221"/>
                  </a:cubicBezTo>
                  <a:cubicBezTo>
                    <a:pt x="15049" y="9221"/>
                    <a:pt x="22683" y="1197"/>
                    <a:pt x="25216" y="6"/>
                  </a:cubicBez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05000" y="1797350"/>
              <a:ext cx="2351900" cy="3667575"/>
            </a:xfrm>
            <a:custGeom>
              <a:avLst/>
              <a:gdLst/>
              <a:ahLst/>
              <a:cxnLst/>
              <a:rect l="l" t="t" r="r" b="b"/>
              <a:pathLst>
                <a:path w="94076" h="146703" extrusionOk="0">
                  <a:moveTo>
                    <a:pt x="83550" y="0"/>
                  </a:moveTo>
                  <a:lnTo>
                    <a:pt x="79288" y="15919"/>
                  </a:lnTo>
                  <a:lnTo>
                    <a:pt x="78200" y="28227"/>
                  </a:lnTo>
                  <a:cubicBezTo>
                    <a:pt x="78113" y="29315"/>
                    <a:pt x="77287" y="31315"/>
                    <a:pt x="76678" y="31924"/>
                  </a:cubicBezTo>
                  <a:lnTo>
                    <a:pt x="64805" y="43537"/>
                  </a:lnTo>
                  <a:lnTo>
                    <a:pt x="64761" y="43580"/>
                  </a:lnTo>
                  <a:lnTo>
                    <a:pt x="64718" y="43667"/>
                  </a:lnTo>
                  <a:cubicBezTo>
                    <a:pt x="63935" y="45233"/>
                    <a:pt x="63108" y="46799"/>
                    <a:pt x="62326" y="48365"/>
                  </a:cubicBezTo>
                  <a:lnTo>
                    <a:pt x="59977" y="53149"/>
                  </a:lnTo>
                  <a:lnTo>
                    <a:pt x="55367" y="62674"/>
                  </a:lnTo>
                  <a:lnTo>
                    <a:pt x="53018" y="67415"/>
                  </a:lnTo>
                  <a:cubicBezTo>
                    <a:pt x="52235" y="68980"/>
                    <a:pt x="51452" y="70546"/>
                    <a:pt x="50669" y="72155"/>
                  </a:cubicBezTo>
                  <a:cubicBezTo>
                    <a:pt x="49104" y="75243"/>
                    <a:pt x="47538" y="78375"/>
                    <a:pt x="45929" y="81463"/>
                  </a:cubicBezTo>
                  <a:cubicBezTo>
                    <a:pt x="44711" y="82594"/>
                    <a:pt x="43493" y="83681"/>
                    <a:pt x="42232" y="84768"/>
                  </a:cubicBezTo>
                  <a:cubicBezTo>
                    <a:pt x="41014" y="85899"/>
                    <a:pt x="39709" y="87030"/>
                    <a:pt x="38448" y="88117"/>
                  </a:cubicBezTo>
                  <a:cubicBezTo>
                    <a:pt x="37187" y="89248"/>
                    <a:pt x="35882" y="90379"/>
                    <a:pt x="34577" y="91466"/>
                  </a:cubicBezTo>
                  <a:lnTo>
                    <a:pt x="30750" y="94772"/>
                  </a:lnTo>
                  <a:cubicBezTo>
                    <a:pt x="28140" y="96946"/>
                    <a:pt x="25574" y="99165"/>
                    <a:pt x="22965" y="101296"/>
                  </a:cubicBezTo>
                  <a:cubicBezTo>
                    <a:pt x="21660" y="102383"/>
                    <a:pt x="20311" y="103383"/>
                    <a:pt x="19007" y="104471"/>
                  </a:cubicBezTo>
                  <a:cubicBezTo>
                    <a:pt x="18354" y="104993"/>
                    <a:pt x="17658" y="105515"/>
                    <a:pt x="17006" y="106036"/>
                  </a:cubicBezTo>
                  <a:cubicBezTo>
                    <a:pt x="16354" y="106558"/>
                    <a:pt x="15658" y="107080"/>
                    <a:pt x="15005" y="107602"/>
                  </a:cubicBezTo>
                  <a:lnTo>
                    <a:pt x="14875" y="107689"/>
                  </a:lnTo>
                  <a:lnTo>
                    <a:pt x="14744" y="107863"/>
                  </a:lnTo>
                  <a:cubicBezTo>
                    <a:pt x="14135" y="109081"/>
                    <a:pt x="13483" y="110299"/>
                    <a:pt x="12961" y="111517"/>
                  </a:cubicBezTo>
                  <a:lnTo>
                    <a:pt x="12178" y="113343"/>
                  </a:lnTo>
                  <a:lnTo>
                    <a:pt x="11395" y="115214"/>
                  </a:lnTo>
                  <a:cubicBezTo>
                    <a:pt x="10873" y="116431"/>
                    <a:pt x="10395" y="117693"/>
                    <a:pt x="9917" y="118910"/>
                  </a:cubicBezTo>
                  <a:cubicBezTo>
                    <a:pt x="9438" y="120172"/>
                    <a:pt x="8960" y="121390"/>
                    <a:pt x="8481" y="122651"/>
                  </a:cubicBezTo>
                  <a:lnTo>
                    <a:pt x="7090" y="126391"/>
                  </a:lnTo>
                  <a:lnTo>
                    <a:pt x="5741" y="130132"/>
                  </a:lnTo>
                  <a:lnTo>
                    <a:pt x="4437" y="133916"/>
                  </a:lnTo>
                  <a:lnTo>
                    <a:pt x="3132" y="137656"/>
                  </a:lnTo>
                  <a:cubicBezTo>
                    <a:pt x="2044" y="140657"/>
                    <a:pt x="1044" y="143702"/>
                    <a:pt x="0" y="146703"/>
                  </a:cubicBezTo>
                  <a:lnTo>
                    <a:pt x="2827" y="146703"/>
                  </a:lnTo>
                  <a:cubicBezTo>
                    <a:pt x="3697" y="143963"/>
                    <a:pt x="4610" y="141222"/>
                    <a:pt x="5524" y="138482"/>
                  </a:cubicBezTo>
                  <a:lnTo>
                    <a:pt x="6785" y="134698"/>
                  </a:lnTo>
                  <a:lnTo>
                    <a:pt x="8046" y="130958"/>
                  </a:lnTo>
                  <a:lnTo>
                    <a:pt x="9351" y="127218"/>
                  </a:lnTo>
                  <a:lnTo>
                    <a:pt x="10656" y="123477"/>
                  </a:lnTo>
                  <a:cubicBezTo>
                    <a:pt x="11091" y="122216"/>
                    <a:pt x="11569" y="120998"/>
                    <a:pt x="12048" y="119737"/>
                  </a:cubicBezTo>
                  <a:cubicBezTo>
                    <a:pt x="12483" y="118519"/>
                    <a:pt x="12961" y="117301"/>
                    <a:pt x="13440" y="116040"/>
                  </a:cubicBezTo>
                  <a:lnTo>
                    <a:pt x="14179" y="114213"/>
                  </a:lnTo>
                  <a:lnTo>
                    <a:pt x="14918" y="112430"/>
                  </a:lnTo>
                  <a:cubicBezTo>
                    <a:pt x="15049" y="112169"/>
                    <a:pt x="15136" y="111908"/>
                    <a:pt x="15266" y="111647"/>
                  </a:cubicBezTo>
                  <a:cubicBezTo>
                    <a:pt x="15577" y="111026"/>
                    <a:pt x="16107" y="110486"/>
                    <a:pt x="16682" y="110486"/>
                  </a:cubicBezTo>
                  <a:cubicBezTo>
                    <a:pt x="16832" y="110486"/>
                    <a:pt x="16984" y="110523"/>
                    <a:pt x="17136" y="110603"/>
                  </a:cubicBezTo>
                  <a:lnTo>
                    <a:pt x="27314" y="116214"/>
                  </a:lnTo>
                  <a:lnTo>
                    <a:pt x="45798" y="146703"/>
                  </a:lnTo>
                  <a:lnTo>
                    <a:pt x="49669" y="146703"/>
                  </a:lnTo>
                  <a:lnTo>
                    <a:pt x="27749" y="115866"/>
                  </a:lnTo>
                  <a:lnTo>
                    <a:pt x="27705" y="115822"/>
                  </a:lnTo>
                  <a:lnTo>
                    <a:pt x="27662" y="115779"/>
                  </a:lnTo>
                  <a:lnTo>
                    <a:pt x="19007" y="109298"/>
                  </a:lnTo>
                  <a:cubicBezTo>
                    <a:pt x="18311" y="108777"/>
                    <a:pt x="17615" y="107994"/>
                    <a:pt x="18398" y="107211"/>
                  </a:cubicBezTo>
                  <a:cubicBezTo>
                    <a:pt x="18920" y="106689"/>
                    <a:pt x="19485" y="106167"/>
                    <a:pt x="20007" y="105645"/>
                  </a:cubicBezTo>
                  <a:cubicBezTo>
                    <a:pt x="21268" y="104514"/>
                    <a:pt x="22486" y="103340"/>
                    <a:pt x="23747" y="102209"/>
                  </a:cubicBezTo>
                  <a:cubicBezTo>
                    <a:pt x="26226" y="99904"/>
                    <a:pt x="28793" y="97686"/>
                    <a:pt x="31359" y="95424"/>
                  </a:cubicBezTo>
                  <a:lnTo>
                    <a:pt x="35143" y="92075"/>
                  </a:lnTo>
                  <a:cubicBezTo>
                    <a:pt x="36447" y="90988"/>
                    <a:pt x="37709" y="89857"/>
                    <a:pt x="39013" y="88770"/>
                  </a:cubicBezTo>
                  <a:cubicBezTo>
                    <a:pt x="40275" y="87682"/>
                    <a:pt x="41579" y="86552"/>
                    <a:pt x="42884" y="85464"/>
                  </a:cubicBezTo>
                  <a:cubicBezTo>
                    <a:pt x="44146" y="84377"/>
                    <a:pt x="45450" y="83290"/>
                    <a:pt x="46755" y="82202"/>
                  </a:cubicBezTo>
                  <a:lnTo>
                    <a:pt x="46886" y="82115"/>
                  </a:lnTo>
                  <a:lnTo>
                    <a:pt x="46886" y="82028"/>
                  </a:lnTo>
                  <a:cubicBezTo>
                    <a:pt x="47581" y="80419"/>
                    <a:pt x="48277" y="78766"/>
                    <a:pt x="48973" y="77157"/>
                  </a:cubicBezTo>
                  <a:lnTo>
                    <a:pt x="51148" y="72329"/>
                  </a:lnTo>
                  <a:cubicBezTo>
                    <a:pt x="51887" y="70677"/>
                    <a:pt x="52627" y="69111"/>
                    <a:pt x="53366" y="67502"/>
                  </a:cubicBezTo>
                  <a:cubicBezTo>
                    <a:pt x="54105" y="65936"/>
                    <a:pt x="54888" y="64327"/>
                    <a:pt x="55628" y="62761"/>
                  </a:cubicBezTo>
                  <a:cubicBezTo>
                    <a:pt x="56411" y="61152"/>
                    <a:pt x="57193" y="59586"/>
                    <a:pt x="57976" y="58020"/>
                  </a:cubicBezTo>
                  <a:cubicBezTo>
                    <a:pt x="58759" y="56454"/>
                    <a:pt x="59542" y="54845"/>
                    <a:pt x="60412" y="53323"/>
                  </a:cubicBezTo>
                  <a:lnTo>
                    <a:pt x="62891" y="48669"/>
                  </a:lnTo>
                  <a:lnTo>
                    <a:pt x="64239" y="46407"/>
                  </a:lnTo>
                  <a:cubicBezTo>
                    <a:pt x="64413" y="46059"/>
                    <a:pt x="64631" y="45755"/>
                    <a:pt x="64805" y="45451"/>
                  </a:cubicBezTo>
                  <a:cubicBezTo>
                    <a:pt x="65196" y="44798"/>
                    <a:pt x="65892" y="44363"/>
                    <a:pt x="66631" y="44189"/>
                  </a:cubicBezTo>
                  <a:lnTo>
                    <a:pt x="68545" y="44146"/>
                  </a:lnTo>
                  <a:lnTo>
                    <a:pt x="71894" y="44146"/>
                  </a:lnTo>
                  <a:cubicBezTo>
                    <a:pt x="74112" y="44146"/>
                    <a:pt x="76374" y="44189"/>
                    <a:pt x="78635" y="44233"/>
                  </a:cubicBezTo>
                  <a:cubicBezTo>
                    <a:pt x="80767" y="43972"/>
                    <a:pt x="82854" y="43754"/>
                    <a:pt x="84942" y="43580"/>
                  </a:cubicBezTo>
                  <a:lnTo>
                    <a:pt x="88073" y="43276"/>
                  </a:lnTo>
                  <a:cubicBezTo>
                    <a:pt x="89117" y="43189"/>
                    <a:pt x="90161" y="43102"/>
                    <a:pt x="91248" y="43058"/>
                  </a:cubicBezTo>
                  <a:lnTo>
                    <a:pt x="91379" y="43058"/>
                  </a:lnTo>
                  <a:lnTo>
                    <a:pt x="91553" y="42971"/>
                  </a:lnTo>
                  <a:lnTo>
                    <a:pt x="94075" y="41362"/>
                  </a:lnTo>
                  <a:cubicBezTo>
                    <a:pt x="94032" y="40753"/>
                    <a:pt x="93988" y="40188"/>
                    <a:pt x="93945" y="39666"/>
                  </a:cubicBezTo>
                  <a:lnTo>
                    <a:pt x="90770" y="41319"/>
                  </a:lnTo>
                  <a:cubicBezTo>
                    <a:pt x="89813" y="41536"/>
                    <a:pt x="88856" y="41710"/>
                    <a:pt x="87856" y="41928"/>
                  </a:cubicBezTo>
                  <a:lnTo>
                    <a:pt x="84768" y="42493"/>
                  </a:lnTo>
                  <a:cubicBezTo>
                    <a:pt x="82724" y="42884"/>
                    <a:pt x="80636" y="43232"/>
                    <a:pt x="78548" y="43580"/>
                  </a:cubicBezTo>
                  <a:cubicBezTo>
                    <a:pt x="76330" y="43624"/>
                    <a:pt x="74112" y="43667"/>
                    <a:pt x="71894" y="43667"/>
                  </a:cubicBezTo>
                  <a:lnTo>
                    <a:pt x="68502" y="43667"/>
                  </a:lnTo>
                  <a:lnTo>
                    <a:pt x="67240" y="43624"/>
                  </a:lnTo>
                  <a:cubicBezTo>
                    <a:pt x="66631" y="43624"/>
                    <a:pt x="66849" y="43058"/>
                    <a:pt x="67414" y="42536"/>
                  </a:cubicBezTo>
                  <a:lnTo>
                    <a:pt x="89857" y="21964"/>
                  </a:lnTo>
                  <a:cubicBezTo>
                    <a:pt x="89639" y="21225"/>
                    <a:pt x="89465" y="20485"/>
                    <a:pt x="89204" y="19703"/>
                  </a:cubicBezTo>
                  <a:lnTo>
                    <a:pt x="81593" y="27183"/>
                  </a:lnTo>
                  <a:cubicBezTo>
                    <a:pt x="81332" y="27444"/>
                    <a:pt x="80941" y="27618"/>
                    <a:pt x="80549" y="27662"/>
                  </a:cubicBezTo>
                  <a:cubicBezTo>
                    <a:pt x="80495" y="27666"/>
                    <a:pt x="80442" y="27669"/>
                    <a:pt x="80390" y="27669"/>
                  </a:cubicBezTo>
                  <a:cubicBezTo>
                    <a:pt x="79942" y="27669"/>
                    <a:pt x="79597" y="27471"/>
                    <a:pt x="79636" y="26574"/>
                  </a:cubicBezTo>
                  <a:lnTo>
                    <a:pt x="79853" y="16049"/>
                  </a:lnTo>
                  <a:lnTo>
                    <a:pt x="85203" y="5524"/>
                  </a:lnTo>
                  <a:cubicBezTo>
                    <a:pt x="84637" y="3697"/>
                    <a:pt x="84116" y="1827"/>
                    <a:pt x="83550" y="0"/>
                  </a:cubicBez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54700" y="2800950"/>
              <a:ext cx="1100" cy="26125"/>
            </a:xfrm>
            <a:custGeom>
              <a:avLst/>
              <a:gdLst/>
              <a:ahLst/>
              <a:cxnLst/>
              <a:rect l="l" t="t" r="r" b="b"/>
              <a:pathLst>
                <a:path w="44" h="1045" extrusionOk="0">
                  <a:moveTo>
                    <a:pt x="44" y="1044"/>
                  </a:moveTo>
                  <a:cubicBezTo>
                    <a:pt x="44" y="696"/>
                    <a:pt x="0" y="348"/>
                    <a:pt x="0" y="0"/>
                  </a:cubicBezTo>
                  <a:lnTo>
                    <a:pt x="0" y="0"/>
                  </a:lnTo>
                  <a:cubicBezTo>
                    <a:pt x="0" y="348"/>
                    <a:pt x="44" y="696"/>
                    <a:pt x="44" y="1044"/>
                  </a:cubicBezTo>
                  <a:close/>
                </a:path>
              </a:pathLst>
            </a:custGeom>
            <a:solidFill>
              <a:srgbClr val="DB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99175" y="1812575"/>
              <a:ext cx="26125" cy="88100"/>
            </a:xfrm>
            <a:custGeom>
              <a:avLst/>
              <a:gdLst/>
              <a:ahLst/>
              <a:cxnLst/>
              <a:rect l="l" t="t" r="r" b="b"/>
              <a:pathLst>
                <a:path w="1045" h="3524" extrusionOk="0">
                  <a:moveTo>
                    <a:pt x="1044" y="3523"/>
                  </a:moveTo>
                  <a:cubicBezTo>
                    <a:pt x="696" y="2349"/>
                    <a:pt x="349" y="1174"/>
                    <a:pt x="1" y="0"/>
                  </a:cubicBezTo>
                  <a:lnTo>
                    <a:pt x="1" y="0"/>
                  </a:lnTo>
                  <a:cubicBezTo>
                    <a:pt x="349" y="1174"/>
                    <a:pt x="696" y="2349"/>
                    <a:pt x="1044" y="3523"/>
                  </a:cubicBezTo>
                  <a:close/>
                </a:path>
              </a:pathLst>
            </a:custGeom>
            <a:solidFill>
              <a:srgbClr val="DB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1850" y="2300775"/>
              <a:ext cx="582850" cy="586100"/>
            </a:xfrm>
            <a:custGeom>
              <a:avLst/>
              <a:gdLst/>
              <a:ahLst/>
              <a:cxnLst/>
              <a:rect l="l" t="t" r="r" b="b"/>
              <a:pathLst>
                <a:path w="23314" h="23444" extrusionOk="0">
                  <a:moveTo>
                    <a:pt x="22661" y="1"/>
                  </a:moveTo>
                  <a:lnTo>
                    <a:pt x="22661" y="1"/>
                  </a:lnTo>
                  <a:cubicBezTo>
                    <a:pt x="22832" y="617"/>
                    <a:pt x="23003" y="1207"/>
                    <a:pt x="23175" y="1791"/>
                  </a:cubicBezTo>
                  <a:lnTo>
                    <a:pt x="23175" y="1791"/>
                  </a:lnTo>
                  <a:lnTo>
                    <a:pt x="23183" y="1784"/>
                  </a:lnTo>
                  <a:cubicBezTo>
                    <a:pt x="23052" y="1218"/>
                    <a:pt x="22878" y="609"/>
                    <a:pt x="22661" y="1"/>
                  </a:cubicBezTo>
                  <a:close/>
                  <a:moveTo>
                    <a:pt x="23175" y="1791"/>
                  </a:moveTo>
                  <a:lnTo>
                    <a:pt x="740" y="22356"/>
                  </a:lnTo>
                  <a:cubicBezTo>
                    <a:pt x="175" y="22834"/>
                    <a:pt x="1" y="23400"/>
                    <a:pt x="479" y="23443"/>
                  </a:cubicBezTo>
                  <a:cubicBezTo>
                    <a:pt x="566" y="23139"/>
                    <a:pt x="740" y="22878"/>
                    <a:pt x="1001" y="22704"/>
                  </a:cubicBezTo>
                  <a:lnTo>
                    <a:pt x="23313" y="2262"/>
                  </a:lnTo>
                  <a:cubicBezTo>
                    <a:pt x="23267" y="2105"/>
                    <a:pt x="23221" y="1948"/>
                    <a:pt x="23175" y="17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94800" y="1935425"/>
              <a:ext cx="143550" cy="550225"/>
            </a:xfrm>
            <a:custGeom>
              <a:avLst/>
              <a:gdLst/>
              <a:ahLst/>
              <a:cxnLst/>
              <a:rect l="l" t="t" r="r" b="b"/>
              <a:pathLst>
                <a:path w="5742" h="22009" extrusionOk="0">
                  <a:moveTo>
                    <a:pt x="5611" y="1"/>
                  </a:moveTo>
                  <a:lnTo>
                    <a:pt x="218" y="10483"/>
                  </a:lnTo>
                  <a:lnTo>
                    <a:pt x="0" y="21008"/>
                  </a:lnTo>
                  <a:cubicBezTo>
                    <a:pt x="0" y="21573"/>
                    <a:pt x="131" y="21878"/>
                    <a:pt x="348" y="22008"/>
                  </a:cubicBezTo>
                  <a:cubicBezTo>
                    <a:pt x="305" y="21791"/>
                    <a:pt x="261" y="21573"/>
                    <a:pt x="305" y="21356"/>
                  </a:cubicBezTo>
                  <a:lnTo>
                    <a:pt x="522" y="10874"/>
                  </a:lnTo>
                  <a:lnTo>
                    <a:pt x="5741" y="523"/>
                  </a:lnTo>
                  <a:lnTo>
                    <a:pt x="5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76750" y="4559500"/>
              <a:ext cx="616550" cy="905425"/>
            </a:xfrm>
            <a:custGeom>
              <a:avLst/>
              <a:gdLst/>
              <a:ahLst/>
              <a:cxnLst/>
              <a:rect l="l" t="t" r="r" b="b"/>
              <a:pathLst>
                <a:path w="24662" h="36217" extrusionOk="0">
                  <a:moveTo>
                    <a:pt x="13812" y="0"/>
                  </a:moveTo>
                  <a:cubicBezTo>
                    <a:pt x="13237" y="0"/>
                    <a:pt x="12707" y="540"/>
                    <a:pt x="12396" y="1161"/>
                  </a:cubicBezTo>
                  <a:cubicBezTo>
                    <a:pt x="12309" y="1422"/>
                    <a:pt x="12179" y="1640"/>
                    <a:pt x="12048" y="1900"/>
                  </a:cubicBezTo>
                  <a:lnTo>
                    <a:pt x="11309" y="3727"/>
                  </a:lnTo>
                  <a:lnTo>
                    <a:pt x="10570" y="5554"/>
                  </a:lnTo>
                  <a:cubicBezTo>
                    <a:pt x="10091" y="6772"/>
                    <a:pt x="9613" y="7990"/>
                    <a:pt x="9178" y="9251"/>
                  </a:cubicBezTo>
                  <a:cubicBezTo>
                    <a:pt x="8699" y="10512"/>
                    <a:pt x="8221" y="11730"/>
                    <a:pt x="7786" y="12948"/>
                  </a:cubicBezTo>
                  <a:lnTo>
                    <a:pt x="6481" y="16688"/>
                  </a:lnTo>
                  <a:lnTo>
                    <a:pt x="5176" y="20429"/>
                  </a:lnTo>
                  <a:lnTo>
                    <a:pt x="3959" y="24212"/>
                  </a:lnTo>
                  <a:lnTo>
                    <a:pt x="2697" y="27953"/>
                  </a:lnTo>
                  <a:cubicBezTo>
                    <a:pt x="1784" y="30693"/>
                    <a:pt x="871" y="33477"/>
                    <a:pt x="1" y="36217"/>
                  </a:cubicBezTo>
                  <a:lnTo>
                    <a:pt x="392" y="36217"/>
                  </a:lnTo>
                  <a:cubicBezTo>
                    <a:pt x="1219" y="33564"/>
                    <a:pt x="2088" y="30954"/>
                    <a:pt x="2958" y="28344"/>
                  </a:cubicBezTo>
                  <a:lnTo>
                    <a:pt x="4220" y="24560"/>
                  </a:lnTo>
                  <a:lnTo>
                    <a:pt x="5481" y="20820"/>
                  </a:lnTo>
                  <a:lnTo>
                    <a:pt x="6786" y="17036"/>
                  </a:lnTo>
                  <a:lnTo>
                    <a:pt x="8090" y="13339"/>
                  </a:lnTo>
                  <a:cubicBezTo>
                    <a:pt x="8525" y="12078"/>
                    <a:pt x="9004" y="10860"/>
                    <a:pt x="9439" y="9599"/>
                  </a:cubicBezTo>
                  <a:cubicBezTo>
                    <a:pt x="9917" y="8381"/>
                    <a:pt x="10396" y="7163"/>
                    <a:pt x="10874" y="5902"/>
                  </a:cubicBezTo>
                  <a:lnTo>
                    <a:pt x="11613" y="4075"/>
                  </a:lnTo>
                  <a:lnTo>
                    <a:pt x="12353" y="2248"/>
                  </a:lnTo>
                  <a:cubicBezTo>
                    <a:pt x="12483" y="1987"/>
                    <a:pt x="12570" y="1770"/>
                    <a:pt x="12701" y="1509"/>
                  </a:cubicBezTo>
                  <a:cubicBezTo>
                    <a:pt x="13011" y="888"/>
                    <a:pt x="13542" y="348"/>
                    <a:pt x="14117" y="348"/>
                  </a:cubicBezTo>
                  <a:cubicBezTo>
                    <a:pt x="14266" y="348"/>
                    <a:pt x="14419" y="385"/>
                    <a:pt x="14571" y="465"/>
                  </a:cubicBezTo>
                  <a:lnTo>
                    <a:pt x="24661" y="6032"/>
                  </a:lnTo>
                  <a:lnTo>
                    <a:pt x="24444" y="5728"/>
                  </a:lnTo>
                  <a:lnTo>
                    <a:pt x="14266" y="117"/>
                  </a:lnTo>
                  <a:cubicBezTo>
                    <a:pt x="14114" y="37"/>
                    <a:pt x="13962" y="0"/>
                    <a:pt x="13812" y="0"/>
                  </a:cubicBezTo>
                  <a:close/>
                </a:path>
              </a:pathLst>
            </a:custGeom>
            <a:solidFill>
              <a:srgbClr val="DB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50800" y="2831400"/>
              <a:ext cx="1907175" cy="1687550"/>
            </a:xfrm>
            <a:custGeom>
              <a:avLst/>
              <a:gdLst/>
              <a:ahLst/>
              <a:cxnLst/>
              <a:rect l="l" t="t" r="r" b="b"/>
              <a:pathLst>
                <a:path w="76287" h="67502" extrusionOk="0">
                  <a:moveTo>
                    <a:pt x="76243" y="0"/>
                  </a:moveTo>
                  <a:lnTo>
                    <a:pt x="73721" y="1609"/>
                  </a:lnTo>
                  <a:lnTo>
                    <a:pt x="73547" y="1696"/>
                  </a:lnTo>
                  <a:lnTo>
                    <a:pt x="73373" y="1696"/>
                  </a:lnTo>
                  <a:cubicBezTo>
                    <a:pt x="72329" y="1740"/>
                    <a:pt x="71285" y="1827"/>
                    <a:pt x="70241" y="1914"/>
                  </a:cubicBezTo>
                  <a:lnTo>
                    <a:pt x="67066" y="2175"/>
                  </a:lnTo>
                  <a:cubicBezTo>
                    <a:pt x="64979" y="2392"/>
                    <a:pt x="62891" y="2610"/>
                    <a:pt x="60803" y="2871"/>
                  </a:cubicBezTo>
                  <a:lnTo>
                    <a:pt x="60760" y="2871"/>
                  </a:lnTo>
                  <a:cubicBezTo>
                    <a:pt x="58542" y="2827"/>
                    <a:pt x="56280" y="2784"/>
                    <a:pt x="54019" y="2784"/>
                  </a:cubicBezTo>
                  <a:lnTo>
                    <a:pt x="50670" y="2784"/>
                  </a:lnTo>
                  <a:lnTo>
                    <a:pt x="48799" y="2827"/>
                  </a:lnTo>
                  <a:cubicBezTo>
                    <a:pt x="48016" y="2958"/>
                    <a:pt x="47364" y="3436"/>
                    <a:pt x="46929" y="4089"/>
                  </a:cubicBezTo>
                  <a:cubicBezTo>
                    <a:pt x="46755" y="4393"/>
                    <a:pt x="46538" y="4697"/>
                    <a:pt x="46407" y="5002"/>
                  </a:cubicBezTo>
                  <a:lnTo>
                    <a:pt x="45059" y="7307"/>
                  </a:lnTo>
                  <a:lnTo>
                    <a:pt x="42536" y="11961"/>
                  </a:lnTo>
                  <a:cubicBezTo>
                    <a:pt x="42493" y="12048"/>
                    <a:pt x="42449" y="12178"/>
                    <a:pt x="42362" y="12265"/>
                  </a:cubicBezTo>
                  <a:lnTo>
                    <a:pt x="37796" y="21616"/>
                  </a:lnTo>
                  <a:lnTo>
                    <a:pt x="35491" y="26357"/>
                  </a:lnTo>
                  <a:cubicBezTo>
                    <a:pt x="35056" y="27183"/>
                    <a:pt x="34664" y="28010"/>
                    <a:pt x="34273" y="28836"/>
                  </a:cubicBezTo>
                  <a:cubicBezTo>
                    <a:pt x="33925" y="29532"/>
                    <a:pt x="33620" y="30228"/>
                    <a:pt x="33316" y="30967"/>
                  </a:cubicBezTo>
                  <a:lnTo>
                    <a:pt x="31141" y="35795"/>
                  </a:lnTo>
                  <a:cubicBezTo>
                    <a:pt x="30445" y="37404"/>
                    <a:pt x="29706" y="39057"/>
                    <a:pt x="29054" y="40666"/>
                  </a:cubicBezTo>
                  <a:lnTo>
                    <a:pt x="29010" y="40753"/>
                  </a:lnTo>
                  <a:lnTo>
                    <a:pt x="28923" y="40840"/>
                  </a:lnTo>
                  <a:cubicBezTo>
                    <a:pt x="27618" y="41928"/>
                    <a:pt x="26314" y="43015"/>
                    <a:pt x="25009" y="44102"/>
                  </a:cubicBezTo>
                  <a:cubicBezTo>
                    <a:pt x="23704" y="45190"/>
                    <a:pt x="22443" y="46277"/>
                    <a:pt x="21138" y="47408"/>
                  </a:cubicBezTo>
                  <a:cubicBezTo>
                    <a:pt x="19877" y="48539"/>
                    <a:pt x="18572" y="49582"/>
                    <a:pt x="17311" y="50713"/>
                  </a:cubicBezTo>
                  <a:lnTo>
                    <a:pt x="13527" y="54062"/>
                  </a:lnTo>
                  <a:cubicBezTo>
                    <a:pt x="10961" y="56280"/>
                    <a:pt x="8438" y="58542"/>
                    <a:pt x="5915" y="60847"/>
                  </a:cubicBezTo>
                  <a:cubicBezTo>
                    <a:pt x="4654" y="61978"/>
                    <a:pt x="3436" y="63152"/>
                    <a:pt x="2175" y="64283"/>
                  </a:cubicBezTo>
                  <a:cubicBezTo>
                    <a:pt x="1610" y="64805"/>
                    <a:pt x="1088" y="65327"/>
                    <a:pt x="522" y="65849"/>
                  </a:cubicBezTo>
                  <a:cubicBezTo>
                    <a:pt x="0" y="66371"/>
                    <a:pt x="218" y="67023"/>
                    <a:pt x="653" y="67502"/>
                  </a:cubicBezTo>
                  <a:cubicBezTo>
                    <a:pt x="348" y="67067"/>
                    <a:pt x="435" y="66501"/>
                    <a:pt x="827" y="66197"/>
                  </a:cubicBezTo>
                  <a:cubicBezTo>
                    <a:pt x="1349" y="65675"/>
                    <a:pt x="1914" y="65153"/>
                    <a:pt x="2436" y="64631"/>
                  </a:cubicBezTo>
                  <a:cubicBezTo>
                    <a:pt x="3697" y="63500"/>
                    <a:pt x="4915" y="62326"/>
                    <a:pt x="6176" y="61195"/>
                  </a:cubicBezTo>
                  <a:cubicBezTo>
                    <a:pt x="8655" y="58890"/>
                    <a:pt x="11222" y="56672"/>
                    <a:pt x="13788" y="54410"/>
                  </a:cubicBezTo>
                  <a:lnTo>
                    <a:pt x="17571" y="51061"/>
                  </a:lnTo>
                  <a:cubicBezTo>
                    <a:pt x="18833" y="49974"/>
                    <a:pt x="20138" y="48886"/>
                    <a:pt x="21442" y="47756"/>
                  </a:cubicBezTo>
                  <a:cubicBezTo>
                    <a:pt x="22704" y="46668"/>
                    <a:pt x="24008" y="45538"/>
                    <a:pt x="25270" y="44450"/>
                  </a:cubicBezTo>
                  <a:cubicBezTo>
                    <a:pt x="26574" y="43363"/>
                    <a:pt x="27879" y="42276"/>
                    <a:pt x="29184" y="41188"/>
                  </a:cubicBezTo>
                  <a:lnTo>
                    <a:pt x="29271" y="41101"/>
                  </a:lnTo>
                  <a:lnTo>
                    <a:pt x="29315" y="41014"/>
                  </a:lnTo>
                  <a:cubicBezTo>
                    <a:pt x="29967" y="39405"/>
                    <a:pt x="30706" y="37752"/>
                    <a:pt x="31402" y="36143"/>
                  </a:cubicBezTo>
                  <a:lnTo>
                    <a:pt x="33577" y="31315"/>
                  </a:lnTo>
                  <a:cubicBezTo>
                    <a:pt x="34316" y="29706"/>
                    <a:pt x="35056" y="28140"/>
                    <a:pt x="35795" y="26531"/>
                  </a:cubicBezTo>
                  <a:cubicBezTo>
                    <a:pt x="36534" y="24922"/>
                    <a:pt x="37317" y="23356"/>
                    <a:pt x="38057" y="21747"/>
                  </a:cubicBezTo>
                  <a:cubicBezTo>
                    <a:pt x="38839" y="20181"/>
                    <a:pt x="39622" y="18615"/>
                    <a:pt x="40405" y="17006"/>
                  </a:cubicBezTo>
                  <a:cubicBezTo>
                    <a:pt x="41188" y="15440"/>
                    <a:pt x="41971" y="13874"/>
                    <a:pt x="42841" y="12309"/>
                  </a:cubicBezTo>
                  <a:lnTo>
                    <a:pt x="45320" y="7655"/>
                  </a:lnTo>
                  <a:lnTo>
                    <a:pt x="46668" y="5393"/>
                  </a:lnTo>
                  <a:cubicBezTo>
                    <a:pt x="46842" y="5089"/>
                    <a:pt x="47016" y="4784"/>
                    <a:pt x="47190" y="4480"/>
                  </a:cubicBezTo>
                  <a:cubicBezTo>
                    <a:pt x="47625" y="3828"/>
                    <a:pt x="48321" y="3349"/>
                    <a:pt x="49060" y="3219"/>
                  </a:cubicBezTo>
                  <a:lnTo>
                    <a:pt x="50931" y="3175"/>
                  </a:lnTo>
                  <a:lnTo>
                    <a:pt x="54323" y="3175"/>
                  </a:lnTo>
                  <a:cubicBezTo>
                    <a:pt x="56541" y="3175"/>
                    <a:pt x="58803" y="3175"/>
                    <a:pt x="61021" y="3219"/>
                  </a:cubicBezTo>
                  <a:lnTo>
                    <a:pt x="61064" y="3219"/>
                  </a:lnTo>
                  <a:cubicBezTo>
                    <a:pt x="63152" y="3001"/>
                    <a:pt x="65240" y="2740"/>
                    <a:pt x="67371" y="2566"/>
                  </a:cubicBezTo>
                  <a:lnTo>
                    <a:pt x="70546" y="2305"/>
                  </a:lnTo>
                  <a:cubicBezTo>
                    <a:pt x="71590" y="2218"/>
                    <a:pt x="72633" y="2131"/>
                    <a:pt x="73677" y="2088"/>
                  </a:cubicBezTo>
                  <a:lnTo>
                    <a:pt x="73851" y="2088"/>
                  </a:lnTo>
                  <a:lnTo>
                    <a:pt x="74025" y="1957"/>
                  </a:lnTo>
                  <a:lnTo>
                    <a:pt x="76287" y="522"/>
                  </a:lnTo>
                  <a:cubicBezTo>
                    <a:pt x="76243" y="348"/>
                    <a:pt x="76243" y="174"/>
                    <a:pt x="76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03050" y="4701600"/>
              <a:ext cx="543700" cy="763325"/>
            </a:xfrm>
            <a:custGeom>
              <a:avLst/>
              <a:gdLst/>
              <a:ahLst/>
              <a:cxnLst/>
              <a:rect l="l" t="t" r="r" b="b"/>
              <a:pathLst>
                <a:path w="21748" h="30533" extrusionOk="0">
                  <a:moveTo>
                    <a:pt x="1" y="0"/>
                  </a:moveTo>
                  <a:lnTo>
                    <a:pt x="21747" y="30533"/>
                  </a:lnTo>
                  <a:lnTo>
                    <a:pt x="88" y="44"/>
                  </a:lnTo>
                  <a:lnTo>
                    <a:pt x="44" y="0"/>
                  </a:lnTo>
                  <a:close/>
                </a:path>
              </a:pathLst>
            </a:custGeom>
            <a:solidFill>
              <a:srgbClr val="DB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952300" y="430575"/>
              <a:ext cx="1375475" cy="1900675"/>
            </a:xfrm>
            <a:custGeom>
              <a:avLst/>
              <a:gdLst/>
              <a:ahLst/>
              <a:cxnLst/>
              <a:rect l="l" t="t" r="r" b="b"/>
              <a:pathLst>
                <a:path w="55019" h="76027" extrusionOk="0">
                  <a:moveTo>
                    <a:pt x="55019" y="0"/>
                  </a:moveTo>
                  <a:lnTo>
                    <a:pt x="53845" y="479"/>
                  </a:lnTo>
                  <a:cubicBezTo>
                    <a:pt x="53062" y="1392"/>
                    <a:pt x="52235" y="2305"/>
                    <a:pt x="51452" y="3219"/>
                  </a:cubicBezTo>
                  <a:cubicBezTo>
                    <a:pt x="51061" y="3697"/>
                    <a:pt x="50626" y="4219"/>
                    <a:pt x="50235" y="4698"/>
                  </a:cubicBezTo>
                  <a:cubicBezTo>
                    <a:pt x="49843" y="5176"/>
                    <a:pt x="49452" y="5654"/>
                    <a:pt x="49060" y="6176"/>
                  </a:cubicBezTo>
                  <a:cubicBezTo>
                    <a:pt x="48278" y="7133"/>
                    <a:pt x="47451" y="8134"/>
                    <a:pt x="46668" y="9134"/>
                  </a:cubicBezTo>
                  <a:cubicBezTo>
                    <a:pt x="46233" y="9656"/>
                    <a:pt x="45798" y="10178"/>
                    <a:pt x="45363" y="10700"/>
                  </a:cubicBezTo>
                  <a:cubicBezTo>
                    <a:pt x="44929" y="11222"/>
                    <a:pt x="44494" y="11787"/>
                    <a:pt x="44102" y="12352"/>
                  </a:cubicBezTo>
                  <a:cubicBezTo>
                    <a:pt x="43667" y="12874"/>
                    <a:pt x="43276" y="13440"/>
                    <a:pt x="42884" y="14005"/>
                  </a:cubicBezTo>
                  <a:cubicBezTo>
                    <a:pt x="42667" y="14310"/>
                    <a:pt x="42493" y="14657"/>
                    <a:pt x="42275" y="14962"/>
                  </a:cubicBezTo>
                  <a:lnTo>
                    <a:pt x="42275" y="15788"/>
                  </a:lnTo>
                  <a:cubicBezTo>
                    <a:pt x="42493" y="15484"/>
                    <a:pt x="42667" y="15179"/>
                    <a:pt x="42884" y="14875"/>
                  </a:cubicBezTo>
                  <a:cubicBezTo>
                    <a:pt x="43232" y="14266"/>
                    <a:pt x="43624" y="13701"/>
                    <a:pt x="44059" y="13179"/>
                  </a:cubicBezTo>
                  <a:cubicBezTo>
                    <a:pt x="44494" y="12657"/>
                    <a:pt x="44885" y="12091"/>
                    <a:pt x="45320" y="11569"/>
                  </a:cubicBezTo>
                  <a:cubicBezTo>
                    <a:pt x="45755" y="11004"/>
                    <a:pt x="46233" y="10526"/>
                    <a:pt x="46668" y="10004"/>
                  </a:cubicBezTo>
                  <a:cubicBezTo>
                    <a:pt x="47451" y="9003"/>
                    <a:pt x="48234" y="8003"/>
                    <a:pt x="49017" y="7003"/>
                  </a:cubicBezTo>
                  <a:cubicBezTo>
                    <a:pt x="49408" y="6524"/>
                    <a:pt x="49800" y="6046"/>
                    <a:pt x="50235" y="5567"/>
                  </a:cubicBezTo>
                  <a:cubicBezTo>
                    <a:pt x="50626" y="5045"/>
                    <a:pt x="51018" y="4567"/>
                    <a:pt x="51452" y="4089"/>
                  </a:cubicBezTo>
                  <a:cubicBezTo>
                    <a:pt x="52235" y="3132"/>
                    <a:pt x="53062" y="2175"/>
                    <a:pt x="53932" y="1218"/>
                  </a:cubicBezTo>
                  <a:lnTo>
                    <a:pt x="55019" y="0"/>
                  </a:lnTo>
                  <a:close/>
                  <a:moveTo>
                    <a:pt x="19920" y="50322"/>
                  </a:moveTo>
                  <a:lnTo>
                    <a:pt x="4872" y="56628"/>
                  </a:lnTo>
                  <a:cubicBezTo>
                    <a:pt x="4785" y="56846"/>
                    <a:pt x="4698" y="57063"/>
                    <a:pt x="4611" y="57324"/>
                  </a:cubicBezTo>
                  <a:lnTo>
                    <a:pt x="19529" y="51018"/>
                  </a:lnTo>
                  <a:lnTo>
                    <a:pt x="19920" y="50322"/>
                  </a:lnTo>
                  <a:close/>
                  <a:moveTo>
                    <a:pt x="42449" y="21964"/>
                  </a:moveTo>
                  <a:lnTo>
                    <a:pt x="42275" y="22182"/>
                  </a:lnTo>
                  <a:cubicBezTo>
                    <a:pt x="41319" y="23269"/>
                    <a:pt x="40449" y="24356"/>
                    <a:pt x="39492" y="25487"/>
                  </a:cubicBezTo>
                  <a:cubicBezTo>
                    <a:pt x="38579" y="26575"/>
                    <a:pt x="37709" y="27705"/>
                    <a:pt x="36839" y="28836"/>
                  </a:cubicBezTo>
                  <a:cubicBezTo>
                    <a:pt x="35012" y="31054"/>
                    <a:pt x="33272" y="33316"/>
                    <a:pt x="31533" y="35621"/>
                  </a:cubicBezTo>
                  <a:lnTo>
                    <a:pt x="28967" y="39057"/>
                  </a:lnTo>
                  <a:cubicBezTo>
                    <a:pt x="28140" y="40231"/>
                    <a:pt x="27270" y="41362"/>
                    <a:pt x="26444" y="42537"/>
                  </a:cubicBezTo>
                  <a:cubicBezTo>
                    <a:pt x="25574" y="43667"/>
                    <a:pt x="24748" y="44842"/>
                    <a:pt x="23921" y="46016"/>
                  </a:cubicBezTo>
                  <a:cubicBezTo>
                    <a:pt x="23095" y="47190"/>
                    <a:pt x="22312" y="48321"/>
                    <a:pt x="21529" y="49495"/>
                  </a:cubicBezTo>
                  <a:lnTo>
                    <a:pt x="16180" y="58934"/>
                  </a:lnTo>
                  <a:lnTo>
                    <a:pt x="16180" y="58977"/>
                  </a:lnTo>
                  <a:lnTo>
                    <a:pt x="16136" y="59020"/>
                  </a:lnTo>
                  <a:lnTo>
                    <a:pt x="11352" y="63761"/>
                  </a:lnTo>
                  <a:cubicBezTo>
                    <a:pt x="10569" y="64544"/>
                    <a:pt x="9786" y="65414"/>
                    <a:pt x="9003" y="66197"/>
                  </a:cubicBezTo>
                  <a:lnTo>
                    <a:pt x="6655" y="68589"/>
                  </a:lnTo>
                  <a:cubicBezTo>
                    <a:pt x="5089" y="70242"/>
                    <a:pt x="3523" y="71807"/>
                    <a:pt x="1958" y="73460"/>
                  </a:cubicBezTo>
                  <a:lnTo>
                    <a:pt x="131" y="75330"/>
                  </a:lnTo>
                  <a:cubicBezTo>
                    <a:pt x="87" y="75548"/>
                    <a:pt x="44" y="75809"/>
                    <a:pt x="0" y="76026"/>
                  </a:cubicBezTo>
                  <a:lnTo>
                    <a:pt x="1914" y="74026"/>
                  </a:lnTo>
                  <a:cubicBezTo>
                    <a:pt x="3480" y="72373"/>
                    <a:pt x="5046" y="70764"/>
                    <a:pt x="6611" y="69154"/>
                  </a:cubicBezTo>
                  <a:lnTo>
                    <a:pt x="8960" y="66762"/>
                  </a:lnTo>
                  <a:cubicBezTo>
                    <a:pt x="9743" y="65936"/>
                    <a:pt x="10526" y="65110"/>
                    <a:pt x="11309" y="64327"/>
                  </a:cubicBezTo>
                  <a:lnTo>
                    <a:pt x="16136" y="59586"/>
                  </a:lnTo>
                  <a:lnTo>
                    <a:pt x="16136" y="59542"/>
                  </a:lnTo>
                  <a:lnTo>
                    <a:pt x="16136" y="59499"/>
                  </a:lnTo>
                  <a:lnTo>
                    <a:pt x="21529" y="50061"/>
                  </a:lnTo>
                  <a:cubicBezTo>
                    <a:pt x="22312" y="48887"/>
                    <a:pt x="23095" y="47756"/>
                    <a:pt x="23921" y="46581"/>
                  </a:cubicBezTo>
                  <a:cubicBezTo>
                    <a:pt x="24704" y="45407"/>
                    <a:pt x="25574" y="44233"/>
                    <a:pt x="26401" y="43102"/>
                  </a:cubicBezTo>
                  <a:cubicBezTo>
                    <a:pt x="27270" y="41928"/>
                    <a:pt x="28140" y="40797"/>
                    <a:pt x="28967" y="39623"/>
                  </a:cubicBezTo>
                  <a:lnTo>
                    <a:pt x="31533" y="36143"/>
                  </a:lnTo>
                  <a:cubicBezTo>
                    <a:pt x="33272" y="33881"/>
                    <a:pt x="35012" y="31620"/>
                    <a:pt x="36795" y="29402"/>
                  </a:cubicBezTo>
                  <a:cubicBezTo>
                    <a:pt x="37709" y="28271"/>
                    <a:pt x="38579" y="27140"/>
                    <a:pt x="39492" y="26053"/>
                  </a:cubicBezTo>
                  <a:cubicBezTo>
                    <a:pt x="40405" y="24922"/>
                    <a:pt x="41319" y="23835"/>
                    <a:pt x="42275" y="22747"/>
                  </a:cubicBezTo>
                  <a:lnTo>
                    <a:pt x="42449" y="22530"/>
                  </a:lnTo>
                  <a:lnTo>
                    <a:pt x="42449" y="22182"/>
                  </a:lnTo>
                  <a:lnTo>
                    <a:pt x="42449" y="2196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55550" y="442525"/>
              <a:ext cx="1342875" cy="1870225"/>
            </a:xfrm>
            <a:custGeom>
              <a:avLst/>
              <a:gdLst/>
              <a:ahLst/>
              <a:cxnLst/>
              <a:rect l="l" t="t" r="r" b="b"/>
              <a:pathLst>
                <a:path w="53715" h="74809" extrusionOk="0">
                  <a:moveTo>
                    <a:pt x="53715" y="1"/>
                  </a:moveTo>
                  <a:lnTo>
                    <a:pt x="53715" y="1"/>
                  </a:lnTo>
                  <a:cubicBezTo>
                    <a:pt x="52671" y="392"/>
                    <a:pt x="51583" y="827"/>
                    <a:pt x="50540" y="1262"/>
                  </a:cubicBezTo>
                  <a:cubicBezTo>
                    <a:pt x="50409" y="1479"/>
                    <a:pt x="50279" y="1697"/>
                    <a:pt x="50148" y="1871"/>
                  </a:cubicBezTo>
                  <a:cubicBezTo>
                    <a:pt x="49800" y="2436"/>
                    <a:pt x="49452" y="2958"/>
                    <a:pt x="49104" y="3480"/>
                  </a:cubicBezTo>
                  <a:cubicBezTo>
                    <a:pt x="48800" y="4002"/>
                    <a:pt x="48452" y="4567"/>
                    <a:pt x="48104" y="5089"/>
                  </a:cubicBezTo>
                  <a:cubicBezTo>
                    <a:pt x="47365" y="6133"/>
                    <a:pt x="46669" y="7177"/>
                    <a:pt x="45973" y="8221"/>
                  </a:cubicBezTo>
                  <a:cubicBezTo>
                    <a:pt x="45538" y="8743"/>
                    <a:pt x="45103" y="9265"/>
                    <a:pt x="44668" y="9787"/>
                  </a:cubicBezTo>
                  <a:cubicBezTo>
                    <a:pt x="44233" y="10309"/>
                    <a:pt x="43798" y="10874"/>
                    <a:pt x="43320" y="11352"/>
                  </a:cubicBezTo>
                  <a:cubicBezTo>
                    <a:pt x="43059" y="11613"/>
                    <a:pt x="42841" y="11831"/>
                    <a:pt x="42580" y="12092"/>
                  </a:cubicBezTo>
                  <a:cubicBezTo>
                    <a:pt x="42363" y="12353"/>
                    <a:pt x="42232" y="12483"/>
                    <a:pt x="42058" y="12701"/>
                  </a:cubicBezTo>
                  <a:lnTo>
                    <a:pt x="41841" y="4959"/>
                  </a:lnTo>
                  <a:cubicBezTo>
                    <a:pt x="40971" y="5350"/>
                    <a:pt x="40058" y="5742"/>
                    <a:pt x="39188" y="6177"/>
                  </a:cubicBezTo>
                  <a:lnTo>
                    <a:pt x="40493" y="20921"/>
                  </a:lnTo>
                  <a:cubicBezTo>
                    <a:pt x="39797" y="22008"/>
                    <a:pt x="39057" y="23096"/>
                    <a:pt x="38318" y="24226"/>
                  </a:cubicBezTo>
                  <a:cubicBezTo>
                    <a:pt x="37492" y="25401"/>
                    <a:pt x="36709" y="26575"/>
                    <a:pt x="35883" y="27749"/>
                  </a:cubicBezTo>
                  <a:cubicBezTo>
                    <a:pt x="34273" y="30098"/>
                    <a:pt x="32621" y="32447"/>
                    <a:pt x="30924" y="34795"/>
                  </a:cubicBezTo>
                  <a:lnTo>
                    <a:pt x="28358" y="38231"/>
                  </a:lnTo>
                  <a:cubicBezTo>
                    <a:pt x="27532" y="39406"/>
                    <a:pt x="26662" y="40536"/>
                    <a:pt x="25792" y="41667"/>
                  </a:cubicBezTo>
                  <a:cubicBezTo>
                    <a:pt x="24922" y="42798"/>
                    <a:pt x="24052" y="43972"/>
                    <a:pt x="23183" y="45103"/>
                  </a:cubicBezTo>
                  <a:cubicBezTo>
                    <a:pt x="22269" y="46234"/>
                    <a:pt x="21486" y="47278"/>
                    <a:pt x="20616" y="48322"/>
                  </a:cubicBezTo>
                  <a:lnTo>
                    <a:pt x="6003" y="53193"/>
                  </a:lnTo>
                  <a:lnTo>
                    <a:pt x="5177" y="55063"/>
                  </a:lnTo>
                  <a:cubicBezTo>
                    <a:pt x="5003" y="55367"/>
                    <a:pt x="4872" y="55759"/>
                    <a:pt x="4698" y="56150"/>
                  </a:cubicBezTo>
                  <a:lnTo>
                    <a:pt x="19790" y="49844"/>
                  </a:lnTo>
                  <a:lnTo>
                    <a:pt x="15571" y="58151"/>
                  </a:lnTo>
                  <a:lnTo>
                    <a:pt x="10483" y="62500"/>
                  </a:lnTo>
                  <a:cubicBezTo>
                    <a:pt x="9613" y="63240"/>
                    <a:pt x="8786" y="63979"/>
                    <a:pt x="7960" y="64719"/>
                  </a:cubicBezTo>
                  <a:lnTo>
                    <a:pt x="5394" y="66980"/>
                  </a:lnTo>
                  <a:cubicBezTo>
                    <a:pt x="3828" y="68328"/>
                    <a:pt x="2306" y="69720"/>
                    <a:pt x="740" y="71112"/>
                  </a:cubicBezTo>
                  <a:cubicBezTo>
                    <a:pt x="523" y="72330"/>
                    <a:pt x="262" y="73548"/>
                    <a:pt x="1" y="74809"/>
                  </a:cubicBezTo>
                  <a:lnTo>
                    <a:pt x="1784" y="72939"/>
                  </a:lnTo>
                  <a:cubicBezTo>
                    <a:pt x="3350" y="71329"/>
                    <a:pt x="4916" y="69677"/>
                    <a:pt x="6481" y="68111"/>
                  </a:cubicBezTo>
                  <a:lnTo>
                    <a:pt x="8830" y="65675"/>
                  </a:lnTo>
                  <a:cubicBezTo>
                    <a:pt x="9613" y="64892"/>
                    <a:pt x="10396" y="64066"/>
                    <a:pt x="11179" y="63283"/>
                  </a:cubicBezTo>
                  <a:lnTo>
                    <a:pt x="16006" y="58542"/>
                  </a:lnTo>
                  <a:lnTo>
                    <a:pt x="16006" y="58499"/>
                  </a:lnTo>
                  <a:lnTo>
                    <a:pt x="16006" y="58456"/>
                  </a:lnTo>
                  <a:lnTo>
                    <a:pt x="21399" y="49017"/>
                  </a:lnTo>
                  <a:cubicBezTo>
                    <a:pt x="22182" y="47843"/>
                    <a:pt x="22965" y="46669"/>
                    <a:pt x="23791" y="45538"/>
                  </a:cubicBezTo>
                  <a:cubicBezTo>
                    <a:pt x="24574" y="44364"/>
                    <a:pt x="25444" y="43189"/>
                    <a:pt x="26271" y="42015"/>
                  </a:cubicBezTo>
                  <a:cubicBezTo>
                    <a:pt x="27140" y="40884"/>
                    <a:pt x="28010" y="39753"/>
                    <a:pt x="28837" y="38579"/>
                  </a:cubicBezTo>
                  <a:lnTo>
                    <a:pt x="31403" y="35143"/>
                  </a:lnTo>
                  <a:cubicBezTo>
                    <a:pt x="33142" y="32838"/>
                    <a:pt x="34882" y="30576"/>
                    <a:pt x="36665" y="28358"/>
                  </a:cubicBezTo>
                  <a:cubicBezTo>
                    <a:pt x="37579" y="27227"/>
                    <a:pt x="38449" y="26097"/>
                    <a:pt x="39362" y="25009"/>
                  </a:cubicBezTo>
                  <a:cubicBezTo>
                    <a:pt x="40275" y="23922"/>
                    <a:pt x="41189" y="22791"/>
                    <a:pt x="42145" y="21704"/>
                  </a:cubicBezTo>
                  <a:lnTo>
                    <a:pt x="42319" y="21486"/>
                  </a:lnTo>
                  <a:lnTo>
                    <a:pt x="42319" y="21095"/>
                  </a:lnTo>
                  <a:lnTo>
                    <a:pt x="42145" y="14484"/>
                  </a:lnTo>
                  <a:cubicBezTo>
                    <a:pt x="42363" y="14179"/>
                    <a:pt x="42537" y="13832"/>
                    <a:pt x="42754" y="13527"/>
                  </a:cubicBezTo>
                  <a:cubicBezTo>
                    <a:pt x="43146" y="12962"/>
                    <a:pt x="43537" y="12396"/>
                    <a:pt x="43972" y="11874"/>
                  </a:cubicBezTo>
                  <a:cubicBezTo>
                    <a:pt x="44407" y="11352"/>
                    <a:pt x="44799" y="10787"/>
                    <a:pt x="45233" y="10222"/>
                  </a:cubicBezTo>
                  <a:cubicBezTo>
                    <a:pt x="45668" y="9700"/>
                    <a:pt x="46060" y="9221"/>
                    <a:pt x="46538" y="8699"/>
                  </a:cubicBezTo>
                  <a:cubicBezTo>
                    <a:pt x="47278" y="7699"/>
                    <a:pt x="48104" y="6699"/>
                    <a:pt x="48887" y="5698"/>
                  </a:cubicBezTo>
                  <a:cubicBezTo>
                    <a:pt x="49278" y="5220"/>
                    <a:pt x="49670" y="4741"/>
                    <a:pt x="50105" y="4220"/>
                  </a:cubicBezTo>
                  <a:cubicBezTo>
                    <a:pt x="50496" y="3741"/>
                    <a:pt x="50888" y="3263"/>
                    <a:pt x="51279" y="2784"/>
                  </a:cubicBezTo>
                  <a:cubicBezTo>
                    <a:pt x="52105" y="1827"/>
                    <a:pt x="52888" y="914"/>
                    <a:pt x="53715" y="1"/>
                  </a:cubicBezTo>
                  <a:close/>
                </a:path>
              </a:pathLst>
            </a:custGeom>
            <a:solidFill>
              <a:srgbClr val="C2A392">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7295" y="1114366"/>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50" y="2275795"/>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20119" y="1767625"/>
            <a:ext cx="2023960" cy="2253627"/>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931265" y="2274723"/>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344859" y="3096351"/>
            <a:ext cx="3799205" cy="2047177"/>
          </a:xfrm>
          <a:custGeom>
            <a:avLst/>
            <a:gdLst/>
            <a:ahLst/>
            <a:cxnLst/>
            <a:rect l="l" t="t" r="r" b="b"/>
            <a:pathLst>
              <a:path w="63820" h="34389" extrusionOk="0">
                <a:moveTo>
                  <a:pt x="33960" y="1"/>
                </a:moveTo>
                <a:cubicBezTo>
                  <a:pt x="33365" y="1"/>
                  <a:pt x="32764" y="39"/>
                  <a:pt x="32161" y="117"/>
                </a:cubicBezTo>
                <a:cubicBezTo>
                  <a:pt x="25249" y="1013"/>
                  <a:pt x="20084" y="6893"/>
                  <a:pt x="20068" y="13865"/>
                </a:cubicBezTo>
                <a:cubicBezTo>
                  <a:pt x="20068" y="14215"/>
                  <a:pt x="20084" y="14549"/>
                  <a:pt x="20114" y="14883"/>
                </a:cubicBezTo>
                <a:cubicBezTo>
                  <a:pt x="17243" y="16235"/>
                  <a:pt x="15086" y="18757"/>
                  <a:pt x="14235" y="21810"/>
                </a:cubicBezTo>
                <a:cubicBezTo>
                  <a:pt x="14098" y="21810"/>
                  <a:pt x="13961" y="21795"/>
                  <a:pt x="13825" y="21795"/>
                </a:cubicBezTo>
                <a:cubicBezTo>
                  <a:pt x="6654" y="21795"/>
                  <a:pt x="669" y="27249"/>
                  <a:pt x="1" y="34389"/>
                </a:cubicBezTo>
                <a:lnTo>
                  <a:pt x="63819" y="34389"/>
                </a:lnTo>
                <a:lnTo>
                  <a:pt x="63819" y="11587"/>
                </a:lnTo>
                <a:cubicBezTo>
                  <a:pt x="61228" y="9345"/>
                  <a:pt x="57990" y="8198"/>
                  <a:pt x="54735" y="8198"/>
                </a:cubicBezTo>
                <a:cubicBezTo>
                  <a:pt x="52190" y="8198"/>
                  <a:pt x="49634" y="8899"/>
                  <a:pt x="47367" y="10326"/>
                </a:cubicBezTo>
                <a:cubicBezTo>
                  <a:pt x="45745" y="4170"/>
                  <a:pt x="40175" y="1"/>
                  <a:pt x="3396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393073" y="1715687"/>
            <a:ext cx="1547535" cy="1618224"/>
            <a:chOff x="-1601658" y="-1931611"/>
            <a:chExt cx="2152044" cy="2250346"/>
          </a:xfrm>
        </p:grpSpPr>
        <p:sp>
          <p:nvSpPr>
            <p:cNvPr id="37" name="Google Shape;37;p2"/>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rot="-623677">
            <a:off x="76227" y="2574637"/>
            <a:ext cx="2045631" cy="1663885"/>
            <a:chOff x="-6539275" y="2106250"/>
            <a:chExt cx="487500" cy="396525"/>
          </a:xfrm>
        </p:grpSpPr>
        <p:sp>
          <p:nvSpPr>
            <p:cNvPr id="46" name="Google Shape;46;p2"/>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133800" y="3269184"/>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2"/>
          <p:cNvGrpSpPr/>
          <p:nvPr/>
        </p:nvGrpSpPr>
        <p:grpSpPr>
          <a:xfrm>
            <a:off x="2285268" y="3086848"/>
            <a:ext cx="782584" cy="1424036"/>
            <a:chOff x="-5005325" y="3978000"/>
            <a:chExt cx="252300" cy="459100"/>
          </a:xfrm>
        </p:grpSpPr>
        <p:sp>
          <p:nvSpPr>
            <p:cNvPr id="54" name="Google Shape;54;p2"/>
            <p:cNvSpPr/>
            <p:nvPr/>
          </p:nvSpPr>
          <p:spPr>
            <a:xfrm>
              <a:off x="-4985500" y="3991200"/>
              <a:ext cx="187775" cy="445900"/>
            </a:xfrm>
            <a:custGeom>
              <a:avLst/>
              <a:gdLst/>
              <a:ahLst/>
              <a:cxnLst/>
              <a:rect l="l" t="t" r="r" b="b"/>
              <a:pathLst>
                <a:path w="7511" h="17836" extrusionOk="0">
                  <a:moveTo>
                    <a:pt x="0" y="17836"/>
                  </a:moveTo>
                  <a:cubicBezTo>
                    <a:pt x="0" y="17836"/>
                    <a:pt x="78" y="5847"/>
                    <a:pt x="7511" y="1"/>
                  </a:cubicBezTo>
                  <a:cubicBezTo>
                    <a:pt x="6795" y="4743"/>
                    <a:pt x="1042" y="17836"/>
                    <a:pt x="1042" y="1783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31850" y="4166125"/>
              <a:ext cx="178825" cy="187025"/>
            </a:xfrm>
            <a:custGeom>
              <a:avLst/>
              <a:gdLst/>
              <a:ahLst/>
              <a:cxnLst/>
              <a:rect l="l" t="t" r="r" b="b"/>
              <a:pathLst>
                <a:path w="7153" h="7481" extrusionOk="0">
                  <a:moveTo>
                    <a:pt x="1369" y="7480"/>
                  </a:moveTo>
                  <a:cubicBezTo>
                    <a:pt x="1369" y="7480"/>
                    <a:pt x="4370" y="5661"/>
                    <a:pt x="7153" y="1"/>
                  </a:cubicBezTo>
                  <a:cubicBezTo>
                    <a:pt x="4821" y="872"/>
                    <a:pt x="2410" y="2147"/>
                    <a:pt x="0"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05325" y="3978000"/>
              <a:ext cx="89825" cy="375150"/>
            </a:xfrm>
            <a:custGeom>
              <a:avLst/>
              <a:gdLst/>
              <a:ahLst/>
              <a:cxnLst/>
              <a:rect l="l" t="t" r="r" b="b"/>
              <a:pathLst>
                <a:path w="3593" h="15006" extrusionOk="0">
                  <a:moveTo>
                    <a:pt x="0" y="0"/>
                  </a:moveTo>
                  <a:cubicBezTo>
                    <a:pt x="0" y="0"/>
                    <a:pt x="3592" y="5940"/>
                    <a:pt x="1493" y="15005"/>
                  </a:cubicBezTo>
                  <a:lnTo>
                    <a:pt x="171" y="15005"/>
                  </a:lnTo>
                  <a:cubicBezTo>
                    <a:pt x="171" y="15005"/>
                    <a:pt x="1773" y="7075"/>
                    <a:pt x="0"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6161538" y="3208031"/>
            <a:ext cx="649989" cy="1181676"/>
            <a:chOff x="-3473725" y="3997825"/>
            <a:chExt cx="252325" cy="458725"/>
          </a:xfrm>
        </p:grpSpPr>
        <p:sp>
          <p:nvSpPr>
            <p:cNvPr id="58" name="Google Shape;58;p2"/>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6615707" y="2503677"/>
            <a:ext cx="1547471" cy="1297995"/>
            <a:chOff x="-2035225" y="4747625"/>
            <a:chExt cx="1101716" cy="924234"/>
          </a:xfrm>
        </p:grpSpPr>
        <p:sp>
          <p:nvSpPr>
            <p:cNvPr id="62" name="Google Shape;62;p2"/>
            <p:cNvSpPr/>
            <p:nvPr/>
          </p:nvSpPr>
          <p:spPr>
            <a:xfrm>
              <a:off x="-2035225" y="4747625"/>
              <a:ext cx="1101716" cy="924234"/>
            </a:xfrm>
            <a:custGeom>
              <a:avLst/>
              <a:gdLst/>
              <a:ahLst/>
              <a:cxnLst/>
              <a:rect l="l" t="t" r="r" b="b"/>
              <a:pathLst>
                <a:path w="21242" h="17820" extrusionOk="0">
                  <a:moveTo>
                    <a:pt x="8926" y="7868"/>
                  </a:moveTo>
                  <a:lnTo>
                    <a:pt x="9968" y="7355"/>
                  </a:lnTo>
                  <a:lnTo>
                    <a:pt x="8895" y="7324"/>
                  </a:lnTo>
                  <a:lnTo>
                    <a:pt x="6951" y="7277"/>
                  </a:lnTo>
                  <a:lnTo>
                    <a:pt x="6920" y="7231"/>
                  </a:lnTo>
                  <a:lnTo>
                    <a:pt x="1" y="544"/>
                  </a:lnTo>
                  <a:cubicBezTo>
                    <a:pt x="2349" y="202"/>
                    <a:pt x="4728" y="16"/>
                    <a:pt x="7091" y="0"/>
                  </a:cubicBezTo>
                  <a:cubicBezTo>
                    <a:pt x="7091" y="0"/>
                    <a:pt x="10916" y="607"/>
                    <a:pt x="12254" y="1571"/>
                  </a:cubicBezTo>
                  <a:cubicBezTo>
                    <a:pt x="12658" y="1866"/>
                    <a:pt x="13373" y="2457"/>
                    <a:pt x="14244" y="3203"/>
                  </a:cubicBezTo>
                  <a:lnTo>
                    <a:pt x="14602" y="4478"/>
                  </a:lnTo>
                  <a:lnTo>
                    <a:pt x="15161" y="6655"/>
                  </a:lnTo>
                  <a:lnTo>
                    <a:pt x="15301" y="4867"/>
                  </a:lnTo>
                  <a:lnTo>
                    <a:pt x="15146" y="4012"/>
                  </a:lnTo>
                  <a:cubicBezTo>
                    <a:pt x="16950" y="5629"/>
                    <a:pt x="19033" y="7682"/>
                    <a:pt x="20153" y="9205"/>
                  </a:cubicBezTo>
                  <a:cubicBezTo>
                    <a:pt x="20417" y="10278"/>
                    <a:pt x="21241" y="17820"/>
                    <a:pt x="21241" y="17820"/>
                  </a:cubicBezTo>
                  <a:lnTo>
                    <a:pt x="13513" y="15705"/>
                  </a:lnTo>
                  <a:cubicBezTo>
                    <a:pt x="13513" y="15705"/>
                    <a:pt x="9657" y="10698"/>
                    <a:pt x="7698" y="8210"/>
                  </a:cubicBezTo>
                  <a:close/>
                </a:path>
              </a:pathLst>
            </a:custGeom>
            <a:gradFill>
              <a:gsLst>
                <a:gs pos="0">
                  <a:srgbClr val="FAC36F"/>
                </a:gs>
                <a:gs pos="100000">
                  <a:srgbClr val="D7871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829582" y="4747625"/>
              <a:ext cx="896072" cy="924234"/>
            </a:xfrm>
            <a:custGeom>
              <a:avLst/>
              <a:gdLst/>
              <a:ahLst/>
              <a:cxnLst/>
              <a:rect l="l" t="t" r="r" b="b"/>
              <a:pathLst>
                <a:path w="17277" h="17820" extrusionOk="0">
                  <a:moveTo>
                    <a:pt x="5987" y="3654"/>
                  </a:moveTo>
                  <a:lnTo>
                    <a:pt x="1" y="109"/>
                  </a:lnTo>
                  <a:cubicBezTo>
                    <a:pt x="1494" y="47"/>
                    <a:pt x="3126" y="0"/>
                    <a:pt x="3126" y="0"/>
                  </a:cubicBezTo>
                  <a:cubicBezTo>
                    <a:pt x="3126" y="0"/>
                    <a:pt x="6951" y="607"/>
                    <a:pt x="8289" y="1571"/>
                  </a:cubicBezTo>
                  <a:cubicBezTo>
                    <a:pt x="8693" y="1866"/>
                    <a:pt x="9408" y="2457"/>
                    <a:pt x="10279" y="3203"/>
                  </a:cubicBezTo>
                  <a:lnTo>
                    <a:pt x="10621" y="4478"/>
                  </a:lnTo>
                  <a:lnTo>
                    <a:pt x="11196" y="6655"/>
                  </a:lnTo>
                  <a:lnTo>
                    <a:pt x="11336" y="4867"/>
                  </a:lnTo>
                  <a:lnTo>
                    <a:pt x="11181" y="4012"/>
                  </a:lnTo>
                  <a:cubicBezTo>
                    <a:pt x="12985" y="5629"/>
                    <a:pt x="15068" y="7682"/>
                    <a:pt x="16188" y="9205"/>
                  </a:cubicBezTo>
                  <a:cubicBezTo>
                    <a:pt x="16452" y="10278"/>
                    <a:pt x="17276" y="17820"/>
                    <a:pt x="17276" y="17820"/>
                  </a:cubicBezTo>
                  <a:lnTo>
                    <a:pt x="11196" y="9050"/>
                  </a:lnTo>
                  <a:cubicBezTo>
                    <a:pt x="11196" y="9050"/>
                    <a:pt x="7169" y="4649"/>
                    <a:pt x="5987" y="3654"/>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393045" y="2893803"/>
            <a:ext cx="896033" cy="1025526"/>
            <a:chOff x="-2800050" y="2152500"/>
            <a:chExt cx="503050" cy="575750"/>
          </a:xfrm>
        </p:grpSpPr>
        <p:sp>
          <p:nvSpPr>
            <p:cNvPr id="65" name="Google Shape;65;p2"/>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6970415" y="3230222"/>
            <a:ext cx="1192766" cy="1137276"/>
            <a:chOff x="-4302100" y="2902750"/>
            <a:chExt cx="317225" cy="302475"/>
          </a:xfrm>
        </p:grpSpPr>
        <p:sp>
          <p:nvSpPr>
            <p:cNvPr id="74" name="Google Shape;74;p2"/>
            <p:cNvSpPr/>
            <p:nvPr/>
          </p:nvSpPr>
          <p:spPr>
            <a:xfrm>
              <a:off x="-4200650" y="2910150"/>
              <a:ext cx="63400" cy="63375"/>
            </a:xfrm>
            <a:custGeom>
              <a:avLst/>
              <a:gdLst/>
              <a:ahLst/>
              <a:cxnLst/>
              <a:rect l="l" t="t" r="r" b="b"/>
              <a:pathLst>
                <a:path w="2536" h="2535" extrusionOk="0">
                  <a:moveTo>
                    <a:pt x="2473" y="2115"/>
                  </a:moveTo>
                  <a:lnTo>
                    <a:pt x="2426" y="2053"/>
                  </a:lnTo>
                  <a:cubicBezTo>
                    <a:pt x="2395" y="2006"/>
                    <a:pt x="2364" y="1944"/>
                    <a:pt x="2317" y="1866"/>
                  </a:cubicBezTo>
                  <a:cubicBezTo>
                    <a:pt x="2255" y="1788"/>
                    <a:pt x="2209" y="1711"/>
                    <a:pt x="2146" y="1617"/>
                  </a:cubicBezTo>
                  <a:lnTo>
                    <a:pt x="1960" y="1322"/>
                  </a:lnTo>
                  <a:cubicBezTo>
                    <a:pt x="1898" y="1213"/>
                    <a:pt x="1835" y="1120"/>
                    <a:pt x="1773" y="1026"/>
                  </a:cubicBezTo>
                  <a:cubicBezTo>
                    <a:pt x="1726" y="918"/>
                    <a:pt x="1680" y="840"/>
                    <a:pt x="1633" y="762"/>
                  </a:cubicBezTo>
                  <a:lnTo>
                    <a:pt x="1493" y="513"/>
                  </a:lnTo>
                  <a:lnTo>
                    <a:pt x="1478" y="498"/>
                  </a:lnTo>
                  <a:cubicBezTo>
                    <a:pt x="1244" y="78"/>
                    <a:pt x="685" y="0"/>
                    <a:pt x="343" y="327"/>
                  </a:cubicBezTo>
                  <a:cubicBezTo>
                    <a:pt x="1" y="653"/>
                    <a:pt x="63" y="1213"/>
                    <a:pt x="451" y="1462"/>
                  </a:cubicBezTo>
                  <a:lnTo>
                    <a:pt x="731" y="1633"/>
                  </a:lnTo>
                  <a:lnTo>
                    <a:pt x="996" y="1804"/>
                  </a:lnTo>
                  <a:cubicBezTo>
                    <a:pt x="1105" y="1866"/>
                    <a:pt x="1213" y="1928"/>
                    <a:pt x="1322" y="2006"/>
                  </a:cubicBezTo>
                  <a:lnTo>
                    <a:pt x="1633" y="2177"/>
                  </a:lnTo>
                  <a:lnTo>
                    <a:pt x="1913" y="2333"/>
                  </a:lnTo>
                  <a:lnTo>
                    <a:pt x="2115" y="2426"/>
                  </a:lnTo>
                  <a:lnTo>
                    <a:pt x="2177" y="2473"/>
                  </a:lnTo>
                  <a:cubicBezTo>
                    <a:pt x="2302" y="2535"/>
                    <a:pt x="2442" y="2488"/>
                    <a:pt x="2488" y="2364"/>
                  </a:cubicBezTo>
                  <a:cubicBezTo>
                    <a:pt x="2535" y="2286"/>
                    <a:pt x="2520" y="2208"/>
                    <a:pt x="2473" y="21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136900" y="2902750"/>
              <a:ext cx="46275" cy="95275"/>
            </a:xfrm>
            <a:custGeom>
              <a:avLst/>
              <a:gdLst/>
              <a:ahLst/>
              <a:cxnLst/>
              <a:rect l="l" t="t" r="r" b="b"/>
              <a:pathLst>
                <a:path w="1851" h="3811" extrusionOk="0">
                  <a:moveTo>
                    <a:pt x="1820" y="3406"/>
                  </a:moveTo>
                  <a:lnTo>
                    <a:pt x="1820" y="3297"/>
                  </a:lnTo>
                  <a:cubicBezTo>
                    <a:pt x="1820" y="3235"/>
                    <a:pt x="1804" y="3157"/>
                    <a:pt x="1789" y="3048"/>
                  </a:cubicBezTo>
                  <a:cubicBezTo>
                    <a:pt x="1789" y="2940"/>
                    <a:pt x="1773" y="2815"/>
                    <a:pt x="1773" y="2675"/>
                  </a:cubicBezTo>
                  <a:cubicBezTo>
                    <a:pt x="1758" y="2551"/>
                    <a:pt x="1758" y="2411"/>
                    <a:pt x="1758" y="2255"/>
                  </a:cubicBezTo>
                  <a:cubicBezTo>
                    <a:pt x="1742" y="2115"/>
                    <a:pt x="1742" y="1975"/>
                    <a:pt x="1742" y="1851"/>
                  </a:cubicBezTo>
                  <a:cubicBezTo>
                    <a:pt x="1742" y="1711"/>
                    <a:pt x="1742" y="1602"/>
                    <a:pt x="1742" y="1493"/>
                  </a:cubicBezTo>
                  <a:lnTo>
                    <a:pt x="1742" y="1151"/>
                  </a:lnTo>
                  <a:lnTo>
                    <a:pt x="1742" y="1120"/>
                  </a:lnTo>
                  <a:cubicBezTo>
                    <a:pt x="1695" y="16"/>
                    <a:pt x="63" y="1"/>
                    <a:pt x="1" y="1105"/>
                  </a:cubicBezTo>
                  <a:cubicBezTo>
                    <a:pt x="1" y="1260"/>
                    <a:pt x="47" y="1400"/>
                    <a:pt x="109" y="1525"/>
                  </a:cubicBezTo>
                  <a:lnTo>
                    <a:pt x="280" y="1867"/>
                  </a:lnTo>
                  <a:lnTo>
                    <a:pt x="483" y="2209"/>
                  </a:lnTo>
                  <a:cubicBezTo>
                    <a:pt x="545" y="2333"/>
                    <a:pt x="623" y="2458"/>
                    <a:pt x="700" y="2582"/>
                  </a:cubicBezTo>
                  <a:lnTo>
                    <a:pt x="918" y="2955"/>
                  </a:lnTo>
                  <a:cubicBezTo>
                    <a:pt x="996" y="3064"/>
                    <a:pt x="1074" y="3173"/>
                    <a:pt x="1120" y="3282"/>
                  </a:cubicBezTo>
                  <a:cubicBezTo>
                    <a:pt x="1167" y="3375"/>
                    <a:pt x="1229" y="3437"/>
                    <a:pt x="1260" y="3499"/>
                  </a:cubicBezTo>
                  <a:lnTo>
                    <a:pt x="1322" y="3577"/>
                  </a:lnTo>
                  <a:cubicBezTo>
                    <a:pt x="1478" y="3810"/>
                    <a:pt x="1851" y="3686"/>
                    <a:pt x="1820" y="340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200" y="2922975"/>
              <a:ext cx="54450" cy="107300"/>
            </a:xfrm>
            <a:custGeom>
              <a:avLst/>
              <a:gdLst/>
              <a:ahLst/>
              <a:cxnLst/>
              <a:rect l="l" t="t" r="r" b="b"/>
              <a:pathLst>
                <a:path w="2178" h="4292" extrusionOk="0">
                  <a:moveTo>
                    <a:pt x="1182" y="4043"/>
                  </a:moveTo>
                  <a:lnTo>
                    <a:pt x="1198" y="3934"/>
                  </a:lnTo>
                  <a:cubicBezTo>
                    <a:pt x="1213" y="3872"/>
                    <a:pt x="1229" y="3779"/>
                    <a:pt x="1260" y="3670"/>
                  </a:cubicBezTo>
                  <a:cubicBezTo>
                    <a:pt x="1291" y="3561"/>
                    <a:pt x="1322" y="3437"/>
                    <a:pt x="1353" y="3297"/>
                  </a:cubicBezTo>
                  <a:cubicBezTo>
                    <a:pt x="1384" y="3157"/>
                    <a:pt x="1431" y="3017"/>
                    <a:pt x="1462" y="2877"/>
                  </a:cubicBezTo>
                  <a:cubicBezTo>
                    <a:pt x="1509" y="2721"/>
                    <a:pt x="1540" y="2581"/>
                    <a:pt x="1587" y="2457"/>
                  </a:cubicBezTo>
                  <a:lnTo>
                    <a:pt x="1695" y="2099"/>
                  </a:lnTo>
                  <a:lnTo>
                    <a:pt x="1804" y="1757"/>
                  </a:lnTo>
                  <a:lnTo>
                    <a:pt x="1804" y="1726"/>
                  </a:lnTo>
                  <a:cubicBezTo>
                    <a:pt x="2177" y="560"/>
                    <a:pt x="420" y="0"/>
                    <a:pt x="63" y="1166"/>
                  </a:cubicBezTo>
                  <a:cubicBezTo>
                    <a:pt x="16" y="1322"/>
                    <a:pt x="1" y="1462"/>
                    <a:pt x="32" y="1617"/>
                  </a:cubicBezTo>
                  <a:lnTo>
                    <a:pt x="109" y="2006"/>
                  </a:lnTo>
                  <a:cubicBezTo>
                    <a:pt x="125" y="2131"/>
                    <a:pt x="156" y="2255"/>
                    <a:pt x="187" y="2410"/>
                  </a:cubicBezTo>
                  <a:cubicBezTo>
                    <a:pt x="203" y="2550"/>
                    <a:pt x="249" y="2706"/>
                    <a:pt x="280" y="2861"/>
                  </a:cubicBezTo>
                  <a:cubicBezTo>
                    <a:pt x="327" y="3017"/>
                    <a:pt x="358" y="3157"/>
                    <a:pt x="389" y="3297"/>
                  </a:cubicBezTo>
                  <a:cubicBezTo>
                    <a:pt x="420" y="3437"/>
                    <a:pt x="467" y="3577"/>
                    <a:pt x="498" y="3685"/>
                  </a:cubicBezTo>
                  <a:cubicBezTo>
                    <a:pt x="529" y="3810"/>
                    <a:pt x="545" y="3888"/>
                    <a:pt x="576" y="3950"/>
                  </a:cubicBezTo>
                  <a:cubicBezTo>
                    <a:pt x="591" y="4012"/>
                    <a:pt x="591" y="4059"/>
                    <a:pt x="591" y="4059"/>
                  </a:cubicBezTo>
                  <a:cubicBezTo>
                    <a:pt x="638" y="4214"/>
                    <a:pt x="809" y="4292"/>
                    <a:pt x="965" y="4245"/>
                  </a:cubicBezTo>
                  <a:cubicBezTo>
                    <a:pt x="1058" y="4214"/>
                    <a:pt x="1136" y="4136"/>
                    <a:pt x="1151" y="404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62075" y="2939300"/>
              <a:ext cx="75050" cy="41225"/>
            </a:xfrm>
            <a:custGeom>
              <a:avLst/>
              <a:gdLst/>
              <a:ahLst/>
              <a:cxnLst/>
              <a:rect l="l" t="t" r="r" b="b"/>
              <a:pathLst>
                <a:path w="3002" h="1649" extrusionOk="0">
                  <a:moveTo>
                    <a:pt x="2784" y="716"/>
                  </a:moveTo>
                  <a:lnTo>
                    <a:pt x="2706" y="685"/>
                  </a:lnTo>
                  <a:lnTo>
                    <a:pt x="2504" y="622"/>
                  </a:lnTo>
                  <a:lnTo>
                    <a:pt x="2209" y="513"/>
                  </a:lnTo>
                  <a:lnTo>
                    <a:pt x="1882" y="420"/>
                  </a:lnTo>
                  <a:cubicBezTo>
                    <a:pt x="1758" y="374"/>
                    <a:pt x="1649" y="342"/>
                    <a:pt x="1540" y="311"/>
                  </a:cubicBezTo>
                  <a:lnTo>
                    <a:pt x="1229" y="218"/>
                  </a:lnTo>
                  <a:lnTo>
                    <a:pt x="934" y="140"/>
                  </a:lnTo>
                  <a:cubicBezTo>
                    <a:pt x="483" y="0"/>
                    <a:pt x="16" y="342"/>
                    <a:pt x="16" y="824"/>
                  </a:cubicBezTo>
                  <a:cubicBezTo>
                    <a:pt x="1" y="1307"/>
                    <a:pt x="452" y="1649"/>
                    <a:pt x="903" y="1540"/>
                  </a:cubicBezTo>
                  <a:lnTo>
                    <a:pt x="934" y="1540"/>
                  </a:lnTo>
                  <a:lnTo>
                    <a:pt x="1198" y="1478"/>
                  </a:lnTo>
                  <a:lnTo>
                    <a:pt x="1493" y="1415"/>
                  </a:lnTo>
                  <a:cubicBezTo>
                    <a:pt x="1602" y="1384"/>
                    <a:pt x="1711" y="1369"/>
                    <a:pt x="1820" y="1338"/>
                  </a:cubicBezTo>
                  <a:lnTo>
                    <a:pt x="2162" y="1275"/>
                  </a:lnTo>
                  <a:lnTo>
                    <a:pt x="2458" y="1213"/>
                  </a:lnTo>
                  <a:lnTo>
                    <a:pt x="2660" y="1182"/>
                  </a:lnTo>
                  <a:lnTo>
                    <a:pt x="2737" y="1167"/>
                  </a:lnTo>
                  <a:lnTo>
                    <a:pt x="2737" y="1167"/>
                  </a:lnTo>
                  <a:cubicBezTo>
                    <a:pt x="2971" y="1135"/>
                    <a:pt x="3002" y="809"/>
                    <a:pt x="2784" y="71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100" y="2984400"/>
              <a:ext cx="73475" cy="50550"/>
            </a:xfrm>
            <a:custGeom>
              <a:avLst/>
              <a:gdLst/>
              <a:ahLst/>
              <a:cxnLst/>
              <a:rect l="l" t="t" r="r" b="b"/>
              <a:pathLst>
                <a:path w="2939" h="2022" extrusionOk="0">
                  <a:moveTo>
                    <a:pt x="2581" y="31"/>
                  </a:moveTo>
                  <a:lnTo>
                    <a:pt x="2504" y="47"/>
                  </a:lnTo>
                  <a:lnTo>
                    <a:pt x="2286" y="93"/>
                  </a:lnTo>
                  <a:lnTo>
                    <a:pt x="1990" y="140"/>
                  </a:lnTo>
                  <a:lnTo>
                    <a:pt x="1633" y="218"/>
                  </a:lnTo>
                  <a:cubicBezTo>
                    <a:pt x="1524" y="249"/>
                    <a:pt x="1400" y="280"/>
                    <a:pt x="1291" y="311"/>
                  </a:cubicBezTo>
                  <a:lnTo>
                    <a:pt x="980" y="389"/>
                  </a:lnTo>
                  <a:lnTo>
                    <a:pt x="684" y="467"/>
                  </a:lnTo>
                  <a:cubicBezTo>
                    <a:pt x="233" y="575"/>
                    <a:pt x="0" y="1104"/>
                    <a:pt x="233" y="1524"/>
                  </a:cubicBezTo>
                  <a:cubicBezTo>
                    <a:pt x="467" y="1944"/>
                    <a:pt x="1026" y="2021"/>
                    <a:pt x="1384" y="1695"/>
                  </a:cubicBezTo>
                  <a:lnTo>
                    <a:pt x="1384" y="1679"/>
                  </a:lnTo>
                  <a:lnTo>
                    <a:pt x="1586" y="1477"/>
                  </a:lnTo>
                  <a:lnTo>
                    <a:pt x="1804" y="1291"/>
                  </a:lnTo>
                  <a:cubicBezTo>
                    <a:pt x="1882" y="1213"/>
                    <a:pt x="1959" y="1135"/>
                    <a:pt x="2053" y="1057"/>
                  </a:cubicBezTo>
                  <a:lnTo>
                    <a:pt x="2301" y="840"/>
                  </a:lnTo>
                  <a:lnTo>
                    <a:pt x="2535" y="638"/>
                  </a:lnTo>
                  <a:lnTo>
                    <a:pt x="2690" y="498"/>
                  </a:lnTo>
                  <a:lnTo>
                    <a:pt x="2752" y="451"/>
                  </a:lnTo>
                  <a:lnTo>
                    <a:pt x="2752" y="451"/>
                  </a:lnTo>
                  <a:cubicBezTo>
                    <a:pt x="2939" y="296"/>
                    <a:pt x="2799" y="0"/>
                    <a:pt x="2566" y="4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8225" y="3032200"/>
              <a:ext cx="39300" cy="61825"/>
            </a:xfrm>
            <a:custGeom>
              <a:avLst/>
              <a:gdLst/>
              <a:ahLst/>
              <a:cxnLst/>
              <a:rect l="l" t="t" r="r" b="b"/>
              <a:pathLst>
                <a:path w="1572" h="2473" extrusionOk="0">
                  <a:moveTo>
                    <a:pt x="1213" y="141"/>
                  </a:moveTo>
                  <a:lnTo>
                    <a:pt x="1167" y="203"/>
                  </a:lnTo>
                  <a:cubicBezTo>
                    <a:pt x="1136" y="234"/>
                    <a:pt x="1089" y="281"/>
                    <a:pt x="1042" y="343"/>
                  </a:cubicBezTo>
                  <a:lnTo>
                    <a:pt x="887" y="529"/>
                  </a:lnTo>
                  <a:lnTo>
                    <a:pt x="716" y="763"/>
                  </a:lnTo>
                  <a:cubicBezTo>
                    <a:pt x="654" y="840"/>
                    <a:pt x="592" y="918"/>
                    <a:pt x="529" y="996"/>
                  </a:cubicBezTo>
                  <a:cubicBezTo>
                    <a:pt x="483" y="1074"/>
                    <a:pt x="420" y="1151"/>
                    <a:pt x="389" y="1213"/>
                  </a:cubicBezTo>
                  <a:lnTo>
                    <a:pt x="234" y="1416"/>
                  </a:lnTo>
                  <a:cubicBezTo>
                    <a:pt x="1" y="1742"/>
                    <a:pt x="141" y="2193"/>
                    <a:pt x="514" y="2333"/>
                  </a:cubicBezTo>
                  <a:cubicBezTo>
                    <a:pt x="887" y="2473"/>
                    <a:pt x="1291" y="2240"/>
                    <a:pt x="1322" y="1835"/>
                  </a:cubicBezTo>
                  <a:lnTo>
                    <a:pt x="1322" y="1820"/>
                  </a:lnTo>
                  <a:cubicBezTo>
                    <a:pt x="1322" y="1820"/>
                    <a:pt x="1338" y="1727"/>
                    <a:pt x="1353" y="1587"/>
                  </a:cubicBezTo>
                  <a:cubicBezTo>
                    <a:pt x="1353" y="1524"/>
                    <a:pt x="1369" y="1431"/>
                    <a:pt x="1385" y="1338"/>
                  </a:cubicBezTo>
                  <a:cubicBezTo>
                    <a:pt x="1385" y="1260"/>
                    <a:pt x="1400" y="1167"/>
                    <a:pt x="1416" y="1058"/>
                  </a:cubicBezTo>
                  <a:cubicBezTo>
                    <a:pt x="1431" y="965"/>
                    <a:pt x="1447" y="871"/>
                    <a:pt x="1462" y="778"/>
                  </a:cubicBezTo>
                  <a:cubicBezTo>
                    <a:pt x="1478" y="700"/>
                    <a:pt x="1493" y="607"/>
                    <a:pt x="1493" y="545"/>
                  </a:cubicBezTo>
                  <a:cubicBezTo>
                    <a:pt x="1509" y="467"/>
                    <a:pt x="1524" y="405"/>
                    <a:pt x="1524" y="358"/>
                  </a:cubicBezTo>
                  <a:cubicBezTo>
                    <a:pt x="1540" y="327"/>
                    <a:pt x="1540" y="296"/>
                    <a:pt x="1540" y="296"/>
                  </a:cubicBezTo>
                  <a:lnTo>
                    <a:pt x="1540" y="296"/>
                  </a:lnTo>
                  <a:cubicBezTo>
                    <a:pt x="1571" y="109"/>
                    <a:pt x="1338" y="1"/>
                    <a:pt x="1213" y="14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264025" y="3071075"/>
              <a:ext cx="34250" cy="61825"/>
            </a:xfrm>
            <a:custGeom>
              <a:avLst/>
              <a:gdLst/>
              <a:ahLst/>
              <a:cxnLst/>
              <a:rect l="l" t="t" r="r" b="b"/>
              <a:pathLst>
                <a:path w="1370" h="2473" extrusionOk="0">
                  <a:moveTo>
                    <a:pt x="436" y="172"/>
                  </a:moveTo>
                  <a:lnTo>
                    <a:pt x="421" y="234"/>
                  </a:lnTo>
                  <a:cubicBezTo>
                    <a:pt x="405" y="265"/>
                    <a:pt x="390" y="327"/>
                    <a:pt x="374" y="405"/>
                  </a:cubicBezTo>
                  <a:cubicBezTo>
                    <a:pt x="359" y="467"/>
                    <a:pt x="328" y="560"/>
                    <a:pt x="312" y="654"/>
                  </a:cubicBezTo>
                  <a:cubicBezTo>
                    <a:pt x="281" y="747"/>
                    <a:pt x="265" y="840"/>
                    <a:pt x="250" y="934"/>
                  </a:cubicBezTo>
                  <a:cubicBezTo>
                    <a:pt x="219" y="1027"/>
                    <a:pt x="203" y="1136"/>
                    <a:pt x="172" y="1229"/>
                  </a:cubicBezTo>
                  <a:cubicBezTo>
                    <a:pt x="156" y="1322"/>
                    <a:pt x="141" y="1416"/>
                    <a:pt x="125" y="1478"/>
                  </a:cubicBezTo>
                  <a:lnTo>
                    <a:pt x="79" y="1742"/>
                  </a:lnTo>
                  <a:cubicBezTo>
                    <a:pt x="1" y="2131"/>
                    <a:pt x="312" y="2473"/>
                    <a:pt x="716" y="2457"/>
                  </a:cubicBezTo>
                  <a:cubicBezTo>
                    <a:pt x="1105" y="2426"/>
                    <a:pt x="1369" y="2038"/>
                    <a:pt x="1245" y="1664"/>
                  </a:cubicBezTo>
                  <a:lnTo>
                    <a:pt x="1245" y="1649"/>
                  </a:lnTo>
                  <a:lnTo>
                    <a:pt x="1167" y="1416"/>
                  </a:lnTo>
                  <a:cubicBezTo>
                    <a:pt x="1152" y="1353"/>
                    <a:pt x="1121" y="1276"/>
                    <a:pt x="1089" y="1182"/>
                  </a:cubicBezTo>
                  <a:cubicBezTo>
                    <a:pt x="1074" y="1105"/>
                    <a:pt x="1043" y="1011"/>
                    <a:pt x="1012" y="918"/>
                  </a:cubicBezTo>
                  <a:cubicBezTo>
                    <a:pt x="981" y="825"/>
                    <a:pt x="965" y="731"/>
                    <a:pt x="934" y="654"/>
                  </a:cubicBezTo>
                  <a:cubicBezTo>
                    <a:pt x="903" y="576"/>
                    <a:pt x="887" y="483"/>
                    <a:pt x="872" y="405"/>
                  </a:cubicBezTo>
                  <a:cubicBezTo>
                    <a:pt x="856" y="343"/>
                    <a:pt x="841" y="280"/>
                    <a:pt x="825" y="234"/>
                  </a:cubicBezTo>
                  <a:lnTo>
                    <a:pt x="810" y="172"/>
                  </a:lnTo>
                  <a:lnTo>
                    <a:pt x="810" y="172"/>
                  </a:lnTo>
                  <a:cubicBezTo>
                    <a:pt x="778" y="63"/>
                    <a:pt x="685" y="1"/>
                    <a:pt x="576" y="32"/>
                  </a:cubicBezTo>
                  <a:cubicBezTo>
                    <a:pt x="514" y="47"/>
                    <a:pt x="452" y="94"/>
                    <a:pt x="436" y="17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271800" y="2956400"/>
              <a:ext cx="286925" cy="248825"/>
            </a:xfrm>
            <a:custGeom>
              <a:avLst/>
              <a:gdLst/>
              <a:ahLst/>
              <a:cxnLst/>
              <a:rect l="l" t="t" r="r" b="b"/>
              <a:pathLst>
                <a:path w="11477" h="9953" extrusionOk="0">
                  <a:moveTo>
                    <a:pt x="17" y="4012"/>
                  </a:moveTo>
                  <a:cubicBezTo>
                    <a:pt x="17" y="4043"/>
                    <a:pt x="32" y="4074"/>
                    <a:pt x="48" y="4106"/>
                  </a:cubicBezTo>
                  <a:lnTo>
                    <a:pt x="48" y="4137"/>
                  </a:lnTo>
                  <a:lnTo>
                    <a:pt x="48" y="4152"/>
                  </a:lnTo>
                  <a:lnTo>
                    <a:pt x="48" y="4168"/>
                  </a:lnTo>
                  <a:lnTo>
                    <a:pt x="48" y="4199"/>
                  </a:lnTo>
                  <a:lnTo>
                    <a:pt x="79" y="4261"/>
                  </a:lnTo>
                  <a:lnTo>
                    <a:pt x="94" y="4308"/>
                  </a:lnTo>
                  <a:cubicBezTo>
                    <a:pt x="110" y="4339"/>
                    <a:pt x="110" y="4370"/>
                    <a:pt x="125" y="4401"/>
                  </a:cubicBezTo>
                  <a:cubicBezTo>
                    <a:pt x="172" y="4510"/>
                    <a:pt x="234" y="4603"/>
                    <a:pt x="296" y="4712"/>
                  </a:cubicBezTo>
                  <a:cubicBezTo>
                    <a:pt x="421" y="4899"/>
                    <a:pt x="561" y="5070"/>
                    <a:pt x="701" y="5225"/>
                  </a:cubicBezTo>
                  <a:cubicBezTo>
                    <a:pt x="981" y="5536"/>
                    <a:pt x="1307" y="5816"/>
                    <a:pt x="1649" y="6065"/>
                  </a:cubicBezTo>
                  <a:cubicBezTo>
                    <a:pt x="1820" y="6189"/>
                    <a:pt x="2007" y="6298"/>
                    <a:pt x="2193" y="6391"/>
                  </a:cubicBezTo>
                  <a:cubicBezTo>
                    <a:pt x="2396" y="6500"/>
                    <a:pt x="2613" y="6578"/>
                    <a:pt x="2847" y="6640"/>
                  </a:cubicBezTo>
                  <a:cubicBezTo>
                    <a:pt x="2971" y="6656"/>
                    <a:pt x="3111" y="6671"/>
                    <a:pt x="3251" y="6671"/>
                  </a:cubicBezTo>
                  <a:lnTo>
                    <a:pt x="3360" y="6656"/>
                  </a:lnTo>
                  <a:lnTo>
                    <a:pt x="3375" y="6656"/>
                  </a:lnTo>
                  <a:lnTo>
                    <a:pt x="3406" y="6656"/>
                  </a:lnTo>
                  <a:lnTo>
                    <a:pt x="3468" y="6640"/>
                  </a:lnTo>
                  <a:cubicBezTo>
                    <a:pt x="3546" y="6625"/>
                    <a:pt x="3608" y="6609"/>
                    <a:pt x="3671" y="6578"/>
                  </a:cubicBezTo>
                  <a:cubicBezTo>
                    <a:pt x="3873" y="6469"/>
                    <a:pt x="4075" y="6345"/>
                    <a:pt x="4246" y="6189"/>
                  </a:cubicBezTo>
                  <a:cubicBezTo>
                    <a:pt x="4572" y="5894"/>
                    <a:pt x="4852" y="5567"/>
                    <a:pt x="5070" y="5194"/>
                  </a:cubicBezTo>
                  <a:cubicBezTo>
                    <a:pt x="5179" y="5007"/>
                    <a:pt x="5272" y="4805"/>
                    <a:pt x="5350" y="4588"/>
                  </a:cubicBezTo>
                  <a:cubicBezTo>
                    <a:pt x="5381" y="4463"/>
                    <a:pt x="5412" y="4354"/>
                    <a:pt x="5428" y="4230"/>
                  </a:cubicBezTo>
                  <a:cubicBezTo>
                    <a:pt x="5428" y="4152"/>
                    <a:pt x="5428" y="4074"/>
                    <a:pt x="5428" y="3997"/>
                  </a:cubicBezTo>
                  <a:lnTo>
                    <a:pt x="5428" y="3981"/>
                  </a:lnTo>
                  <a:lnTo>
                    <a:pt x="5428" y="3950"/>
                  </a:lnTo>
                  <a:lnTo>
                    <a:pt x="5428" y="3935"/>
                  </a:lnTo>
                  <a:lnTo>
                    <a:pt x="5428" y="3903"/>
                  </a:lnTo>
                  <a:lnTo>
                    <a:pt x="5412" y="3810"/>
                  </a:lnTo>
                  <a:lnTo>
                    <a:pt x="5412" y="3779"/>
                  </a:lnTo>
                  <a:cubicBezTo>
                    <a:pt x="5412" y="3763"/>
                    <a:pt x="5412" y="3763"/>
                    <a:pt x="5397" y="3748"/>
                  </a:cubicBezTo>
                  <a:cubicBezTo>
                    <a:pt x="5350" y="3639"/>
                    <a:pt x="5288" y="3530"/>
                    <a:pt x="5226" y="3421"/>
                  </a:cubicBezTo>
                  <a:cubicBezTo>
                    <a:pt x="5148" y="3328"/>
                    <a:pt x="5086" y="3235"/>
                    <a:pt x="5008" y="3157"/>
                  </a:cubicBezTo>
                  <a:cubicBezTo>
                    <a:pt x="4852" y="3002"/>
                    <a:pt x="4697" y="2846"/>
                    <a:pt x="4510" y="2722"/>
                  </a:cubicBezTo>
                  <a:cubicBezTo>
                    <a:pt x="4339" y="2597"/>
                    <a:pt x="4153" y="2488"/>
                    <a:pt x="3951" y="2395"/>
                  </a:cubicBezTo>
                  <a:cubicBezTo>
                    <a:pt x="3842" y="2348"/>
                    <a:pt x="3717" y="2302"/>
                    <a:pt x="3608" y="2271"/>
                  </a:cubicBezTo>
                  <a:lnTo>
                    <a:pt x="3515" y="2255"/>
                  </a:lnTo>
                  <a:lnTo>
                    <a:pt x="3406" y="2240"/>
                  </a:lnTo>
                  <a:cubicBezTo>
                    <a:pt x="3375" y="2240"/>
                    <a:pt x="3329" y="2240"/>
                    <a:pt x="3297" y="2240"/>
                  </a:cubicBezTo>
                  <a:lnTo>
                    <a:pt x="3251" y="2240"/>
                  </a:lnTo>
                  <a:lnTo>
                    <a:pt x="3220" y="2240"/>
                  </a:lnTo>
                  <a:lnTo>
                    <a:pt x="3220" y="2240"/>
                  </a:lnTo>
                  <a:lnTo>
                    <a:pt x="3189" y="2240"/>
                  </a:lnTo>
                  <a:cubicBezTo>
                    <a:pt x="3111" y="2255"/>
                    <a:pt x="3033" y="2286"/>
                    <a:pt x="2955" y="2333"/>
                  </a:cubicBezTo>
                  <a:cubicBezTo>
                    <a:pt x="2893" y="2364"/>
                    <a:pt x="2847" y="2395"/>
                    <a:pt x="2800" y="2426"/>
                  </a:cubicBezTo>
                  <a:cubicBezTo>
                    <a:pt x="2691" y="2488"/>
                    <a:pt x="2613" y="2566"/>
                    <a:pt x="2520" y="2644"/>
                  </a:cubicBezTo>
                  <a:cubicBezTo>
                    <a:pt x="2364" y="2799"/>
                    <a:pt x="2225" y="2970"/>
                    <a:pt x="2116" y="3157"/>
                  </a:cubicBezTo>
                  <a:cubicBezTo>
                    <a:pt x="2054" y="3250"/>
                    <a:pt x="2007" y="3359"/>
                    <a:pt x="1960" y="3452"/>
                  </a:cubicBezTo>
                  <a:cubicBezTo>
                    <a:pt x="1898" y="3577"/>
                    <a:pt x="1867" y="3686"/>
                    <a:pt x="1851" y="3810"/>
                  </a:cubicBezTo>
                  <a:cubicBezTo>
                    <a:pt x="1836" y="3857"/>
                    <a:pt x="1836" y="3888"/>
                    <a:pt x="1836" y="3919"/>
                  </a:cubicBezTo>
                  <a:cubicBezTo>
                    <a:pt x="1836" y="3950"/>
                    <a:pt x="1836" y="3966"/>
                    <a:pt x="1836" y="3981"/>
                  </a:cubicBezTo>
                  <a:lnTo>
                    <a:pt x="1836" y="4043"/>
                  </a:lnTo>
                  <a:lnTo>
                    <a:pt x="1836" y="4059"/>
                  </a:lnTo>
                  <a:lnTo>
                    <a:pt x="1836" y="4106"/>
                  </a:lnTo>
                  <a:cubicBezTo>
                    <a:pt x="1836" y="4137"/>
                    <a:pt x="1851" y="4152"/>
                    <a:pt x="1851" y="4183"/>
                  </a:cubicBezTo>
                  <a:lnTo>
                    <a:pt x="1882" y="4230"/>
                  </a:lnTo>
                  <a:lnTo>
                    <a:pt x="1898" y="4292"/>
                  </a:lnTo>
                  <a:cubicBezTo>
                    <a:pt x="1960" y="4401"/>
                    <a:pt x="2038" y="4494"/>
                    <a:pt x="2116" y="4588"/>
                  </a:cubicBezTo>
                  <a:cubicBezTo>
                    <a:pt x="2271" y="4759"/>
                    <a:pt x="2442" y="4899"/>
                    <a:pt x="2644" y="5007"/>
                  </a:cubicBezTo>
                  <a:cubicBezTo>
                    <a:pt x="2738" y="5070"/>
                    <a:pt x="2847" y="5116"/>
                    <a:pt x="2955" y="5163"/>
                  </a:cubicBezTo>
                  <a:cubicBezTo>
                    <a:pt x="3018" y="5178"/>
                    <a:pt x="3080" y="5194"/>
                    <a:pt x="3158" y="5210"/>
                  </a:cubicBezTo>
                  <a:lnTo>
                    <a:pt x="3220" y="5210"/>
                  </a:lnTo>
                  <a:lnTo>
                    <a:pt x="3282" y="5210"/>
                  </a:lnTo>
                  <a:lnTo>
                    <a:pt x="3329" y="5210"/>
                  </a:lnTo>
                  <a:lnTo>
                    <a:pt x="3344" y="5210"/>
                  </a:lnTo>
                  <a:lnTo>
                    <a:pt x="3375" y="5210"/>
                  </a:lnTo>
                  <a:lnTo>
                    <a:pt x="3422" y="5194"/>
                  </a:lnTo>
                  <a:cubicBezTo>
                    <a:pt x="3546" y="5147"/>
                    <a:pt x="3655" y="5070"/>
                    <a:pt x="3764" y="4961"/>
                  </a:cubicBezTo>
                  <a:cubicBezTo>
                    <a:pt x="3826" y="4883"/>
                    <a:pt x="3904" y="4790"/>
                    <a:pt x="3951" y="4681"/>
                  </a:cubicBezTo>
                  <a:cubicBezTo>
                    <a:pt x="4013" y="4588"/>
                    <a:pt x="4044" y="4479"/>
                    <a:pt x="4075" y="4370"/>
                  </a:cubicBezTo>
                  <a:cubicBezTo>
                    <a:pt x="4122" y="4277"/>
                    <a:pt x="4137" y="4152"/>
                    <a:pt x="4137" y="4043"/>
                  </a:cubicBezTo>
                  <a:cubicBezTo>
                    <a:pt x="4122" y="3966"/>
                    <a:pt x="4059" y="3903"/>
                    <a:pt x="3982" y="3903"/>
                  </a:cubicBezTo>
                  <a:cubicBezTo>
                    <a:pt x="3935" y="3903"/>
                    <a:pt x="3888" y="3935"/>
                    <a:pt x="3857" y="3981"/>
                  </a:cubicBezTo>
                  <a:lnTo>
                    <a:pt x="3857" y="3997"/>
                  </a:lnTo>
                  <a:cubicBezTo>
                    <a:pt x="3779" y="4137"/>
                    <a:pt x="3671" y="4277"/>
                    <a:pt x="3562" y="4401"/>
                  </a:cubicBezTo>
                  <a:cubicBezTo>
                    <a:pt x="3500" y="4463"/>
                    <a:pt x="3453" y="4525"/>
                    <a:pt x="3391" y="4572"/>
                  </a:cubicBezTo>
                  <a:cubicBezTo>
                    <a:pt x="3344" y="4603"/>
                    <a:pt x="3297" y="4634"/>
                    <a:pt x="3251" y="4650"/>
                  </a:cubicBezTo>
                  <a:lnTo>
                    <a:pt x="3220" y="4650"/>
                  </a:lnTo>
                  <a:cubicBezTo>
                    <a:pt x="3189" y="4650"/>
                    <a:pt x="3158" y="4634"/>
                    <a:pt x="3142" y="4619"/>
                  </a:cubicBezTo>
                  <a:cubicBezTo>
                    <a:pt x="3064" y="4603"/>
                    <a:pt x="3002" y="4572"/>
                    <a:pt x="2940" y="4525"/>
                  </a:cubicBezTo>
                  <a:cubicBezTo>
                    <a:pt x="2800" y="4432"/>
                    <a:pt x="2675" y="4323"/>
                    <a:pt x="2567" y="4199"/>
                  </a:cubicBezTo>
                  <a:cubicBezTo>
                    <a:pt x="2520" y="4152"/>
                    <a:pt x="2489" y="4090"/>
                    <a:pt x="2458" y="4028"/>
                  </a:cubicBezTo>
                  <a:lnTo>
                    <a:pt x="2458" y="4012"/>
                  </a:lnTo>
                  <a:lnTo>
                    <a:pt x="2458" y="4012"/>
                  </a:lnTo>
                  <a:lnTo>
                    <a:pt x="2458" y="4012"/>
                  </a:lnTo>
                  <a:lnTo>
                    <a:pt x="2458" y="4012"/>
                  </a:lnTo>
                  <a:lnTo>
                    <a:pt x="2458" y="4012"/>
                  </a:lnTo>
                  <a:lnTo>
                    <a:pt x="2458" y="3997"/>
                  </a:lnTo>
                  <a:lnTo>
                    <a:pt x="2458" y="3997"/>
                  </a:lnTo>
                  <a:lnTo>
                    <a:pt x="2458" y="3997"/>
                  </a:lnTo>
                  <a:cubicBezTo>
                    <a:pt x="2458" y="3997"/>
                    <a:pt x="2458" y="3981"/>
                    <a:pt x="2458" y="3981"/>
                  </a:cubicBezTo>
                  <a:cubicBezTo>
                    <a:pt x="2458" y="3981"/>
                    <a:pt x="2458" y="3966"/>
                    <a:pt x="2458" y="3950"/>
                  </a:cubicBezTo>
                  <a:cubicBezTo>
                    <a:pt x="2473" y="3888"/>
                    <a:pt x="2489" y="3810"/>
                    <a:pt x="2520" y="3748"/>
                  </a:cubicBezTo>
                  <a:cubicBezTo>
                    <a:pt x="2567" y="3686"/>
                    <a:pt x="2598" y="3608"/>
                    <a:pt x="2644" y="3546"/>
                  </a:cubicBezTo>
                  <a:cubicBezTo>
                    <a:pt x="2738" y="3406"/>
                    <a:pt x="2847" y="3281"/>
                    <a:pt x="2971" y="3157"/>
                  </a:cubicBezTo>
                  <a:cubicBezTo>
                    <a:pt x="3033" y="3110"/>
                    <a:pt x="3095" y="3064"/>
                    <a:pt x="3158" y="3017"/>
                  </a:cubicBezTo>
                  <a:cubicBezTo>
                    <a:pt x="3189" y="2986"/>
                    <a:pt x="3220" y="2986"/>
                    <a:pt x="3251" y="2970"/>
                  </a:cubicBezTo>
                  <a:cubicBezTo>
                    <a:pt x="3266" y="2955"/>
                    <a:pt x="3297" y="2955"/>
                    <a:pt x="3297" y="2955"/>
                  </a:cubicBezTo>
                  <a:lnTo>
                    <a:pt x="3313" y="2955"/>
                  </a:lnTo>
                  <a:lnTo>
                    <a:pt x="3360" y="2955"/>
                  </a:lnTo>
                  <a:lnTo>
                    <a:pt x="3391" y="2955"/>
                  </a:lnTo>
                  <a:lnTo>
                    <a:pt x="3437" y="2955"/>
                  </a:lnTo>
                  <a:cubicBezTo>
                    <a:pt x="3515" y="2986"/>
                    <a:pt x="3577" y="3002"/>
                    <a:pt x="3640" y="3048"/>
                  </a:cubicBezTo>
                  <a:cubicBezTo>
                    <a:pt x="3795" y="3110"/>
                    <a:pt x="3935" y="3204"/>
                    <a:pt x="4075" y="3313"/>
                  </a:cubicBezTo>
                  <a:cubicBezTo>
                    <a:pt x="4199" y="3406"/>
                    <a:pt x="4324" y="3530"/>
                    <a:pt x="4448" y="3655"/>
                  </a:cubicBezTo>
                  <a:cubicBezTo>
                    <a:pt x="4495" y="3717"/>
                    <a:pt x="4541" y="3779"/>
                    <a:pt x="4588" y="3857"/>
                  </a:cubicBezTo>
                  <a:cubicBezTo>
                    <a:pt x="4619" y="3903"/>
                    <a:pt x="4650" y="3966"/>
                    <a:pt x="4666" y="4028"/>
                  </a:cubicBezTo>
                  <a:lnTo>
                    <a:pt x="4666" y="4028"/>
                  </a:lnTo>
                  <a:lnTo>
                    <a:pt x="4666" y="4028"/>
                  </a:lnTo>
                  <a:lnTo>
                    <a:pt x="4666" y="4059"/>
                  </a:lnTo>
                  <a:lnTo>
                    <a:pt x="4666" y="4059"/>
                  </a:lnTo>
                  <a:lnTo>
                    <a:pt x="4666" y="4059"/>
                  </a:lnTo>
                  <a:cubicBezTo>
                    <a:pt x="4666" y="4074"/>
                    <a:pt x="4666" y="4106"/>
                    <a:pt x="4666" y="4121"/>
                  </a:cubicBezTo>
                  <a:cubicBezTo>
                    <a:pt x="4666" y="4199"/>
                    <a:pt x="4635" y="4261"/>
                    <a:pt x="4619" y="4323"/>
                  </a:cubicBezTo>
                  <a:cubicBezTo>
                    <a:pt x="4557" y="4479"/>
                    <a:pt x="4479" y="4619"/>
                    <a:pt x="4401" y="4759"/>
                  </a:cubicBezTo>
                  <a:cubicBezTo>
                    <a:pt x="4215" y="5054"/>
                    <a:pt x="3982" y="5318"/>
                    <a:pt x="3717" y="5536"/>
                  </a:cubicBezTo>
                  <a:cubicBezTo>
                    <a:pt x="3608" y="5629"/>
                    <a:pt x="3484" y="5723"/>
                    <a:pt x="3344" y="5785"/>
                  </a:cubicBezTo>
                  <a:cubicBezTo>
                    <a:pt x="3313" y="5785"/>
                    <a:pt x="3297" y="5800"/>
                    <a:pt x="3266" y="5800"/>
                  </a:cubicBezTo>
                  <a:lnTo>
                    <a:pt x="3282" y="5800"/>
                  </a:lnTo>
                  <a:lnTo>
                    <a:pt x="3266" y="5800"/>
                  </a:lnTo>
                  <a:lnTo>
                    <a:pt x="3235" y="5800"/>
                  </a:lnTo>
                  <a:cubicBezTo>
                    <a:pt x="3173" y="5800"/>
                    <a:pt x="3111" y="5800"/>
                    <a:pt x="3049" y="5785"/>
                  </a:cubicBezTo>
                  <a:cubicBezTo>
                    <a:pt x="2893" y="5738"/>
                    <a:pt x="2753" y="5676"/>
                    <a:pt x="2613" y="5598"/>
                  </a:cubicBezTo>
                  <a:cubicBezTo>
                    <a:pt x="2458" y="5521"/>
                    <a:pt x="2318" y="5427"/>
                    <a:pt x="2178" y="5318"/>
                  </a:cubicBezTo>
                  <a:cubicBezTo>
                    <a:pt x="1898" y="5116"/>
                    <a:pt x="1634" y="4883"/>
                    <a:pt x="1400" y="4603"/>
                  </a:cubicBezTo>
                  <a:cubicBezTo>
                    <a:pt x="1292" y="4479"/>
                    <a:pt x="1183" y="4354"/>
                    <a:pt x="1105" y="4199"/>
                  </a:cubicBezTo>
                  <a:cubicBezTo>
                    <a:pt x="1058" y="4137"/>
                    <a:pt x="1027" y="4074"/>
                    <a:pt x="996" y="4012"/>
                  </a:cubicBezTo>
                  <a:cubicBezTo>
                    <a:pt x="996" y="3997"/>
                    <a:pt x="981" y="3981"/>
                    <a:pt x="981" y="3966"/>
                  </a:cubicBezTo>
                  <a:lnTo>
                    <a:pt x="981" y="3935"/>
                  </a:lnTo>
                  <a:lnTo>
                    <a:pt x="981" y="3935"/>
                  </a:lnTo>
                  <a:lnTo>
                    <a:pt x="981" y="3919"/>
                  </a:lnTo>
                  <a:lnTo>
                    <a:pt x="981" y="3903"/>
                  </a:lnTo>
                  <a:lnTo>
                    <a:pt x="981" y="3903"/>
                  </a:lnTo>
                  <a:lnTo>
                    <a:pt x="981" y="3903"/>
                  </a:lnTo>
                  <a:lnTo>
                    <a:pt x="981" y="3888"/>
                  </a:lnTo>
                  <a:cubicBezTo>
                    <a:pt x="981" y="3872"/>
                    <a:pt x="981" y="3857"/>
                    <a:pt x="981" y="3857"/>
                  </a:cubicBezTo>
                  <a:cubicBezTo>
                    <a:pt x="965" y="3717"/>
                    <a:pt x="981" y="3592"/>
                    <a:pt x="1012" y="3468"/>
                  </a:cubicBezTo>
                  <a:cubicBezTo>
                    <a:pt x="1058" y="3313"/>
                    <a:pt x="1121" y="3157"/>
                    <a:pt x="1183" y="3017"/>
                  </a:cubicBezTo>
                  <a:cubicBezTo>
                    <a:pt x="1354" y="2722"/>
                    <a:pt x="1556" y="2426"/>
                    <a:pt x="1789" y="2177"/>
                  </a:cubicBezTo>
                  <a:cubicBezTo>
                    <a:pt x="2022" y="1913"/>
                    <a:pt x="2287" y="1680"/>
                    <a:pt x="2582" y="1478"/>
                  </a:cubicBezTo>
                  <a:cubicBezTo>
                    <a:pt x="2831" y="1291"/>
                    <a:pt x="3111" y="1136"/>
                    <a:pt x="3406" y="1011"/>
                  </a:cubicBezTo>
                  <a:cubicBezTo>
                    <a:pt x="3593" y="1027"/>
                    <a:pt x="3795" y="1058"/>
                    <a:pt x="3982" y="1089"/>
                  </a:cubicBezTo>
                  <a:cubicBezTo>
                    <a:pt x="4215" y="1136"/>
                    <a:pt x="4433" y="1182"/>
                    <a:pt x="4650" y="1260"/>
                  </a:cubicBezTo>
                  <a:cubicBezTo>
                    <a:pt x="5086" y="1400"/>
                    <a:pt x="5490" y="1602"/>
                    <a:pt x="5894" y="1835"/>
                  </a:cubicBezTo>
                  <a:cubicBezTo>
                    <a:pt x="6283" y="2084"/>
                    <a:pt x="6641" y="2348"/>
                    <a:pt x="6983" y="2675"/>
                  </a:cubicBezTo>
                  <a:cubicBezTo>
                    <a:pt x="7309" y="2970"/>
                    <a:pt x="7605" y="3328"/>
                    <a:pt x="7869" y="3686"/>
                  </a:cubicBezTo>
                  <a:cubicBezTo>
                    <a:pt x="8133" y="4059"/>
                    <a:pt x="8367" y="4463"/>
                    <a:pt x="8553" y="4867"/>
                  </a:cubicBezTo>
                  <a:cubicBezTo>
                    <a:pt x="8646" y="5070"/>
                    <a:pt x="8740" y="5287"/>
                    <a:pt x="8817" y="5505"/>
                  </a:cubicBezTo>
                  <a:cubicBezTo>
                    <a:pt x="8895" y="5723"/>
                    <a:pt x="8957" y="5940"/>
                    <a:pt x="9020" y="6158"/>
                  </a:cubicBezTo>
                  <a:cubicBezTo>
                    <a:pt x="9082" y="6376"/>
                    <a:pt x="9144" y="6609"/>
                    <a:pt x="9191" y="6827"/>
                  </a:cubicBezTo>
                  <a:cubicBezTo>
                    <a:pt x="9237" y="7060"/>
                    <a:pt x="9268" y="7278"/>
                    <a:pt x="9299" y="7511"/>
                  </a:cubicBezTo>
                  <a:cubicBezTo>
                    <a:pt x="9331" y="7744"/>
                    <a:pt x="9362" y="7977"/>
                    <a:pt x="9377" y="8211"/>
                  </a:cubicBezTo>
                  <a:cubicBezTo>
                    <a:pt x="9377" y="8319"/>
                    <a:pt x="9393" y="8428"/>
                    <a:pt x="9393" y="8553"/>
                  </a:cubicBezTo>
                  <a:cubicBezTo>
                    <a:pt x="9393" y="8599"/>
                    <a:pt x="9393" y="8661"/>
                    <a:pt x="9408" y="8724"/>
                  </a:cubicBezTo>
                  <a:lnTo>
                    <a:pt x="9408" y="8926"/>
                  </a:lnTo>
                  <a:cubicBezTo>
                    <a:pt x="9408" y="9501"/>
                    <a:pt x="9890" y="9952"/>
                    <a:pt x="10466" y="9921"/>
                  </a:cubicBezTo>
                  <a:cubicBezTo>
                    <a:pt x="11041" y="9905"/>
                    <a:pt x="11476" y="9408"/>
                    <a:pt x="11445" y="8848"/>
                  </a:cubicBezTo>
                  <a:lnTo>
                    <a:pt x="11445" y="8755"/>
                  </a:lnTo>
                  <a:lnTo>
                    <a:pt x="11414" y="8568"/>
                  </a:lnTo>
                  <a:cubicBezTo>
                    <a:pt x="11414" y="8506"/>
                    <a:pt x="11399" y="8444"/>
                    <a:pt x="11399" y="8366"/>
                  </a:cubicBezTo>
                  <a:cubicBezTo>
                    <a:pt x="11368" y="8226"/>
                    <a:pt x="11352" y="8086"/>
                    <a:pt x="11336" y="7962"/>
                  </a:cubicBezTo>
                  <a:cubicBezTo>
                    <a:pt x="11290" y="7697"/>
                    <a:pt x="11228" y="7433"/>
                    <a:pt x="11181" y="7169"/>
                  </a:cubicBezTo>
                  <a:cubicBezTo>
                    <a:pt x="11119" y="6904"/>
                    <a:pt x="11057" y="6640"/>
                    <a:pt x="10979" y="6376"/>
                  </a:cubicBezTo>
                  <a:cubicBezTo>
                    <a:pt x="10886" y="6111"/>
                    <a:pt x="10808" y="5847"/>
                    <a:pt x="10714" y="5598"/>
                  </a:cubicBezTo>
                  <a:cubicBezTo>
                    <a:pt x="10621" y="5334"/>
                    <a:pt x="10528" y="5085"/>
                    <a:pt x="10403" y="4836"/>
                  </a:cubicBezTo>
                  <a:cubicBezTo>
                    <a:pt x="10279" y="4588"/>
                    <a:pt x="10155" y="4339"/>
                    <a:pt x="10015" y="4106"/>
                  </a:cubicBezTo>
                  <a:cubicBezTo>
                    <a:pt x="9750" y="3624"/>
                    <a:pt x="9424" y="3173"/>
                    <a:pt x="9082" y="2737"/>
                  </a:cubicBezTo>
                  <a:cubicBezTo>
                    <a:pt x="8724" y="2317"/>
                    <a:pt x="8320" y="1944"/>
                    <a:pt x="7885" y="1602"/>
                  </a:cubicBezTo>
                  <a:cubicBezTo>
                    <a:pt x="7449" y="1260"/>
                    <a:pt x="6983" y="965"/>
                    <a:pt x="6485" y="716"/>
                  </a:cubicBezTo>
                  <a:cubicBezTo>
                    <a:pt x="6003" y="483"/>
                    <a:pt x="5474" y="296"/>
                    <a:pt x="4946" y="172"/>
                  </a:cubicBezTo>
                  <a:cubicBezTo>
                    <a:pt x="4681" y="109"/>
                    <a:pt x="4401" y="63"/>
                    <a:pt x="4137" y="32"/>
                  </a:cubicBezTo>
                  <a:cubicBezTo>
                    <a:pt x="3842" y="1"/>
                    <a:pt x="3546" y="1"/>
                    <a:pt x="3266" y="32"/>
                  </a:cubicBezTo>
                  <a:lnTo>
                    <a:pt x="3173" y="47"/>
                  </a:lnTo>
                  <a:lnTo>
                    <a:pt x="3126" y="63"/>
                  </a:lnTo>
                  <a:lnTo>
                    <a:pt x="3126" y="63"/>
                  </a:lnTo>
                  <a:cubicBezTo>
                    <a:pt x="2738" y="234"/>
                    <a:pt x="2349" y="436"/>
                    <a:pt x="2007" y="685"/>
                  </a:cubicBezTo>
                  <a:cubicBezTo>
                    <a:pt x="1665" y="933"/>
                    <a:pt x="1354" y="1229"/>
                    <a:pt x="1074" y="1540"/>
                  </a:cubicBezTo>
                  <a:cubicBezTo>
                    <a:pt x="778" y="1851"/>
                    <a:pt x="530" y="2209"/>
                    <a:pt x="343" y="2597"/>
                  </a:cubicBezTo>
                  <a:cubicBezTo>
                    <a:pt x="234" y="2799"/>
                    <a:pt x="156" y="3017"/>
                    <a:pt x="94" y="3235"/>
                  </a:cubicBezTo>
                  <a:cubicBezTo>
                    <a:pt x="17" y="3484"/>
                    <a:pt x="1" y="3748"/>
                    <a:pt x="17" y="4012"/>
                  </a:cubicBezTo>
                  <a:close/>
                  <a:moveTo>
                    <a:pt x="949" y="3903"/>
                  </a:move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781624">
            <a:off x="6300263" y="3929795"/>
            <a:ext cx="940714" cy="534115"/>
            <a:chOff x="-3782375" y="5691525"/>
            <a:chExt cx="447075" cy="253850"/>
          </a:xfrm>
        </p:grpSpPr>
        <p:sp>
          <p:nvSpPr>
            <p:cNvPr id="83" name="Google Shape;83;p2"/>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a:off x="2125634" y="3709972"/>
            <a:ext cx="650003" cy="589683"/>
            <a:chOff x="-5499800" y="3288775"/>
            <a:chExt cx="259700" cy="235600"/>
          </a:xfrm>
        </p:grpSpPr>
        <p:sp>
          <p:nvSpPr>
            <p:cNvPr id="90" name="Google Shape;90;p2"/>
            <p:cNvSpPr/>
            <p:nvPr/>
          </p:nvSpPr>
          <p:spPr>
            <a:xfrm>
              <a:off x="-5371900" y="3318300"/>
              <a:ext cx="15575" cy="21800"/>
            </a:xfrm>
            <a:custGeom>
              <a:avLst/>
              <a:gdLst/>
              <a:ahLst/>
              <a:cxnLst/>
              <a:rect l="l" t="t" r="r" b="b"/>
              <a:pathLst>
                <a:path w="623" h="872" extrusionOk="0">
                  <a:moveTo>
                    <a:pt x="420" y="110"/>
                  </a:moveTo>
                  <a:lnTo>
                    <a:pt x="280" y="125"/>
                  </a:lnTo>
                  <a:lnTo>
                    <a:pt x="109" y="1"/>
                  </a:lnTo>
                  <a:lnTo>
                    <a:pt x="0" y="872"/>
                  </a:lnTo>
                  <a:lnTo>
                    <a:pt x="622" y="68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499800" y="3288775"/>
              <a:ext cx="259700" cy="235600"/>
            </a:xfrm>
            <a:custGeom>
              <a:avLst/>
              <a:gdLst/>
              <a:ahLst/>
              <a:cxnLst/>
              <a:rect l="l" t="t" r="r" b="b"/>
              <a:pathLst>
                <a:path w="10388" h="9424" extrusionOk="0">
                  <a:moveTo>
                    <a:pt x="6189" y="1462"/>
                  </a:moveTo>
                  <a:cubicBezTo>
                    <a:pt x="6003" y="1368"/>
                    <a:pt x="5816" y="1291"/>
                    <a:pt x="5630" y="1229"/>
                  </a:cubicBezTo>
                  <a:lnTo>
                    <a:pt x="5427" y="1368"/>
                  </a:lnTo>
                  <a:lnTo>
                    <a:pt x="5210" y="1851"/>
                  </a:lnTo>
                  <a:lnTo>
                    <a:pt x="5225" y="1182"/>
                  </a:lnTo>
                  <a:lnTo>
                    <a:pt x="5194" y="1073"/>
                  </a:lnTo>
                  <a:cubicBezTo>
                    <a:pt x="4572" y="855"/>
                    <a:pt x="3841" y="638"/>
                    <a:pt x="3624" y="560"/>
                  </a:cubicBezTo>
                  <a:cubicBezTo>
                    <a:pt x="3095" y="311"/>
                    <a:pt x="2551" y="125"/>
                    <a:pt x="1975" y="0"/>
                  </a:cubicBezTo>
                  <a:cubicBezTo>
                    <a:pt x="1975" y="0"/>
                    <a:pt x="1260" y="1151"/>
                    <a:pt x="1011" y="1353"/>
                  </a:cubicBezTo>
                  <a:cubicBezTo>
                    <a:pt x="731" y="1959"/>
                    <a:pt x="249" y="3545"/>
                    <a:pt x="249" y="3545"/>
                  </a:cubicBezTo>
                  <a:cubicBezTo>
                    <a:pt x="187" y="3872"/>
                    <a:pt x="1" y="6267"/>
                    <a:pt x="1" y="6267"/>
                  </a:cubicBezTo>
                  <a:cubicBezTo>
                    <a:pt x="16" y="6857"/>
                    <a:pt x="141" y="9361"/>
                    <a:pt x="141" y="9361"/>
                  </a:cubicBezTo>
                  <a:lnTo>
                    <a:pt x="10388" y="9423"/>
                  </a:lnTo>
                  <a:lnTo>
                    <a:pt x="9641" y="6438"/>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479975" y="3334625"/>
              <a:ext cx="62225" cy="15975"/>
            </a:xfrm>
            <a:custGeom>
              <a:avLst/>
              <a:gdLst/>
              <a:ahLst/>
              <a:cxnLst/>
              <a:rect l="l" t="t" r="r" b="b"/>
              <a:pathLst>
                <a:path w="2489" h="639" extrusionOk="0">
                  <a:moveTo>
                    <a:pt x="63" y="48"/>
                  </a:moveTo>
                  <a:lnTo>
                    <a:pt x="623" y="234"/>
                  </a:lnTo>
                  <a:lnTo>
                    <a:pt x="1462" y="172"/>
                  </a:lnTo>
                  <a:lnTo>
                    <a:pt x="2193" y="514"/>
                  </a:lnTo>
                  <a:lnTo>
                    <a:pt x="2489" y="638"/>
                  </a:lnTo>
                  <a:lnTo>
                    <a:pt x="2255" y="514"/>
                  </a:lnTo>
                  <a:lnTo>
                    <a:pt x="1431" y="94"/>
                  </a:lnTo>
                  <a:lnTo>
                    <a:pt x="607" y="156"/>
                  </a:lnTo>
                  <a:lnTo>
                    <a:pt x="78" y="1"/>
                  </a:lnTo>
                  <a:lnTo>
                    <a:pt x="16" y="1"/>
                  </a:lnTo>
                  <a:cubicBezTo>
                    <a:pt x="1" y="1"/>
                    <a:pt x="1" y="17"/>
                    <a:pt x="1" y="32"/>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476850" y="3321800"/>
              <a:ext cx="22550" cy="38900"/>
            </a:xfrm>
            <a:custGeom>
              <a:avLst/>
              <a:gdLst/>
              <a:ahLst/>
              <a:cxnLst/>
              <a:rect l="l" t="t" r="r" b="b"/>
              <a:pathLst>
                <a:path w="902" h="1556" extrusionOk="0">
                  <a:moveTo>
                    <a:pt x="140" y="1"/>
                  </a:moveTo>
                  <a:cubicBezTo>
                    <a:pt x="124" y="16"/>
                    <a:pt x="109" y="32"/>
                    <a:pt x="93" y="47"/>
                  </a:cubicBezTo>
                  <a:cubicBezTo>
                    <a:pt x="62" y="94"/>
                    <a:pt x="31" y="172"/>
                    <a:pt x="0" y="250"/>
                  </a:cubicBezTo>
                  <a:lnTo>
                    <a:pt x="902" y="1556"/>
                  </a:lnTo>
                  <a:lnTo>
                    <a:pt x="140"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378125" y="3329200"/>
              <a:ext cx="11700" cy="82425"/>
            </a:xfrm>
            <a:custGeom>
              <a:avLst/>
              <a:gdLst/>
              <a:ahLst/>
              <a:cxnLst/>
              <a:rect l="l" t="t" r="r" b="b"/>
              <a:pathLst>
                <a:path w="468" h="3297" extrusionOk="0">
                  <a:moveTo>
                    <a:pt x="1" y="1104"/>
                  </a:moveTo>
                  <a:lnTo>
                    <a:pt x="141" y="2037"/>
                  </a:lnTo>
                  <a:lnTo>
                    <a:pt x="16" y="2690"/>
                  </a:lnTo>
                  <a:lnTo>
                    <a:pt x="125" y="3297"/>
                  </a:lnTo>
                  <a:lnTo>
                    <a:pt x="63" y="2690"/>
                  </a:lnTo>
                  <a:lnTo>
                    <a:pt x="218" y="2006"/>
                  </a:lnTo>
                  <a:lnTo>
                    <a:pt x="78" y="1089"/>
                  </a:lnTo>
                  <a:lnTo>
                    <a:pt x="358" y="296"/>
                  </a:lnTo>
                  <a:lnTo>
                    <a:pt x="467" y="0"/>
                  </a:lnTo>
                  <a:lnTo>
                    <a:pt x="358" y="234"/>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499800" y="3322575"/>
              <a:ext cx="82825" cy="200225"/>
            </a:xfrm>
            <a:custGeom>
              <a:avLst/>
              <a:gdLst/>
              <a:ahLst/>
              <a:cxnLst/>
              <a:rect l="l" t="t" r="r" b="b"/>
              <a:pathLst>
                <a:path w="3313" h="8009" extrusionOk="0">
                  <a:moveTo>
                    <a:pt x="1" y="4915"/>
                  </a:moveTo>
                  <a:cubicBezTo>
                    <a:pt x="1" y="5490"/>
                    <a:pt x="141" y="8009"/>
                    <a:pt x="141" y="8009"/>
                  </a:cubicBezTo>
                  <a:lnTo>
                    <a:pt x="3313" y="7029"/>
                  </a:lnTo>
                  <a:lnTo>
                    <a:pt x="2675" y="4417"/>
                  </a:lnTo>
                  <a:lnTo>
                    <a:pt x="2380" y="3157"/>
                  </a:lnTo>
                  <a:lnTo>
                    <a:pt x="2100" y="2753"/>
                  </a:lnTo>
                  <a:lnTo>
                    <a:pt x="1602" y="3157"/>
                  </a:lnTo>
                  <a:lnTo>
                    <a:pt x="1898" y="2193"/>
                  </a:lnTo>
                  <a:lnTo>
                    <a:pt x="1820" y="1525"/>
                  </a:lnTo>
                  <a:lnTo>
                    <a:pt x="1011" y="1"/>
                  </a:lnTo>
                  <a:cubicBezTo>
                    <a:pt x="731" y="607"/>
                    <a:pt x="249" y="2193"/>
                    <a:pt x="249" y="2193"/>
                  </a:cubicBezTo>
                  <a:cubicBezTo>
                    <a:pt x="187" y="2520"/>
                    <a:pt x="1" y="4915"/>
                    <a:pt x="1" y="4915"/>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440325" y="3401500"/>
              <a:ext cx="28025" cy="96825"/>
            </a:xfrm>
            <a:custGeom>
              <a:avLst/>
              <a:gdLst/>
              <a:ahLst/>
              <a:cxnLst/>
              <a:rect l="l" t="t" r="r" b="b"/>
              <a:pathLst>
                <a:path w="1121" h="3873" extrusionOk="0">
                  <a:moveTo>
                    <a:pt x="1" y="0"/>
                  </a:moveTo>
                  <a:lnTo>
                    <a:pt x="296" y="1244"/>
                  </a:lnTo>
                  <a:lnTo>
                    <a:pt x="934" y="3872"/>
                  </a:lnTo>
                  <a:lnTo>
                    <a:pt x="1120" y="3810"/>
                  </a:lnTo>
                  <a:lnTo>
                    <a:pt x="358" y="1229"/>
                  </a:lnTo>
                  <a:lnTo>
                    <a:pt x="1"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362950" y="3448150"/>
              <a:ext cx="110425" cy="28400"/>
            </a:xfrm>
            <a:custGeom>
              <a:avLst/>
              <a:gdLst/>
              <a:ahLst/>
              <a:cxnLst/>
              <a:rect l="l" t="t" r="r" b="b"/>
              <a:pathLst>
                <a:path w="4417" h="1136" extrusionOk="0">
                  <a:moveTo>
                    <a:pt x="1415" y="94"/>
                  </a:moveTo>
                  <a:lnTo>
                    <a:pt x="0" y="778"/>
                  </a:lnTo>
                  <a:lnTo>
                    <a:pt x="1384" y="0"/>
                  </a:lnTo>
                  <a:lnTo>
                    <a:pt x="3172" y="16"/>
                  </a:lnTo>
                  <a:lnTo>
                    <a:pt x="4261" y="498"/>
                  </a:lnTo>
                  <a:lnTo>
                    <a:pt x="4416" y="1135"/>
                  </a:lnTo>
                  <a:lnTo>
                    <a:pt x="3219" y="171"/>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0050" y="3288775"/>
              <a:ext cx="61075" cy="20625"/>
            </a:xfrm>
            <a:custGeom>
              <a:avLst/>
              <a:gdLst/>
              <a:ahLst/>
              <a:cxnLst/>
              <a:rect l="l" t="t" r="r" b="b"/>
              <a:pathLst>
                <a:path w="2443" h="825" extrusionOk="0">
                  <a:moveTo>
                    <a:pt x="1" y="0"/>
                  </a:moveTo>
                  <a:lnTo>
                    <a:pt x="1027" y="389"/>
                  </a:lnTo>
                  <a:lnTo>
                    <a:pt x="1463" y="700"/>
                  </a:lnTo>
                  <a:lnTo>
                    <a:pt x="2131" y="793"/>
                  </a:lnTo>
                  <a:lnTo>
                    <a:pt x="2442" y="824"/>
                  </a:lnTo>
                  <a:cubicBezTo>
                    <a:pt x="2085" y="700"/>
                    <a:pt x="1774" y="607"/>
                    <a:pt x="1649" y="560"/>
                  </a:cubicBezTo>
                  <a:cubicBezTo>
                    <a:pt x="1121" y="311"/>
                    <a:pt x="561" y="125"/>
                    <a:pt x="1" y="0"/>
                  </a:cubicBez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a:off x="-3834" y="2899964"/>
            <a:ext cx="1367631" cy="1618326"/>
            <a:chOff x="-7640150" y="4203850"/>
            <a:chExt cx="589725" cy="697825"/>
          </a:xfrm>
        </p:grpSpPr>
        <p:sp>
          <p:nvSpPr>
            <p:cNvPr id="100" name="Google Shape;100;p2"/>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1295862" y="3096360"/>
            <a:ext cx="1192771" cy="1405027"/>
            <a:chOff x="-6709925" y="3740475"/>
            <a:chExt cx="514325" cy="605850"/>
          </a:xfrm>
        </p:grpSpPr>
        <p:sp>
          <p:nvSpPr>
            <p:cNvPr id="113" name="Google Shape;113;p2"/>
            <p:cNvSpPr/>
            <p:nvPr/>
          </p:nvSpPr>
          <p:spPr>
            <a:xfrm>
              <a:off x="-6709925" y="3740475"/>
              <a:ext cx="514325" cy="440450"/>
            </a:xfrm>
            <a:custGeom>
              <a:avLst/>
              <a:gdLst/>
              <a:ahLst/>
              <a:cxnLst/>
              <a:rect l="l" t="t" r="r" b="b"/>
              <a:pathLst>
                <a:path w="20573" h="17618" extrusionOk="0">
                  <a:moveTo>
                    <a:pt x="19966" y="9283"/>
                  </a:moveTo>
                  <a:cubicBezTo>
                    <a:pt x="19888" y="9050"/>
                    <a:pt x="19779" y="8739"/>
                    <a:pt x="19686" y="8506"/>
                  </a:cubicBezTo>
                  <a:cubicBezTo>
                    <a:pt x="19577" y="8288"/>
                    <a:pt x="19453" y="7962"/>
                    <a:pt x="19344" y="7728"/>
                  </a:cubicBezTo>
                  <a:cubicBezTo>
                    <a:pt x="19235" y="7495"/>
                    <a:pt x="19064" y="7153"/>
                    <a:pt x="18940" y="6904"/>
                  </a:cubicBezTo>
                  <a:cubicBezTo>
                    <a:pt x="18644" y="6345"/>
                    <a:pt x="18333" y="5785"/>
                    <a:pt x="17991" y="5256"/>
                  </a:cubicBezTo>
                  <a:cubicBezTo>
                    <a:pt x="17260" y="4121"/>
                    <a:pt x="16374" y="3079"/>
                    <a:pt x="15363" y="2193"/>
                  </a:cubicBezTo>
                  <a:cubicBezTo>
                    <a:pt x="15177" y="2022"/>
                    <a:pt x="14912" y="1804"/>
                    <a:pt x="14710" y="1664"/>
                  </a:cubicBezTo>
                  <a:cubicBezTo>
                    <a:pt x="14508" y="1509"/>
                    <a:pt x="14259" y="1338"/>
                    <a:pt x="14057" y="1213"/>
                  </a:cubicBezTo>
                  <a:cubicBezTo>
                    <a:pt x="13700" y="996"/>
                    <a:pt x="13326" y="793"/>
                    <a:pt x="12953" y="622"/>
                  </a:cubicBezTo>
                  <a:cubicBezTo>
                    <a:pt x="12549" y="451"/>
                    <a:pt x="12129" y="311"/>
                    <a:pt x="11709" y="218"/>
                  </a:cubicBezTo>
                  <a:cubicBezTo>
                    <a:pt x="11305" y="109"/>
                    <a:pt x="10885" y="47"/>
                    <a:pt x="10465" y="16"/>
                  </a:cubicBezTo>
                  <a:cubicBezTo>
                    <a:pt x="10045" y="0"/>
                    <a:pt x="9610" y="16"/>
                    <a:pt x="9190" y="63"/>
                  </a:cubicBezTo>
                  <a:cubicBezTo>
                    <a:pt x="8522" y="156"/>
                    <a:pt x="7884" y="342"/>
                    <a:pt x="7262" y="607"/>
                  </a:cubicBezTo>
                  <a:cubicBezTo>
                    <a:pt x="7091" y="685"/>
                    <a:pt x="6858" y="809"/>
                    <a:pt x="6687" y="887"/>
                  </a:cubicBezTo>
                  <a:cubicBezTo>
                    <a:pt x="6345" y="1089"/>
                    <a:pt x="6003" y="1307"/>
                    <a:pt x="5676" y="1540"/>
                  </a:cubicBezTo>
                  <a:cubicBezTo>
                    <a:pt x="5287" y="1820"/>
                    <a:pt x="4914" y="2146"/>
                    <a:pt x="4557" y="2488"/>
                  </a:cubicBezTo>
                  <a:cubicBezTo>
                    <a:pt x="4152" y="2908"/>
                    <a:pt x="3779" y="3343"/>
                    <a:pt x="3421" y="3794"/>
                  </a:cubicBezTo>
                  <a:cubicBezTo>
                    <a:pt x="2971" y="4370"/>
                    <a:pt x="2520" y="5085"/>
                    <a:pt x="2520" y="5101"/>
                  </a:cubicBezTo>
                  <a:cubicBezTo>
                    <a:pt x="2224" y="5583"/>
                    <a:pt x="1867" y="6236"/>
                    <a:pt x="1618" y="6733"/>
                  </a:cubicBezTo>
                  <a:cubicBezTo>
                    <a:pt x="1478" y="7029"/>
                    <a:pt x="1198" y="7620"/>
                    <a:pt x="902" y="8428"/>
                  </a:cubicBezTo>
                  <a:cubicBezTo>
                    <a:pt x="638" y="9143"/>
                    <a:pt x="452" y="9812"/>
                    <a:pt x="389" y="10061"/>
                  </a:cubicBezTo>
                  <a:cubicBezTo>
                    <a:pt x="327" y="10278"/>
                    <a:pt x="265" y="10574"/>
                    <a:pt x="218" y="10792"/>
                  </a:cubicBezTo>
                  <a:cubicBezTo>
                    <a:pt x="172" y="11009"/>
                    <a:pt x="109" y="11305"/>
                    <a:pt x="78" y="11522"/>
                  </a:cubicBezTo>
                  <a:cubicBezTo>
                    <a:pt x="63" y="11709"/>
                    <a:pt x="32" y="11958"/>
                    <a:pt x="16" y="12144"/>
                  </a:cubicBezTo>
                  <a:cubicBezTo>
                    <a:pt x="16" y="12315"/>
                    <a:pt x="1" y="12518"/>
                    <a:pt x="1" y="12673"/>
                  </a:cubicBezTo>
                  <a:cubicBezTo>
                    <a:pt x="1" y="12797"/>
                    <a:pt x="16" y="12968"/>
                    <a:pt x="32" y="13077"/>
                  </a:cubicBezTo>
                  <a:cubicBezTo>
                    <a:pt x="78" y="13746"/>
                    <a:pt x="265" y="14399"/>
                    <a:pt x="607" y="14974"/>
                  </a:cubicBezTo>
                  <a:cubicBezTo>
                    <a:pt x="763" y="15239"/>
                    <a:pt x="949" y="15503"/>
                    <a:pt x="1182" y="15721"/>
                  </a:cubicBezTo>
                  <a:cubicBezTo>
                    <a:pt x="1260" y="15798"/>
                    <a:pt x="1338" y="15861"/>
                    <a:pt x="1416" y="15938"/>
                  </a:cubicBezTo>
                  <a:cubicBezTo>
                    <a:pt x="1571" y="16047"/>
                    <a:pt x="1789" y="16203"/>
                    <a:pt x="1960" y="16327"/>
                  </a:cubicBezTo>
                  <a:cubicBezTo>
                    <a:pt x="2255" y="16498"/>
                    <a:pt x="2582" y="16654"/>
                    <a:pt x="2908" y="16778"/>
                  </a:cubicBezTo>
                  <a:cubicBezTo>
                    <a:pt x="3359" y="16965"/>
                    <a:pt x="3826" y="17105"/>
                    <a:pt x="4292" y="17213"/>
                  </a:cubicBezTo>
                  <a:cubicBezTo>
                    <a:pt x="4448" y="17260"/>
                    <a:pt x="4665" y="17307"/>
                    <a:pt x="4821" y="17338"/>
                  </a:cubicBezTo>
                  <a:cubicBezTo>
                    <a:pt x="5163" y="17400"/>
                    <a:pt x="5598" y="17462"/>
                    <a:pt x="5940" y="17524"/>
                  </a:cubicBezTo>
                  <a:cubicBezTo>
                    <a:pt x="6174" y="17556"/>
                    <a:pt x="6438" y="17587"/>
                    <a:pt x="6765" y="17618"/>
                  </a:cubicBezTo>
                  <a:cubicBezTo>
                    <a:pt x="6765" y="17587"/>
                    <a:pt x="6780" y="17556"/>
                    <a:pt x="6780" y="17509"/>
                  </a:cubicBezTo>
                  <a:cubicBezTo>
                    <a:pt x="3624" y="17167"/>
                    <a:pt x="1820" y="16218"/>
                    <a:pt x="2628" y="15176"/>
                  </a:cubicBezTo>
                  <a:cubicBezTo>
                    <a:pt x="3266" y="14352"/>
                    <a:pt x="5334" y="13684"/>
                    <a:pt x="7900" y="13342"/>
                  </a:cubicBezTo>
                  <a:cubicBezTo>
                    <a:pt x="9501" y="13186"/>
                    <a:pt x="11118" y="13124"/>
                    <a:pt x="12736" y="13171"/>
                  </a:cubicBezTo>
                  <a:cubicBezTo>
                    <a:pt x="16669" y="13373"/>
                    <a:pt x="19080" y="14430"/>
                    <a:pt x="18162" y="15612"/>
                  </a:cubicBezTo>
                  <a:cubicBezTo>
                    <a:pt x="17649" y="16296"/>
                    <a:pt x="16125" y="16871"/>
                    <a:pt x="14166" y="17245"/>
                  </a:cubicBezTo>
                  <a:cubicBezTo>
                    <a:pt x="14166" y="17276"/>
                    <a:pt x="14182" y="17307"/>
                    <a:pt x="14182" y="17338"/>
                  </a:cubicBezTo>
                  <a:cubicBezTo>
                    <a:pt x="14601" y="17276"/>
                    <a:pt x="14897" y="17213"/>
                    <a:pt x="15052" y="17182"/>
                  </a:cubicBezTo>
                  <a:cubicBezTo>
                    <a:pt x="15379" y="17105"/>
                    <a:pt x="15814" y="16996"/>
                    <a:pt x="16141" y="16918"/>
                  </a:cubicBezTo>
                  <a:cubicBezTo>
                    <a:pt x="16296" y="16871"/>
                    <a:pt x="16530" y="16794"/>
                    <a:pt x="16685" y="16747"/>
                  </a:cubicBezTo>
                  <a:cubicBezTo>
                    <a:pt x="16841" y="16685"/>
                    <a:pt x="17089" y="16607"/>
                    <a:pt x="17260" y="16545"/>
                  </a:cubicBezTo>
                  <a:cubicBezTo>
                    <a:pt x="17525" y="16452"/>
                    <a:pt x="17851" y="16312"/>
                    <a:pt x="18100" y="16187"/>
                  </a:cubicBezTo>
                  <a:cubicBezTo>
                    <a:pt x="18256" y="16109"/>
                    <a:pt x="18489" y="15985"/>
                    <a:pt x="18644" y="15876"/>
                  </a:cubicBezTo>
                  <a:cubicBezTo>
                    <a:pt x="18800" y="15783"/>
                    <a:pt x="18955" y="15674"/>
                    <a:pt x="19080" y="15565"/>
                  </a:cubicBezTo>
                  <a:cubicBezTo>
                    <a:pt x="19251" y="15425"/>
                    <a:pt x="19406" y="15254"/>
                    <a:pt x="19562" y="15099"/>
                  </a:cubicBezTo>
                  <a:cubicBezTo>
                    <a:pt x="19624" y="15021"/>
                    <a:pt x="19702" y="14912"/>
                    <a:pt x="19764" y="14850"/>
                  </a:cubicBezTo>
                  <a:cubicBezTo>
                    <a:pt x="20028" y="14508"/>
                    <a:pt x="20215" y="14119"/>
                    <a:pt x="20339" y="13715"/>
                  </a:cubicBezTo>
                  <a:cubicBezTo>
                    <a:pt x="20417" y="13513"/>
                    <a:pt x="20464" y="13295"/>
                    <a:pt x="20495" y="13093"/>
                  </a:cubicBezTo>
                  <a:cubicBezTo>
                    <a:pt x="20526" y="12860"/>
                    <a:pt x="20557" y="12626"/>
                    <a:pt x="20557" y="12409"/>
                  </a:cubicBezTo>
                  <a:cubicBezTo>
                    <a:pt x="20572" y="12036"/>
                    <a:pt x="20557" y="11662"/>
                    <a:pt x="20495" y="11305"/>
                  </a:cubicBezTo>
                  <a:cubicBezTo>
                    <a:pt x="20464" y="11118"/>
                    <a:pt x="20432" y="10854"/>
                    <a:pt x="20370" y="10667"/>
                  </a:cubicBezTo>
                  <a:cubicBezTo>
                    <a:pt x="20261" y="10247"/>
                    <a:pt x="20106" y="9703"/>
                    <a:pt x="19966" y="9283"/>
                  </a:cubicBezTo>
                  <a:close/>
                </a:path>
              </a:pathLst>
            </a:custGeom>
            <a:gradFill>
              <a:gsLst>
                <a:gs pos="0">
                  <a:srgbClr val="A2D2D7"/>
                </a:gs>
                <a:gs pos="100000">
                  <a:srgbClr val="00A9B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709925" y="4028525"/>
              <a:ext cx="64950" cy="115875"/>
            </a:xfrm>
            <a:custGeom>
              <a:avLst/>
              <a:gdLst/>
              <a:ahLst/>
              <a:cxnLst/>
              <a:rect l="l" t="t" r="r" b="b"/>
              <a:pathLst>
                <a:path w="2598" h="4635" extrusionOk="0">
                  <a:moveTo>
                    <a:pt x="94" y="0"/>
                  </a:moveTo>
                  <a:lnTo>
                    <a:pt x="78" y="0"/>
                  </a:lnTo>
                  <a:cubicBezTo>
                    <a:pt x="63" y="171"/>
                    <a:pt x="32" y="420"/>
                    <a:pt x="16" y="607"/>
                  </a:cubicBezTo>
                  <a:cubicBezTo>
                    <a:pt x="16" y="778"/>
                    <a:pt x="1" y="980"/>
                    <a:pt x="1" y="1136"/>
                  </a:cubicBezTo>
                  <a:cubicBezTo>
                    <a:pt x="1" y="1260"/>
                    <a:pt x="16" y="1415"/>
                    <a:pt x="32" y="1540"/>
                  </a:cubicBezTo>
                  <a:cubicBezTo>
                    <a:pt x="78" y="2208"/>
                    <a:pt x="265" y="2846"/>
                    <a:pt x="591" y="3437"/>
                  </a:cubicBezTo>
                  <a:cubicBezTo>
                    <a:pt x="763" y="3701"/>
                    <a:pt x="949" y="3950"/>
                    <a:pt x="1182" y="4183"/>
                  </a:cubicBezTo>
                  <a:cubicBezTo>
                    <a:pt x="1260" y="4245"/>
                    <a:pt x="1338" y="4323"/>
                    <a:pt x="1416" y="4385"/>
                  </a:cubicBezTo>
                  <a:cubicBezTo>
                    <a:pt x="1509" y="4463"/>
                    <a:pt x="1633" y="4556"/>
                    <a:pt x="1758" y="4634"/>
                  </a:cubicBezTo>
                  <a:lnTo>
                    <a:pt x="1773" y="4603"/>
                  </a:lnTo>
                  <a:cubicBezTo>
                    <a:pt x="2597" y="2924"/>
                    <a:pt x="1851" y="871"/>
                    <a:pt x="94"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
            <p:cNvGrpSpPr/>
            <p:nvPr/>
          </p:nvGrpSpPr>
          <p:grpSpPr>
            <a:xfrm>
              <a:off x="-6668325" y="3795675"/>
              <a:ext cx="459125" cy="550650"/>
              <a:chOff x="-6668325" y="3795675"/>
              <a:chExt cx="459125" cy="550650"/>
            </a:xfrm>
          </p:grpSpPr>
          <p:sp>
            <p:nvSpPr>
              <p:cNvPr id="116" name="Google Shape;116;p2"/>
              <p:cNvSpPr/>
              <p:nvPr/>
            </p:nvSpPr>
            <p:spPr>
              <a:xfrm>
                <a:off x="-6590972" y="4067387"/>
                <a:ext cx="280278" cy="66467"/>
              </a:xfrm>
              <a:custGeom>
                <a:avLst/>
                <a:gdLst/>
                <a:ahLst/>
                <a:cxnLst/>
                <a:rect l="l" t="t" r="r" b="b"/>
                <a:pathLst>
                  <a:path w="10808" h="3204" extrusionOk="0">
                    <a:moveTo>
                      <a:pt x="10388" y="1011"/>
                    </a:moveTo>
                    <a:cubicBezTo>
                      <a:pt x="10139" y="840"/>
                      <a:pt x="9859" y="685"/>
                      <a:pt x="9579" y="576"/>
                    </a:cubicBezTo>
                    <a:cubicBezTo>
                      <a:pt x="9190" y="421"/>
                      <a:pt x="8802" y="296"/>
                      <a:pt x="8382" y="218"/>
                    </a:cubicBezTo>
                    <a:cubicBezTo>
                      <a:pt x="7978" y="141"/>
                      <a:pt x="7558" y="78"/>
                      <a:pt x="7138" y="47"/>
                    </a:cubicBezTo>
                    <a:cubicBezTo>
                      <a:pt x="6625" y="16"/>
                      <a:pt x="6127" y="1"/>
                      <a:pt x="5630" y="16"/>
                    </a:cubicBezTo>
                    <a:cubicBezTo>
                      <a:pt x="5521" y="16"/>
                      <a:pt x="5179" y="32"/>
                      <a:pt x="4976" y="63"/>
                    </a:cubicBezTo>
                    <a:cubicBezTo>
                      <a:pt x="4759" y="78"/>
                      <a:pt x="4526" y="94"/>
                      <a:pt x="4339" y="125"/>
                    </a:cubicBezTo>
                    <a:lnTo>
                      <a:pt x="4028" y="156"/>
                    </a:lnTo>
                    <a:cubicBezTo>
                      <a:pt x="3608" y="218"/>
                      <a:pt x="3204" y="312"/>
                      <a:pt x="2800" y="405"/>
                    </a:cubicBezTo>
                    <a:cubicBezTo>
                      <a:pt x="2380" y="514"/>
                      <a:pt x="1960" y="669"/>
                      <a:pt x="1571" y="856"/>
                    </a:cubicBezTo>
                    <a:cubicBezTo>
                      <a:pt x="1416" y="934"/>
                      <a:pt x="1276" y="1011"/>
                      <a:pt x="1136" y="1105"/>
                    </a:cubicBezTo>
                    <a:cubicBezTo>
                      <a:pt x="1011" y="1182"/>
                      <a:pt x="887" y="1291"/>
                      <a:pt x="778" y="1369"/>
                    </a:cubicBezTo>
                    <a:cubicBezTo>
                      <a:pt x="716" y="1416"/>
                      <a:pt x="669" y="1478"/>
                      <a:pt x="607" y="1540"/>
                    </a:cubicBezTo>
                    <a:cubicBezTo>
                      <a:pt x="1" y="2333"/>
                      <a:pt x="1727" y="3048"/>
                      <a:pt x="4494" y="3126"/>
                    </a:cubicBezTo>
                    <a:cubicBezTo>
                      <a:pt x="7247" y="3204"/>
                      <a:pt x="9968" y="2613"/>
                      <a:pt x="10590" y="1820"/>
                    </a:cubicBezTo>
                    <a:cubicBezTo>
                      <a:pt x="10807" y="1540"/>
                      <a:pt x="10714" y="1260"/>
                      <a:pt x="10388" y="1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668325" y="4065450"/>
                <a:ext cx="421025" cy="118200"/>
              </a:xfrm>
              <a:custGeom>
                <a:avLst/>
                <a:gdLst/>
                <a:ahLst/>
                <a:cxnLst/>
                <a:rect l="l" t="t" r="r" b="b"/>
                <a:pathLst>
                  <a:path w="16841" h="4728" extrusionOk="0">
                    <a:moveTo>
                      <a:pt x="16187" y="1338"/>
                    </a:moveTo>
                    <a:cubicBezTo>
                      <a:pt x="15285" y="669"/>
                      <a:pt x="13202" y="203"/>
                      <a:pt x="10465" y="109"/>
                    </a:cubicBezTo>
                    <a:cubicBezTo>
                      <a:pt x="6469" y="1"/>
                      <a:pt x="2519" y="778"/>
                      <a:pt x="1213" y="1882"/>
                    </a:cubicBezTo>
                    <a:cubicBezTo>
                      <a:pt x="1120" y="1960"/>
                      <a:pt x="1042" y="2038"/>
                      <a:pt x="964" y="2146"/>
                    </a:cubicBezTo>
                    <a:cubicBezTo>
                      <a:pt x="0" y="3390"/>
                      <a:pt x="2706" y="4494"/>
                      <a:pt x="6998" y="4619"/>
                    </a:cubicBezTo>
                    <a:cubicBezTo>
                      <a:pt x="11289" y="4728"/>
                      <a:pt x="15550" y="3841"/>
                      <a:pt x="16498" y="2582"/>
                    </a:cubicBezTo>
                    <a:cubicBezTo>
                      <a:pt x="16840" y="2131"/>
                      <a:pt x="16716" y="1711"/>
                      <a:pt x="16187" y="1338"/>
                    </a:cubicBezTo>
                    <a:close/>
                    <a:moveTo>
                      <a:pt x="7588" y="2846"/>
                    </a:moveTo>
                    <a:cubicBezTo>
                      <a:pt x="4836" y="2768"/>
                      <a:pt x="3095" y="2053"/>
                      <a:pt x="3717" y="1260"/>
                    </a:cubicBezTo>
                    <a:cubicBezTo>
                      <a:pt x="3763" y="1198"/>
                      <a:pt x="3810" y="1136"/>
                      <a:pt x="3872" y="1089"/>
                    </a:cubicBezTo>
                    <a:lnTo>
                      <a:pt x="3934" y="1073"/>
                    </a:lnTo>
                    <a:lnTo>
                      <a:pt x="4028" y="1027"/>
                    </a:lnTo>
                    <a:cubicBezTo>
                      <a:pt x="4105" y="996"/>
                      <a:pt x="4199" y="949"/>
                      <a:pt x="4276" y="934"/>
                    </a:cubicBezTo>
                    <a:cubicBezTo>
                      <a:pt x="4432" y="887"/>
                      <a:pt x="4665" y="809"/>
                      <a:pt x="5054" y="716"/>
                    </a:cubicBezTo>
                    <a:cubicBezTo>
                      <a:pt x="5614" y="591"/>
                      <a:pt x="6173" y="498"/>
                      <a:pt x="6749" y="436"/>
                    </a:cubicBezTo>
                    <a:cubicBezTo>
                      <a:pt x="7044" y="389"/>
                      <a:pt x="7806" y="312"/>
                      <a:pt x="8273" y="296"/>
                    </a:cubicBezTo>
                    <a:cubicBezTo>
                      <a:pt x="8832" y="280"/>
                      <a:pt x="9268" y="249"/>
                      <a:pt x="10185" y="280"/>
                    </a:cubicBezTo>
                    <a:cubicBezTo>
                      <a:pt x="10807" y="296"/>
                      <a:pt x="11429" y="343"/>
                      <a:pt x="12051" y="420"/>
                    </a:cubicBezTo>
                    <a:cubicBezTo>
                      <a:pt x="12549" y="467"/>
                      <a:pt x="13015" y="576"/>
                      <a:pt x="13482" y="731"/>
                    </a:cubicBezTo>
                    <a:lnTo>
                      <a:pt x="13497" y="731"/>
                    </a:lnTo>
                    <a:lnTo>
                      <a:pt x="13497" y="731"/>
                    </a:lnTo>
                    <a:cubicBezTo>
                      <a:pt x="13824" y="980"/>
                      <a:pt x="13917" y="1245"/>
                      <a:pt x="13699" y="1540"/>
                    </a:cubicBezTo>
                    <a:cubicBezTo>
                      <a:pt x="13062" y="2333"/>
                      <a:pt x="10341" y="2924"/>
                      <a:pt x="7588" y="28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571525" y="4279850"/>
                <a:ext cx="257750" cy="66475"/>
              </a:xfrm>
              <a:custGeom>
                <a:avLst/>
                <a:gdLst/>
                <a:ahLst/>
                <a:cxnLst/>
                <a:rect l="l" t="t" r="r" b="b"/>
                <a:pathLst>
                  <a:path w="10310" h="2659" extrusionOk="0">
                    <a:moveTo>
                      <a:pt x="5688" y="0"/>
                    </a:moveTo>
                    <a:cubicBezTo>
                      <a:pt x="3327" y="0"/>
                      <a:pt x="1099" y="521"/>
                      <a:pt x="575" y="1205"/>
                    </a:cubicBezTo>
                    <a:cubicBezTo>
                      <a:pt x="0" y="1936"/>
                      <a:pt x="1602" y="2589"/>
                      <a:pt x="4136" y="2651"/>
                    </a:cubicBezTo>
                    <a:cubicBezTo>
                      <a:pt x="4302" y="2656"/>
                      <a:pt x="4468" y="2659"/>
                      <a:pt x="4634" y="2659"/>
                    </a:cubicBezTo>
                    <a:cubicBezTo>
                      <a:pt x="6991" y="2659"/>
                      <a:pt x="9212" y="2152"/>
                      <a:pt x="9750" y="1469"/>
                    </a:cubicBezTo>
                    <a:cubicBezTo>
                      <a:pt x="10309" y="739"/>
                      <a:pt x="8708" y="70"/>
                      <a:pt x="6173" y="8"/>
                    </a:cubicBezTo>
                    <a:cubicBezTo>
                      <a:pt x="6011" y="3"/>
                      <a:pt x="5849" y="0"/>
                      <a:pt x="5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560650" y="4071675"/>
                <a:ext cx="234825" cy="244925"/>
              </a:xfrm>
              <a:custGeom>
                <a:avLst/>
                <a:gdLst/>
                <a:ahLst/>
                <a:cxnLst/>
                <a:rect l="l" t="t" r="r" b="b"/>
                <a:pathLst>
                  <a:path w="9393" h="9797" extrusionOk="0">
                    <a:moveTo>
                      <a:pt x="5863" y="16"/>
                    </a:moveTo>
                    <a:cubicBezTo>
                      <a:pt x="4945" y="0"/>
                      <a:pt x="4510" y="16"/>
                      <a:pt x="3950" y="47"/>
                    </a:cubicBezTo>
                    <a:cubicBezTo>
                      <a:pt x="3484" y="63"/>
                      <a:pt x="2737" y="140"/>
                      <a:pt x="2442" y="171"/>
                    </a:cubicBezTo>
                    <a:cubicBezTo>
                      <a:pt x="2177" y="203"/>
                      <a:pt x="1851" y="249"/>
                      <a:pt x="1493" y="311"/>
                    </a:cubicBezTo>
                    <a:cubicBezTo>
                      <a:pt x="1462" y="342"/>
                      <a:pt x="1431" y="374"/>
                      <a:pt x="1400" y="405"/>
                    </a:cubicBezTo>
                    <a:cubicBezTo>
                      <a:pt x="1369" y="451"/>
                      <a:pt x="1338" y="498"/>
                      <a:pt x="1338" y="560"/>
                    </a:cubicBezTo>
                    <a:cubicBezTo>
                      <a:pt x="887" y="3639"/>
                      <a:pt x="451" y="6718"/>
                      <a:pt x="1" y="9796"/>
                    </a:cubicBezTo>
                    <a:cubicBezTo>
                      <a:pt x="16" y="9703"/>
                      <a:pt x="63" y="9625"/>
                      <a:pt x="109" y="9548"/>
                    </a:cubicBezTo>
                    <a:cubicBezTo>
                      <a:pt x="685" y="8817"/>
                      <a:pt x="3188" y="8288"/>
                      <a:pt x="5723" y="8350"/>
                    </a:cubicBezTo>
                    <a:cubicBezTo>
                      <a:pt x="7822" y="8413"/>
                      <a:pt x="9268" y="8863"/>
                      <a:pt x="9392" y="9439"/>
                    </a:cubicBezTo>
                    <a:cubicBezTo>
                      <a:pt x="8724" y="6407"/>
                      <a:pt x="8055" y="3375"/>
                      <a:pt x="7386" y="342"/>
                    </a:cubicBezTo>
                    <a:cubicBezTo>
                      <a:pt x="7355" y="234"/>
                      <a:pt x="7293" y="156"/>
                      <a:pt x="7215" y="94"/>
                    </a:cubicBezTo>
                    <a:cubicBezTo>
                      <a:pt x="6718" y="63"/>
                      <a:pt x="6205" y="31"/>
                      <a:pt x="5863" y="16"/>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31100" y="4071900"/>
                <a:ext cx="161350" cy="41000"/>
              </a:xfrm>
              <a:custGeom>
                <a:avLst/>
                <a:gdLst/>
                <a:ahLst/>
                <a:cxnLst/>
                <a:rect l="l" t="t" r="r" b="b"/>
                <a:pathLst>
                  <a:path w="6454" h="1640" extrusionOk="0">
                    <a:moveTo>
                      <a:pt x="4035" y="1"/>
                    </a:moveTo>
                    <a:cubicBezTo>
                      <a:pt x="3521" y="1"/>
                      <a:pt x="3178" y="15"/>
                      <a:pt x="2768" y="38"/>
                    </a:cubicBezTo>
                    <a:cubicBezTo>
                      <a:pt x="2302" y="54"/>
                      <a:pt x="1555" y="131"/>
                      <a:pt x="1260" y="162"/>
                    </a:cubicBezTo>
                    <a:cubicBezTo>
                      <a:pt x="995" y="194"/>
                      <a:pt x="669" y="240"/>
                      <a:pt x="311" y="302"/>
                    </a:cubicBezTo>
                    <a:cubicBezTo>
                      <a:pt x="280" y="333"/>
                      <a:pt x="249" y="365"/>
                      <a:pt x="218" y="396"/>
                    </a:cubicBezTo>
                    <a:cubicBezTo>
                      <a:pt x="187" y="442"/>
                      <a:pt x="156" y="489"/>
                      <a:pt x="156" y="551"/>
                    </a:cubicBezTo>
                    <a:cubicBezTo>
                      <a:pt x="94" y="909"/>
                      <a:pt x="47" y="1282"/>
                      <a:pt x="0" y="1640"/>
                    </a:cubicBezTo>
                    <a:cubicBezTo>
                      <a:pt x="109" y="1593"/>
                      <a:pt x="249" y="1562"/>
                      <a:pt x="420" y="1515"/>
                    </a:cubicBezTo>
                    <a:cubicBezTo>
                      <a:pt x="824" y="1406"/>
                      <a:pt x="1229" y="1313"/>
                      <a:pt x="1649" y="1251"/>
                    </a:cubicBezTo>
                    <a:lnTo>
                      <a:pt x="1975" y="1220"/>
                    </a:lnTo>
                    <a:cubicBezTo>
                      <a:pt x="2162" y="1189"/>
                      <a:pt x="2410" y="1173"/>
                      <a:pt x="2597" y="1158"/>
                    </a:cubicBezTo>
                    <a:cubicBezTo>
                      <a:pt x="2784" y="1126"/>
                      <a:pt x="3141" y="1126"/>
                      <a:pt x="3250" y="1111"/>
                    </a:cubicBezTo>
                    <a:cubicBezTo>
                      <a:pt x="3374" y="1107"/>
                      <a:pt x="3499" y="1105"/>
                      <a:pt x="3624" y="1105"/>
                    </a:cubicBezTo>
                    <a:cubicBezTo>
                      <a:pt x="3997" y="1105"/>
                      <a:pt x="4374" y="1123"/>
                      <a:pt x="4758" y="1158"/>
                    </a:cubicBezTo>
                    <a:cubicBezTo>
                      <a:pt x="5178" y="1189"/>
                      <a:pt x="5598" y="1235"/>
                      <a:pt x="6018" y="1329"/>
                    </a:cubicBezTo>
                    <a:cubicBezTo>
                      <a:pt x="6173" y="1360"/>
                      <a:pt x="6329" y="1391"/>
                      <a:pt x="6453" y="1422"/>
                    </a:cubicBezTo>
                    <a:cubicBezTo>
                      <a:pt x="6376" y="1064"/>
                      <a:pt x="6298" y="691"/>
                      <a:pt x="6204" y="333"/>
                    </a:cubicBezTo>
                    <a:cubicBezTo>
                      <a:pt x="6173" y="225"/>
                      <a:pt x="6111" y="147"/>
                      <a:pt x="6033" y="85"/>
                    </a:cubicBezTo>
                    <a:cubicBezTo>
                      <a:pt x="5536" y="54"/>
                      <a:pt x="5023" y="22"/>
                      <a:pt x="4681" y="7"/>
                    </a:cubicBezTo>
                    <a:cubicBezTo>
                      <a:pt x="4435" y="3"/>
                      <a:pt x="4224" y="1"/>
                      <a:pt x="4035"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14000" y="3924725"/>
                <a:ext cx="193625" cy="148150"/>
              </a:xfrm>
              <a:custGeom>
                <a:avLst/>
                <a:gdLst/>
                <a:ahLst/>
                <a:cxnLst/>
                <a:rect l="l" t="t" r="r" b="b"/>
                <a:pathLst>
                  <a:path w="7745" h="5926" extrusionOk="0">
                    <a:moveTo>
                      <a:pt x="6920" y="5459"/>
                    </a:moveTo>
                    <a:cubicBezTo>
                      <a:pt x="7744" y="3795"/>
                      <a:pt x="6998" y="1727"/>
                      <a:pt x="5241" y="856"/>
                    </a:cubicBezTo>
                    <a:cubicBezTo>
                      <a:pt x="3484" y="1"/>
                      <a:pt x="1384" y="638"/>
                      <a:pt x="560" y="2318"/>
                    </a:cubicBezTo>
                    <a:cubicBezTo>
                      <a:pt x="0" y="3468"/>
                      <a:pt x="156" y="4852"/>
                      <a:pt x="949" y="5863"/>
                    </a:cubicBezTo>
                    <a:cubicBezTo>
                      <a:pt x="2255" y="5770"/>
                      <a:pt x="3577" y="5738"/>
                      <a:pt x="4899" y="5770"/>
                    </a:cubicBezTo>
                    <a:cubicBezTo>
                      <a:pt x="5505" y="5801"/>
                      <a:pt x="6096" y="5863"/>
                      <a:pt x="6624" y="5925"/>
                    </a:cubicBezTo>
                    <a:cubicBezTo>
                      <a:pt x="6733" y="5785"/>
                      <a:pt x="6827" y="5630"/>
                      <a:pt x="6920" y="545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338675" y="3803450"/>
                <a:ext cx="117800" cy="166400"/>
              </a:xfrm>
              <a:custGeom>
                <a:avLst/>
                <a:gdLst/>
                <a:ahLst/>
                <a:cxnLst/>
                <a:rect l="l" t="t" r="r" b="b"/>
                <a:pathLst>
                  <a:path w="4712" h="6656" extrusionOk="0">
                    <a:moveTo>
                      <a:pt x="4494" y="5209"/>
                    </a:moveTo>
                    <a:cubicBezTo>
                      <a:pt x="4385" y="4961"/>
                      <a:pt x="4214" y="4634"/>
                      <a:pt x="4090" y="4385"/>
                    </a:cubicBezTo>
                    <a:cubicBezTo>
                      <a:pt x="3794" y="3810"/>
                      <a:pt x="3483" y="3266"/>
                      <a:pt x="3141" y="2737"/>
                    </a:cubicBezTo>
                    <a:cubicBezTo>
                      <a:pt x="2488" y="1742"/>
                      <a:pt x="1742" y="824"/>
                      <a:pt x="887" y="0"/>
                    </a:cubicBezTo>
                    <a:cubicBezTo>
                      <a:pt x="187" y="778"/>
                      <a:pt x="0" y="2224"/>
                      <a:pt x="498" y="3670"/>
                    </a:cubicBezTo>
                    <a:cubicBezTo>
                      <a:pt x="1151" y="5505"/>
                      <a:pt x="2690" y="6655"/>
                      <a:pt x="3950" y="6205"/>
                    </a:cubicBezTo>
                    <a:cubicBezTo>
                      <a:pt x="4245" y="6111"/>
                      <a:pt x="4494" y="5925"/>
                      <a:pt x="4712" y="5691"/>
                    </a:cubicBezTo>
                    <a:cubicBezTo>
                      <a:pt x="4634" y="5520"/>
                      <a:pt x="4556" y="5349"/>
                      <a:pt x="4494" y="52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667150" y="3795675"/>
                <a:ext cx="132950" cy="169900"/>
              </a:xfrm>
              <a:custGeom>
                <a:avLst/>
                <a:gdLst/>
                <a:ahLst/>
                <a:cxnLst/>
                <a:rect l="l" t="t" r="r" b="b"/>
                <a:pathLst>
                  <a:path w="5318" h="6796" extrusionOk="0">
                    <a:moveTo>
                      <a:pt x="3996" y="187"/>
                    </a:moveTo>
                    <a:cubicBezTo>
                      <a:pt x="3716" y="63"/>
                      <a:pt x="3405" y="0"/>
                      <a:pt x="3094" y="47"/>
                    </a:cubicBezTo>
                    <a:cubicBezTo>
                      <a:pt x="3001" y="125"/>
                      <a:pt x="2923" y="203"/>
                      <a:pt x="2861" y="265"/>
                    </a:cubicBezTo>
                    <a:cubicBezTo>
                      <a:pt x="2441" y="685"/>
                      <a:pt x="2068" y="1120"/>
                      <a:pt x="1710" y="1571"/>
                    </a:cubicBezTo>
                    <a:cubicBezTo>
                      <a:pt x="1260" y="2146"/>
                      <a:pt x="809" y="2861"/>
                      <a:pt x="809" y="2877"/>
                    </a:cubicBezTo>
                    <a:cubicBezTo>
                      <a:pt x="544" y="3297"/>
                      <a:pt x="233" y="3872"/>
                      <a:pt x="0" y="4354"/>
                    </a:cubicBezTo>
                    <a:cubicBezTo>
                      <a:pt x="16" y="5225"/>
                      <a:pt x="373" y="5940"/>
                      <a:pt x="995" y="6251"/>
                    </a:cubicBezTo>
                    <a:cubicBezTo>
                      <a:pt x="2099" y="6795"/>
                      <a:pt x="3670" y="5894"/>
                      <a:pt x="4494" y="4214"/>
                    </a:cubicBezTo>
                    <a:cubicBezTo>
                      <a:pt x="5318" y="2550"/>
                      <a:pt x="5100" y="747"/>
                      <a:pt x="3996" y="18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661323" y="3819778"/>
                <a:ext cx="135300" cy="146845"/>
              </a:xfrm>
              <a:custGeom>
                <a:avLst/>
                <a:gdLst/>
                <a:ahLst/>
                <a:cxnLst/>
                <a:rect l="l" t="t" r="r" b="b"/>
                <a:pathLst>
                  <a:path w="5412" h="8149" extrusionOk="0">
                    <a:moveTo>
                      <a:pt x="4650" y="4821"/>
                    </a:moveTo>
                    <a:cubicBezTo>
                      <a:pt x="3872" y="6842"/>
                      <a:pt x="2395" y="8148"/>
                      <a:pt x="1322" y="7744"/>
                    </a:cubicBezTo>
                    <a:cubicBezTo>
                      <a:pt x="249" y="7340"/>
                      <a:pt x="0" y="5365"/>
                      <a:pt x="778" y="3344"/>
                    </a:cubicBezTo>
                    <a:cubicBezTo>
                      <a:pt x="1540" y="1322"/>
                      <a:pt x="3032" y="0"/>
                      <a:pt x="4105" y="420"/>
                    </a:cubicBezTo>
                    <a:cubicBezTo>
                      <a:pt x="5178" y="825"/>
                      <a:pt x="5411" y="2784"/>
                      <a:pt x="4650" y="482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285425" y="3900625"/>
                <a:ext cx="76225" cy="168350"/>
              </a:xfrm>
              <a:custGeom>
                <a:avLst/>
                <a:gdLst/>
                <a:ahLst/>
                <a:cxnLst/>
                <a:rect l="l" t="t" r="r" b="b"/>
                <a:pathLst>
                  <a:path w="3049" h="6734" extrusionOk="0">
                    <a:moveTo>
                      <a:pt x="576" y="3670"/>
                    </a:moveTo>
                    <a:cubicBezTo>
                      <a:pt x="32" y="1898"/>
                      <a:pt x="0" y="343"/>
                      <a:pt x="529" y="172"/>
                    </a:cubicBezTo>
                    <a:cubicBezTo>
                      <a:pt x="1042" y="1"/>
                      <a:pt x="1913" y="1307"/>
                      <a:pt x="2473" y="3079"/>
                    </a:cubicBezTo>
                    <a:cubicBezTo>
                      <a:pt x="3033" y="4837"/>
                      <a:pt x="3048" y="6407"/>
                      <a:pt x="2519" y="6578"/>
                    </a:cubicBezTo>
                    <a:cubicBezTo>
                      <a:pt x="2006" y="6734"/>
                      <a:pt x="1136" y="5427"/>
                      <a:pt x="576" y="3670"/>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126;p2"/>
          <p:cNvGrpSpPr/>
          <p:nvPr/>
        </p:nvGrpSpPr>
        <p:grpSpPr>
          <a:xfrm>
            <a:off x="792255" y="3489747"/>
            <a:ext cx="782580" cy="924219"/>
            <a:chOff x="-5785900" y="5132125"/>
            <a:chExt cx="337450" cy="398525"/>
          </a:xfrm>
        </p:grpSpPr>
        <p:sp>
          <p:nvSpPr>
            <p:cNvPr id="127" name="Google Shape;127;p2"/>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2"/>
          <p:cNvGrpSpPr/>
          <p:nvPr/>
        </p:nvGrpSpPr>
        <p:grpSpPr>
          <a:xfrm flipH="1">
            <a:off x="7391339" y="1312434"/>
            <a:ext cx="1367624" cy="1430095"/>
            <a:chOff x="-1601658" y="-1931611"/>
            <a:chExt cx="2152044" cy="2250346"/>
          </a:xfrm>
        </p:grpSpPr>
        <p:sp>
          <p:nvSpPr>
            <p:cNvPr id="140" name="Google Shape;140;p2"/>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
          <p:cNvGrpSpPr/>
          <p:nvPr/>
        </p:nvGrpSpPr>
        <p:grpSpPr>
          <a:xfrm>
            <a:off x="7861799" y="2503672"/>
            <a:ext cx="2023889" cy="1149022"/>
            <a:chOff x="-3093013" y="5651237"/>
            <a:chExt cx="1382532" cy="784904"/>
          </a:xfrm>
        </p:grpSpPr>
        <p:sp>
          <p:nvSpPr>
            <p:cNvPr id="149" name="Google Shape;149;p2"/>
            <p:cNvSpPr/>
            <p:nvPr/>
          </p:nvSpPr>
          <p:spPr>
            <a:xfrm>
              <a:off x="-3093013" y="5651237"/>
              <a:ext cx="1382532" cy="784904"/>
            </a:xfrm>
            <a:custGeom>
              <a:avLst/>
              <a:gdLst/>
              <a:ahLst/>
              <a:cxnLst/>
              <a:rect l="l" t="t" r="r" b="b"/>
              <a:pathLst>
                <a:path w="28348" h="16094" extrusionOk="0">
                  <a:moveTo>
                    <a:pt x="1" y="9159"/>
                  </a:moveTo>
                  <a:lnTo>
                    <a:pt x="1758" y="5411"/>
                  </a:lnTo>
                  <a:lnTo>
                    <a:pt x="10341" y="731"/>
                  </a:lnTo>
                  <a:lnTo>
                    <a:pt x="17323" y="0"/>
                  </a:lnTo>
                  <a:lnTo>
                    <a:pt x="27616" y="2473"/>
                  </a:lnTo>
                  <a:lnTo>
                    <a:pt x="28347" y="6904"/>
                  </a:lnTo>
                  <a:lnTo>
                    <a:pt x="25440" y="10496"/>
                  </a:lnTo>
                  <a:lnTo>
                    <a:pt x="12269" y="16094"/>
                  </a:lnTo>
                  <a:lnTo>
                    <a:pt x="2349" y="15954"/>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978504" y="5771794"/>
              <a:ext cx="1268020" cy="664345"/>
            </a:xfrm>
            <a:custGeom>
              <a:avLst/>
              <a:gdLst/>
              <a:ahLst/>
              <a:cxnLst/>
              <a:rect l="l" t="t" r="r" b="b"/>
              <a:pathLst>
                <a:path w="26000" h="13622" extrusionOk="0">
                  <a:moveTo>
                    <a:pt x="23092" y="8024"/>
                  </a:moveTo>
                  <a:lnTo>
                    <a:pt x="25999" y="4432"/>
                  </a:lnTo>
                  <a:lnTo>
                    <a:pt x="25268" y="1"/>
                  </a:lnTo>
                  <a:lnTo>
                    <a:pt x="20728" y="5567"/>
                  </a:lnTo>
                  <a:lnTo>
                    <a:pt x="17649" y="6174"/>
                  </a:lnTo>
                  <a:lnTo>
                    <a:pt x="16157" y="7620"/>
                  </a:lnTo>
                  <a:lnTo>
                    <a:pt x="16157" y="6734"/>
                  </a:lnTo>
                  <a:lnTo>
                    <a:pt x="10341" y="7340"/>
                  </a:lnTo>
                  <a:lnTo>
                    <a:pt x="7807" y="9019"/>
                  </a:lnTo>
                  <a:lnTo>
                    <a:pt x="5256" y="8926"/>
                  </a:lnTo>
                  <a:lnTo>
                    <a:pt x="1758" y="10154"/>
                  </a:lnTo>
                  <a:lnTo>
                    <a:pt x="1" y="13482"/>
                  </a:lnTo>
                  <a:lnTo>
                    <a:pt x="9921" y="1362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093013" y="5686887"/>
              <a:ext cx="504379" cy="742426"/>
            </a:xfrm>
            <a:custGeom>
              <a:avLst/>
              <a:gdLst/>
              <a:ahLst/>
              <a:cxnLst/>
              <a:rect l="l" t="t" r="r" b="b"/>
              <a:pathLst>
                <a:path w="10342" h="15223" extrusionOk="0">
                  <a:moveTo>
                    <a:pt x="4277" y="8381"/>
                  </a:moveTo>
                  <a:lnTo>
                    <a:pt x="3733" y="7806"/>
                  </a:lnTo>
                  <a:lnTo>
                    <a:pt x="4510" y="7184"/>
                  </a:lnTo>
                  <a:lnTo>
                    <a:pt x="5288" y="4618"/>
                  </a:lnTo>
                  <a:lnTo>
                    <a:pt x="10341" y="0"/>
                  </a:lnTo>
                  <a:lnTo>
                    <a:pt x="1758" y="4680"/>
                  </a:lnTo>
                  <a:lnTo>
                    <a:pt x="1" y="8428"/>
                  </a:lnTo>
                  <a:lnTo>
                    <a:pt x="2349" y="15223"/>
                  </a:lnTo>
                  <a:lnTo>
                    <a:pt x="4106" y="1189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967621" y="5769550"/>
              <a:ext cx="221465" cy="273795"/>
            </a:xfrm>
            <a:custGeom>
              <a:avLst/>
              <a:gdLst/>
              <a:ahLst/>
              <a:cxnLst/>
              <a:rect l="l" t="t" r="r" b="b"/>
              <a:pathLst>
                <a:path w="4541" h="5614" extrusionOk="0">
                  <a:moveTo>
                    <a:pt x="4307" y="0"/>
                  </a:moveTo>
                  <a:lnTo>
                    <a:pt x="0" y="5613"/>
                  </a:lnTo>
                  <a:lnTo>
                    <a:pt x="4540" y="47"/>
                  </a:lnTo>
                  <a:lnTo>
                    <a:pt x="4307"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551531" y="5657284"/>
              <a:ext cx="360215" cy="350412"/>
            </a:xfrm>
            <a:custGeom>
              <a:avLst/>
              <a:gdLst/>
              <a:ahLst/>
              <a:cxnLst/>
              <a:rect l="l" t="t" r="r" b="b"/>
              <a:pathLst>
                <a:path w="7386" h="7185" extrusionOk="0">
                  <a:moveTo>
                    <a:pt x="0" y="7184"/>
                  </a:moveTo>
                  <a:lnTo>
                    <a:pt x="2503" y="6158"/>
                  </a:lnTo>
                  <a:lnTo>
                    <a:pt x="2550" y="6143"/>
                  </a:lnTo>
                  <a:lnTo>
                    <a:pt x="2566" y="6096"/>
                  </a:lnTo>
                  <a:lnTo>
                    <a:pt x="4665" y="3017"/>
                  </a:lnTo>
                  <a:lnTo>
                    <a:pt x="6748" y="1727"/>
                  </a:lnTo>
                  <a:lnTo>
                    <a:pt x="6764" y="1711"/>
                  </a:lnTo>
                  <a:lnTo>
                    <a:pt x="6780" y="1680"/>
                  </a:lnTo>
                  <a:lnTo>
                    <a:pt x="7386" y="156"/>
                  </a:lnTo>
                  <a:lnTo>
                    <a:pt x="6733" y="1"/>
                  </a:lnTo>
                  <a:lnTo>
                    <a:pt x="6624" y="1602"/>
                  </a:lnTo>
                  <a:lnTo>
                    <a:pt x="4556" y="2877"/>
                  </a:lnTo>
                  <a:lnTo>
                    <a:pt x="4540" y="2877"/>
                  </a:lnTo>
                  <a:lnTo>
                    <a:pt x="4525" y="2893"/>
                  </a:lnTo>
                  <a:lnTo>
                    <a:pt x="2301" y="586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551531" y="5654260"/>
              <a:ext cx="328368" cy="353436"/>
            </a:xfrm>
            <a:custGeom>
              <a:avLst/>
              <a:gdLst/>
              <a:ahLst/>
              <a:cxnLst/>
              <a:rect l="l" t="t" r="r" b="b"/>
              <a:pathLst>
                <a:path w="6733" h="7247" extrusionOk="0">
                  <a:moveTo>
                    <a:pt x="6453" y="1"/>
                  </a:moveTo>
                  <a:lnTo>
                    <a:pt x="6437" y="1571"/>
                  </a:lnTo>
                  <a:lnTo>
                    <a:pt x="4416" y="2877"/>
                  </a:lnTo>
                  <a:lnTo>
                    <a:pt x="4400" y="2893"/>
                  </a:lnTo>
                  <a:lnTo>
                    <a:pt x="4400" y="2908"/>
                  </a:lnTo>
                  <a:lnTo>
                    <a:pt x="2146" y="5676"/>
                  </a:lnTo>
                  <a:lnTo>
                    <a:pt x="0" y="7246"/>
                  </a:lnTo>
                  <a:lnTo>
                    <a:pt x="0" y="7246"/>
                  </a:lnTo>
                  <a:lnTo>
                    <a:pt x="2301" y="5925"/>
                  </a:lnTo>
                  <a:lnTo>
                    <a:pt x="4525" y="2955"/>
                  </a:lnTo>
                  <a:lnTo>
                    <a:pt x="4540" y="2939"/>
                  </a:lnTo>
                  <a:lnTo>
                    <a:pt x="4556" y="2939"/>
                  </a:lnTo>
                  <a:lnTo>
                    <a:pt x="6624" y="1664"/>
                  </a:lnTo>
                  <a:lnTo>
                    <a:pt x="6733" y="63"/>
                  </a:lnTo>
                  <a:lnTo>
                    <a:pt x="6453"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2"/>
          <p:cNvGrpSpPr/>
          <p:nvPr/>
        </p:nvGrpSpPr>
        <p:grpSpPr>
          <a:xfrm>
            <a:off x="7216435" y="2403759"/>
            <a:ext cx="700719" cy="829932"/>
            <a:chOff x="-3403750" y="2919475"/>
            <a:chExt cx="256975" cy="304350"/>
          </a:xfrm>
        </p:grpSpPr>
        <p:sp>
          <p:nvSpPr>
            <p:cNvPr id="156" name="Google Shape;156;p2"/>
            <p:cNvSpPr/>
            <p:nvPr/>
          </p:nvSpPr>
          <p:spPr>
            <a:xfrm>
              <a:off x="-3324050" y="3061750"/>
              <a:ext cx="123250" cy="69600"/>
            </a:xfrm>
            <a:custGeom>
              <a:avLst/>
              <a:gdLst/>
              <a:ahLst/>
              <a:cxnLst/>
              <a:rect l="l" t="t" r="r" b="b"/>
              <a:pathLst>
                <a:path w="4930" h="2784" extrusionOk="0">
                  <a:moveTo>
                    <a:pt x="4634" y="47"/>
                  </a:moveTo>
                  <a:cubicBezTo>
                    <a:pt x="4478" y="16"/>
                    <a:pt x="4307" y="0"/>
                    <a:pt x="4152" y="0"/>
                  </a:cubicBezTo>
                  <a:cubicBezTo>
                    <a:pt x="3934" y="16"/>
                    <a:pt x="3732" y="31"/>
                    <a:pt x="3530" y="78"/>
                  </a:cubicBezTo>
                  <a:cubicBezTo>
                    <a:pt x="3312" y="125"/>
                    <a:pt x="3095" y="187"/>
                    <a:pt x="2892" y="265"/>
                  </a:cubicBezTo>
                  <a:cubicBezTo>
                    <a:pt x="2644" y="342"/>
                    <a:pt x="2410" y="436"/>
                    <a:pt x="2177" y="545"/>
                  </a:cubicBezTo>
                  <a:cubicBezTo>
                    <a:pt x="2131" y="576"/>
                    <a:pt x="1991" y="653"/>
                    <a:pt x="1882" y="700"/>
                  </a:cubicBezTo>
                  <a:cubicBezTo>
                    <a:pt x="1773" y="747"/>
                    <a:pt x="1680" y="809"/>
                    <a:pt x="1602" y="856"/>
                  </a:cubicBezTo>
                  <a:lnTo>
                    <a:pt x="1462" y="933"/>
                  </a:lnTo>
                  <a:cubicBezTo>
                    <a:pt x="1275" y="1058"/>
                    <a:pt x="1089" y="1182"/>
                    <a:pt x="918" y="1307"/>
                  </a:cubicBezTo>
                  <a:cubicBezTo>
                    <a:pt x="747" y="1446"/>
                    <a:pt x="591" y="1602"/>
                    <a:pt x="436" y="1773"/>
                  </a:cubicBezTo>
                  <a:cubicBezTo>
                    <a:pt x="389" y="1835"/>
                    <a:pt x="327" y="1897"/>
                    <a:pt x="280" y="1975"/>
                  </a:cubicBezTo>
                  <a:cubicBezTo>
                    <a:pt x="249" y="2037"/>
                    <a:pt x="202" y="2115"/>
                    <a:pt x="171" y="2162"/>
                  </a:cubicBezTo>
                  <a:cubicBezTo>
                    <a:pt x="156" y="2208"/>
                    <a:pt x="140" y="2239"/>
                    <a:pt x="125" y="2286"/>
                  </a:cubicBezTo>
                  <a:cubicBezTo>
                    <a:pt x="0" y="2784"/>
                    <a:pt x="964" y="2768"/>
                    <a:pt x="2270" y="2239"/>
                  </a:cubicBezTo>
                  <a:cubicBezTo>
                    <a:pt x="3592" y="1711"/>
                    <a:pt x="4758" y="887"/>
                    <a:pt x="4883" y="389"/>
                  </a:cubicBezTo>
                  <a:cubicBezTo>
                    <a:pt x="4929" y="203"/>
                    <a:pt x="4836" y="94"/>
                    <a:pt x="4634" y="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353600" y="3053200"/>
              <a:ext cx="192050" cy="109650"/>
            </a:xfrm>
            <a:custGeom>
              <a:avLst/>
              <a:gdLst/>
              <a:ahLst/>
              <a:cxnLst/>
              <a:rect l="l" t="t" r="r" b="b"/>
              <a:pathLst>
                <a:path w="7682" h="4386" extrusionOk="0">
                  <a:moveTo>
                    <a:pt x="7215" y="125"/>
                  </a:moveTo>
                  <a:cubicBezTo>
                    <a:pt x="6640" y="0"/>
                    <a:pt x="5567" y="187"/>
                    <a:pt x="4261" y="716"/>
                  </a:cubicBezTo>
                  <a:cubicBezTo>
                    <a:pt x="2364" y="1477"/>
                    <a:pt x="654" y="2644"/>
                    <a:pt x="265" y="3437"/>
                  </a:cubicBezTo>
                  <a:cubicBezTo>
                    <a:pt x="234" y="3483"/>
                    <a:pt x="203" y="3546"/>
                    <a:pt x="187" y="3608"/>
                  </a:cubicBezTo>
                  <a:cubicBezTo>
                    <a:pt x="1" y="4385"/>
                    <a:pt x="1493" y="4354"/>
                    <a:pt x="3546" y="3546"/>
                  </a:cubicBezTo>
                  <a:cubicBezTo>
                    <a:pt x="5583" y="2721"/>
                    <a:pt x="7402" y="1431"/>
                    <a:pt x="7604" y="653"/>
                  </a:cubicBezTo>
                  <a:cubicBezTo>
                    <a:pt x="7682" y="358"/>
                    <a:pt x="7526" y="187"/>
                    <a:pt x="7215" y="125"/>
                  </a:cubicBezTo>
                  <a:close/>
                  <a:moveTo>
                    <a:pt x="3452" y="2581"/>
                  </a:moveTo>
                  <a:cubicBezTo>
                    <a:pt x="2146" y="3110"/>
                    <a:pt x="1182" y="3126"/>
                    <a:pt x="1307" y="2628"/>
                  </a:cubicBezTo>
                  <a:cubicBezTo>
                    <a:pt x="1322" y="2581"/>
                    <a:pt x="1338" y="2550"/>
                    <a:pt x="1353" y="2519"/>
                  </a:cubicBezTo>
                  <a:lnTo>
                    <a:pt x="1369" y="2488"/>
                  </a:lnTo>
                  <a:lnTo>
                    <a:pt x="1415" y="2457"/>
                  </a:lnTo>
                  <a:cubicBezTo>
                    <a:pt x="1431" y="2426"/>
                    <a:pt x="1478" y="2379"/>
                    <a:pt x="1509" y="2364"/>
                  </a:cubicBezTo>
                  <a:cubicBezTo>
                    <a:pt x="1571" y="2302"/>
                    <a:pt x="1664" y="2224"/>
                    <a:pt x="1835" y="2099"/>
                  </a:cubicBezTo>
                  <a:cubicBezTo>
                    <a:pt x="2069" y="1928"/>
                    <a:pt x="2317" y="1773"/>
                    <a:pt x="2566" y="1617"/>
                  </a:cubicBezTo>
                  <a:cubicBezTo>
                    <a:pt x="2706" y="1540"/>
                    <a:pt x="3048" y="1353"/>
                    <a:pt x="3266" y="1244"/>
                  </a:cubicBezTo>
                  <a:cubicBezTo>
                    <a:pt x="3515" y="1120"/>
                    <a:pt x="3717" y="1027"/>
                    <a:pt x="4152" y="840"/>
                  </a:cubicBezTo>
                  <a:cubicBezTo>
                    <a:pt x="4448" y="731"/>
                    <a:pt x="4759" y="622"/>
                    <a:pt x="5070" y="529"/>
                  </a:cubicBezTo>
                  <a:cubicBezTo>
                    <a:pt x="5303" y="451"/>
                    <a:pt x="5552" y="405"/>
                    <a:pt x="5800" y="389"/>
                  </a:cubicBezTo>
                  <a:lnTo>
                    <a:pt x="5800" y="389"/>
                  </a:lnTo>
                  <a:cubicBezTo>
                    <a:pt x="6018" y="436"/>
                    <a:pt x="6111" y="545"/>
                    <a:pt x="6065" y="731"/>
                  </a:cubicBezTo>
                  <a:cubicBezTo>
                    <a:pt x="5940" y="1229"/>
                    <a:pt x="4774" y="2053"/>
                    <a:pt x="3452" y="258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403750" y="2919475"/>
              <a:ext cx="256975" cy="242600"/>
            </a:xfrm>
            <a:custGeom>
              <a:avLst/>
              <a:gdLst/>
              <a:ahLst/>
              <a:cxnLst/>
              <a:rect l="l" t="t" r="r" b="b"/>
              <a:pathLst>
                <a:path w="10279" h="9704" extrusionOk="0">
                  <a:moveTo>
                    <a:pt x="9175" y="2659"/>
                  </a:moveTo>
                  <a:cubicBezTo>
                    <a:pt x="9097" y="2566"/>
                    <a:pt x="8988" y="2442"/>
                    <a:pt x="8879" y="2348"/>
                  </a:cubicBezTo>
                  <a:cubicBezTo>
                    <a:pt x="8786" y="2271"/>
                    <a:pt x="8662" y="2146"/>
                    <a:pt x="8568" y="2053"/>
                  </a:cubicBezTo>
                  <a:cubicBezTo>
                    <a:pt x="8475" y="1960"/>
                    <a:pt x="8320" y="1835"/>
                    <a:pt x="8211" y="1742"/>
                  </a:cubicBezTo>
                  <a:cubicBezTo>
                    <a:pt x="7962" y="1540"/>
                    <a:pt x="7698" y="1338"/>
                    <a:pt x="7433" y="1167"/>
                  </a:cubicBezTo>
                  <a:cubicBezTo>
                    <a:pt x="6842" y="778"/>
                    <a:pt x="6220" y="467"/>
                    <a:pt x="5567" y="249"/>
                  </a:cubicBezTo>
                  <a:cubicBezTo>
                    <a:pt x="5443" y="203"/>
                    <a:pt x="5272" y="156"/>
                    <a:pt x="5147" y="125"/>
                  </a:cubicBezTo>
                  <a:cubicBezTo>
                    <a:pt x="5023" y="94"/>
                    <a:pt x="4868" y="78"/>
                    <a:pt x="4759" y="47"/>
                  </a:cubicBezTo>
                  <a:cubicBezTo>
                    <a:pt x="4541" y="16"/>
                    <a:pt x="4323" y="0"/>
                    <a:pt x="4121" y="0"/>
                  </a:cubicBezTo>
                  <a:cubicBezTo>
                    <a:pt x="3888" y="0"/>
                    <a:pt x="3670" y="16"/>
                    <a:pt x="3453" y="63"/>
                  </a:cubicBezTo>
                  <a:cubicBezTo>
                    <a:pt x="3235" y="94"/>
                    <a:pt x="3033" y="140"/>
                    <a:pt x="2831" y="218"/>
                  </a:cubicBezTo>
                  <a:cubicBezTo>
                    <a:pt x="2613" y="296"/>
                    <a:pt x="2411" y="389"/>
                    <a:pt x="2224" y="498"/>
                  </a:cubicBezTo>
                  <a:cubicBezTo>
                    <a:pt x="2038" y="622"/>
                    <a:pt x="1867" y="747"/>
                    <a:pt x="1696" y="887"/>
                  </a:cubicBezTo>
                  <a:cubicBezTo>
                    <a:pt x="1602" y="964"/>
                    <a:pt x="1524" y="1058"/>
                    <a:pt x="1431" y="1151"/>
                  </a:cubicBezTo>
                  <a:cubicBezTo>
                    <a:pt x="1369" y="1229"/>
                    <a:pt x="1276" y="1322"/>
                    <a:pt x="1213" y="1400"/>
                  </a:cubicBezTo>
                  <a:cubicBezTo>
                    <a:pt x="1089" y="1571"/>
                    <a:pt x="980" y="1742"/>
                    <a:pt x="871" y="1913"/>
                  </a:cubicBezTo>
                  <a:cubicBezTo>
                    <a:pt x="747" y="2131"/>
                    <a:pt x="638" y="2364"/>
                    <a:pt x="545" y="2597"/>
                  </a:cubicBezTo>
                  <a:cubicBezTo>
                    <a:pt x="436" y="2861"/>
                    <a:pt x="343" y="3141"/>
                    <a:pt x="265" y="3437"/>
                  </a:cubicBezTo>
                  <a:cubicBezTo>
                    <a:pt x="172" y="3794"/>
                    <a:pt x="109" y="4230"/>
                    <a:pt x="109" y="4230"/>
                  </a:cubicBezTo>
                  <a:cubicBezTo>
                    <a:pt x="78" y="4525"/>
                    <a:pt x="32" y="4898"/>
                    <a:pt x="16" y="5194"/>
                  </a:cubicBezTo>
                  <a:cubicBezTo>
                    <a:pt x="16" y="5349"/>
                    <a:pt x="1" y="5691"/>
                    <a:pt x="16" y="6127"/>
                  </a:cubicBezTo>
                  <a:cubicBezTo>
                    <a:pt x="47" y="6516"/>
                    <a:pt x="94" y="6873"/>
                    <a:pt x="109" y="7013"/>
                  </a:cubicBezTo>
                  <a:cubicBezTo>
                    <a:pt x="125" y="7137"/>
                    <a:pt x="156" y="7277"/>
                    <a:pt x="172" y="7386"/>
                  </a:cubicBezTo>
                  <a:cubicBezTo>
                    <a:pt x="203" y="7495"/>
                    <a:pt x="234" y="7651"/>
                    <a:pt x="265" y="7759"/>
                  </a:cubicBezTo>
                  <a:cubicBezTo>
                    <a:pt x="296" y="7868"/>
                    <a:pt x="327" y="7977"/>
                    <a:pt x="358" y="8070"/>
                  </a:cubicBezTo>
                  <a:cubicBezTo>
                    <a:pt x="405" y="8148"/>
                    <a:pt x="436" y="8241"/>
                    <a:pt x="467" y="8319"/>
                  </a:cubicBezTo>
                  <a:cubicBezTo>
                    <a:pt x="498" y="8397"/>
                    <a:pt x="529" y="8444"/>
                    <a:pt x="560" y="8506"/>
                  </a:cubicBezTo>
                  <a:cubicBezTo>
                    <a:pt x="716" y="8817"/>
                    <a:pt x="934" y="9081"/>
                    <a:pt x="1213" y="9283"/>
                  </a:cubicBezTo>
                  <a:cubicBezTo>
                    <a:pt x="1338" y="9392"/>
                    <a:pt x="1493" y="9470"/>
                    <a:pt x="1633" y="9517"/>
                  </a:cubicBezTo>
                  <a:cubicBezTo>
                    <a:pt x="1696" y="9548"/>
                    <a:pt x="1742" y="9563"/>
                    <a:pt x="1789" y="9579"/>
                  </a:cubicBezTo>
                  <a:cubicBezTo>
                    <a:pt x="1882" y="9594"/>
                    <a:pt x="2022" y="9625"/>
                    <a:pt x="2115" y="9641"/>
                  </a:cubicBezTo>
                  <a:cubicBezTo>
                    <a:pt x="2302" y="9672"/>
                    <a:pt x="2489" y="9672"/>
                    <a:pt x="2660" y="9672"/>
                  </a:cubicBezTo>
                  <a:cubicBezTo>
                    <a:pt x="2908" y="9656"/>
                    <a:pt x="3157" y="9641"/>
                    <a:pt x="3406" y="9594"/>
                  </a:cubicBezTo>
                  <a:cubicBezTo>
                    <a:pt x="3484" y="9579"/>
                    <a:pt x="3593" y="9563"/>
                    <a:pt x="3686" y="9532"/>
                  </a:cubicBezTo>
                  <a:cubicBezTo>
                    <a:pt x="3857" y="9501"/>
                    <a:pt x="4075" y="9439"/>
                    <a:pt x="4246" y="9392"/>
                  </a:cubicBezTo>
                  <a:cubicBezTo>
                    <a:pt x="4354" y="9361"/>
                    <a:pt x="4494" y="9330"/>
                    <a:pt x="4650" y="9268"/>
                  </a:cubicBezTo>
                  <a:cubicBezTo>
                    <a:pt x="4650" y="9252"/>
                    <a:pt x="4634" y="9237"/>
                    <a:pt x="4634" y="9221"/>
                  </a:cubicBezTo>
                  <a:cubicBezTo>
                    <a:pt x="3079" y="9703"/>
                    <a:pt x="2038" y="9625"/>
                    <a:pt x="2209" y="8957"/>
                  </a:cubicBezTo>
                  <a:cubicBezTo>
                    <a:pt x="2333" y="8444"/>
                    <a:pt x="3173" y="7713"/>
                    <a:pt x="4323" y="7013"/>
                  </a:cubicBezTo>
                  <a:cubicBezTo>
                    <a:pt x="5039" y="6609"/>
                    <a:pt x="5785" y="6251"/>
                    <a:pt x="6562" y="5956"/>
                  </a:cubicBezTo>
                  <a:cubicBezTo>
                    <a:pt x="8459" y="5240"/>
                    <a:pt x="9812" y="5256"/>
                    <a:pt x="9610" y="6002"/>
                  </a:cubicBezTo>
                  <a:cubicBezTo>
                    <a:pt x="9501" y="6422"/>
                    <a:pt x="8910" y="7013"/>
                    <a:pt x="8055" y="7573"/>
                  </a:cubicBezTo>
                  <a:lnTo>
                    <a:pt x="8086" y="7619"/>
                  </a:lnTo>
                  <a:cubicBezTo>
                    <a:pt x="8273" y="7511"/>
                    <a:pt x="8397" y="7417"/>
                    <a:pt x="8475" y="7371"/>
                  </a:cubicBezTo>
                  <a:cubicBezTo>
                    <a:pt x="8599" y="7262"/>
                    <a:pt x="8786" y="7122"/>
                    <a:pt x="8926" y="7029"/>
                  </a:cubicBezTo>
                  <a:cubicBezTo>
                    <a:pt x="8988" y="6966"/>
                    <a:pt x="9081" y="6889"/>
                    <a:pt x="9144" y="6826"/>
                  </a:cubicBezTo>
                  <a:cubicBezTo>
                    <a:pt x="9221" y="6764"/>
                    <a:pt x="9315" y="6687"/>
                    <a:pt x="9377" y="6624"/>
                  </a:cubicBezTo>
                  <a:cubicBezTo>
                    <a:pt x="9470" y="6516"/>
                    <a:pt x="9610" y="6391"/>
                    <a:pt x="9688" y="6282"/>
                  </a:cubicBezTo>
                  <a:cubicBezTo>
                    <a:pt x="9766" y="6189"/>
                    <a:pt x="9828" y="6111"/>
                    <a:pt x="9890" y="6018"/>
                  </a:cubicBezTo>
                  <a:cubicBezTo>
                    <a:pt x="9937" y="5940"/>
                    <a:pt x="9983" y="5862"/>
                    <a:pt x="10030" y="5785"/>
                  </a:cubicBezTo>
                  <a:cubicBezTo>
                    <a:pt x="10077" y="5691"/>
                    <a:pt x="10123" y="5583"/>
                    <a:pt x="10170" y="5474"/>
                  </a:cubicBezTo>
                  <a:cubicBezTo>
                    <a:pt x="10185" y="5427"/>
                    <a:pt x="10201" y="5365"/>
                    <a:pt x="10217" y="5318"/>
                  </a:cubicBezTo>
                  <a:cubicBezTo>
                    <a:pt x="10263" y="5101"/>
                    <a:pt x="10279" y="4883"/>
                    <a:pt x="10263" y="4665"/>
                  </a:cubicBezTo>
                  <a:cubicBezTo>
                    <a:pt x="10248" y="4556"/>
                    <a:pt x="10232" y="4447"/>
                    <a:pt x="10201" y="4339"/>
                  </a:cubicBezTo>
                  <a:cubicBezTo>
                    <a:pt x="10170" y="4230"/>
                    <a:pt x="10139" y="4121"/>
                    <a:pt x="10092" y="4012"/>
                  </a:cubicBezTo>
                  <a:cubicBezTo>
                    <a:pt x="10030" y="3825"/>
                    <a:pt x="9937" y="3654"/>
                    <a:pt x="9843" y="3499"/>
                  </a:cubicBezTo>
                  <a:cubicBezTo>
                    <a:pt x="9781" y="3421"/>
                    <a:pt x="9719" y="3312"/>
                    <a:pt x="9641" y="3235"/>
                  </a:cubicBezTo>
                  <a:cubicBezTo>
                    <a:pt x="9517" y="3048"/>
                    <a:pt x="9330" y="2830"/>
                    <a:pt x="9175" y="265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270375" y="3163575"/>
              <a:ext cx="112275" cy="60250"/>
            </a:xfrm>
            <a:custGeom>
              <a:avLst/>
              <a:gdLst/>
              <a:ahLst/>
              <a:cxnLst/>
              <a:rect l="l" t="t" r="r" b="b"/>
              <a:pathLst>
                <a:path w="4491" h="2410" extrusionOk="0">
                  <a:moveTo>
                    <a:pt x="3980" y="1"/>
                  </a:moveTo>
                  <a:cubicBezTo>
                    <a:pt x="3622" y="1"/>
                    <a:pt x="3082" y="125"/>
                    <a:pt x="2456" y="374"/>
                  </a:cubicBezTo>
                  <a:cubicBezTo>
                    <a:pt x="1259" y="857"/>
                    <a:pt x="170" y="1618"/>
                    <a:pt x="61" y="2069"/>
                  </a:cubicBezTo>
                  <a:cubicBezTo>
                    <a:pt x="1" y="2297"/>
                    <a:pt x="180" y="2410"/>
                    <a:pt x="521" y="2410"/>
                  </a:cubicBezTo>
                  <a:cubicBezTo>
                    <a:pt x="879" y="2410"/>
                    <a:pt x="1415" y="2285"/>
                    <a:pt x="2036" y="2038"/>
                  </a:cubicBezTo>
                  <a:cubicBezTo>
                    <a:pt x="3249" y="1556"/>
                    <a:pt x="4322" y="794"/>
                    <a:pt x="4431" y="328"/>
                  </a:cubicBezTo>
                  <a:cubicBezTo>
                    <a:pt x="4491" y="110"/>
                    <a:pt x="4315" y="1"/>
                    <a:pt x="3980" y="1"/>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300725" y="3068350"/>
              <a:ext cx="140350" cy="150850"/>
            </a:xfrm>
            <a:custGeom>
              <a:avLst/>
              <a:gdLst/>
              <a:ahLst/>
              <a:cxnLst/>
              <a:rect l="l" t="t" r="r" b="b"/>
              <a:pathLst>
                <a:path w="5614" h="6034" extrusionOk="0">
                  <a:moveTo>
                    <a:pt x="2037" y="234"/>
                  </a:moveTo>
                  <a:cubicBezTo>
                    <a:pt x="1602" y="421"/>
                    <a:pt x="1400" y="514"/>
                    <a:pt x="1151" y="638"/>
                  </a:cubicBezTo>
                  <a:cubicBezTo>
                    <a:pt x="933" y="747"/>
                    <a:pt x="591" y="934"/>
                    <a:pt x="451" y="1011"/>
                  </a:cubicBezTo>
                  <a:cubicBezTo>
                    <a:pt x="327" y="1089"/>
                    <a:pt x="202" y="1167"/>
                    <a:pt x="31" y="1276"/>
                  </a:cubicBezTo>
                  <a:cubicBezTo>
                    <a:pt x="31" y="1291"/>
                    <a:pt x="16" y="1307"/>
                    <a:pt x="16" y="1338"/>
                  </a:cubicBezTo>
                  <a:cubicBezTo>
                    <a:pt x="0" y="1354"/>
                    <a:pt x="0" y="1385"/>
                    <a:pt x="16" y="1416"/>
                  </a:cubicBezTo>
                  <a:lnTo>
                    <a:pt x="1275" y="6034"/>
                  </a:lnTo>
                  <a:cubicBezTo>
                    <a:pt x="1260" y="5987"/>
                    <a:pt x="1260" y="5941"/>
                    <a:pt x="1275" y="5909"/>
                  </a:cubicBezTo>
                  <a:cubicBezTo>
                    <a:pt x="1384" y="5443"/>
                    <a:pt x="2457" y="4681"/>
                    <a:pt x="3670" y="4199"/>
                  </a:cubicBezTo>
                  <a:cubicBezTo>
                    <a:pt x="4665" y="3810"/>
                    <a:pt x="5442" y="3717"/>
                    <a:pt x="5614" y="3966"/>
                  </a:cubicBezTo>
                  <a:lnTo>
                    <a:pt x="2815" y="78"/>
                  </a:lnTo>
                  <a:cubicBezTo>
                    <a:pt x="2784" y="32"/>
                    <a:pt x="2737" y="1"/>
                    <a:pt x="2690" y="1"/>
                  </a:cubicBezTo>
                  <a:cubicBezTo>
                    <a:pt x="2441" y="78"/>
                    <a:pt x="2208" y="172"/>
                    <a:pt x="2037" y="23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300725" y="3068350"/>
              <a:ext cx="78925" cy="49000"/>
            </a:xfrm>
            <a:custGeom>
              <a:avLst/>
              <a:gdLst/>
              <a:ahLst/>
              <a:cxnLst/>
              <a:rect l="l" t="t" r="r" b="b"/>
              <a:pathLst>
                <a:path w="3157" h="1960" extrusionOk="0">
                  <a:moveTo>
                    <a:pt x="2690" y="1"/>
                  </a:moveTo>
                  <a:cubicBezTo>
                    <a:pt x="2441" y="78"/>
                    <a:pt x="2208" y="172"/>
                    <a:pt x="2037" y="234"/>
                  </a:cubicBezTo>
                  <a:cubicBezTo>
                    <a:pt x="1602" y="421"/>
                    <a:pt x="1400" y="514"/>
                    <a:pt x="1151" y="638"/>
                  </a:cubicBezTo>
                  <a:cubicBezTo>
                    <a:pt x="933" y="747"/>
                    <a:pt x="591" y="934"/>
                    <a:pt x="451" y="1011"/>
                  </a:cubicBezTo>
                  <a:cubicBezTo>
                    <a:pt x="327" y="1089"/>
                    <a:pt x="202" y="1167"/>
                    <a:pt x="31" y="1276"/>
                  </a:cubicBezTo>
                  <a:cubicBezTo>
                    <a:pt x="31" y="1291"/>
                    <a:pt x="16" y="1307"/>
                    <a:pt x="16" y="1338"/>
                  </a:cubicBezTo>
                  <a:cubicBezTo>
                    <a:pt x="0" y="1354"/>
                    <a:pt x="0" y="1385"/>
                    <a:pt x="16" y="1416"/>
                  </a:cubicBezTo>
                  <a:cubicBezTo>
                    <a:pt x="62" y="1602"/>
                    <a:pt x="109" y="1789"/>
                    <a:pt x="156" y="1960"/>
                  </a:cubicBezTo>
                  <a:cubicBezTo>
                    <a:pt x="218" y="1913"/>
                    <a:pt x="265" y="1867"/>
                    <a:pt x="342" y="1820"/>
                  </a:cubicBezTo>
                  <a:cubicBezTo>
                    <a:pt x="498" y="1680"/>
                    <a:pt x="684" y="1556"/>
                    <a:pt x="871" y="1447"/>
                  </a:cubicBezTo>
                  <a:lnTo>
                    <a:pt x="1011" y="1369"/>
                  </a:lnTo>
                  <a:lnTo>
                    <a:pt x="1291" y="1198"/>
                  </a:lnTo>
                  <a:cubicBezTo>
                    <a:pt x="1384" y="1151"/>
                    <a:pt x="1540" y="1074"/>
                    <a:pt x="1586" y="1058"/>
                  </a:cubicBezTo>
                  <a:cubicBezTo>
                    <a:pt x="1819" y="949"/>
                    <a:pt x="2068" y="840"/>
                    <a:pt x="2302" y="763"/>
                  </a:cubicBezTo>
                  <a:cubicBezTo>
                    <a:pt x="2519" y="685"/>
                    <a:pt x="2721" y="638"/>
                    <a:pt x="2939" y="592"/>
                  </a:cubicBezTo>
                  <a:cubicBezTo>
                    <a:pt x="3017" y="576"/>
                    <a:pt x="3095" y="561"/>
                    <a:pt x="3157" y="545"/>
                  </a:cubicBezTo>
                  <a:lnTo>
                    <a:pt x="2830" y="78"/>
                  </a:lnTo>
                  <a:cubicBezTo>
                    <a:pt x="2784" y="32"/>
                    <a:pt x="2737" y="16"/>
                    <a:pt x="269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309275" y="3007359"/>
              <a:ext cx="92150" cy="82450"/>
            </a:xfrm>
            <a:custGeom>
              <a:avLst/>
              <a:gdLst/>
              <a:ahLst/>
              <a:cxnLst/>
              <a:rect l="l" t="t" r="r" b="b"/>
              <a:pathLst>
                <a:path w="3686" h="3298" extrusionOk="0">
                  <a:moveTo>
                    <a:pt x="3670" y="1898"/>
                  </a:moveTo>
                  <a:cubicBezTo>
                    <a:pt x="3685" y="918"/>
                    <a:pt x="2923" y="94"/>
                    <a:pt x="1944" y="48"/>
                  </a:cubicBezTo>
                  <a:cubicBezTo>
                    <a:pt x="964" y="1"/>
                    <a:pt x="125" y="732"/>
                    <a:pt x="31" y="1696"/>
                  </a:cubicBezTo>
                  <a:cubicBezTo>
                    <a:pt x="0" y="2364"/>
                    <a:pt x="358" y="2986"/>
                    <a:pt x="933" y="3297"/>
                  </a:cubicBezTo>
                  <a:cubicBezTo>
                    <a:pt x="1540" y="2986"/>
                    <a:pt x="2146" y="2691"/>
                    <a:pt x="2768" y="2442"/>
                  </a:cubicBezTo>
                  <a:cubicBezTo>
                    <a:pt x="3079" y="2333"/>
                    <a:pt x="3359" y="2240"/>
                    <a:pt x="3623" y="2162"/>
                  </a:cubicBezTo>
                  <a:cubicBezTo>
                    <a:pt x="3654" y="2085"/>
                    <a:pt x="3654" y="1991"/>
                    <a:pt x="3670"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2625" y="2927625"/>
              <a:ext cx="78150" cy="69225"/>
            </a:xfrm>
            <a:custGeom>
              <a:avLst/>
              <a:gdLst/>
              <a:ahLst/>
              <a:cxnLst/>
              <a:rect l="l" t="t" r="r" b="b"/>
              <a:pathLst>
                <a:path w="3126" h="2769" extrusionOk="0">
                  <a:moveTo>
                    <a:pt x="2923" y="1727"/>
                  </a:moveTo>
                  <a:cubicBezTo>
                    <a:pt x="2814" y="1634"/>
                    <a:pt x="2675" y="1509"/>
                    <a:pt x="2566" y="1416"/>
                  </a:cubicBezTo>
                  <a:cubicBezTo>
                    <a:pt x="2317" y="1214"/>
                    <a:pt x="2053" y="1012"/>
                    <a:pt x="1788" y="841"/>
                  </a:cubicBezTo>
                  <a:cubicBezTo>
                    <a:pt x="1275" y="498"/>
                    <a:pt x="746" y="219"/>
                    <a:pt x="171" y="1"/>
                  </a:cubicBezTo>
                  <a:cubicBezTo>
                    <a:pt x="0" y="514"/>
                    <a:pt x="202" y="1229"/>
                    <a:pt x="731" y="1805"/>
                  </a:cubicBezTo>
                  <a:cubicBezTo>
                    <a:pt x="1415" y="2551"/>
                    <a:pt x="2379" y="2769"/>
                    <a:pt x="2877" y="2302"/>
                  </a:cubicBezTo>
                  <a:cubicBezTo>
                    <a:pt x="2986" y="2193"/>
                    <a:pt x="3079" y="2053"/>
                    <a:pt x="3125"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403350" y="2977400"/>
              <a:ext cx="53650" cy="87475"/>
            </a:xfrm>
            <a:custGeom>
              <a:avLst/>
              <a:gdLst/>
              <a:ahLst/>
              <a:cxnLst/>
              <a:rect l="l" t="t" r="r" b="b"/>
              <a:pathLst>
                <a:path w="2146" h="3499" extrusionOk="0">
                  <a:moveTo>
                    <a:pt x="1042" y="0"/>
                  </a:moveTo>
                  <a:cubicBezTo>
                    <a:pt x="887" y="0"/>
                    <a:pt x="715" y="31"/>
                    <a:pt x="576" y="125"/>
                  </a:cubicBezTo>
                  <a:cubicBezTo>
                    <a:pt x="560" y="171"/>
                    <a:pt x="544" y="218"/>
                    <a:pt x="513" y="280"/>
                  </a:cubicBezTo>
                  <a:cubicBezTo>
                    <a:pt x="404" y="544"/>
                    <a:pt x="327" y="824"/>
                    <a:pt x="249" y="1120"/>
                  </a:cubicBezTo>
                  <a:cubicBezTo>
                    <a:pt x="156" y="1477"/>
                    <a:pt x="93" y="1913"/>
                    <a:pt x="93" y="1913"/>
                  </a:cubicBezTo>
                  <a:cubicBezTo>
                    <a:pt x="47" y="2177"/>
                    <a:pt x="16" y="2504"/>
                    <a:pt x="0" y="2784"/>
                  </a:cubicBezTo>
                  <a:cubicBezTo>
                    <a:pt x="202" y="3188"/>
                    <a:pt x="498" y="3452"/>
                    <a:pt x="855" y="3468"/>
                  </a:cubicBezTo>
                  <a:cubicBezTo>
                    <a:pt x="1493" y="3499"/>
                    <a:pt x="2053" y="2752"/>
                    <a:pt x="2099" y="1788"/>
                  </a:cubicBezTo>
                  <a:cubicBezTo>
                    <a:pt x="2146" y="840"/>
                    <a:pt x="1680" y="31"/>
                    <a:pt x="104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397150" y="3113450"/>
              <a:ext cx="44350" cy="46675"/>
            </a:xfrm>
            <a:custGeom>
              <a:avLst/>
              <a:gdLst/>
              <a:ahLst/>
              <a:cxnLst/>
              <a:rect l="l" t="t" r="r" b="b"/>
              <a:pathLst>
                <a:path w="1774" h="1867" extrusionOk="0">
                  <a:moveTo>
                    <a:pt x="1" y="0"/>
                  </a:moveTo>
                  <a:lnTo>
                    <a:pt x="1" y="0"/>
                  </a:lnTo>
                  <a:cubicBezTo>
                    <a:pt x="32" y="94"/>
                    <a:pt x="63" y="218"/>
                    <a:pt x="94" y="296"/>
                  </a:cubicBezTo>
                  <a:cubicBezTo>
                    <a:pt x="141" y="389"/>
                    <a:pt x="172" y="482"/>
                    <a:pt x="203" y="560"/>
                  </a:cubicBezTo>
                  <a:cubicBezTo>
                    <a:pt x="234" y="638"/>
                    <a:pt x="265" y="685"/>
                    <a:pt x="296" y="747"/>
                  </a:cubicBezTo>
                  <a:cubicBezTo>
                    <a:pt x="452" y="1058"/>
                    <a:pt x="670" y="1322"/>
                    <a:pt x="949" y="1524"/>
                  </a:cubicBezTo>
                  <a:cubicBezTo>
                    <a:pt x="1074" y="1618"/>
                    <a:pt x="1229" y="1695"/>
                    <a:pt x="1369" y="1758"/>
                  </a:cubicBezTo>
                  <a:cubicBezTo>
                    <a:pt x="1432" y="1773"/>
                    <a:pt x="1478" y="1804"/>
                    <a:pt x="1525" y="1820"/>
                  </a:cubicBezTo>
                  <a:cubicBezTo>
                    <a:pt x="1587" y="1835"/>
                    <a:pt x="1665" y="1851"/>
                    <a:pt x="1743" y="1866"/>
                  </a:cubicBezTo>
                  <a:cubicBezTo>
                    <a:pt x="1743" y="1851"/>
                    <a:pt x="1743" y="1851"/>
                    <a:pt x="1743" y="1835"/>
                  </a:cubicBezTo>
                  <a:cubicBezTo>
                    <a:pt x="1774" y="856"/>
                    <a:pt x="996" y="32"/>
                    <a:pt x="1"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392850" y="2989050"/>
              <a:ext cx="55600" cy="101875"/>
            </a:xfrm>
            <a:custGeom>
              <a:avLst/>
              <a:gdLst/>
              <a:ahLst/>
              <a:cxnLst/>
              <a:rect l="l" t="t" r="r" b="b"/>
              <a:pathLst>
                <a:path w="2224" h="4075" extrusionOk="0">
                  <a:moveTo>
                    <a:pt x="2177" y="1991"/>
                  </a:moveTo>
                  <a:cubicBezTo>
                    <a:pt x="2224" y="3095"/>
                    <a:pt x="1788" y="4028"/>
                    <a:pt x="1197" y="4043"/>
                  </a:cubicBezTo>
                  <a:cubicBezTo>
                    <a:pt x="622" y="4075"/>
                    <a:pt x="93" y="3188"/>
                    <a:pt x="47" y="2084"/>
                  </a:cubicBezTo>
                  <a:cubicBezTo>
                    <a:pt x="0" y="980"/>
                    <a:pt x="435" y="47"/>
                    <a:pt x="1026" y="16"/>
                  </a:cubicBezTo>
                  <a:cubicBezTo>
                    <a:pt x="1602" y="1"/>
                    <a:pt x="2130" y="871"/>
                    <a:pt x="2177" y="199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
          <p:cNvGrpSpPr/>
          <p:nvPr/>
        </p:nvGrpSpPr>
        <p:grpSpPr>
          <a:xfrm>
            <a:off x="7482264" y="2687594"/>
            <a:ext cx="1547497" cy="1832475"/>
            <a:chOff x="-3239700" y="1506425"/>
            <a:chExt cx="589725" cy="698325"/>
          </a:xfrm>
        </p:grpSpPr>
        <p:sp>
          <p:nvSpPr>
            <p:cNvPr id="168" name="Google Shape;168;p2"/>
            <p:cNvSpPr/>
            <p:nvPr/>
          </p:nvSpPr>
          <p:spPr>
            <a:xfrm>
              <a:off x="-3116475" y="1864450"/>
              <a:ext cx="308300" cy="108875"/>
            </a:xfrm>
            <a:custGeom>
              <a:avLst/>
              <a:gdLst/>
              <a:ahLst/>
              <a:cxnLst/>
              <a:rect l="l" t="t" r="r" b="b"/>
              <a:pathLst>
                <a:path w="12332" h="4355" extrusionOk="0">
                  <a:moveTo>
                    <a:pt x="11989" y="2660"/>
                  </a:moveTo>
                  <a:cubicBezTo>
                    <a:pt x="11756" y="2395"/>
                    <a:pt x="11492" y="2146"/>
                    <a:pt x="11196" y="1944"/>
                  </a:cubicBezTo>
                  <a:cubicBezTo>
                    <a:pt x="10807" y="1680"/>
                    <a:pt x="10388" y="1447"/>
                    <a:pt x="9952" y="1245"/>
                  </a:cubicBezTo>
                  <a:cubicBezTo>
                    <a:pt x="9501" y="1058"/>
                    <a:pt x="9050" y="871"/>
                    <a:pt x="8584" y="731"/>
                  </a:cubicBezTo>
                  <a:cubicBezTo>
                    <a:pt x="8040" y="560"/>
                    <a:pt x="7480" y="420"/>
                    <a:pt x="6904" y="312"/>
                  </a:cubicBezTo>
                  <a:cubicBezTo>
                    <a:pt x="6780" y="281"/>
                    <a:pt x="6407" y="203"/>
                    <a:pt x="6174" y="172"/>
                  </a:cubicBezTo>
                  <a:cubicBezTo>
                    <a:pt x="5925" y="141"/>
                    <a:pt x="5661" y="109"/>
                    <a:pt x="5443" y="78"/>
                  </a:cubicBezTo>
                  <a:cubicBezTo>
                    <a:pt x="5334" y="63"/>
                    <a:pt x="5194" y="63"/>
                    <a:pt x="5070" y="47"/>
                  </a:cubicBezTo>
                  <a:cubicBezTo>
                    <a:pt x="4588" y="1"/>
                    <a:pt x="4106" y="1"/>
                    <a:pt x="3639" y="16"/>
                  </a:cubicBezTo>
                  <a:cubicBezTo>
                    <a:pt x="3126" y="32"/>
                    <a:pt x="2628" y="94"/>
                    <a:pt x="2146" y="203"/>
                  </a:cubicBezTo>
                  <a:cubicBezTo>
                    <a:pt x="1944" y="249"/>
                    <a:pt x="1758" y="296"/>
                    <a:pt x="1587" y="374"/>
                  </a:cubicBezTo>
                  <a:cubicBezTo>
                    <a:pt x="1431" y="420"/>
                    <a:pt x="1260" y="514"/>
                    <a:pt x="1120" y="560"/>
                  </a:cubicBezTo>
                  <a:cubicBezTo>
                    <a:pt x="1027" y="607"/>
                    <a:pt x="965" y="654"/>
                    <a:pt x="887" y="716"/>
                  </a:cubicBezTo>
                  <a:cubicBezTo>
                    <a:pt x="1" y="1447"/>
                    <a:pt x="1758" y="2691"/>
                    <a:pt x="4836" y="3499"/>
                  </a:cubicBezTo>
                  <a:cubicBezTo>
                    <a:pt x="7900" y="4292"/>
                    <a:pt x="11118" y="4354"/>
                    <a:pt x="12005" y="3624"/>
                  </a:cubicBezTo>
                  <a:cubicBezTo>
                    <a:pt x="12331" y="3344"/>
                    <a:pt x="12300" y="3017"/>
                    <a:pt x="11989"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212100" y="1860950"/>
              <a:ext cx="480500" cy="170300"/>
            </a:xfrm>
            <a:custGeom>
              <a:avLst/>
              <a:gdLst/>
              <a:ahLst/>
              <a:cxnLst/>
              <a:rect l="l" t="t" r="r" b="b"/>
              <a:pathLst>
                <a:path w="19220" h="6812" extrusionOk="0">
                  <a:moveTo>
                    <a:pt x="18706" y="4168"/>
                  </a:moveTo>
                  <a:cubicBezTo>
                    <a:pt x="17851" y="3204"/>
                    <a:pt x="15628" y="2115"/>
                    <a:pt x="12580" y="1322"/>
                  </a:cubicBezTo>
                  <a:cubicBezTo>
                    <a:pt x="8133" y="156"/>
                    <a:pt x="3499" y="1"/>
                    <a:pt x="1742" y="903"/>
                  </a:cubicBezTo>
                  <a:cubicBezTo>
                    <a:pt x="1618" y="965"/>
                    <a:pt x="1509" y="1043"/>
                    <a:pt x="1400" y="1136"/>
                  </a:cubicBezTo>
                  <a:cubicBezTo>
                    <a:pt x="0" y="2271"/>
                    <a:pt x="2753" y="4215"/>
                    <a:pt x="7526" y="5474"/>
                  </a:cubicBezTo>
                  <a:cubicBezTo>
                    <a:pt x="12316" y="6718"/>
                    <a:pt x="17322" y="6811"/>
                    <a:pt x="18722" y="5661"/>
                  </a:cubicBezTo>
                  <a:cubicBezTo>
                    <a:pt x="19219" y="5241"/>
                    <a:pt x="19204" y="4728"/>
                    <a:pt x="18706" y="4168"/>
                  </a:cubicBezTo>
                  <a:close/>
                  <a:moveTo>
                    <a:pt x="8646" y="3639"/>
                  </a:moveTo>
                  <a:cubicBezTo>
                    <a:pt x="5583" y="2831"/>
                    <a:pt x="3810" y="1587"/>
                    <a:pt x="4712" y="840"/>
                  </a:cubicBezTo>
                  <a:cubicBezTo>
                    <a:pt x="4774" y="794"/>
                    <a:pt x="4852" y="747"/>
                    <a:pt x="4930" y="700"/>
                  </a:cubicBezTo>
                  <a:lnTo>
                    <a:pt x="4992" y="685"/>
                  </a:lnTo>
                  <a:lnTo>
                    <a:pt x="5116" y="669"/>
                  </a:lnTo>
                  <a:cubicBezTo>
                    <a:pt x="5209" y="654"/>
                    <a:pt x="5334" y="638"/>
                    <a:pt x="5427" y="638"/>
                  </a:cubicBezTo>
                  <a:cubicBezTo>
                    <a:pt x="5614" y="623"/>
                    <a:pt x="5894" y="592"/>
                    <a:pt x="6345" y="592"/>
                  </a:cubicBezTo>
                  <a:cubicBezTo>
                    <a:pt x="7013" y="592"/>
                    <a:pt x="7666" y="638"/>
                    <a:pt x="8319" y="700"/>
                  </a:cubicBezTo>
                  <a:cubicBezTo>
                    <a:pt x="8661" y="747"/>
                    <a:pt x="9532" y="856"/>
                    <a:pt x="10076" y="949"/>
                  </a:cubicBezTo>
                  <a:cubicBezTo>
                    <a:pt x="10714" y="1074"/>
                    <a:pt x="11212" y="1167"/>
                    <a:pt x="12222" y="1416"/>
                  </a:cubicBezTo>
                  <a:cubicBezTo>
                    <a:pt x="12922" y="1602"/>
                    <a:pt x="13622" y="1820"/>
                    <a:pt x="14290" y="2069"/>
                  </a:cubicBezTo>
                  <a:cubicBezTo>
                    <a:pt x="14835" y="2255"/>
                    <a:pt x="15332" y="2489"/>
                    <a:pt x="15814" y="2800"/>
                  </a:cubicBezTo>
                  <a:cubicBezTo>
                    <a:pt x="15814" y="2800"/>
                    <a:pt x="15830" y="2800"/>
                    <a:pt x="15830" y="2800"/>
                  </a:cubicBezTo>
                  <a:cubicBezTo>
                    <a:pt x="16141" y="3157"/>
                    <a:pt x="16156" y="3484"/>
                    <a:pt x="15845" y="3764"/>
                  </a:cubicBezTo>
                  <a:cubicBezTo>
                    <a:pt x="14928" y="4494"/>
                    <a:pt x="11709" y="4432"/>
                    <a:pt x="8646" y="363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239700" y="1506425"/>
              <a:ext cx="589725" cy="519375"/>
            </a:xfrm>
            <a:custGeom>
              <a:avLst/>
              <a:gdLst/>
              <a:ahLst/>
              <a:cxnLst/>
              <a:rect l="l" t="t" r="r" b="b"/>
              <a:pathLst>
                <a:path w="23589" h="20775" extrusionOk="0">
                  <a:moveTo>
                    <a:pt x="23495" y="13233"/>
                  </a:moveTo>
                  <a:cubicBezTo>
                    <a:pt x="23464" y="12953"/>
                    <a:pt x="23402" y="12565"/>
                    <a:pt x="23356" y="12285"/>
                  </a:cubicBezTo>
                  <a:cubicBezTo>
                    <a:pt x="23324" y="12005"/>
                    <a:pt x="23247" y="11616"/>
                    <a:pt x="23185" y="11321"/>
                  </a:cubicBezTo>
                  <a:cubicBezTo>
                    <a:pt x="23138" y="11010"/>
                    <a:pt x="23029" y="10590"/>
                    <a:pt x="22951" y="10279"/>
                  </a:cubicBezTo>
                  <a:cubicBezTo>
                    <a:pt x="22765" y="9564"/>
                    <a:pt x="22563" y="8864"/>
                    <a:pt x="22298" y="8180"/>
                  </a:cubicBezTo>
                  <a:cubicBezTo>
                    <a:pt x="21785" y="6718"/>
                    <a:pt x="21070" y="5319"/>
                    <a:pt x="20168" y="4044"/>
                  </a:cubicBezTo>
                  <a:cubicBezTo>
                    <a:pt x="19997" y="3810"/>
                    <a:pt x="19764" y="3515"/>
                    <a:pt x="19562" y="3282"/>
                  </a:cubicBezTo>
                  <a:cubicBezTo>
                    <a:pt x="19375" y="3064"/>
                    <a:pt x="19142" y="2815"/>
                    <a:pt x="18940" y="2629"/>
                  </a:cubicBezTo>
                  <a:cubicBezTo>
                    <a:pt x="18597" y="2287"/>
                    <a:pt x="18240" y="1960"/>
                    <a:pt x="17851" y="1680"/>
                  </a:cubicBezTo>
                  <a:cubicBezTo>
                    <a:pt x="17447" y="1369"/>
                    <a:pt x="17011" y="1105"/>
                    <a:pt x="16560" y="887"/>
                  </a:cubicBezTo>
                  <a:cubicBezTo>
                    <a:pt x="16125" y="669"/>
                    <a:pt x="15674" y="498"/>
                    <a:pt x="15223" y="343"/>
                  </a:cubicBezTo>
                  <a:cubicBezTo>
                    <a:pt x="14741" y="203"/>
                    <a:pt x="14259" y="110"/>
                    <a:pt x="13762" y="63"/>
                  </a:cubicBezTo>
                  <a:cubicBezTo>
                    <a:pt x="13000" y="1"/>
                    <a:pt x="12238" y="32"/>
                    <a:pt x="11476" y="187"/>
                  </a:cubicBezTo>
                  <a:cubicBezTo>
                    <a:pt x="11258" y="218"/>
                    <a:pt x="10963" y="296"/>
                    <a:pt x="10745" y="343"/>
                  </a:cubicBezTo>
                  <a:cubicBezTo>
                    <a:pt x="10310" y="483"/>
                    <a:pt x="9874" y="623"/>
                    <a:pt x="9454" y="809"/>
                  </a:cubicBezTo>
                  <a:cubicBezTo>
                    <a:pt x="8941" y="1027"/>
                    <a:pt x="8428" y="1291"/>
                    <a:pt x="7946" y="1602"/>
                  </a:cubicBezTo>
                  <a:cubicBezTo>
                    <a:pt x="7386" y="1960"/>
                    <a:pt x="6842" y="2349"/>
                    <a:pt x="6329" y="2769"/>
                  </a:cubicBezTo>
                  <a:cubicBezTo>
                    <a:pt x="5676" y="3297"/>
                    <a:pt x="4992" y="3997"/>
                    <a:pt x="4976" y="3997"/>
                  </a:cubicBezTo>
                  <a:cubicBezTo>
                    <a:pt x="4525" y="4463"/>
                    <a:pt x="3950" y="5101"/>
                    <a:pt x="3546" y="5614"/>
                  </a:cubicBezTo>
                  <a:cubicBezTo>
                    <a:pt x="3312" y="5894"/>
                    <a:pt x="2846" y="6500"/>
                    <a:pt x="2302" y="7324"/>
                  </a:cubicBezTo>
                  <a:cubicBezTo>
                    <a:pt x="1835" y="8040"/>
                    <a:pt x="1447" y="8755"/>
                    <a:pt x="1307" y="9019"/>
                  </a:cubicBezTo>
                  <a:cubicBezTo>
                    <a:pt x="1182" y="9237"/>
                    <a:pt x="1027" y="9548"/>
                    <a:pt x="918" y="9797"/>
                  </a:cubicBezTo>
                  <a:cubicBezTo>
                    <a:pt x="793" y="10030"/>
                    <a:pt x="669" y="10341"/>
                    <a:pt x="576" y="10590"/>
                  </a:cubicBezTo>
                  <a:cubicBezTo>
                    <a:pt x="514" y="10776"/>
                    <a:pt x="405" y="11041"/>
                    <a:pt x="343" y="11258"/>
                  </a:cubicBezTo>
                  <a:cubicBezTo>
                    <a:pt x="296" y="11461"/>
                    <a:pt x="234" y="11678"/>
                    <a:pt x="203" y="11849"/>
                  </a:cubicBezTo>
                  <a:cubicBezTo>
                    <a:pt x="171" y="11989"/>
                    <a:pt x="140" y="12176"/>
                    <a:pt x="125" y="12316"/>
                  </a:cubicBezTo>
                  <a:cubicBezTo>
                    <a:pt x="0" y="13062"/>
                    <a:pt x="47" y="13840"/>
                    <a:pt x="265" y="14586"/>
                  </a:cubicBezTo>
                  <a:cubicBezTo>
                    <a:pt x="374" y="14928"/>
                    <a:pt x="529" y="15255"/>
                    <a:pt x="731" y="15566"/>
                  </a:cubicBezTo>
                  <a:cubicBezTo>
                    <a:pt x="793" y="15659"/>
                    <a:pt x="856" y="15768"/>
                    <a:pt x="933" y="15861"/>
                  </a:cubicBezTo>
                  <a:cubicBezTo>
                    <a:pt x="1089" y="16048"/>
                    <a:pt x="1276" y="16265"/>
                    <a:pt x="1447" y="16436"/>
                  </a:cubicBezTo>
                  <a:cubicBezTo>
                    <a:pt x="1726" y="16716"/>
                    <a:pt x="2053" y="16981"/>
                    <a:pt x="2395" y="17214"/>
                  </a:cubicBezTo>
                  <a:cubicBezTo>
                    <a:pt x="2846" y="17525"/>
                    <a:pt x="3328" y="17805"/>
                    <a:pt x="3826" y="18053"/>
                  </a:cubicBezTo>
                  <a:cubicBezTo>
                    <a:pt x="3997" y="18131"/>
                    <a:pt x="4214" y="18240"/>
                    <a:pt x="4401" y="18318"/>
                  </a:cubicBezTo>
                  <a:cubicBezTo>
                    <a:pt x="4759" y="18473"/>
                    <a:pt x="5241" y="18675"/>
                    <a:pt x="5614" y="18815"/>
                  </a:cubicBezTo>
                  <a:cubicBezTo>
                    <a:pt x="5863" y="18909"/>
                    <a:pt x="6158" y="19018"/>
                    <a:pt x="6500" y="19126"/>
                  </a:cubicBezTo>
                  <a:cubicBezTo>
                    <a:pt x="6516" y="19095"/>
                    <a:pt x="6531" y="19064"/>
                    <a:pt x="6547" y="19018"/>
                  </a:cubicBezTo>
                  <a:cubicBezTo>
                    <a:pt x="3095" y="17820"/>
                    <a:pt x="1322" y="16281"/>
                    <a:pt x="2504" y="15317"/>
                  </a:cubicBezTo>
                  <a:cubicBezTo>
                    <a:pt x="3421" y="14555"/>
                    <a:pt x="5925" y="14337"/>
                    <a:pt x="8895" y="14633"/>
                  </a:cubicBezTo>
                  <a:cubicBezTo>
                    <a:pt x="10729" y="14866"/>
                    <a:pt x="12564" y="15224"/>
                    <a:pt x="14368" y="15690"/>
                  </a:cubicBezTo>
                  <a:cubicBezTo>
                    <a:pt x="18722" y="16934"/>
                    <a:pt x="21163" y="18753"/>
                    <a:pt x="19826" y="19842"/>
                  </a:cubicBezTo>
                  <a:cubicBezTo>
                    <a:pt x="19064" y="20479"/>
                    <a:pt x="17214" y="20728"/>
                    <a:pt x="14912" y="20619"/>
                  </a:cubicBezTo>
                  <a:lnTo>
                    <a:pt x="14912" y="20744"/>
                  </a:lnTo>
                  <a:cubicBezTo>
                    <a:pt x="15394" y="20775"/>
                    <a:pt x="15752" y="20775"/>
                    <a:pt x="15923" y="20775"/>
                  </a:cubicBezTo>
                  <a:cubicBezTo>
                    <a:pt x="16312" y="20775"/>
                    <a:pt x="16825" y="20775"/>
                    <a:pt x="17214" y="20759"/>
                  </a:cubicBezTo>
                  <a:cubicBezTo>
                    <a:pt x="17400" y="20759"/>
                    <a:pt x="17680" y="20728"/>
                    <a:pt x="17867" y="20712"/>
                  </a:cubicBezTo>
                  <a:cubicBezTo>
                    <a:pt x="18069" y="20697"/>
                    <a:pt x="18364" y="20666"/>
                    <a:pt x="18566" y="20635"/>
                  </a:cubicBezTo>
                  <a:cubicBezTo>
                    <a:pt x="18877" y="20588"/>
                    <a:pt x="19282" y="20526"/>
                    <a:pt x="19593" y="20448"/>
                  </a:cubicBezTo>
                  <a:cubicBezTo>
                    <a:pt x="19795" y="20401"/>
                    <a:pt x="20075" y="20308"/>
                    <a:pt x="20277" y="20246"/>
                  </a:cubicBezTo>
                  <a:cubicBezTo>
                    <a:pt x="20479" y="20184"/>
                    <a:pt x="20666" y="20106"/>
                    <a:pt x="20868" y="20013"/>
                  </a:cubicBezTo>
                  <a:cubicBezTo>
                    <a:pt x="21085" y="19904"/>
                    <a:pt x="21303" y="19779"/>
                    <a:pt x="21521" y="19640"/>
                  </a:cubicBezTo>
                  <a:cubicBezTo>
                    <a:pt x="21614" y="19577"/>
                    <a:pt x="21723" y="19484"/>
                    <a:pt x="21816" y="19422"/>
                  </a:cubicBezTo>
                  <a:cubicBezTo>
                    <a:pt x="22189" y="19111"/>
                    <a:pt x="22516" y="18738"/>
                    <a:pt x="22765" y="18302"/>
                  </a:cubicBezTo>
                  <a:cubicBezTo>
                    <a:pt x="22889" y="18100"/>
                    <a:pt x="22998" y="17867"/>
                    <a:pt x="23091" y="17634"/>
                  </a:cubicBezTo>
                  <a:cubicBezTo>
                    <a:pt x="23200" y="17400"/>
                    <a:pt x="23278" y="17136"/>
                    <a:pt x="23340" y="16887"/>
                  </a:cubicBezTo>
                  <a:cubicBezTo>
                    <a:pt x="23464" y="16483"/>
                    <a:pt x="23527" y="16063"/>
                    <a:pt x="23558" y="15643"/>
                  </a:cubicBezTo>
                  <a:cubicBezTo>
                    <a:pt x="23558" y="15410"/>
                    <a:pt x="23589" y="15115"/>
                    <a:pt x="23589" y="14897"/>
                  </a:cubicBezTo>
                  <a:cubicBezTo>
                    <a:pt x="23573" y="14384"/>
                    <a:pt x="23542" y="13731"/>
                    <a:pt x="23495" y="13233"/>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149525" y="2114125"/>
              <a:ext cx="297025" cy="90625"/>
            </a:xfrm>
            <a:custGeom>
              <a:avLst/>
              <a:gdLst/>
              <a:ahLst/>
              <a:cxnLst/>
              <a:rect l="l" t="t" r="r" b="b"/>
              <a:pathLst>
                <a:path w="11881" h="3625" extrusionOk="0">
                  <a:moveTo>
                    <a:pt x="3163" y="0"/>
                  </a:moveTo>
                  <a:cubicBezTo>
                    <a:pt x="2070" y="0"/>
                    <a:pt x="1212" y="157"/>
                    <a:pt x="825" y="478"/>
                  </a:cubicBezTo>
                  <a:cubicBezTo>
                    <a:pt x="1" y="1162"/>
                    <a:pt x="1618" y="2298"/>
                    <a:pt x="4448" y="3044"/>
                  </a:cubicBezTo>
                  <a:cubicBezTo>
                    <a:pt x="5942" y="3430"/>
                    <a:pt x="7470" y="3625"/>
                    <a:pt x="8701" y="3625"/>
                  </a:cubicBezTo>
                  <a:cubicBezTo>
                    <a:pt x="9803" y="3625"/>
                    <a:pt x="10667" y="3469"/>
                    <a:pt x="11056" y="3153"/>
                  </a:cubicBezTo>
                  <a:cubicBezTo>
                    <a:pt x="11881" y="2469"/>
                    <a:pt x="10248" y="1334"/>
                    <a:pt x="7433" y="587"/>
                  </a:cubicBezTo>
                  <a:cubicBezTo>
                    <a:pt x="5933" y="200"/>
                    <a:pt x="4398" y="0"/>
                    <a:pt x="3163" y="0"/>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134750" y="1876500"/>
              <a:ext cx="268650" cy="307525"/>
            </a:xfrm>
            <a:custGeom>
              <a:avLst/>
              <a:gdLst/>
              <a:ahLst/>
              <a:cxnLst/>
              <a:rect l="l" t="t" r="r" b="b"/>
              <a:pathLst>
                <a:path w="10746" h="12301" extrusionOk="0">
                  <a:moveTo>
                    <a:pt x="9128" y="794"/>
                  </a:moveTo>
                  <a:cubicBezTo>
                    <a:pt x="8102" y="545"/>
                    <a:pt x="7604" y="452"/>
                    <a:pt x="6967" y="327"/>
                  </a:cubicBezTo>
                  <a:cubicBezTo>
                    <a:pt x="6438" y="234"/>
                    <a:pt x="5567" y="125"/>
                    <a:pt x="5225" y="78"/>
                  </a:cubicBezTo>
                  <a:cubicBezTo>
                    <a:pt x="4930" y="63"/>
                    <a:pt x="4557" y="16"/>
                    <a:pt x="4121" y="1"/>
                  </a:cubicBezTo>
                  <a:cubicBezTo>
                    <a:pt x="4090" y="16"/>
                    <a:pt x="4044" y="47"/>
                    <a:pt x="3997" y="78"/>
                  </a:cubicBezTo>
                  <a:cubicBezTo>
                    <a:pt x="3950" y="110"/>
                    <a:pt x="3904" y="172"/>
                    <a:pt x="3888" y="234"/>
                  </a:cubicBezTo>
                  <a:lnTo>
                    <a:pt x="1" y="10248"/>
                  </a:lnTo>
                  <a:cubicBezTo>
                    <a:pt x="32" y="10154"/>
                    <a:pt x="94" y="10077"/>
                    <a:pt x="187" y="10014"/>
                  </a:cubicBezTo>
                  <a:cubicBezTo>
                    <a:pt x="1011" y="9330"/>
                    <a:pt x="3966" y="9377"/>
                    <a:pt x="6796" y="10123"/>
                  </a:cubicBezTo>
                  <a:cubicBezTo>
                    <a:pt x="9128" y="10730"/>
                    <a:pt x="10637" y="11616"/>
                    <a:pt x="10637" y="12300"/>
                  </a:cubicBezTo>
                  <a:cubicBezTo>
                    <a:pt x="10668" y="8708"/>
                    <a:pt x="10699" y="5132"/>
                    <a:pt x="10745" y="1556"/>
                  </a:cubicBezTo>
                  <a:cubicBezTo>
                    <a:pt x="10730" y="1431"/>
                    <a:pt x="10683" y="1322"/>
                    <a:pt x="10605" y="1245"/>
                  </a:cubicBezTo>
                  <a:cubicBezTo>
                    <a:pt x="10061" y="1058"/>
                    <a:pt x="9501" y="903"/>
                    <a:pt x="9128" y="79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049225" y="1876500"/>
              <a:ext cx="183500" cy="71550"/>
            </a:xfrm>
            <a:custGeom>
              <a:avLst/>
              <a:gdLst/>
              <a:ahLst/>
              <a:cxnLst/>
              <a:rect l="l" t="t" r="r" b="b"/>
              <a:pathLst>
                <a:path w="7340" h="2862" extrusionOk="0">
                  <a:moveTo>
                    <a:pt x="700" y="1"/>
                  </a:moveTo>
                  <a:cubicBezTo>
                    <a:pt x="669" y="16"/>
                    <a:pt x="623" y="47"/>
                    <a:pt x="576" y="78"/>
                  </a:cubicBezTo>
                  <a:cubicBezTo>
                    <a:pt x="529" y="110"/>
                    <a:pt x="483" y="172"/>
                    <a:pt x="467" y="234"/>
                  </a:cubicBezTo>
                  <a:cubicBezTo>
                    <a:pt x="312" y="623"/>
                    <a:pt x="156" y="1011"/>
                    <a:pt x="1" y="1416"/>
                  </a:cubicBezTo>
                  <a:cubicBezTo>
                    <a:pt x="156" y="1400"/>
                    <a:pt x="327" y="1385"/>
                    <a:pt x="514" y="1385"/>
                  </a:cubicBezTo>
                  <a:cubicBezTo>
                    <a:pt x="690" y="1379"/>
                    <a:pt x="867" y="1375"/>
                    <a:pt x="1043" y="1375"/>
                  </a:cubicBezTo>
                  <a:cubicBezTo>
                    <a:pt x="1349" y="1375"/>
                    <a:pt x="1654" y="1386"/>
                    <a:pt x="1960" y="1416"/>
                  </a:cubicBezTo>
                  <a:cubicBezTo>
                    <a:pt x="2069" y="1416"/>
                    <a:pt x="2224" y="1431"/>
                    <a:pt x="2333" y="1447"/>
                  </a:cubicBezTo>
                  <a:cubicBezTo>
                    <a:pt x="2551" y="1478"/>
                    <a:pt x="2831" y="1509"/>
                    <a:pt x="3048" y="1540"/>
                  </a:cubicBezTo>
                  <a:cubicBezTo>
                    <a:pt x="3297" y="1571"/>
                    <a:pt x="3670" y="1649"/>
                    <a:pt x="3795" y="1664"/>
                  </a:cubicBezTo>
                  <a:cubicBezTo>
                    <a:pt x="4370" y="1789"/>
                    <a:pt x="4930" y="1929"/>
                    <a:pt x="5490" y="2115"/>
                  </a:cubicBezTo>
                  <a:cubicBezTo>
                    <a:pt x="5956" y="2255"/>
                    <a:pt x="6407" y="2426"/>
                    <a:pt x="6858" y="2629"/>
                  </a:cubicBezTo>
                  <a:cubicBezTo>
                    <a:pt x="7029" y="2706"/>
                    <a:pt x="7184" y="2784"/>
                    <a:pt x="7324" y="2862"/>
                  </a:cubicBezTo>
                  <a:cubicBezTo>
                    <a:pt x="7324" y="2426"/>
                    <a:pt x="7324" y="1991"/>
                    <a:pt x="7340" y="1556"/>
                  </a:cubicBezTo>
                  <a:cubicBezTo>
                    <a:pt x="7324" y="1447"/>
                    <a:pt x="7278" y="1338"/>
                    <a:pt x="7184" y="1245"/>
                  </a:cubicBezTo>
                  <a:cubicBezTo>
                    <a:pt x="6640" y="1058"/>
                    <a:pt x="6080" y="903"/>
                    <a:pt x="5707" y="794"/>
                  </a:cubicBezTo>
                  <a:cubicBezTo>
                    <a:pt x="4681" y="545"/>
                    <a:pt x="4183" y="452"/>
                    <a:pt x="3546" y="327"/>
                  </a:cubicBezTo>
                  <a:cubicBezTo>
                    <a:pt x="3017" y="234"/>
                    <a:pt x="2146" y="125"/>
                    <a:pt x="1804" y="78"/>
                  </a:cubicBezTo>
                  <a:cubicBezTo>
                    <a:pt x="1509" y="63"/>
                    <a:pt x="1136" y="16"/>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008025" y="1727225"/>
              <a:ext cx="220050" cy="187000"/>
            </a:xfrm>
            <a:custGeom>
              <a:avLst/>
              <a:gdLst/>
              <a:ahLst/>
              <a:cxnLst/>
              <a:rect l="l" t="t" r="r" b="b"/>
              <a:pathLst>
                <a:path w="8802" h="7480" extrusionOk="0">
                  <a:moveTo>
                    <a:pt x="7449" y="7029"/>
                  </a:moveTo>
                  <a:cubicBezTo>
                    <a:pt x="8802" y="5365"/>
                    <a:pt x="8491" y="2862"/>
                    <a:pt x="6749" y="1431"/>
                  </a:cubicBezTo>
                  <a:cubicBezTo>
                    <a:pt x="5008" y="1"/>
                    <a:pt x="2489" y="187"/>
                    <a:pt x="1120" y="1867"/>
                  </a:cubicBezTo>
                  <a:cubicBezTo>
                    <a:pt x="187" y="3017"/>
                    <a:pt x="1" y="4603"/>
                    <a:pt x="638" y="5941"/>
                  </a:cubicBezTo>
                  <a:cubicBezTo>
                    <a:pt x="2131" y="6174"/>
                    <a:pt x="3624" y="6469"/>
                    <a:pt x="5085" y="6858"/>
                  </a:cubicBezTo>
                  <a:cubicBezTo>
                    <a:pt x="5770" y="7045"/>
                    <a:pt x="6423" y="7262"/>
                    <a:pt x="6998" y="7480"/>
                  </a:cubicBezTo>
                  <a:cubicBezTo>
                    <a:pt x="7154" y="7340"/>
                    <a:pt x="7309" y="7200"/>
                    <a:pt x="7449" y="7029"/>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767000" y="1619950"/>
              <a:ext cx="109650" cy="198275"/>
            </a:xfrm>
            <a:custGeom>
              <a:avLst/>
              <a:gdLst/>
              <a:ahLst/>
              <a:cxnLst/>
              <a:rect l="l" t="t" r="r" b="b"/>
              <a:pathLst>
                <a:path w="4386" h="7931" extrusionOk="0">
                  <a:moveTo>
                    <a:pt x="4277" y="6780"/>
                  </a:moveTo>
                  <a:cubicBezTo>
                    <a:pt x="4230" y="6469"/>
                    <a:pt x="4121" y="6049"/>
                    <a:pt x="4043" y="5753"/>
                  </a:cubicBezTo>
                  <a:cubicBezTo>
                    <a:pt x="3857" y="5038"/>
                    <a:pt x="3655" y="4338"/>
                    <a:pt x="3390" y="3654"/>
                  </a:cubicBezTo>
                  <a:cubicBezTo>
                    <a:pt x="2939" y="2364"/>
                    <a:pt x="2333" y="1135"/>
                    <a:pt x="1586" y="0"/>
                  </a:cubicBezTo>
                  <a:cubicBezTo>
                    <a:pt x="591" y="684"/>
                    <a:pt x="0" y="2255"/>
                    <a:pt x="203" y="4012"/>
                  </a:cubicBezTo>
                  <a:cubicBezTo>
                    <a:pt x="451" y="6251"/>
                    <a:pt x="1897" y="7930"/>
                    <a:pt x="3406" y="7759"/>
                  </a:cubicBezTo>
                  <a:cubicBezTo>
                    <a:pt x="3763" y="7728"/>
                    <a:pt x="4105" y="7588"/>
                    <a:pt x="4385" y="7371"/>
                  </a:cubicBezTo>
                  <a:cubicBezTo>
                    <a:pt x="4354" y="7168"/>
                    <a:pt x="4308" y="6951"/>
                    <a:pt x="4277" y="6780"/>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152225" y="1541425"/>
              <a:ext cx="171450" cy="183500"/>
            </a:xfrm>
            <a:custGeom>
              <a:avLst/>
              <a:gdLst/>
              <a:ahLst/>
              <a:cxnLst/>
              <a:rect l="l" t="t" r="r" b="b"/>
              <a:pathLst>
                <a:path w="6858" h="7340" extrusionOk="0">
                  <a:moveTo>
                    <a:pt x="5753" y="404"/>
                  </a:moveTo>
                  <a:cubicBezTo>
                    <a:pt x="5473" y="187"/>
                    <a:pt x="5131" y="47"/>
                    <a:pt x="4774" y="0"/>
                  </a:cubicBezTo>
                  <a:cubicBezTo>
                    <a:pt x="4665" y="78"/>
                    <a:pt x="4556" y="140"/>
                    <a:pt x="4463" y="202"/>
                  </a:cubicBezTo>
                  <a:cubicBezTo>
                    <a:pt x="3903" y="560"/>
                    <a:pt x="3359" y="949"/>
                    <a:pt x="2846" y="1369"/>
                  </a:cubicBezTo>
                  <a:cubicBezTo>
                    <a:pt x="2193" y="1897"/>
                    <a:pt x="1493" y="2597"/>
                    <a:pt x="1493" y="2597"/>
                  </a:cubicBezTo>
                  <a:cubicBezTo>
                    <a:pt x="1089" y="3017"/>
                    <a:pt x="575" y="3577"/>
                    <a:pt x="187" y="4043"/>
                  </a:cubicBezTo>
                  <a:cubicBezTo>
                    <a:pt x="0" y="5023"/>
                    <a:pt x="187" y="5924"/>
                    <a:pt x="824" y="6438"/>
                  </a:cubicBezTo>
                  <a:cubicBezTo>
                    <a:pt x="1928" y="7339"/>
                    <a:pt x="3934" y="6717"/>
                    <a:pt x="5302" y="5054"/>
                  </a:cubicBezTo>
                  <a:cubicBezTo>
                    <a:pt x="6655" y="3406"/>
                    <a:pt x="6857" y="1322"/>
                    <a:pt x="5753" y="404"/>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239700" y="1771150"/>
              <a:ext cx="66100" cy="141150"/>
            </a:xfrm>
            <a:custGeom>
              <a:avLst/>
              <a:gdLst/>
              <a:ahLst/>
              <a:cxnLst/>
              <a:rect l="l" t="t" r="r" b="b"/>
              <a:pathLst>
                <a:path w="2644" h="5646" extrusionOk="0">
                  <a:moveTo>
                    <a:pt x="591" y="1"/>
                  </a:moveTo>
                  <a:lnTo>
                    <a:pt x="576" y="1"/>
                  </a:lnTo>
                  <a:cubicBezTo>
                    <a:pt x="514" y="203"/>
                    <a:pt x="405" y="467"/>
                    <a:pt x="358" y="669"/>
                  </a:cubicBezTo>
                  <a:cubicBezTo>
                    <a:pt x="296" y="872"/>
                    <a:pt x="234" y="1089"/>
                    <a:pt x="203" y="1276"/>
                  </a:cubicBezTo>
                  <a:cubicBezTo>
                    <a:pt x="171" y="1400"/>
                    <a:pt x="140" y="1587"/>
                    <a:pt x="125" y="1727"/>
                  </a:cubicBezTo>
                  <a:cubicBezTo>
                    <a:pt x="0" y="2489"/>
                    <a:pt x="47" y="3251"/>
                    <a:pt x="265" y="3997"/>
                  </a:cubicBezTo>
                  <a:cubicBezTo>
                    <a:pt x="374" y="4339"/>
                    <a:pt x="529" y="4666"/>
                    <a:pt x="731" y="4977"/>
                  </a:cubicBezTo>
                  <a:cubicBezTo>
                    <a:pt x="793" y="5070"/>
                    <a:pt x="856" y="5179"/>
                    <a:pt x="933" y="5272"/>
                  </a:cubicBezTo>
                  <a:cubicBezTo>
                    <a:pt x="1027" y="5381"/>
                    <a:pt x="1136" y="5521"/>
                    <a:pt x="1244" y="5645"/>
                  </a:cubicBezTo>
                  <a:cubicBezTo>
                    <a:pt x="1260" y="5630"/>
                    <a:pt x="1276" y="5614"/>
                    <a:pt x="1291" y="5599"/>
                  </a:cubicBezTo>
                  <a:cubicBezTo>
                    <a:pt x="2644" y="3935"/>
                    <a:pt x="2333" y="1431"/>
                    <a:pt x="591" y="1"/>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159625" y="1568625"/>
              <a:ext cx="180800" cy="224725"/>
            </a:xfrm>
            <a:custGeom>
              <a:avLst/>
              <a:gdLst/>
              <a:ahLst/>
              <a:cxnLst/>
              <a:rect l="l" t="t" r="r" b="b"/>
              <a:pathLst>
                <a:path w="7232" h="8989" extrusionOk="0">
                  <a:moveTo>
                    <a:pt x="5598" y="5816"/>
                  </a:moveTo>
                  <a:cubicBezTo>
                    <a:pt x="4214" y="7900"/>
                    <a:pt x="2193" y="8988"/>
                    <a:pt x="1105" y="8242"/>
                  </a:cubicBezTo>
                  <a:cubicBezTo>
                    <a:pt x="1" y="7511"/>
                    <a:pt x="249" y="5241"/>
                    <a:pt x="1633" y="3157"/>
                  </a:cubicBezTo>
                  <a:cubicBezTo>
                    <a:pt x="3017" y="1089"/>
                    <a:pt x="5039" y="1"/>
                    <a:pt x="6127" y="731"/>
                  </a:cubicBezTo>
                  <a:cubicBezTo>
                    <a:pt x="7231" y="1478"/>
                    <a:pt x="6998" y="3748"/>
                    <a:pt x="5598" y="581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729300" y="1744325"/>
              <a:ext cx="64550" cy="194800"/>
            </a:xfrm>
            <a:custGeom>
              <a:avLst/>
              <a:gdLst/>
              <a:ahLst/>
              <a:cxnLst/>
              <a:rect l="l" t="t" r="r" b="b"/>
              <a:pathLst>
                <a:path w="2582" h="7792" extrusionOk="0">
                  <a:moveTo>
                    <a:pt x="156" y="3982"/>
                  </a:moveTo>
                  <a:cubicBezTo>
                    <a:pt x="1" y="1851"/>
                    <a:pt x="374" y="94"/>
                    <a:pt x="1011" y="48"/>
                  </a:cubicBezTo>
                  <a:cubicBezTo>
                    <a:pt x="1633" y="1"/>
                    <a:pt x="2271" y="1680"/>
                    <a:pt x="2426" y="3811"/>
                  </a:cubicBezTo>
                  <a:cubicBezTo>
                    <a:pt x="2582" y="5941"/>
                    <a:pt x="2209" y="7698"/>
                    <a:pt x="1587" y="7744"/>
                  </a:cubicBezTo>
                  <a:cubicBezTo>
                    <a:pt x="965" y="7791"/>
                    <a:pt x="327" y="6096"/>
                    <a:pt x="156" y="3982"/>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
          <p:cNvGrpSpPr/>
          <p:nvPr/>
        </p:nvGrpSpPr>
        <p:grpSpPr>
          <a:xfrm>
            <a:off x="8425582" y="3507784"/>
            <a:ext cx="797080" cy="926480"/>
            <a:chOff x="8015007" y="3489654"/>
            <a:chExt cx="797080" cy="926480"/>
          </a:xfrm>
        </p:grpSpPr>
        <p:grpSp>
          <p:nvGrpSpPr>
            <p:cNvPr id="181" name="Google Shape;181;p2"/>
            <p:cNvGrpSpPr/>
            <p:nvPr/>
          </p:nvGrpSpPr>
          <p:grpSpPr>
            <a:xfrm>
              <a:off x="8015007" y="3489654"/>
              <a:ext cx="782573" cy="926480"/>
              <a:chOff x="-934125" y="4017250"/>
              <a:chExt cx="263200" cy="311600"/>
            </a:xfrm>
          </p:grpSpPr>
          <p:sp>
            <p:nvSpPr>
              <p:cNvPr id="182" name="Google Shape;182;p2"/>
              <p:cNvSpPr/>
              <p:nvPr/>
            </p:nvSpPr>
            <p:spPr>
              <a:xfrm>
                <a:off x="-878150" y="4178950"/>
                <a:ext cx="138425" cy="46300"/>
              </a:xfrm>
              <a:custGeom>
                <a:avLst/>
                <a:gdLst/>
                <a:ahLst/>
                <a:cxnLst/>
                <a:rect l="l" t="t" r="r" b="b"/>
                <a:pathLst>
                  <a:path w="5537" h="1852" extrusionOk="0">
                    <a:moveTo>
                      <a:pt x="5365" y="1027"/>
                    </a:moveTo>
                    <a:cubicBezTo>
                      <a:pt x="5256" y="918"/>
                      <a:pt x="5132" y="810"/>
                      <a:pt x="4992" y="732"/>
                    </a:cubicBezTo>
                    <a:cubicBezTo>
                      <a:pt x="4821" y="607"/>
                      <a:pt x="4634" y="514"/>
                      <a:pt x="4432" y="436"/>
                    </a:cubicBezTo>
                    <a:cubicBezTo>
                      <a:pt x="4230" y="359"/>
                      <a:pt x="4028" y="296"/>
                      <a:pt x="3810" y="234"/>
                    </a:cubicBezTo>
                    <a:cubicBezTo>
                      <a:pt x="3561" y="172"/>
                      <a:pt x="3313" y="110"/>
                      <a:pt x="3048" y="79"/>
                    </a:cubicBezTo>
                    <a:cubicBezTo>
                      <a:pt x="3002" y="79"/>
                      <a:pt x="2831" y="48"/>
                      <a:pt x="2722" y="32"/>
                    </a:cubicBezTo>
                    <a:lnTo>
                      <a:pt x="2395" y="1"/>
                    </a:lnTo>
                    <a:lnTo>
                      <a:pt x="2240" y="1"/>
                    </a:lnTo>
                    <a:cubicBezTo>
                      <a:pt x="2022" y="1"/>
                      <a:pt x="1804" y="1"/>
                      <a:pt x="1587" y="17"/>
                    </a:cubicBezTo>
                    <a:cubicBezTo>
                      <a:pt x="1369" y="32"/>
                      <a:pt x="1151" y="63"/>
                      <a:pt x="934" y="125"/>
                    </a:cubicBezTo>
                    <a:cubicBezTo>
                      <a:pt x="840" y="156"/>
                      <a:pt x="763" y="172"/>
                      <a:pt x="685" y="219"/>
                    </a:cubicBezTo>
                    <a:cubicBezTo>
                      <a:pt x="623" y="234"/>
                      <a:pt x="545" y="281"/>
                      <a:pt x="483" y="312"/>
                    </a:cubicBezTo>
                    <a:cubicBezTo>
                      <a:pt x="452" y="328"/>
                      <a:pt x="420" y="359"/>
                      <a:pt x="389" y="374"/>
                    </a:cubicBezTo>
                    <a:cubicBezTo>
                      <a:pt x="1" y="716"/>
                      <a:pt x="809" y="1245"/>
                      <a:pt x="2193" y="1540"/>
                    </a:cubicBezTo>
                    <a:cubicBezTo>
                      <a:pt x="3577" y="1851"/>
                      <a:pt x="5008" y="1805"/>
                      <a:pt x="5396" y="1463"/>
                    </a:cubicBezTo>
                    <a:cubicBezTo>
                      <a:pt x="5536" y="1323"/>
                      <a:pt x="5505" y="1183"/>
                      <a:pt x="5365" y="10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20125" y="4178950"/>
                <a:ext cx="215375" cy="71175"/>
              </a:xfrm>
              <a:custGeom>
                <a:avLst/>
                <a:gdLst/>
                <a:ahLst/>
                <a:cxnLst/>
                <a:rect l="l" t="t" r="r" b="b"/>
                <a:pathLst>
                  <a:path w="8615" h="2847" extrusionOk="0">
                    <a:moveTo>
                      <a:pt x="8350" y="1587"/>
                    </a:moveTo>
                    <a:cubicBezTo>
                      <a:pt x="7962" y="1167"/>
                      <a:pt x="6951" y="732"/>
                      <a:pt x="5583" y="436"/>
                    </a:cubicBezTo>
                    <a:cubicBezTo>
                      <a:pt x="3577" y="1"/>
                      <a:pt x="1509" y="17"/>
                      <a:pt x="747" y="452"/>
                    </a:cubicBezTo>
                    <a:cubicBezTo>
                      <a:pt x="684" y="483"/>
                      <a:pt x="638" y="514"/>
                      <a:pt x="591" y="561"/>
                    </a:cubicBezTo>
                    <a:cubicBezTo>
                      <a:pt x="0" y="1089"/>
                      <a:pt x="1260" y="1914"/>
                      <a:pt x="3406" y="2380"/>
                    </a:cubicBezTo>
                    <a:cubicBezTo>
                      <a:pt x="5567" y="2846"/>
                      <a:pt x="7791" y="2784"/>
                      <a:pt x="8397" y="2240"/>
                    </a:cubicBezTo>
                    <a:cubicBezTo>
                      <a:pt x="8615" y="2053"/>
                      <a:pt x="8584" y="1820"/>
                      <a:pt x="8350" y="1587"/>
                    </a:cubicBezTo>
                    <a:close/>
                    <a:moveTo>
                      <a:pt x="3872" y="1540"/>
                    </a:moveTo>
                    <a:cubicBezTo>
                      <a:pt x="2488" y="1229"/>
                      <a:pt x="1680" y="716"/>
                      <a:pt x="2068" y="374"/>
                    </a:cubicBezTo>
                    <a:cubicBezTo>
                      <a:pt x="2084" y="343"/>
                      <a:pt x="2115" y="328"/>
                      <a:pt x="2162" y="296"/>
                    </a:cubicBezTo>
                    <a:lnTo>
                      <a:pt x="2193" y="296"/>
                    </a:lnTo>
                    <a:lnTo>
                      <a:pt x="2239" y="296"/>
                    </a:lnTo>
                    <a:cubicBezTo>
                      <a:pt x="2286" y="296"/>
                      <a:pt x="2333" y="281"/>
                      <a:pt x="2379" y="265"/>
                    </a:cubicBezTo>
                    <a:cubicBezTo>
                      <a:pt x="2457" y="265"/>
                      <a:pt x="2581" y="250"/>
                      <a:pt x="2784" y="234"/>
                    </a:cubicBezTo>
                    <a:cubicBezTo>
                      <a:pt x="3079" y="219"/>
                      <a:pt x="3375" y="234"/>
                      <a:pt x="3670" y="250"/>
                    </a:cubicBezTo>
                    <a:cubicBezTo>
                      <a:pt x="3825" y="250"/>
                      <a:pt x="4214" y="296"/>
                      <a:pt x="4447" y="328"/>
                    </a:cubicBezTo>
                    <a:cubicBezTo>
                      <a:pt x="4727" y="359"/>
                      <a:pt x="4961" y="390"/>
                      <a:pt x="5427" y="499"/>
                    </a:cubicBezTo>
                    <a:cubicBezTo>
                      <a:pt x="5738" y="561"/>
                      <a:pt x="6049" y="639"/>
                      <a:pt x="6344" y="747"/>
                    </a:cubicBezTo>
                    <a:cubicBezTo>
                      <a:pt x="6593" y="810"/>
                      <a:pt x="6826" y="918"/>
                      <a:pt x="7044" y="1043"/>
                    </a:cubicBezTo>
                    <a:lnTo>
                      <a:pt x="7044" y="1043"/>
                    </a:lnTo>
                    <a:lnTo>
                      <a:pt x="7044" y="1043"/>
                    </a:lnTo>
                    <a:cubicBezTo>
                      <a:pt x="7184" y="1183"/>
                      <a:pt x="7200" y="1338"/>
                      <a:pt x="7060" y="1463"/>
                    </a:cubicBezTo>
                    <a:cubicBezTo>
                      <a:pt x="6687" y="1805"/>
                      <a:pt x="5256" y="1836"/>
                      <a:pt x="3872" y="154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934125" y="4017250"/>
                <a:ext cx="263200" cy="230550"/>
              </a:xfrm>
              <a:custGeom>
                <a:avLst/>
                <a:gdLst/>
                <a:ahLst/>
                <a:cxnLst/>
                <a:rect l="l" t="t" r="r" b="b"/>
                <a:pathLst>
                  <a:path w="10528" h="9222" extrusionOk="0">
                    <a:moveTo>
                      <a:pt x="10465" y="5707"/>
                    </a:moveTo>
                    <a:cubicBezTo>
                      <a:pt x="10434" y="5583"/>
                      <a:pt x="10403" y="5412"/>
                      <a:pt x="10387" y="5287"/>
                    </a:cubicBezTo>
                    <a:cubicBezTo>
                      <a:pt x="10356" y="5163"/>
                      <a:pt x="10310" y="4992"/>
                      <a:pt x="10294" y="4867"/>
                    </a:cubicBezTo>
                    <a:cubicBezTo>
                      <a:pt x="10263" y="4727"/>
                      <a:pt x="10201" y="4541"/>
                      <a:pt x="10154" y="4401"/>
                    </a:cubicBezTo>
                    <a:cubicBezTo>
                      <a:pt x="10076" y="4090"/>
                      <a:pt x="9968" y="3779"/>
                      <a:pt x="9828" y="3484"/>
                    </a:cubicBezTo>
                    <a:cubicBezTo>
                      <a:pt x="9579" y="2846"/>
                      <a:pt x="9221" y="2240"/>
                      <a:pt x="8801" y="1680"/>
                    </a:cubicBezTo>
                    <a:cubicBezTo>
                      <a:pt x="8724" y="1587"/>
                      <a:pt x="8599" y="1447"/>
                      <a:pt x="8522" y="1353"/>
                    </a:cubicBezTo>
                    <a:cubicBezTo>
                      <a:pt x="8428" y="1260"/>
                      <a:pt x="8319" y="1151"/>
                      <a:pt x="8242" y="1073"/>
                    </a:cubicBezTo>
                    <a:cubicBezTo>
                      <a:pt x="8071" y="918"/>
                      <a:pt x="7915" y="793"/>
                      <a:pt x="7729" y="669"/>
                    </a:cubicBezTo>
                    <a:cubicBezTo>
                      <a:pt x="7542" y="545"/>
                      <a:pt x="7355" y="436"/>
                      <a:pt x="7153" y="343"/>
                    </a:cubicBezTo>
                    <a:cubicBezTo>
                      <a:pt x="6951" y="249"/>
                      <a:pt x="6749" y="187"/>
                      <a:pt x="6547" y="125"/>
                    </a:cubicBezTo>
                    <a:cubicBezTo>
                      <a:pt x="6127" y="16"/>
                      <a:pt x="5676" y="0"/>
                      <a:pt x="5241" y="63"/>
                    </a:cubicBezTo>
                    <a:cubicBezTo>
                      <a:pt x="5116" y="78"/>
                      <a:pt x="4992" y="94"/>
                      <a:pt x="4867" y="125"/>
                    </a:cubicBezTo>
                    <a:cubicBezTo>
                      <a:pt x="4774" y="140"/>
                      <a:pt x="4650" y="187"/>
                      <a:pt x="4556" y="218"/>
                    </a:cubicBezTo>
                    <a:cubicBezTo>
                      <a:pt x="4354" y="280"/>
                      <a:pt x="4168" y="358"/>
                      <a:pt x="3981" y="436"/>
                    </a:cubicBezTo>
                    <a:cubicBezTo>
                      <a:pt x="3763" y="560"/>
                      <a:pt x="3546" y="685"/>
                      <a:pt x="3328" y="825"/>
                    </a:cubicBezTo>
                    <a:cubicBezTo>
                      <a:pt x="3095" y="996"/>
                      <a:pt x="2862" y="1182"/>
                      <a:pt x="2628" y="1369"/>
                    </a:cubicBezTo>
                    <a:cubicBezTo>
                      <a:pt x="2348" y="1618"/>
                      <a:pt x="2053" y="1944"/>
                      <a:pt x="2053" y="1960"/>
                    </a:cubicBezTo>
                    <a:cubicBezTo>
                      <a:pt x="1851" y="2177"/>
                      <a:pt x="1618" y="2473"/>
                      <a:pt x="1447" y="2706"/>
                    </a:cubicBezTo>
                    <a:cubicBezTo>
                      <a:pt x="1338" y="2830"/>
                      <a:pt x="1151" y="3110"/>
                      <a:pt x="918" y="3484"/>
                    </a:cubicBezTo>
                    <a:cubicBezTo>
                      <a:pt x="731" y="3810"/>
                      <a:pt x="560" y="4137"/>
                      <a:pt x="498" y="4261"/>
                    </a:cubicBezTo>
                    <a:cubicBezTo>
                      <a:pt x="451" y="4385"/>
                      <a:pt x="389" y="4510"/>
                      <a:pt x="343" y="4603"/>
                    </a:cubicBezTo>
                    <a:cubicBezTo>
                      <a:pt x="312" y="4712"/>
                      <a:pt x="249" y="4852"/>
                      <a:pt x="218" y="4976"/>
                    </a:cubicBezTo>
                    <a:cubicBezTo>
                      <a:pt x="172" y="5085"/>
                      <a:pt x="140" y="5178"/>
                      <a:pt x="125" y="5272"/>
                    </a:cubicBezTo>
                    <a:cubicBezTo>
                      <a:pt x="109" y="5365"/>
                      <a:pt x="78" y="5458"/>
                      <a:pt x="63" y="5536"/>
                    </a:cubicBezTo>
                    <a:cubicBezTo>
                      <a:pt x="47" y="5614"/>
                      <a:pt x="47" y="5692"/>
                      <a:pt x="32" y="5738"/>
                    </a:cubicBezTo>
                    <a:cubicBezTo>
                      <a:pt x="1" y="6080"/>
                      <a:pt x="32" y="6438"/>
                      <a:pt x="140" y="6749"/>
                    </a:cubicBezTo>
                    <a:cubicBezTo>
                      <a:pt x="203" y="6904"/>
                      <a:pt x="280" y="7044"/>
                      <a:pt x="374" y="7184"/>
                    </a:cubicBezTo>
                    <a:cubicBezTo>
                      <a:pt x="405" y="7231"/>
                      <a:pt x="436" y="7278"/>
                      <a:pt x="467" y="7309"/>
                    </a:cubicBezTo>
                    <a:cubicBezTo>
                      <a:pt x="529" y="7386"/>
                      <a:pt x="623" y="7495"/>
                      <a:pt x="700" y="7557"/>
                    </a:cubicBezTo>
                    <a:cubicBezTo>
                      <a:pt x="840" y="7682"/>
                      <a:pt x="980" y="7791"/>
                      <a:pt x="1136" y="7884"/>
                    </a:cubicBezTo>
                    <a:cubicBezTo>
                      <a:pt x="1353" y="8008"/>
                      <a:pt x="1571" y="8133"/>
                      <a:pt x="1804" y="8226"/>
                    </a:cubicBezTo>
                    <a:cubicBezTo>
                      <a:pt x="1882" y="8257"/>
                      <a:pt x="1975" y="8304"/>
                      <a:pt x="2053" y="8335"/>
                    </a:cubicBezTo>
                    <a:cubicBezTo>
                      <a:pt x="2224" y="8397"/>
                      <a:pt x="2442" y="8475"/>
                      <a:pt x="2597" y="8537"/>
                    </a:cubicBezTo>
                    <a:cubicBezTo>
                      <a:pt x="2722" y="8568"/>
                      <a:pt x="2846" y="8615"/>
                      <a:pt x="3002" y="8661"/>
                    </a:cubicBezTo>
                    <a:lnTo>
                      <a:pt x="3033" y="8599"/>
                    </a:lnTo>
                    <a:cubicBezTo>
                      <a:pt x="1478" y="8133"/>
                      <a:pt x="654" y="7480"/>
                      <a:pt x="1151" y="7029"/>
                    </a:cubicBezTo>
                    <a:cubicBezTo>
                      <a:pt x="1540" y="6671"/>
                      <a:pt x="2659" y="6531"/>
                      <a:pt x="3981" y="6609"/>
                    </a:cubicBezTo>
                    <a:cubicBezTo>
                      <a:pt x="4805" y="6671"/>
                      <a:pt x="5629" y="6796"/>
                      <a:pt x="6438" y="6967"/>
                    </a:cubicBezTo>
                    <a:cubicBezTo>
                      <a:pt x="8413" y="7449"/>
                      <a:pt x="9517" y="8210"/>
                      <a:pt x="8957" y="8724"/>
                    </a:cubicBezTo>
                    <a:cubicBezTo>
                      <a:pt x="8630" y="9019"/>
                      <a:pt x="7806" y="9159"/>
                      <a:pt x="6780" y="9159"/>
                    </a:cubicBezTo>
                    <a:cubicBezTo>
                      <a:pt x="6780" y="9190"/>
                      <a:pt x="6780" y="9206"/>
                      <a:pt x="6780" y="9221"/>
                    </a:cubicBezTo>
                    <a:lnTo>
                      <a:pt x="7231" y="9221"/>
                    </a:lnTo>
                    <a:cubicBezTo>
                      <a:pt x="7402" y="9221"/>
                      <a:pt x="7635" y="9206"/>
                      <a:pt x="7806" y="9190"/>
                    </a:cubicBezTo>
                    <a:cubicBezTo>
                      <a:pt x="7884" y="9190"/>
                      <a:pt x="7993" y="9159"/>
                      <a:pt x="8102" y="9159"/>
                    </a:cubicBezTo>
                    <a:cubicBezTo>
                      <a:pt x="8195" y="9143"/>
                      <a:pt x="8319" y="9128"/>
                      <a:pt x="8397" y="9112"/>
                    </a:cubicBezTo>
                    <a:cubicBezTo>
                      <a:pt x="8537" y="9081"/>
                      <a:pt x="8724" y="9035"/>
                      <a:pt x="8848" y="9004"/>
                    </a:cubicBezTo>
                    <a:cubicBezTo>
                      <a:pt x="8941" y="8972"/>
                      <a:pt x="9066" y="8926"/>
                      <a:pt x="9159" y="8895"/>
                    </a:cubicBezTo>
                    <a:cubicBezTo>
                      <a:pt x="9252" y="8864"/>
                      <a:pt x="9330" y="8832"/>
                      <a:pt x="9408" y="8786"/>
                    </a:cubicBezTo>
                    <a:cubicBezTo>
                      <a:pt x="9517" y="8724"/>
                      <a:pt x="9610" y="8677"/>
                      <a:pt x="9688" y="8599"/>
                    </a:cubicBezTo>
                    <a:cubicBezTo>
                      <a:pt x="9734" y="8584"/>
                      <a:pt x="9781" y="8537"/>
                      <a:pt x="9828" y="8506"/>
                    </a:cubicBezTo>
                    <a:cubicBezTo>
                      <a:pt x="9983" y="8350"/>
                      <a:pt x="10123" y="8179"/>
                      <a:pt x="10232" y="7993"/>
                    </a:cubicBezTo>
                    <a:cubicBezTo>
                      <a:pt x="10279" y="7884"/>
                      <a:pt x="10325" y="7791"/>
                      <a:pt x="10356" y="7682"/>
                    </a:cubicBezTo>
                    <a:cubicBezTo>
                      <a:pt x="10403" y="7573"/>
                      <a:pt x="10434" y="7464"/>
                      <a:pt x="10465" y="7340"/>
                    </a:cubicBezTo>
                    <a:cubicBezTo>
                      <a:pt x="10496" y="7153"/>
                      <a:pt x="10527" y="6967"/>
                      <a:pt x="10527" y="6780"/>
                    </a:cubicBezTo>
                    <a:lnTo>
                      <a:pt x="10527" y="6453"/>
                    </a:lnTo>
                    <a:cubicBezTo>
                      <a:pt x="10512" y="6220"/>
                      <a:pt x="10496" y="5925"/>
                      <a:pt x="10465" y="5707"/>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888250" y="4290825"/>
                <a:ext cx="132975" cy="38025"/>
              </a:xfrm>
              <a:custGeom>
                <a:avLst/>
                <a:gdLst/>
                <a:ahLst/>
                <a:cxnLst/>
                <a:rect l="l" t="t" r="r" b="b"/>
                <a:pathLst>
                  <a:path w="5319" h="1521" extrusionOk="0">
                    <a:moveTo>
                      <a:pt x="1629" y="0"/>
                    </a:moveTo>
                    <a:cubicBezTo>
                      <a:pt x="1029" y="0"/>
                      <a:pt x="553" y="91"/>
                      <a:pt x="358" y="269"/>
                    </a:cubicBezTo>
                    <a:cubicBezTo>
                      <a:pt x="0" y="579"/>
                      <a:pt x="747" y="1062"/>
                      <a:pt x="2022" y="1341"/>
                    </a:cubicBezTo>
                    <a:cubicBezTo>
                      <a:pt x="2599" y="1461"/>
                      <a:pt x="3183" y="1520"/>
                      <a:pt x="3682" y="1520"/>
                    </a:cubicBezTo>
                    <a:cubicBezTo>
                      <a:pt x="4285" y="1520"/>
                      <a:pt x="4765" y="1434"/>
                      <a:pt x="4961" y="1264"/>
                    </a:cubicBezTo>
                    <a:cubicBezTo>
                      <a:pt x="5318" y="937"/>
                      <a:pt x="4572" y="455"/>
                      <a:pt x="3297" y="191"/>
                    </a:cubicBezTo>
                    <a:cubicBezTo>
                      <a:pt x="2716" y="63"/>
                      <a:pt x="2130" y="0"/>
                      <a:pt x="1629" y="0"/>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81650" y="4184400"/>
                <a:ext cx="119375" cy="133750"/>
              </a:xfrm>
              <a:custGeom>
                <a:avLst/>
                <a:gdLst/>
                <a:ahLst/>
                <a:cxnLst/>
                <a:rect l="l" t="t" r="r" b="b"/>
                <a:pathLst>
                  <a:path w="4775" h="5350" extrusionOk="0">
                    <a:moveTo>
                      <a:pt x="3872" y="265"/>
                    </a:moveTo>
                    <a:cubicBezTo>
                      <a:pt x="3422" y="172"/>
                      <a:pt x="3188" y="141"/>
                      <a:pt x="2908" y="94"/>
                    </a:cubicBezTo>
                    <a:cubicBezTo>
                      <a:pt x="2675" y="63"/>
                      <a:pt x="2286" y="32"/>
                      <a:pt x="2131" y="16"/>
                    </a:cubicBezTo>
                    <a:cubicBezTo>
                      <a:pt x="1975" y="16"/>
                      <a:pt x="1836" y="1"/>
                      <a:pt x="1633" y="1"/>
                    </a:cubicBezTo>
                    <a:cubicBezTo>
                      <a:pt x="1618" y="16"/>
                      <a:pt x="1602" y="32"/>
                      <a:pt x="1587" y="47"/>
                    </a:cubicBezTo>
                    <a:cubicBezTo>
                      <a:pt x="1556" y="63"/>
                      <a:pt x="1540" y="78"/>
                      <a:pt x="1540" y="110"/>
                    </a:cubicBezTo>
                    <a:cubicBezTo>
                      <a:pt x="1027" y="1618"/>
                      <a:pt x="514" y="3126"/>
                      <a:pt x="1" y="4650"/>
                    </a:cubicBezTo>
                    <a:cubicBezTo>
                      <a:pt x="16" y="4603"/>
                      <a:pt x="47" y="4557"/>
                      <a:pt x="78" y="4541"/>
                    </a:cubicBezTo>
                    <a:cubicBezTo>
                      <a:pt x="436" y="4215"/>
                      <a:pt x="1742" y="4183"/>
                      <a:pt x="3017" y="4463"/>
                    </a:cubicBezTo>
                    <a:cubicBezTo>
                      <a:pt x="4075" y="4681"/>
                      <a:pt x="4759" y="5054"/>
                      <a:pt x="4774" y="5350"/>
                    </a:cubicBezTo>
                    <a:lnTo>
                      <a:pt x="4619" y="560"/>
                    </a:lnTo>
                    <a:cubicBezTo>
                      <a:pt x="4619" y="514"/>
                      <a:pt x="4588" y="467"/>
                      <a:pt x="4557" y="421"/>
                    </a:cubicBezTo>
                    <a:cubicBezTo>
                      <a:pt x="4308" y="374"/>
                      <a:pt x="4044" y="296"/>
                      <a:pt x="3872" y="26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847825" y="4184400"/>
                <a:ext cx="82050" cy="28400"/>
              </a:xfrm>
              <a:custGeom>
                <a:avLst/>
                <a:gdLst/>
                <a:ahLst/>
                <a:cxnLst/>
                <a:rect l="l" t="t" r="r" b="b"/>
                <a:pathLst>
                  <a:path w="3282" h="1136" extrusionOk="0">
                    <a:moveTo>
                      <a:pt x="280" y="1"/>
                    </a:moveTo>
                    <a:cubicBezTo>
                      <a:pt x="265" y="16"/>
                      <a:pt x="249" y="32"/>
                      <a:pt x="234" y="47"/>
                    </a:cubicBezTo>
                    <a:cubicBezTo>
                      <a:pt x="203" y="63"/>
                      <a:pt x="187" y="78"/>
                      <a:pt x="187" y="110"/>
                    </a:cubicBezTo>
                    <a:cubicBezTo>
                      <a:pt x="125" y="296"/>
                      <a:pt x="63" y="467"/>
                      <a:pt x="0" y="638"/>
                    </a:cubicBezTo>
                    <a:cubicBezTo>
                      <a:pt x="63" y="638"/>
                      <a:pt x="140" y="623"/>
                      <a:pt x="234" y="623"/>
                    </a:cubicBezTo>
                    <a:cubicBezTo>
                      <a:pt x="343" y="615"/>
                      <a:pt x="448" y="611"/>
                      <a:pt x="552" y="611"/>
                    </a:cubicBezTo>
                    <a:cubicBezTo>
                      <a:pt x="657" y="611"/>
                      <a:pt x="762" y="615"/>
                      <a:pt x="871" y="623"/>
                    </a:cubicBezTo>
                    <a:lnTo>
                      <a:pt x="1042" y="623"/>
                    </a:lnTo>
                    <a:lnTo>
                      <a:pt x="1369" y="654"/>
                    </a:lnTo>
                    <a:cubicBezTo>
                      <a:pt x="1478" y="654"/>
                      <a:pt x="1633" y="685"/>
                      <a:pt x="1695" y="685"/>
                    </a:cubicBezTo>
                    <a:cubicBezTo>
                      <a:pt x="1944" y="731"/>
                      <a:pt x="2193" y="778"/>
                      <a:pt x="2457" y="856"/>
                    </a:cubicBezTo>
                    <a:cubicBezTo>
                      <a:pt x="2659" y="903"/>
                      <a:pt x="2862" y="965"/>
                      <a:pt x="3064" y="1042"/>
                    </a:cubicBezTo>
                    <a:cubicBezTo>
                      <a:pt x="3157" y="1074"/>
                      <a:pt x="3219" y="1105"/>
                      <a:pt x="3281" y="1136"/>
                    </a:cubicBezTo>
                    <a:lnTo>
                      <a:pt x="3266" y="560"/>
                    </a:lnTo>
                    <a:cubicBezTo>
                      <a:pt x="3250" y="498"/>
                      <a:pt x="3235" y="452"/>
                      <a:pt x="3188" y="421"/>
                    </a:cubicBezTo>
                    <a:cubicBezTo>
                      <a:pt x="2955" y="374"/>
                      <a:pt x="2691" y="296"/>
                      <a:pt x="2519" y="265"/>
                    </a:cubicBezTo>
                    <a:cubicBezTo>
                      <a:pt x="2069" y="172"/>
                      <a:pt x="1835" y="141"/>
                      <a:pt x="1555" y="94"/>
                    </a:cubicBezTo>
                    <a:cubicBezTo>
                      <a:pt x="1322" y="63"/>
                      <a:pt x="933" y="32"/>
                      <a:pt x="778" y="16"/>
                    </a:cubicBezTo>
                    <a:cubicBezTo>
                      <a:pt x="622" y="16"/>
                      <a:pt x="483" y="1"/>
                      <a:pt x="28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830725" y="4113275"/>
                <a:ext cx="98775" cy="84375"/>
              </a:xfrm>
              <a:custGeom>
                <a:avLst/>
                <a:gdLst/>
                <a:ahLst/>
                <a:cxnLst/>
                <a:rect l="l" t="t" r="r" b="b"/>
                <a:pathLst>
                  <a:path w="3951" h="3375" extrusionOk="0">
                    <a:moveTo>
                      <a:pt x="3359" y="3157"/>
                    </a:moveTo>
                    <a:cubicBezTo>
                      <a:pt x="3950" y="2364"/>
                      <a:pt x="3795" y="1213"/>
                      <a:pt x="2986" y="607"/>
                    </a:cubicBezTo>
                    <a:cubicBezTo>
                      <a:pt x="2178" y="0"/>
                      <a:pt x="1042" y="171"/>
                      <a:pt x="436" y="980"/>
                    </a:cubicBezTo>
                    <a:cubicBezTo>
                      <a:pt x="47" y="1508"/>
                      <a:pt x="1" y="2224"/>
                      <a:pt x="296" y="2799"/>
                    </a:cubicBezTo>
                    <a:cubicBezTo>
                      <a:pt x="965" y="2877"/>
                      <a:pt x="1633" y="2986"/>
                      <a:pt x="2302" y="3126"/>
                    </a:cubicBezTo>
                    <a:cubicBezTo>
                      <a:pt x="2613" y="3203"/>
                      <a:pt x="2893" y="3281"/>
                      <a:pt x="3157" y="3374"/>
                    </a:cubicBezTo>
                    <a:cubicBezTo>
                      <a:pt x="3235" y="3312"/>
                      <a:pt x="3297" y="3234"/>
                      <a:pt x="3359" y="3157"/>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26550" y="4064275"/>
                <a:ext cx="51350" cy="88275"/>
              </a:xfrm>
              <a:custGeom>
                <a:avLst/>
                <a:gdLst/>
                <a:ahLst/>
                <a:cxnLst/>
                <a:rect l="l" t="t" r="r" b="b"/>
                <a:pathLst>
                  <a:path w="2054" h="3531" extrusionOk="0">
                    <a:moveTo>
                      <a:pt x="1991" y="2986"/>
                    </a:moveTo>
                    <a:cubicBezTo>
                      <a:pt x="1960" y="2846"/>
                      <a:pt x="1898" y="2660"/>
                      <a:pt x="1867" y="2520"/>
                    </a:cubicBezTo>
                    <a:cubicBezTo>
                      <a:pt x="1773" y="2209"/>
                      <a:pt x="1665" y="1898"/>
                      <a:pt x="1540" y="1603"/>
                    </a:cubicBezTo>
                    <a:cubicBezTo>
                      <a:pt x="1307" y="1043"/>
                      <a:pt x="1012" y="499"/>
                      <a:pt x="669" y="1"/>
                    </a:cubicBezTo>
                    <a:cubicBezTo>
                      <a:pt x="234" y="327"/>
                      <a:pt x="1" y="1043"/>
                      <a:pt x="125" y="1820"/>
                    </a:cubicBezTo>
                    <a:cubicBezTo>
                      <a:pt x="281" y="2815"/>
                      <a:pt x="949" y="3531"/>
                      <a:pt x="1618" y="3437"/>
                    </a:cubicBezTo>
                    <a:cubicBezTo>
                      <a:pt x="1773" y="3406"/>
                      <a:pt x="1929" y="3344"/>
                      <a:pt x="2053" y="3235"/>
                    </a:cubicBezTo>
                    <a:cubicBezTo>
                      <a:pt x="2022" y="3142"/>
                      <a:pt x="2007" y="3049"/>
                      <a:pt x="1991" y="2986"/>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898750" y="4035525"/>
                <a:ext cx="75050" cy="83200"/>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934125" y="4141250"/>
                <a:ext cx="29950" cy="62625"/>
              </a:xfrm>
              <a:custGeom>
                <a:avLst/>
                <a:gdLst/>
                <a:ahLst/>
                <a:cxnLst/>
                <a:rect l="l" t="t" r="r" b="b"/>
                <a:pathLst>
                  <a:path w="1198" h="2505" extrusionOk="0">
                    <a:moveTo>
                      <a:pt x="218" y="1"/>
                    </a:moveTo>
                    <a:lnTo>
                      <a:pt x="218" y="1"/>
                    </a:lnTo>
                    <a:cubicBezTo>
                      <a:pt x="187" y="94"/>
                      <a:pt x="140" y="203"/>
                      <a:pt x="125" y="296"/>
                    </a:cubicBezTo>
                    <a:cubicBezTo>
                      <a:pt x="109" y="389"/>
                      <a:pt x="78" y="498"/>
                      <a:pt x="63" y="576"/>
                    </a:cubicBezTo>
                    <a:cubicBezTo>
                      <a:pt x="63" y="638"/>
                      <a:pt x="47" y="716"/>
                      <a:pt x="47" y="778"/>
                    </a:cubicBezTo>
                    <a:cubicBezTo>
                      <a:pt x="1" y="1120"/>
                      <a:pt x="32" y="1462"/>
                      <a:pt x="156" y="1789"/>
                    </a:cubicBezTo>
                    <a:cubicBezTo>
                      <a:pt x="203" y="1944"/>
                      <a:pt x="280" y="2084"/>
                      <a:pt x="374" y="2209"/>
                    </a:cubicBezTo>
                    <a:cubicBezTo>
                      <a:pt x="405" y="2255"/>
                      <a:pt x="436" y="2318"/>
                      <a:pt x="467" y="2349"/>
                    </a:cubicBezTo>
                    <a:cubicBezTo>
                      <a:pt x="514" y="2380"/>
                      <a:pt x="560" y="2442"/>
                      <a:pt x="623" y="2504"/>
                    </a:cubicBezTo>
                    <a:lnTo>
                      <a:pt x="638" y="2489"/>
                    </a:lnTo>
                    <a:cubicBezTo>
                      <a:pt x="1198" y="1680"/>
                      <a:pt x="1011" y="576"/>
                      <a:pt x="218" y="1"/>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
            <p:cNvSpPr/>
            <p:nvPr/>
          </p:nvSpPr>
          <p:spPr>
            <a:xfrm>
              <a:off x="8166200" y="3585441"/>
              <a:ext cx="223146" cy="247379"/>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6299944">
              <a:off x="8552163" y="3660668"/>
              <a:ext cx="223146" cy="247379"/>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
          <p:cNvGrpSpPr/>
          <p:nvPr/>
        </p:nvGrpSpPr>
        <p:grpSpPr>
          <a:xfrm>
            <a:off x="6888639" y="3327123"/>
            <a:ext cx="896047" cy="1059372"/>
            <a:chOff x="-4393850" y="4932725"/>
            <a:chExt cx="337050" cy="398500"/>
          </a:xfrm>
        </p:grpSpPr>
        <p:sp>
          <p:nvSpPr>
            <p:cNvPr id="195" name="Google Shape;195;p2"/>
            <p:cNvSpPr/>
            <p:nvPr/>
          </p:nvSpPr>
          <p:spPr>
            <a:xfrm>
              <a:off x="-4314150" y="5141075"/>
              <a:ext cx="177275" cy="53275"/>
            </a:xfrm>
            <a:custGeom>
              <a:avLst/>
              <a:gdLst/>
              <a:ahLst/>
              <a:cxnLst/>
              <a:rect l="l" t="t" r="r" b="b"/>
              <a:pathLst>
                <a:path w="7091" h="2131" extrusionOk="0">
                  <a:moveTo>
                    <a:pt x="6795" y="560"/>
                  </a:moveTo>
                  <a:cubicBezTo>
                    <a:pt x="6624" y="436"/>
                    <a:pt x="6438" y="358"/>
                    <a:pt x="6251" y="280"/>
                  </a:cubicBezTo>
                  <a:cubicBezTo>
                    <a:pt x="5987" y="187"/>
                    <a:pt x="5722" y="125"/>
                    <a:pt x="5458" y="94"/>
                  </a:cubicBezTo>
                  <a:cubicBezTo>
                    <a:pt x="5178" y="47"/>
                    <a:pt x="4898" y="16"/>
                    <a:pt x="4618" y="16"/>
                  </a:cubicBezTo>
                  <a:cubicBezTo>
                    <a:pt x="4292" y="0"/>
                    <a:pt x="3965" y="16"/>
                    <a:pt x="3639" y="32"/>
                  </a:cubicBezTo>
                  <a:cubicBezTo>
                    <a:pt x="3561" y="32"/>
                    <a:pt x="3343" y="63"/>
                    <a:pt x="3203" y="78"/>
                  </a:cubicBezTo>
                  <a:cubicBezTo>
                    <a:pt x="3063" y="94"/>
                    <a:pt x="2923" y="125"/>
                    <a:pt x="2799" y="140"/>
                  </a:cubicBezTo>
                  <a:lnTo>
                    <a:pt x="2581" y="171"/>
                  </a:lnTo>
                  <a:cubicBezTo>
                    <a:pt x="2317" y="218"/>
                    <a:pt x="2053" y="280"/>
                    <a:pt x="1788" y="374"/>
                  </a:cubicBezTo>
                  <a:cubicBezTo>
                    <a:pt x="1508" y="451"/>
                    <a:pt x="1244" y="560"/>
                    <a:pt x="995" y="700"/>
                  </a:cubicBezTo>
                  <a:cubicBezTo>
                    <a:pt x="902" y="747"/>
                    <a:pt x="809" y="809"/>
                    <a:pt x="715" y="871"/>
                  </a:cubicBezTo>
                  <a:cubicBezTo>
                    <a:pt x="638" y="918"/>
                    <a:pt x="544" y="996"/>
                    <a:pt x="482" y="1058"/>
                  </a:cubicBezTo>
                  <a:cubicBezTo>
                    <a:pt x="451" y="1089"/>
                    <a:pt x="420" y="1120"/>
                    <a:pt x="389" y="1167"/>
                  </a:cubicBezTo>
                  <a:cubicBezTo>
                    <a:pt x="0" y="1711"/>
                    <a:pt x="1166" y="2131"/>
                    <a:pt x="2970" y="2100"/>
                  </a:cubicBezTo>
                  <a:cubicBezTo>
                    <a:pt x="4789" y="2068"/>
                    <a:pt x="6562" y="1618"/>
                    <a:pt x="6951" y="1073"/>
                  </a:cubicBezTo>
                  <a:cubicBezTo>
                    <a:pt x="7091" y="887"/>
                    <a:pt x="7013" y="700"/>
                    <a:pt x="6795" y="5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363525" y="5146125"/>
              <a:ext cx="275625" cy="78150"/>
            </a:xfrm>
            <a:custGeom>
              <a:avLst/>
              <a:gdLst/>
              <a:ahLst/>
              <a:cxnLst/>
              <a:rect l="l" t="t" r="r" b="b"/>
              <a:pathLst>
                <a:path w="11025" h="3126" extrusionOk="0">
                  <a:moveTo>
                    <a:pt x="10574" y="669"/>
                  </a:moveTo>
                  <a:cubicBezTo>
                    <a:pt x="9952" y="265"/>
                    <a:pt x="8568" y="1"/>
                    <a:pt x="6764" y="32"/>
                  </a:cubicBezTo>
                  <a:cubicBezTo>
                    <a:pt x="4136" y="78"/>
                    <a:pt x="1571" y="700"/>
                    <a:pt x="747" y="1462"/>
                  </a:cubicBezTo>
                  <a:cubicBezTo>
                    <a:pt x="685" y="1509"/>
                    <a:pt x="622" y="1571"/>
                    <a:pt x="576" y="1633"/>
                  </a:cubicBezTo>
                  <a:cubicBezTo>
                    <a:pt x="0" y="2473"/>
                    <a:pt x="1789" y="3126"/>
                    <a:pt x="4618" y="3079"/>
                  </a:cubicBezTo>
                  <a:cubicBezTo>
                    <a:pt x="7433" y="3048"/>
                    <a:pt x="10216" y="2317"/>
                    <a:pt x="10807" y="1478"/>
                  </a:cubicBezTo>
                  <a:cubicBezTo>
                    <a:pt x="11025" y="1167"/>
                    <a:pt x="10916" y="887"/>
                    <a:pt x="10574" y="669"/>
                  </a:cubicBezTo>
                  <a:close/>
                  <a:moveTo>
                    <a:pt x="4945" y="1898"/>
                  </a:moveTo>
                  <a:cubicBezTo>
                    <a:pt x="3141" y="1929"/>
                    <a:pt x="1975" y="1509"/>
                    <a:pt x="2364" y="980"/>
                  </a:cubicBezTo>
                  <a:cubicBezTo>
                    <a:pt x="2395" y="934"/>
                    <a:pt x="2426" y="902"/>
                    <a:pt x="2457" y="871"/>
                  </a:cubicBezTo>
                  <a:cubicBezTo>
                    <a:pt x="2473" y="856"/>
                    <a:pt x="2488" y="856"/>
                    <a:pt x="2488" y="840"/>
                  </a:cubicBezTo>
                  <a:lnTo>
                    <a:pt x="2566" y="809"/>
                  </a:lnTo>
                  <a:cubicBezTo>
                    <a:pt x="2613" y="794"/>
                    <a:pt x="2675" y="762"/>
                    <a:pt x="2721" y="747"/>
                  </a:cubicBezTo>
                  <a:cubicBezTo>
                    <a:pt x="2830" y="716"/>
                    <a:pt x="2970" y="654"/>
                    <a:pt x="3219" y="591"/>
                  </a:cubicBezTo>
                  <a:cubicBezTo>
                    <a:pt x="3592" y="483"/>
                    <a:pt x="3950" y="405"/>
                    <a:pt x="4323" y="343"/>
                  </a:cubicBezTo>
                  <a:cubicBezTo>
                    <a:pt x="4525" y="312"/>
                    <a:pt x="5023" y="249"/>
                    <a:pt x="5318" y="218"/>
                  </a:cubicBezTo>
                  <a:cubicBezTo>
                    <a:pt x="5691" y="187"/>
                    <a:pt x="5971" y="156"/>
                    <a:pt x="6578" y="140"/>
                  </a:cubicBezTo>
                  <a:cubicBezTo>
                    <a:pt x="6998" y="140"/>
                    <a:pt x="7402" y="140"/>
                    <a:pt x="7822" y="187"/>
                  </a:cubicBezTo>
                  <a:cubicBezTo>
                    <a:pt x="8133" y="203"/>
                    <a:pt x="8459" y="249"/>
                    <a:pt x="8770" y="343"/>
                  </a:cubicBezTo>
                  <a:lnTo>
                    <a:pt x="8770" y="343"/>
                  </a:lnTo>
                  <a:lnTo>
                    <a:pt x="8770" y="343"/>
                  </a:lnTo>
                  <a:cubicBezTo>
                    <a:pt x="8988" y="498"/>
                    <a:pt x="9050" y="669"/>
                    <a:pt x="8910" y="871"/>
                  </a:cubicBezTo>
                  <a:cubicBezTo>
                    <a:pt x="8537" y="1416"/>
                    <a:pt x="6764" y="1882"/>
                    <a:pt x="4945"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393850" y="4932725"/>
              <a:ext cx="337050" cy="291550"/>
            </a:xfrm>
            <a:custGeom>
              <a:avLst/>
              <a:gdLst/>
              <a:ahLst/>
              <a:cxnLst/>
              <a:rect l="l" t="t" r="r" b="b"/>
              <a:pathLst>
                <a:path w="13482" h="11662" extrusionOk="0">
                  <a:moveTo>
                    <a:pt x="13015" y="5831"/>
                  </a:moveTo>
                  <a:cubicBezTo>
                    <a:pt x="12953" y="5675"/>
                    <a:pt x="12875" y="5473"/>
                    <a:pt x="12798" y="5318"/>
                  </a:cubicBezTo>
                  <a:cubicBezTo>
                    <a:pt x="12735" y="5178"/>
                    <a:pt x="12627" y="4976"/>
                    <a:pt x="12564" y="4820"/>
                  </a:cubicBezTo>
                  <a:cubicBezTo>
                    <a:pt x="12487" y="4665"/>
                    <a:pt x="12362" y="4447"/>
                    <a:pt x="12269" y="4292"/>
                  </a:cubicBezTo>
                  <a:cubicBezTo>
                    <a:pt x="12067" y="3918"/>
                    <a:pt x="11834" y="3576"/>
                    <a:pt x="11600" y="3234"/>
                  </a:cubicBezTo>
                  <a:cubicBezTo>
                    <a:pt x="11087" y="2503"/>
                    <a:pt x="10465" y="1850"/>
                    <a:pt x="9781" y="1291"/>
                  </a:cubicBezTo>
                  <a:cubicBezTo>
                    <a:pt x="9657" y="1182"/>
                    <a:pt x="9470" y="1057"/>
                    <a:pt x="9330" y="964"/>
                  </a:cubicBezTo>
                  <a:cubicBezTo>
                    <a:pt x="9206" y="871"/>
                    <a:pt x="9035" y="762"/>
                    <a:pt x="8895" y="684"/>
                  </a:cubicBezTo>
                  <a:cubicBezTo>
                    <a:pt x="8646" y="544"/>
                    <a:pt x="8397" y="435"/>
                    <a:pt x="8148" y="327"/>
                  </a:cubicBezTo>
                  <a:cubicBezTo>
                    <a:pt x="7884" y="233"/>
                    <a:pt x="7604" y="140"/>
                    <a:pt x="7324" y="93"/>
                  </a:cubicBezTo>
                  <a:cubicBezTo>
                    <a:pt x="7044" y="47"/>
                    <a:pt x="6780" y="16"/>
                    <a:pt x="6500" y="0"/>
                  </a:cubicBezTo>
                  <a:cubicBezTo>
                    <a:pt x="6220" y="0"/>
                    <a:pt x="5940" y="16"/>
                    <a:pt x="5660" y="78"/>
                  </a:cubicBezTo>
                  <a:cubicBezTo>
                    <a:pt x="5381" y="124"/>
                    <a:pt x="5116" y="187"/>
                    <a:pt x="4852" y="295"/>
                  </a:cubicBezTo>
                  <a:cubicBezTo>
                    <a:pt x="4696" y="342"/>
                    <a:pt x="4556" y="420"/>
                    <a:pt x="4417" y="482"/>
                  </a:cubicBezTo>
                  <a:cubicBezTo>
                    <a:pt x="4308" y="544"/>
                    <a:pt x="4152" y="622"/>
                    <a:pt x="4043" y="700"/>
                  </a:cubicBezTo>
                  <a:cubicBezTo>
                    <a:pt x="3810" y="824"/>
                    <a:pt x="3608" y="980"/>
                    <a:pt x="3406" y="1151"/>
                  </a:cubicBezTo>
                  <a:cubicBezTo>
                    <a:pt x="3141" y="1353"/>
                    <a:pt x="2908" y="1570"/>
                    <a:pt x="2691" y="1804"/>
                  </a:cubicBezTo>
                  <a:cubicBezTo>
                    <a:pt x="2442" y="2084"/>
                    <a:pt x="2193" y="2379"/>
                    <a:pt x="1975" y="2690"/>
                  </a:cubicBezTo>
                  <a:cubicBezTo>
                    <a:pt x="1695" y="3079"/>
                    <a:pt x="1431" y="3576"/>
                    <a:pt x="1431" y="3576"/>
                  </a:cubicBezTo>
                  <a:cubicBezTo>
                    <a:pt x="1244" y="3903"/>
                    <a:pt x="1042" y="4338"/>
                    <a:pt x="887" y="4680"/>
                  </a:cubicBezTo>
                  <a:cubicBezTo>
                    <a:pt x="716" y="5054"/>
                    <a:pt x="576" y="5427"/>
                    <a:pt x="467" y="5815"/>
                  </a:cubicBezTo>
                  <a:cubicBezTo>
                    <a:pt x="311" y="6282"/>
                    <a:pt x="203" y="6733"/>
                    <a:pt x="172" y="6904"/>
                  </a:cubicBezTo>
                  <a:cubicBezTo>
                    <a:pt x="125" y="7075"/>
                    <a:pt x="94" y="7246"/>
                    <a:pt x="78" y="7386"/>
                  </a:cubicBezTo>
                  <a:cubicBezTo>
                    <a:pt x="47" y="7526"/>
                    <a:pt x="16" y="7728"/>
                    <a:pt x="16" y="7868"/>
                  </a:cubicBezTo>
                  <a:cubicBezTo>
                    <a:pt x="1" y="8023"/>
                    <a:pt x="1" y="8148"/>
                    <a:pt x="1" y="8272"/>
                  </a:cubicBezTo>
                  <a:lnTo>
                    <a:pt x="1" y="8614"/>
                  </a:lnTo>
                  <a:cubicBezTo>
                    <a:pt x="1" y="8723"/>
                    <a:pt x="16" y="8801"/>
                    <a:pt x="16" y="8879"/>
                  </a:cubicBezTo>
                  <a:cubicBezTo>
                    <a:pt x="63" y="9314"/>
                    <a:pt x="218" y="9734"/>
                    <a:pt x="451" y="10107"/>
                  </a:cubicBezTo>
                  <a:cubicBezTo>
                    <a:pt x="560" y="10278"/>
                    <a:pt x="700" y="10449"/>
                    <a:pt x="856" y="10589"/>
                  </a:cubicBezTo>
                  <a:cubicBezTo>
                    <a:pt x="902" y="10636"/>
                    <a:pt x="949" y="10682"/>
                    <a:pt x="1011" y="10713"/>
                  </a:cubicBezTo>
                  <a:cubicBezTo>
                    <a:pt x="1120" y="10791"/>
                    <a:pt x="1260" y="10884"/>
                    <a:pt x="1369" y="10947"/>
                  </a:cubicBezTo>
                  <a:cubicBezTo>
                    <a:pt x="1587" y="11056"/>
                    <a:pt x="1789" y="11149"/>
                    <a:pt x="2022" y="11227"/>
                  </a:cubicBezTo>
                  <a:cubicBezTo>
                    <a:pt x="2317" y="11335"/>
                    <a:pt x="2628" y="11413"/>
                    <a:pt x="2939" y="11475"/>
                  </a:cubicBezTo>
                  <a:cubicBezTo>
                    <a:pt x="3048" y="11491"/>
                    <a:pt x="3188" y="11522"/>
                    <a:pt x="3297" y="11538"/>
                  </a:cubicBezTo>
                  <a:cubicBezTo>
                    <a:pt x="3515" y="11569"/>
                    <a:pt x="3810" y="11600"/>
                    <a:pt x="4028" y="11631"/>
                  </a:cubicBezTo>
                  <a:cubicBezTo>
                    <a:pt x="4183" y="11646"/>
                    <a:pt x="4370" y="11646"/>
                    <a:pt x="4572" y="11662"/>
                  </a:cubicBezTo>
                  <a:lnTo>
                    <a:pt x="4572" y="11600"/>
                  </a:lnTo>
                  <a:cubicBezTo>
                    <a:pt x="2488" y="11460"/>
                    <a:pt x="1276" y="10884"/>
                    <a:pt x="1773" y="10169"/>
                  </a:cubicBezTo>
                  <a:cubicBezTo>
                    <a:pt x="2162" y="9609"/>
                    <a:pt x="3515" y="9112"/>
                    <a:pt x="5194" y="8816"/>
                  </a:cubicBezTo>
                  <a:cubicBezTo>
                    <a:pt x="6236" y="8661"/>
                    <a:pt x="7293" y="8583"/>
                    <a:pt x="8366" y="8568"/>
                  </a:cubicBezTo>
                  <a:cubicBezTo>
                    <a:pt x="10947" y="8583"/>
                    <a:pt x="12564" y="9205"/>
                    <a:pt x="12005" y="10014"/>
                  </a:cubicBezTo>
                  <a:cubicBezTo>
                    <a:pt x="11678" y="10480"/>
                    <a:pt x="10698" y="10900"/>
                    <a:pt x="9423" y="11195"/>
                  </a:cubicBezTo>
                  <a:lnTo>
                    <a:pt x="9439" y="11273"/>
                  </a:lnTo>
                  <a:cubicBezTo>
                    <a:pt x="9703" y="11211"/>
                    <a:pt x="9905" y="11164"/>
                    <a:pt x="9999" y="11133"/>
                  </a:cubicBezTo>
                  <a:cubicBezTo>
                    <a:pt x="10216" y="11071"/>
                    <a:pt x="10496" y="10993"/>
                    <a:pt x="10698" y="10931"/>
                  </a:cubicBezTo>
                  <a:cubicBezTo>
                    <a:pt x="10807" y="10884"/>
                    <a:pt x="10947" y="10838"/>
                    <a:pt x="11056" y="10807"/>
                  </a:cubicBezTo>
                  <a:cubicBezTo>
                    <a:pt x="11165" y="10760"/>
                    <a:pt x="11320" y="10698"/>
                    <a:pt x="11429" y="10651"/>
                  </a:cubicBezTo>
                  <a:cubicBezTo>
                    <a:pt x="11600" y="10574"/>
                    <a:pt x="11802" y="10480"/>
                    <a:pt x="11958" y="10387"/>
                  </a:cubicBezTo>
                  <a:cubicBezTo>
                    <a:pt x="12082" y="10325"/>
                    <a:pt x="12191" y="10247"/>
                    <a:pt x="12316" y="10169"/>
                  </a:cubicBezTo>
                  <a:cubicBezTo>
                    <a:pt x="12409" y="10107"/>
                    <a:pt x="12502" y="10029"/>
                    <a:pt x="12595" y="9952"/>
                  </a:cubicBezTo>
                  <a:cubicBezTo>
                    <a:pt x="12704" y="9858"/>
                    <a:pt x="12798" y="9749"/>
                    <a:pt x="12891" y="9656"/>
                  </a:cubicBezTo>
                  <a:cubicBezTo>
                    <a:pt x="12938" y="9609"/>
                    <a:pt x="12984" y="9532"/>
                    <a:pt x="13031" y="9485"/>
                  </a:cubicBezTo>
                  <a:cubicBezTo>
                    <a:pt x="13186" y="9252"/>
                    <a:pt x="13311" y="8987"/>
                    <a:pt x="13373" y="8723"/>
                  </a:cubicBezTo>
                  <a:cubicBezTo>
                    <a:pt x="13420" y="8583"/>
                    <a:pt x="13435" y="8443"/>
                    <a:pt x="13451" y="8303"/>
                  </a:cubicBezTo>
                  <a:cubicBezTo>
                    <a:pt x="13482" y="8148"/>
                    <a:pt x="13482" y="8008"/>
                    <a:pt x="13482" y="7852"/>
                  </a:cubicBezTo>
                  <a:cubicBezTo>
                    <a:pt x="13482" y="7619"/>
                    <a:pt x="13451" y="7370"/>
                    <a:pt x="13404" y="7137"/>
                  </a:cubicBezTo>
                  <a:cubicBezTo>
                    <a:pt x="13373" y="7013"/>
                    <a:pt x="13342" y="6842"/>
                    <a:pt x="13311" y="6717"/>
                  </a:cubicBezTo>
                  <a:cubicBezTo>
                    <a:pt x="13249" y="6453"/>
                    <a:pt x="13124" y="6095"/>
                    <a:pt x="13015" y="5831"/>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294775" y="5286050"/>
              <a:ext cx="167825" cy="45175"/>
            </a:xfrm>
            <a:custGeom>
              <a:avLst/>
              <a:gdLst/>
              <a:ahLst/>
              <a:cxnLst/>
              <a:rect l="l" t="t" r="r" b="b"/>
              <a:pathLst>
                <a:path w="6713" h="1807" extrusionOk="0">
                  <a:moveTo>
                    <a:pt x="4099" y="1"/>
                  </a:moveTo>
                  <a:cubicBezTo>
                    <a:pt x="4066" y="1"/>
                    <a:pt x="4033" y="1"/>
                    <a:pt x="3999" y="1"/>
                  </a:cubicBezTo>
                  <a:cubicBezTo>
                    <a:pt x="2319" y="32"/>
                    <a:pt x="687" y="452"/>
                    <a:pt x="345" y="950"/>
                  </a:cubicBezTo>
                  <a:cubicBezTo>
                    <a:pt x="0" y="1429"/>
                    <a:pt x="981" y="1807"/>
                    <a:pt x="2539" y="1807"/>
                  </a:cubicBezTo>
                  <a:cubicBezTo>
                    <a:pt x="2600" y="1807"/>
                    <a:pt x="2661" y="1806"/>
                    <a:pt x="2724" y="1805"/>
                  </a:cubicBezTo>
                  <a:cubicBezTo>
                    <a:pt x="4387" y="1789"/>
                    <a:pt x="6020" y="1370"/>
                    <a:pt x="6378" y="856"/>
                  </a:cubicBezTo>
                  <a:cubicBezTo>
                    <a:pt x="6713" y="369"/>
                    <a:pt x="5719" y="1"/>
                    <a:pt x="4099" y="1"/>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288125" y="5149625"/>
              <a:ext cx="153975" cy="164850"/>
            </a:xfrm>
            <a:custGeom>
              <a:avLst/>
              <a:gdLst/>
              <a:ahLst/>
              <a:cxnLst/>
              <a:rect l="l" t="t" r="r" b="b"/>
              <a:pathLst>
                <a:path w="6159" h="6594" extrusionOk="0">
                  <a:moveTo>
                    <a:pt x="3562" y="0"/>
                  </a:moveTo>
                  <a:cubicBezTo>
                    <a:pt x="2955" y="16"/>
                    <a:pt x="2675" y="47"/>
                    <a:pt x="2302" y="78"/>
                  </a:cubicBezTo>
                  <a:cubicBezTo>
                    <a:pt x="2007" y="109"/>
                    <a:pt x="1509" y="172"/>
                    <a:pt x="1307" y="203"/>
                  </a:cubicBezTo>
                  <a:cubicBezTo>
                    <a:pt x="1120" y="234"/>
                    <a:pt x="934" y="265"/>
                    <a:pt x="701" y="327"/>
                  </a:cubicBezTo>
                  <a:cubicBezTo>
                    <a:pt x="670" y="343"/>
                    <a:pt x="654" y="358"/>
                    <a:pt x="638" y="389"/>
                  </a:cubicBezTo>
                  <a:cubicBezTo>
                    <a:pt x="623" y="420"/>
                    <a:pt x="607" y="451"/>
                    <a:pt x="592" y="498"/>
                  </a:cubicBezTo>
                  <a:cubicBezTo>
                    <a:pt x="405" y="2519"/>
                    <a:pt x="203" y="4556"/>
                    <a:pt x="1" y="6593"/>
                  </a:cubicBezTo>
                  <a:cubicBezTo>
                    <a:pt x="1" y="6531"/>
                    <a:pt x="32" y="6485"/>
                    <a:pt x="63" y="6438"/>
                  </a:cubicBezTo>
                  <a:cubicBezTo>
                    <a:pt x="405" y="5940"/>
                    <a:pt x="2053" y="5505"/>
                    <a:pt x="3717" y="5489"/>
                  </a:cubicBezTo>
                  <a:cubicBezTo>
                    <a:pt x="5086" y="5458"/>
                    <a:pt x="6050" y="5723"/>
                    <a:pt x="6158" y="6096"/>
                  </a:cubicBezTo>
                  <a:lnTo>
                    <a:pt x="4572" y="172"/>
                  </a:lnTo>
                  <a:cubicBezTo>
                    <a:pt x="4557" y="109"/>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274900" y="5149625"/>
              <a:ext cx="106150" cy="30350"/>
            </a:xfrm>
            <a:custGeom>
              <a:avLst/>
              <a:gdLst/>
              <a:ahLst/>
              <a:cxnLst/>
              <a:rect l="l" t="t" r="r" b="b"/>
              <a:pathLst>
                <a:path w="4246" h="1214" extrusionOk="0">
                  <a:moveTo>
                    <a:pt x="3033" y="0"/>
                  </a:moveTo>
                  <a:cubicBezTo>
                    <a:pt x="2426" y="16"/>
                    <a:pt x="2146" y="47"/>
                    <a:pt x="1773" y="78"/>
                  </a:cubicBezTo>
                  <a:cubicBezTo>
                    <a:pt x="1478" y="109"/>
                    <a:pt x="980" y="172"/>
                    <a:pt x="778" y="203"/>
                  </a:cubicBezTo>
                  <a:cubicBezTo>
                    <a:pt x="591" y="234"/>
                    <a:pt x="405" y="265"/>
                    <a:pt x="172" y="327"/>
                  </a:cubicBezTo>
                  <a:cubicBezTo>
                    <a:pt x="141" y="343"/>
                    <a:pt x="125" y="358"/>
                    <a:pt x="109" y="389"/>
                  </a:cubicBezTo>
                  <a:cubicBezTo>
                    <a:pt x="94" y="420"/>
                    <a:pt x="78" y="451"/>
                    <a:pt x="63" y="498"/>
                  </a:cubicBezTo>
                  <a:lnTo>
                    <a:pt x="1" y="1213"/>
                  </a:lnTo>
                  <a:lnTo>
                    <a:pt x="280" y="1120"/>
                  </a:lnTo>
                  <a:cubicBezTo>
                    <a:pt x="545" y="1027"/>
                    <a:pt x="809" y="965"/>
                    <a:pt x="1073" y="918"/>
                  </a:cubicBezTo>
                  <a:lnTo>
                    <a:pt x="1291" y="887"/>
                  </a:lnTo>
                  <a:lnTo>
                    <a:pt x="1695" y="825"/>
                  </a:lnTo>
                  <a:cubicBezTo>
                    <a:pt x="1835" y="809"/>
                    <a:pt x="2053" y="778"/>
                    <a:pt x="2115" y="778"/>
                  </a:cubicBezTo>
                  <a:cubicBezTo>
                    <a:pt x="2316" y="760"/>
                    <a:pt x="2511" y="752"/>
                    <a:pt x="2704" y="752"/>
                  </a:cubicBezTo>
                  <a:cubicBezTo>
                    <a:pt x="2840" y="752"/>
                    <a:pt x="2975" y="756"/>
                    <a:pt x="3110" y="762"/>
                  </a:cubicBezTo>
                  <a:cubicBezTo>
                    <a:pt x="3390" y="762"/>
                    <a:pt x="3670" y="794"/>
                    <a:pt x="3950" y="840"/>
                  </a:cubicBezTo>
                  <a:lnTo>
                    <a:pt x="4246" y="887"/>
                  </a:lnTo>
                  <a:cubicBezTo>
                    <a:pt x="4168" y="654"/>
                    <a:pt x="4106" y="405"/>
                    <a:pt x="4043" y="172"/>
                  </a:cubicBezTo>
                  <a:cubicBezTo>
                    <a:pt x="4012" y="109"/>
                    <a:pt x="3981" y="63"/>
                    <a:pt x="3919" y="32"/>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266350" y="5052825"/>
              <a:ext cx="126750" cy="98375"/>
            </a:xfrm>
            <a:custGeom>
              <a:avLst/>
              <a:gdLst/>
              <a:ahLst/>
              <a:cxnLst/>
              <a:rect l="l" t="t" r="r" b="b"/>
              <a:pathLst>
                <a:path w="5070" h="3935" extrusionOk="0">
                  <a:moveTo>
                    <a:pt x="4588" y="3499"/>
                  </a:moveTo>
                  <a:cubicBezTo>
                    <a:pt x="5070" y="2333"/>
                    <a:pt x="4526" y="1011"/>
                    <a:pt x="3359" y="529"/>
                  </a:cubicBezTo>
                  <a:cubicBezTo>
                    <a:pt x="2178" y="1"/>
                    <a:pt x="840" y="498"/>
                    <a:pt x="327" y="1618"/>
                  </a:cubicBezTo>
                  <a:cubicBezTo>
                    <a:pt x="1" y="2395"/>
                    <a:pt x="141" y="3297"/>
                    <a:pt x="685" y="3935"/>
                  </a:cubicBezTo>
                  <a:cubicBezTo>
                    <a:pt x="1540" y="3826"/>
                    <a:pt x="2411" y="3779"/>
                    <a:pt x="3282" y="3764"/>
                  </a:cubicBezTo>
                  <a:cubicBezTo>
                    <a:pt x="3686" y="3764"/>
                    <a:pt x="4075" y="3779"/>
                    <a:pt x="4417" y="3810"/>
                  </a:cubicBezTo>
                  <a:cubicBezTo>
                    <a:pt x="4494" y="3717"/>
                    <a:pt x="4541" y="3608"/>
                    <a:pt x="4588" y="3499"/>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155950" y="4970025"/>
              <a:ext cx="79725" cy="108100"/>
            </a:xfrm>
            <a:custGeom>
              <a:avLst/>
              <a:gdLst/>
              <a:ahLst/>
              <a:cxnLst/>
              <a:rect l="l" t="t" r="r" b="b"/>
              <a:pathLst>
                <a:path w="3189" h="4324" extrusionOk="0">
                  <a:moveTo>
                    <a:pt x="3048" y="3328"/>
                  </a:moveTo>
                  <a:cubicBezTo>
                    <a:pt x="2971" y="3157"/>
                    <a:pt x="2862" y="2955"/>
                    <a:pt x="2753" y="2800"/>
                  </a:cubicBezTo>
                  <a:cubicBezTo>
                    <a:pt x="2551" y="2426"/>
                    <a:pt x="2333" y="2084"/>
                    <a:pt x="2084" y="1742"/>
                  </a:cubicBezTo>
                  <a:cubicBezTo>
                    <a:pt x="1633" y="1105"/>
                    <a:pt x="1120" y="514"/>
                    <a:pt x="529" y="1"/>
                  </a:cubicBezTo>
                  <a:cubicBezTo>
                    <a:pt x="94" y="529"/>
                    <a:pt x="1" y="1493"/>
                    <a:pt x="374" y="2426"/>
                  </a:cubicBezTo>
                  <a:cubicBezTo>
                    <a:pt x="856" y="3624"/>
                    <a:pt x="1913" y="4323"/>
                    <a:pt x="2706" y="3997"/>
                  </a:cubicBezTo>
                  <a:cubicBezTo>
                    <a:pt x="2908" y="3919"/>
                    <a:pt x="3064" y="3795"/>
                    <a:pt x="3188" y="3624"/>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370525" y="4972750"/>
              <a:ext cx="86700" cy="112750"/>
            </a:xfrm>
            <a:custGeom>
              <a:avLst/>
              <a:gdLst/>
              <a:ahLst/>
              <a:cxnLst/>
              <a:rect l="l" t="t" r="r" b="b"/>
              <a:pathLst>
                <a:path w="3468" h="4510" extrusionOk="0">
                  <a:moveTo>
                    <a:pt x="2519" y="109"/>
                  </a:moveTo>
                  <a:cubicBezTo>
                    <a:pt x="2333" y="32"/>
                    <a:pt x="2115" y="1"/>
                    <a:pt x="1913" y="47"/>
                  </a:cubicBezTo>
                  <a:lnTo>
                    <a:pt x="1773" y="187"/>
                  </a:lnTo>
                  <a:cubicBezTo>
                    <a:pt x="1509" y="483"/>
                    <a:pt x="1276" y="778"/>
                    <a:pt x="1058" y="1073"/>
                  </a:cubicBezTo>
                  <a:cubicBezTo>
                    <a:pt x="778" y="1462"/>
                    <a:pt x="498" y="1960"/>
                    <a:pt x="498" y="1960"/>
                  </a:cubicBezTo>
                  <a:cubicBezTo>
                    <a:pt x="343" y="2255"/>
                    <a:pt x="156" y="2644"/>
                    <a:pt x="0" y="2955"/>
                  </a:cubicBezTo>
                  <a:cubicBezTo>
                    <a:pt x="47" y="3530"/>
                    <a:pt x="296" y="3997"/>
                    <a:pt x="716" y="4183"/>
                  </a:cubicBezTo>
                  <a:cubicBezTo>
                    <a:pt x="1462" y="4510"/>
                    <a:pt x="2473" y="3857"/>
                    <a:pt x="2970" y="2737"/>
                  </a:cubicBezTo>
                  <a:cubicBezTo>
                    <a:pt x="3468" y="1618"/>
                    <a:pt x="3266" y="436"/>
                    <a:pt x="2519" y="109"/>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393850" y="5129400"/>
              <a:ext cx="43575" cy="75050"/>
            </a:xfrm>
            <a:custGeom>
              <a:avLst/>
              <a:gdLst/>
              <a:ahLst/>
              <a:cxnLst/>
              <a:rect l="l" t="t" r="r" b="b"/>
              <a:pathLst>
                <a:path w="1743" h="3002" extrusionOk="0">
                  <a:moveTo>
                    <a:pt x="32" y="1"/>
                  </a:moveTo>
                  <a:lnTo>
                    <a:pt x="32" y="1"/>
                  </a:lnTo>
                  <a:cubicBezTo>
                    <a:pt x="32" y="125"/>
                    <a:pt x="1" y="281"/>
                    <a:pt x="1" y="405"/>
                  </a:cubicBezTo>
                  <a:cubicBezTo>
                    <a:pt x="1" y="514"/>
                    <a:pt x="1" y="654"/>
                    <a:pt x="1" y="763"/>
                  </a:cubicBezTo>
                  <a:cubicBezTo>
                    <a:pt x="1" y="856"/>
                    <a:pt x="16" y="934"/>
                    <a:pt x="32" y="1027"/>
                  </a:cubicBezTo>
                  <a:cubicBezTo>
                    <a:pt x="78" y="1463"/>
                    <a:pt x="218" y="1867"/>
                    <a:pt x="451" y="2240"/>
                  </a:cubicBezTo>
                  <a:cubicBezTo>
                    <a:pt x="576" y="2427"/>
                    <a:pt x="700" y="2582"/>
                    <a:pt x="856" y="2722"/>
                  </a:cubicBezTo>
                  <a:cubicBezTo>
                    <a:pt x="902" y="2769"/>
                    <a:pt x="965" y="2815"/>
                    <a:pt x="1027" y="2846"/>
                  </a:cubicBezTo>
                  <a:cubicBezTo>
                    <a:pt x="1089" y="2893"/>
                    <a:pt x="1167" y="2955"/>
                    <a:pt x="1244" y="3002"/>
                  </a:cubicBezTo>
                  <a:lnTo>
                    <a:pt x="1260" y="2986"/>
                  </a:lnTo>
                  <a:cubicBezTo>
                    <a:pt x="1742" y="1820"/>
                    <a:pt x="1182" y="483"/>
                    <a:pt x="32" y="1"/>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365071" y="4988702"/>
              <a:ext cx="87100" cy="109651"/>
            </a:xfrm>
            <a:custGeom>
              <a:avLst/>
              <a:gdLst/>
              <a:ahLst/>
              <a:cxnLst/>
              <a:rect l="l" t="t" r="r" b="b"/>
              <a:pathLst>
                <a:path w="3484" h="5381" extrusionOk="0">
                  <a:moveTo>
                    <a:pt x="3048" y="3126"/>
                  </a:moveTo>
                  <a:cubicBezTo>
                    <a:pt x="2597" y="4478"/>
                    <a:pt x="1648" y="5380"/>
                    <a:pt x="933" y="5147"/>
                  </a:cubicBezTo>
                  <a:cubicBezTo>
                    <a:pt x="218" y="4898"/>
                    <a:pt x="0" y="3608"/>
                    <a:pt x="451" y="2270"/>
                  </a:cubicBezTo>
                  <a:cubicBezTo>
                    <a:pt x="902" y="918"/>
                    <a:pt x="1835" y="0"/>
                    <a:pt x="2550" y="249"/>
                  </a:cubicBezTo>
                  <a:cubicBezTo>
                    <a:pt x="3266" y="482"/>
                    <a:pt x="3483" y="1773"/>
                    <a:pt x="3048" y="312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rot="193">
              <a:off x="-4172711" y="4970943"/>
              <a:ext cx="96567" cy="109650"/>
            </a:xfrm>
            <a:custGeom>
              <a:avLst/>
              <a:gdLst/>
              <a:ahLst/>
              <a:cxnLst/>
              <a:rect l="l" t="t" r="r" b="b"/>
              <a:pathLst>
                <a:path w="2163" h="4386" extrusionOk="0">
                  <a:moveTo>
                    <a:pt x="467" y="2410"/>
                  </a:moveTo>
                  <a:cubicBezTo>
                    <a:pt x="63" y="1275"/>
                    <a:pt x="1" y="249"/>
                    <a:pt x="327" y="125"/>
                  </a:cubicBezTo>
                  <a:cubicBezTo>
                    <a:pt x="669" y="0"/>
                    <a:pt x="1276" y="824"/>
                    <a:pt x="1696" y="1975"/>
                  </a:cubicBezTo>
                  <a:cubicBezTo>
                    <a:pt x="2116" y="3126"/>
                    <a:pt x="2162" y="4152"/>
                    <a:pt x="1836" y="4261"/>
                  </a:cubicBezTo>
                  <a:cubicBezTo>
                    <a:pt x="1494" y="4385"/>
                    <a:pt x="887" y="3561"/>
                    <a:pt x="467" y="2410"/>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
          <p:cNvSpPr/>
          <p:nvPr/>
        </p:nvSpPr>
        <p:spPr>
          <a:xfrm>
            <a:off x="50" y="467569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20" y="474762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5" y="4219437"/>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100000">
              <a:srgbClr val="594CC2"/>
            </a:gs>
          </a:gsLst>
          <a:lin ang="5400700" scaled="0"/>
        </a:gradFill>
        <a:effectLst/>
      </p:bgPr>
    </p:bg>
    <p:spTree>
      <p:nvGrpSpPr>
        <p:cNvPr id="1" name="Shape 3205"/>
        <p:cNvGrpSpPr/>
        <p:nvPr/>
      </p:nvGrpSpPr>
      <p:grpSpPr>
        <a:xfrm>
          <a:off x="0" y="0"/>
          <a:ext cx="0" cy="0"/>
          <a:chOff x="0" y="0"/>
          <a:chExt cx="0" cy="0"/>
        </a:xfrm>
      </p:grpSpPr>
      <p:sp>
        <p:nvSpPr>
          <p:cNvPr id="3206" name="Google Shape;3206;p26"/>
          <p:cNvSpPr/>
          <p:nvPr/>
        </p:nvSpPr>
        <p:spPr>
          <a:xfrm rot="10800000">
            <a:off x="-26" y="-15100"/>
            <a:ext cx="9144076" cy="1765497"/>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07" name="Google Shape;3207;p26"/>
          <p:cNvSpPr txBox="1">
            <a:spLocks noGrp="1"/>
          </p:cNvSpPr>
          <p:nvPr>
            <p:ph type="ctrTitle"/>
          </p:nvPr>
        </p:nvSpPr>
        <p:spPr>
          <a:xfrm>
            <a:off x="2430000" y="669825"/>
            <a:ext cx="4284000" cy="997800"/>
          </a:xfrm>
          <a:prstGeom prst="rect">
            <a:avLst/>
          </a:prstGeom>
          <a:effectLst>
            <a:outerShdw dist="38100" dir="54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08" name="Google Shape;3208;p26"/>
          <p:cNvSpPr txBox="1">
            <a:spLocks noGrp="1"/>
          </p:cNvSpPr>
          <p:nvPr>
            <p:ph type="subTitle" idx="1"/>
          </p:nvPr>
        </p:nvSpPr>
        <p:spPr>
          <a:xfrm>
            <a:off x="2423588" y="2153938"/>
            <a:ext cx="4293900" cy="110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209" name="Google Shape;3209;p26"/>
          <p:cNvSpPr/>
          <p:nvPr/>
        </p:nvSpPr>
        <p:spPr>
          <a:xfrm>
            <a:off x="6105887" y="2329400"/>
            <a:ext cx="3267814" cy="2455878"/>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6"/>
          <p:cNvSpPr/>
          <p:nvPr/>
        </p:nvSpPr>
        <p:spPr>
          <a:xfrm>
            <a:off x="5210640" y="3278500"/>
            <a:ext cx="4174610" cy="1864994"/>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6"/>
          <p:cNvSpPr/>
          <p:nvPr/>
        </p:nvSpPr>
        <p:spPr>
          <a:xfrm flipH="1">
            <a:off x="7230429" y="3912288"/>
            <a:ext cx="3552550" cy="1526322"/>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2" name="Google Shape;3212;p26"/>
          <p:cNvGrpSpPr/>
          <p:nvPr/>
        </p:nvGrpSpPr>
        <p:grpSpPr>
          <a:xfrm>
            <a:off x="8146861" y="4095742"/>
            <a:ext cx="564098" cy="1025526"/>
            <a:chOff x="-3473725" y="3997825"/>
            <a:chExt cx="252325" cy="458725"/>
          </a:xfrm>
        </p:grpSpPr>
        <p:sp>
          <p:nvSpPr>
            <p:cNvPr id="3213" name="Google Shape;3213;p26"/>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6"/>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6"/>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6" name="Google Shape;3216;p26"/>
          <p:cNvGrpSpPr/>
          <p:nvPr/>
        </p:nvGrpSpPr>
        <p:grpSpPr>
          <a:xfrm>
            <a:off x="8118131" y="2967103"/>
            <a:ext cx="1367642" cy="1565234"/>
            <a:chOff x="-2800050" y="2152500"/>
            <a:chExt cx="503050" cy="575750"/>
          </a:xfrm>
        </p:grpSpPr>
        <p:sp>
          <p:nvSpPr>
            <p:cNvPr id="3217" name="Google Shape;3217;p26"/>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6"/>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6"/>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6"/>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6"/>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6"/>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6"/>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6"/>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5" name="Google Shape;3225;p26"/>
          <p:cNvGrpSpPr/>
          <p:nvPr/>
        </p:nvGrpSpPr>
        <p:grpSpPr>
          <a:xfrm rot="781624">
            <a:off x="7958558" y="4805332"/>
            <a:ext cx="940714" cy="534115"/>
            <a:chOff x="-3782375" y="5691525"/>
            <a:chExt cx="447075" cy="253850"/>
          </a:xfrm>
        </p:grpSpPr>
        <p:sp>
          <p:nvSpPr>
            <p:cNvPr id="3226" name="Google Shape;3226;p26"/>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6"/>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6"/>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6"/>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6"/>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6"/>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2" name="Google Shape;3232;p26"/>
          <p:cNvGrpSpPr/>
          <p:nvPr/>
        </p:nvGrpSpPr>
        <p:grpSpPr>
          <a:xfrm rot="2154975" flipH="1">
            <a:off x="8443774" y="4144173"/>
            <a:ext cx="2045648" cy="1663899"/>
            <a:chOff x="-6539275" y="2106250"/>
            <a:chExt cx="487500" cy="396525"/>
          </a:xfrm>
        </p:grpSpPr>
        <p:sp>
          <p:nvSpPr>
            <p:cNvPr id="3233" name="Google Shape;3233;p26"/>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6"/>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6"/>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6"/>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6"/>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6"/>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9" name="Google Shape;3239;p26"/>
          <p:cNvGrpSpPr/>
          <p:nvPr/>
        </p:nvGrpSpPr>
        <p:grpSpPr>
          <a:xfrm rot="1517484" flipH="1">
            <a:off x="8236787" y="1102515"/>
            <a:ext cx="1141318" cy="1069030"/>
            <a:chOff x="353856" y="2379725"/>
            <a:chExt cx="1141377" cy="1069085"/>
          </a:xfrm>
        </p:grpSpPr>
        <p:sp>
          <p:nvSpPr>
            <p:cNvPr id="3240" name="Google Shape;3240;p26"/>
            <p:cNvSpPr/>
            <p:nvPr/>
          </p:nvSpPr>
          <p:spPr>
            <a:xfrm>
              <a:off x="492421" y="2379725"/>
              <a:ext cx="1002812" cy="593771"/>
            </a:xfrm>
            <a:custGeom>
              <a:avLst/>
              <a:gdLst/>
              <a:ahLst/>
              <a:cxnLst/>
              <a:rect l="l" t="t" r="r" b="b"/>
              <a:pathLst>
                <a:path w="30780" h="18225" extrusionOk="0">
                  <a:moveTo>
                    <a:pt x="30779" y="0"/>
                  </a:moveTo>
                  <a:lnTo>
                    <a:pt x="19895" y="6952"/>
                  </a:lnTo>
                  <a:cubicBezTo>
                    <a:pt x="19140" y="8209"/>
                    <a:pt x="17791" y="10176"/>
                    <a:pt x="17791" y="10176"/>
                  </a:cubicBezTo>
                  <a:lnTo>
                    <a:pt x="13195" y="8872"/>
                  </a:lnTo>
                  <a:lnTo>
                    <a:pt x="16625" y="11616"/>
                  </a:lnTo>
                  <a:lnTo>
                    <a:pt x="13332" y="18225"/>
                  </a:lnTo>
                  <a:lnTo>
                    <a:pt x="1" y="15069"/>
                  </a:lnTo>
                  <a:cubicBezTo>
                    <a:pt x="3477" y="10816"/>
                    <a:pt x="14979" y="1395"/>
                    <a:pt x="14979" y="1395"/>
                  </a:cubicBezTo>
                  <a:cubicBezTo>
                    <a:pt x="19529" y="206"/>
                    <a:pt x="30779" y="0"/>
                    <a:pt x="30779" y="0"/>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6"/>
            <p:cNvSpPr/>
            <p:nvPr/>
          </p:nvSpPr>
          <p:spPr>
            <a:xfrm>
              <a:off x="353856" y="2870678"/>
              <a:ext cx="581129" cy="578132"/>
            </a:xfrm>
            <a:custGeom>
              <a:avLst/>
              <a:gdLst/>
              <a:ahLst/>
              <a:cxnLst/>
              <a:rect l="l" t="t" r="r" b="b"/>
              <a:pathLst>
                <a:path w="17837" h="17745" extrusionOk="0">
                  <a:moveTo>
                    <a:pt x="1" y="17745"/>
                  </a:moveTo>
                  <a:cubicBezTo>
                    <a:pt x="1" y="17745"/>
                    <a:pt x="4254" y="0"/>
                    <a:pt x="4254" y="0"/>
                  </a:cubicBezTo>
                  <a:lnTo>
                    <a:pt x="12349" y="1921"/>
                  </a:lnTo>
                  <a:lnTo>
                    <a:pt x="17837" y="6151"/>
                  </a:lnTo>
                  <a:lnTo>
                    <a:pt x="11777" y="14818"/>
                  </a:ln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26"/>
          <p:cNvGrpSpPr/>
          <p:nvPr/>
        </p:nvGrpSpPr>
        <p:grpSpPr>
          <a:xfrm flipH="1">
            <a:off x="7904203" y="1662906"/>
            <a:ext cx="1795494" cy="1238235"/>
            <a:chOff x="259242" y="2861719"/>
            <a:chExt cx="1795494" cy="1238235"/>
          </a:xfrm>
        </p:grpSpPr>
        <p:sp>
          <p:nvSpPr>
            <p:cNvPr id="3243" name="Google Shape;3243;p26"/>
            <p:cNvSpPr/>
            <p:nvPr/>
          </p:nvSpPr>
          <p:spPr>
            <a:xfrm>
              <a:off x="1078738" y="2861719"/>
              <a:ext cx="975999" cy="999815"/>
            </a:xfrm>
            <a:custGeom>
              <a:avLst/>
              <a:gdLst/>
              <a:ahLst/>
              <a:cxnLst/>
              <a:rect l="l" t="t" r="r" b="b"/>
              <a:pathLst>
                <a:path w="29957" h="30688" extrusionOk="0">
                  <a:moveTo>
                    <a:pt x="1" y="1"/>
                  </a:moveTo>
                  <a:cubicBezTo>
                    <a:pt x="5809" y="710"/>
                    <a:pt x="21381" y="6701"/>
                    <a:pt x="21381" y="6701"/>
                  </a:cubicBezTo>
                  <a:cubicBezTo>
                    <a:pt x="24948" y="8782"/>
                    <a:pt x="29362" y="21999"/>
                    <a:pt x="29362" y="21999"/>
                  </a:cubicBezTo>
                  <a:cubicBezTo>
                    <a:pt x="29682" y="25017"/>
                    <a:pt x="29956" y="30688"/>
                    <a:pt x="29956" y="30688"/>
                  </a:cubicBezTo>
                  <a:cubicBezTo>
                    <a:pt x="27212" y="26572"/>
                    <a:pt x="25017" y="23462"/>
                    <a:pt x="25017" y="23462"/>
                  </a:cubicBezTo>
                  <a:cubicBezTo>
                    <a:pt x="23759" y="22753"/>
                    <a:pt x="19186" y="21015"/>
                    <a:pt x="19186" y="21015"/>
                  </a:cubicBezTo>
                  <a:lnTo>
                    <a:pt x="20604" y="15459"/>
                  </a:lnTo>
                  <a:lnTo>
                    <a:pt x="18157" y="19003"/>
                  </a:lnTo>
                  <a:lnTo>
                    <a:pt x="8187" y="16899"/>
                  </a:lnTo>
                  <a:cubicBezTo>
                    <a:pt x="7547" y="15939"/>
                    <a:pt x="4711" y="8027"/>
                    <a:pt x="4711" y="8027"/>
                  </a:cubicBezTo>
                  <a:lnTo>
                    <a:pt x="2516" y="656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6"/>
            <p:cNvSpPr/>
            <p:nvPr/>
          </p:nvSpPr>
          <p:spPr>
            <a:xfrm>
              <a:off x="259242" y="2861719"/>
              <a:ext cx="1021416" cy="1238235"/>
            </a:xfrm>
            <a:custGeom>
              <a:avLst/>
              <a:gdLst/>
              <a:ahLst/>
              <a:cxnLst/>
              <a:rect l="l" t="t" r="r" b="b"/>
              <a:pathLst>
                <a:path w="31351" h="38006" extrusionOk="0">
                  <a:moveTo>
                    <a:pt x="1" y="38005"/>
                  </a:moveTo>
                  <a:cubicBezTo>
                    <a:pt x="3362" y="29293"/>
                    <a:pt x="8873" y="17723"/>
                    <a:pt x="8873" y="17723"/>
                  </a:cubicBezTo>
                  <a:cubicBezTo>
                    <a:pt x="11091" y="14864"/>
                    <a:pt x="25154" y="1"/>
                    <a:pt x="25154" y="1"/>
                  </a:cubicBezTo>
                  <a:lnTo>
                    <a:pt x="29842" y="8027"/>
                  </a:lnTo>
                  <a:lnTo>
                    <a:pt x="31351" y="18409"/>
                  </a:lnTo>
                  <a:lnTo>
                    <a:pt x="23096" y="30779"/>
                  </a:lnTo>
                  <a:lnTo>
                    <a:pt x="18065" y="27532"/>
                  </a:lnTo>
                  <a:lnTo>
                    <a:pt x="19483" y="32952"/>
                  </a:lnTo>
                  <a:cubicBezTo>
                    <a:pt x="15138" y="35238"/>
                    <a:pt x="6632" y="38005"/>
                    <a:pt x="6632" y="38005"/>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5" name="Google Shape;3245;p26"/>
          <p:cNvSpPr/>
          <p:nvPr/>
        </p:nvSpPr>
        <p:spPr>
          <a:xfrm>
            <a:off x="-1393107" y="1495723"/>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6"/>
          <p:cNvSpPr/>
          <p:nvPr/>
        </p:nvSpPr>
        <p:spPr>
          <a:xfrm>
            <a:off x="-1327888" y="2896902"/>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7" name="Google Shape;3247;p26"/>
          <p:cNvGrpSpPr/>
          <p:nvPr/>
        </p:nvGrpSpPr>
        <p:grpSpPr>
          <a:xfrm rot="-1517484">
            <a:off x="-234102" y="722002"/>
            <a:ext cx="1141318" cy="1069030"/>
            <a:chOff x="353856" y="2379725"/>
            <a:chExt cx="1141377" cy="1069085"/>
          </a:xfrm>
        </p:grpSpPr>
        <p:sp>
          <p:nvSpPr>
            <p:cNvPr id="3248" name="Google Shape;3248;p26"/>
            <p:cNvSpPr/>
            <p:nvPr/>
          </p:nvSpPr>
          <p:spPr>
            <a:xfrm>
              <a:off x="492421" y="2379725"/>
              <a:ext cx="1002812" cy="593771"/>
            </a:xfrm>
            <a:custGeom>
              <a:avLst/>
              <a:gdLst/>
              <a:ahLst/>
              <a:cxnLst/>
              <a:rect l="l" t="t" r="r" b="b"/>
              <a:pathLst>
                <a:path w="30780" h="18225" extrusionOk="0">
                  <a:moveTo>
                    <a:pt x="30779" y="0"/>
                  </a:moveTo>
                  <a:lnTo>
                    <a:pt x="19895" y="6952"/>
                  </a:lnTo>
                  <a:cubicBezTo>
                    <a:pt x="19140" y="8209"/>
                    <a:pt x="17791" y="10176"/>
                    <a:pt x="17791" y="10176"/>
                  </a:cubicBezTo>
                  <a:lnTo>
                    <a:pt x="13195" y="8872"/>
                  </a:lnTo>
                  <a:lnTo>
                    <a:pt x="16625" y="11616"/>
                  </a:lnTo>
                  <a:lnTo>
                    <a:pt x="13332" y="18225"/>
                  </a:lnTo>
                  <a:lnTo>
                    <a:pt x="1" y="15069"/>
                  </a:lnTo>
                  <a:cubicBezTo>
                    <a:pt x="3477" y="10816"/>
                    <a:pt x="14979" y="1395"/>
                    <a:pt x="14979" y="1395"/>
                  </a:cubicBezTo>
                  <a:cubicBezTo>
                    <a:pt x="19529" y="206"/>
                    <a:pt x="30779" y="0"/>
                    <a:pt x="30779" y="0"/>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6"/>
            <p:cNvSpPr/>
            <p:nvPr/>
          </p:nvSpPr>
          <p:spPr>
            <a:xfrm>
              <a:off x="353856" y="2870678"/>
              <a:ext cx="581129" cy="578132"/>
            </a:xfrm>
            <a:custGeom>
              <a:avLst/>
              <a:gdLst/>
              <a:ahLst/>
              <a:cxnLst/>
              <a:rect l="l" t="t" r="r" b="b"/>
              <a:pathLst>
                <a:path w="17837" h="17745" extrusionOk="0">
                  <a:moveTo>
                    <a:pt x="1" y="17745"/>
                  </a:moveTo>
                  <a:cubicBezTo>
                    <a:pt x="1" y="17745"/>
                    <a:pt x="4254" y="0"/>
                    <a:pt x="4254" y="0"/>
                  </a:cubicBezTo>
                  <a:lnTo>
                    <a:pt x="12349" y="1921"/>
                  </a:lnTo>
                  <a:lnTo>
                    <a:pt x="17837" y="6151"/>
                  </a:lnTo>
                  <a:lnTo>
                    <a:pt x="11777" y="14818"/>
                  </a:ln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0" name="Google Shape;3250;p26"/>
          <p:cNvGrpSpPr/>
          <p:nvPr/>
        </p:nvGrpSpPr>
        <p:grpSpPr>
          <a:xfrm>
            <a:off x="-788520" y="1506369"/>
            <a:ext cx="1795494" cy="1238235"/>
            <a:chOff x="259242" y="2861719"/>
            <a:chExt cx="1795494" cy="1238235"/>
          </a:xfrm>
        </p:grpSpPr>
        <p:sp>
          <p:nvSpPr>
            <p:cNvPr id="3251" name="Google Shape;3251;p26"/>
            <p:cNvSpPr/>
            <p:nvPr/>
          </p:nvSpPr>
          <p:spPr>
            <a:xfrm>
              <a:off x="1078738" y="2861719"/>
              <a:ext cx="975999" cy="999815"/>
            </a:xfrm>
            <a:custGeom>
              <a:avLst/>
              <a:gdLst/>
              <a:ahLst/>
              <a:cxnLst/>
              <a:rect l="l" t="t" r="r" b="b"/>
              <a:pathLst>
                <a:path w="29957" h="30688" extrusionOk="0">
                  <a:moveTo>
                    <a:pt x="1" y="1"/>
                  </a:moveTo>
                  <a:cubicBezTo>
                    <a:pt x="5809" y="710"/>
                    <a:pt x="21381" y="6701"/>
                    <a:pt x="21381" y="6701"/>
                  </a:cubicBezTo>
                  <a:cubicBezTo>
                    <a:pt x="24948" y="8782"/>
                    <a:pt x="29362" y="21999"/>
                    <a:pt x="29362" y="21999"/>
                  </a:cubicBezTo>
                  <a:cubicBezTo>
                    <a:pt x="29682" y="25017"/>
                    <a:pt x="29956" y="30688"/>
                    <a:pt x="29956" y="30688"/>
                  </a:cubicBezTo>
                  <a:cubicBezTo>
                    <a:pt x="27212" y="26572"/>
                    <a:pt x="25017" y="23462"/>
                    <a:pt x="25017" y="23462"/>
                  </a:cubicBezTo>
                  <a:cubicBezTo>
                    <a:pt x="23759" y="22753"/>
                    <a:pt x="19186" y="21015"/>
                    <a:pt x="19186" y="21015"/>
                  </a:cubicBezTo>
                  <a:lnTo>
                    <a:pt x="20604" y="15459"/>
                  </a:lnTo>
                  <a:lnTo>
                    <a:pt x="18157" y="19003"/>
                  </a:lnTo>
                  <a:lnTo>
                    <a:pt x="8187" y="16899"/>
                  </a:lnTo>
                  <a:cubicBezTo>
                    <a:pt x="7547" y="15939"/>
                    <a:pt x="4711" y="8027"/>
                    <a:pt x="4711" y="8027"/>
                  </a:cubicBezTo>
                  <a:lnTo>
                    <a:pt x="2516" y="656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6"/>
            <p:cNvSpPr/>
            <p:nvPr/>
          </p:nvSpPr>
          <p:spPr>
            <a:xfrm>
              <a:off x="259242" y="2861719"/>
              <a:ext cx="1021416" cy="1238235"/>
            </a:xfrm>
            <a:custGeom>
              <a:avLst/>
              <a:gdLst/>
              <a:ahLst/>
              <a:cxnLst/>
              <a:rect l="l" t="t" r="r" b="b"/>
              <a:pathLst>
                <a:path w="31351" h="38006" extrusionOk="0">
                  <a:moveTo>
                    <a:pt x="1" y="38005"/>
                  </a:moveTo>
                  <a:cubicBezTo>
                    <a:pt x="3362" y="29293"/>
                    <a:pt x="8873" y="17723"/>
                    <a:pt x="8873" y="17723"/>
                  </a:cubicBezTo>
                  <a:cubicBezTo>
                    <a:pt x="11091" y="14864"/>
                    <a:pt x="25154" y="1"/>
                    <a:pt x="25154" y="1"/>
                  </a:cubicBezTo>
                  <a:lnTo>
                    <a:pt x="29842" y="8027"/>
                  </a:lnTo>
                  <a:lnTo>
                    <a:pt x="31351" y="18409"/>
                  </a:lnTo>
                  <a:lnTo>
                    <a:pt x="23096" y="30779"/>
                  </a:lnTo>
                  <a:lnTo>
                    <a:pt x="18065" y="27532"/>
                  </a:lnTo>
                  <a:lnTo>
                    <a:pt x="19483" y="32952"/>
                  </a:lnTo>
                  <a:cubicBezTo>
                    <a:pt x="15138" y="35238"/>
                    <a:pt x="6632" y="38005"/>
                    <a:pt x="6632" y="38005"/>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26"/>
          <p:cNvSpPr/>
          <p:nvPr/>
        </p:nvSpPr>
        <p:spPr>
          <a:xfrm>
            <a:off x="-1485558" y="3836976"/>
            <a:ext cx="3552550" cy="1526322"/>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26"/>
          <p:cNvGrpSpPr/>
          <p:nvPr/>
        </p:nvGrpSpPr>
        <p:grpSpPr>
          <a:xfrm flipH="1">
            <a:off x="-188353" y="2891790"/>
            <a:ext cx="1367642" cy="1565234"/>
            <a:chOff x="-2800050" y="2152500"/>
            <a:chExt cx="503050" cy="575750"/>
          </a:xfrm>
        </p:grpSpPr>
        <p:sp>
          <p:nvSpPr>
            <p:cNvPr id="3255" name="Google Shape;3255;p26"/>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6"/>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6"/>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6"/>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6"/>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6"/>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6"/>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6"/>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26"/>
          <p:cNvGrpSpPr/>
          <p:nvPr/>
        </p:nvGrpSpPr>
        <p:grpSpPr>
          <a:xfrm rot="-781624" flipH="1">
            <a:off x="244736" y="4805332"/>
            <a:ext cx="940714" cy="534115"/>
            <a:chOff x="-3782375" y="5691525"/>
            <a:chExt cx="447075" cy="253850"/>
          </a:xfrm>
        </p:grpSpPr>
        <p:sp>
          <p:nvSpPr>
            <p:cNvPr id="3264" name="Google Shape;3264;p26"/>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6"/>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6"/>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6"/>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6"/>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6"/>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0" name="Google Shape;3270;p26"/>
          <p:cNvGrpSpPr/>
          <p:nvPr/>
        </p:nvGrpSpPr>
        <p:grpSpPr>
          <a:xfrm flipH="1">
            <a:off x="-1808659" y="3185739"/>
            <a:ext cx="1367631" cy="1618326"/>
            <a:chOff x="-7640150" y="4203850"/>
            <a:chExt cx="589725" cy="697825"/>
          </a:xfrm>
        </p:grpSpPr>
        <p:sp>
          <p:nvSpPr>
            <p:cNvPr id="3271" name="Google Shape;3271;p26"/>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6"/>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6"/>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6"/>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6"/>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6"/>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6"/>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6"/>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6"/>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6"/>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6"/>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6"/>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3" name="Google Shape;3283;p26"/>
          <p:cNvGrpSpPr/>
          <p:nvPr/>
        </p:nvGrpSpPr>
        <p:grpSpPr>
          <a:xfrm flipH="1">
            <a:off x="-675460" y="3532797"/>
            <a:ext cx="782580" cy="924219"/>
            <a:chOff x="-5785900" y="5132125"/>
            <a:chExt cx="337450" cy="398525"/>
          </a:xfrm>
        </p:grpSpPr>
        <p:sp>
          <p:nvSpPr>
            <p:cNvPr id="3284" name="Google Shape;3284;p26"/>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6"/>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6"/>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6"/>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6"/>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6"/>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6"/>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6"/>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6"/>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6"/>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6"/>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6"/>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6" name="Google Shape;3296;p26"/>
          <p:cNvGrpSpPr/>
          <p:nvPr/>
        </p:nvGrpSpPr>
        <p:grpSpPr>
          <a:xfrm rot="-2154975">
            <a:off x="-1192001" y="4068860"/>
            <a:ext cx="2045648" cy="1663899"/>
            <a:chOff x="-6539275" y="2106250"/>
            <a:chExt cx="487500" cy="396525"/>
          </a:xfrm>
        </p:grpSpPr>
        <p:sp>
          <p:nvSpPr>
            <p:cNvPr id="3297" name="Google Shape;3297;p26"/>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6"/>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6"/>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6"/>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6"/>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6"/>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100000">
              <a:srgbClr val="594CC2"/>
            </a:gs>
          </a:gsLst>
          <a:lin ang="16198662" scaled="0"/>
        </a:gradFill>
        <a:effectLst/>
      </p:bgPr>
    </p:bg>
    <p:spTree>
      <p:nvGrpSpPr>
        <p:cNvPr id="1" name="Shape 3303"/>
        <p:cNvGrpSpPr/>
        <p:nvPr/>
      </p:nvGrpSpPr>
      <p:grpSpPr>
        <a:xfrm>
          <a:off x="0" y="0"/>
          <a:ext cx="0" cy="0"/>
          <a:chOff x="0" y="0"/>
          <a:chExt cx="0" cy="0"/>
        </a:xfrm>
      </p:grpSpPr>
      <p:sp>
        <p:nvSpPr>
          <p:cNvPr id="3304" name="Google Shape;3304;p27"/>
          <p:cNvSpPr/>
          <p:nvPr/>
        </p:nvSpPr>
        <p:spPr>
          <a:xfrm>
            <a:off x="25" y="288326"/>
            <a:ext cx="9144076" cy="48552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05" name="Google Shape;3305;p27"/>
          <p:cNvSpPr/>
          <p:nvPr/>
        </p:nvSpPr>
        <p:spPr>
          <a:xfrm>
            <a:off x="-7295" y="1114366"/>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7"/>
          <p:cNvSpPr/>
          <p:nvPr/>
        </p:nvSpPr>
        <p:spPr>
          <a:xfrm>
            <a:off x="-6650" y="2275795"/>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7"/>
          <p:cNvSpPr/>
          <p:nvPr/>
        </p:nvSpPr>
        <p:spPr>
          <a:xfrm>
            <a:off x="7120119" y="1767625"/>
            <a:ext cx="2023960" cy="2253627"/>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7"/>
          <p:cNvSpPr/>
          <p:nvPr/>
        </p:nvSpPr>
        <p:spPr>
          <a:xfrm>
            <a:off x="6931265" y="2274723"/>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7"/>
          <p:cNvSpPr/>
          <p:nvPr/>
        </p:nvSpPr>
        <p:spPr>
          <a:xfrm>
            <a:off x="5344859" y="3096351"/>
            <a:ext cx="3799205" cy="2047177"/>
          </a:xfrm>
          <a:custGeom>
            <a:avLst/>
            <a:gdLst/>
            <a:ahLst/>
            <a:cxnLst/>
            <a:rect l="l" t="t" r="r" b="b"/>
            <a:pathLst>
              <a:path w="63820" h="34389" extrusionOk="0">
                <a:moveTo>
                  <a:pt x="33960" y="1"/>
                </a:moveTo>
                <a:cubicBezTo>
                  <a:pt x="33365" y="1"/>
                  <a:pt x="32764" y="39"/>
                  <a:pt x="32161" y="117"/>
                </a:cubicBezTo>
                <a:cubicBezTo>
                  <a:pt x="25249" y="1013"/>
                  <a:pt x="20084" y="6893"/>
                  <a:pt x="20068" y="13865"/>
                </a:cubicBezTo>
                <a:cubicBezTo>
                  <a:pt x="20068" y="14215"/>
                  <a:pt x="20084" y="14549"/>
                  <a:pt x="20114" y="14883"/>
                </a:cubicBezTo>
                <a:cubicBezTo>
                  <a:pt x="17243" y="16235"/>
                  <a:pt x="15086" y="18757"/>
                  <a:pt x="14235" y="21810"/>
                </a:cubicBezTo>
                <a:cubicBezTo>
                  <a:pt x="14098" y="21810"/>
                  <a:pt x="13961" y="21795"/>
                  <a:pt x="13825" y="21795"/>
                </a:cubicBezTo>
                <a:cubicBezTo>
                  <a:pt x="6654" y="21795"/>
                  <a:pt x="669" y="27249"/>
                  <a:pt x="1" y="34389"/>
                </a:cubicBezTo>
                <a:lnTo>
                  <a:pt x="63819" y="34389"/>
                </a:lnTo>
                <a:lnTo>
                  <a:pt x="63819" y="11587"/>
                </a:lnTo>
                <a:cubicBezTo>
                  <a:pt x="61228" y="9345"/>
                  <a:pt x="57990" y="8198"/>
                  <a:pt x="54735" y="8198"/>
                </a:cubicBezTo>
                <a:cubicBezTo>
                  <a:pt x="52190" y="8198"/>
                  <a:pt x="49634" y="8899"/>
                  <a:pt x="47367" y="10326"/>
                </a:cubicBezTo>
                <a:cubicBezTo>
                  <a:pt x="45745" y="4170"/>
                  <a:pt x="40175" y="1"/>
                  <a:pt x="3396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0" name="Google Shape;3310;p27"/>
          <p:cNvGrpSpPr/>
          <p:nvPr/>
        </p:nvGrpSpPr>
        <p:grpSpPr>
          <a:xfrm>
            <a:off x="393073" y="1715687"/>
            <a:ext cx="1547535" cy="1618224"/>
            <a:chOff x="-1601658" y="-1931611"/>
            <a:chExt cx="2152044" cy="2250346"/>
          </a:xfrm>
        </p:grpSpPr>
        <p:sp>
          <p:nvSpPr>
            <p:cNvPr id="3311" name="Google Shape;3311;p27"/>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7"/>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7"/>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7"/>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7"/>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7"/>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7"/>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7"/>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9" name="Google Shape;3319;p27"/>
          <p:cNvGrpSpPr/>
          <p:nvPr/>
        </p:nvGrpSpPr>
        <p:grpSpPr>
          <a:xfrm rot="-623677">
            <a:off x="76227" y="2574637"/>
            <a:ext cx="2045631" cy="1663885"/>
            <a:chOff x="-6539275" y="2106250"/>
            <a:chExt cx="487500" cy="396525"/>
          </a:xfrm>
        </p:grpSpPr>
        <p:sp>
          <p:nvSpPr>
            <p:cNvPr id="3320" name="Google Shape;3320;p27"/>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7"/>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7"/>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7"/>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7"/>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7"/>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6" name="Google Shape;3326;p27"/>
          <p:cNvSpPr/>
          <p:nvPr/>
        </p:nvSpPr>
        <p:spPr>
          <a:xfrm>
            <a:off x="-133800" y="3269184"/>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7" name="Google Shape;3327;p27"/>
          <p:cNvGrpSpPr/>
          <p:nvPr/>
        </p:nvGrpSpPr>
        <p:grpSpPr>
          <a:xfrm>
            <a:off x="2285268" y="3086848"/>
            <a:ext cx="782584" cy="1424036"/>
            <a:chOff x="-5005325" y="3978000"/>
            <a:chExt cx="252300" cy="459100"/>
          </a:xfrm>
        </p:grpSpPr>
        <p:sp>
          <p:nvSpPr>
            <p:cNvPr id="3328" name="Google Shape;3328;p27"/>
            <p:cNvSpPr/>
            <p:nvPr/>
          </p:nvSpPr>
          <p:spPr>
            <a:xfrm>
              <a:off x="-4985500" y="3991200"/>
              <a:ext cx="187775" cy="445900"/>
            </a:xfrm>
            <a:custGeom>
              <a:avLst/>
              <a:gdLst/>
              <a:ahLst/>
              <a:cxnLst/>
              <a:rect l="l" t="t" r="r" b="b"/>
              <a:pathLst>
                <a:path w="7511" h="17836" extrusionOk="0">
                  <a:moveTo>
                    <a:pt x="0" y="17836"/>
                  </a:moveTo>
                  <a:cubicBezTo>
                    <a:pt x="0" y="17836"/>
                    <a:pt x="78" y="5847"/>
                    <a:pt x="7511" y="1"/>
                  </a:cubicBezTo>
                  <a:cubicBezTo>
                    <a:pt x="6795" y="4743"/>
                    <a:pt x="1042" y="17836"/>
                    <a:pt x="1042" y="1783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7"/>
            <p:cNvSpPr/>
            <p:nvPr/>
          </p:nvSpPr>
          <p:spPr>
            <a:xfrm>
              <a:off x="-4931850" y="4166125"/>
              <a:ext cx="178825" cy="187025"/>
            </a:xfrm>
            <a:custGeom>
              <a:avLst/>
              <a:gdLst/>
              <a:ahLst/>
              <a:cxnLst/>
              <a:rect l="l" t="t" r="r" b="b"/>
              <a:pathLst>
                <a:path w="7153" h="7481" extrusionOk="0">
                  <a:moveTo>
                    <a:pt x="1369" y="7480"/>
                  </a:moveTo>
                  <a:cubicBezTo>
                    <a:pt x="1369" y="7480"/>
                    <a:pt x="4370" y="5661"/>
                    <a:pt x="7153" y="1"/>
                  </a:cubicBezTo>
                  <a:cubicBezTo>
                    <a:pt x="4821" y="872"/>
                    <a:pt x="2410" y="2147"/>
                    <a:pt x="0"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7"/>
            <p:cNvSpPr/>
            <p:nvPr/>
          </p:nvSpPr>
          <p:spPr>
            <a:xfrm>
              <a:off x="-5005325" y="3978000"/>
              <a:ext cx="89825" cy="375150"/>
            </a:xfrm>
            <a:custGeom>
              <a:avLst/>
              <a:gdLst/>
              <a:ahLst/>
              <a:cxnLst/>
              <a:rect l="l" t="t" r="r" b="b"/>
              <a:pathLst>
                <a:path w="3593" h="15006" extrusionOk="0">
                  <a:moveTo>
                    <a:pt x="0" y="0"/>
                  </a:moveTo>
                  <a:cubicBezTo>
                    <a:pt x="0" y="0"/>
                    <a:pt x="3592" y="5940"/>
                    <a:pt x="1493" y="15005"/>
                  </a:cubicBezTo>
                  <a:lnTo>
                    <a:pt x="171" y="15005"/>
                  </a:lnTo>
                  <a:cubicBezTo>
                    <a:pt x="171" y="15005"/>
                    <a:pt x="1773" y="7075"/>
                    <a:pt x="0"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27"/>
          <p:cNvGrpSpPr/>
          <p:nvPr/>
        </p:nvGrpSpPr>
        <p:grpSpPr>
          <a:xfrm>
            <a:off x="6161538" y="3208031"/>
            <a:ext cx="649989" cy="1181676"/>
            <a:chOff x="-3473725" y="3997825"/>
            <a:chExt cx="252325" cy="458725"/>
          </a:xfrm>
        </p:grpSpPr>
        <p:sp>
          <p:nvSpPr>
            <p:cNvPr id="3332" name="Google Shape;3332;p27"/>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7"/>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7"/>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27"/>
          <p:cNvGrpSpPr/>
          <p:nvPr/>
        </p:nvGrpSpPr>
        <p:grpSpPr>
          <a:xfrm>
            <a:off x="6615707" y="2503677"/>
            <a:ext cx="1547471" cy="1297995"/>
            <a:chOff x="-2035225" y="4747625"/>
            <a:chExt cx="1101716" cy="924234"/>
          </a:xfrm>
        </p:grpSpPr>
        <p:sp>
          <p:nvSpPr>
            <p:cNvPr id="3336" name="Google Shape;3336;p27"/>
            <p:cNvSpPr/>
            <p:nvPr/>
          </p:nvSpPr>
          <p:spPr>
            <a:xfrm>
              <a:off x="-2035225" y="4747625"/>
              <a:ext cx="1101716" cy="924234"/>
            </a:xfrm>
            <a:custGeom>
              <a:avLst/>
              <a:gdLst/>
              <a:ahLst/>
              <a:cxnLst/>
              <a:rect l="l" t="t" r="r" b="b"/>
              <a:pathLst>
                <a:path w="21242" h="17820" extrusionOk="0">
                  <a:moveTo>
                    <a:pt x="8926" y="7868"/>
                  </a:moveTo>
                  <a:lnTo>
                    <a:pt x="9968" y="7355"/>
                  </a:lnTo>
                  <a:lnTo>
                    <a:pt x="8895" y="7324"/>
                  </a:lnTo>
                  <a:lnTo>
                    <a:pt x="6951" y="7277"/>
                  </a:lnTo>
                  <a:lnTo>
                    <a:pt x="6920" y="7231"/>
                  </a:lnTo>
                  <a:lnTo>
                    <a:pt x="1" y="544"/>
                  </a:lnTo>
                  <a:cubicBezTo>
                    <a:pt x="2349" y="202"/>
                    <a:pt x="4728" y="16"/>
                    <a:pt x="7091" y="0"/>
                  </a:cubicBezTo>
                  <a:cubicBezTo>
                    <a:pt x="7091" y="0"/>
                    <a:pt x="10916" y="607"/>
                    <a:pt x="12254" y="1571"/>
                  </a:cubicBezTo>
                  <a:cubicBezTo>
                    <a:pt x="12658" y="1866"/>
                    <a:pt x="13373" y="2457"/>
                    <a:pt x="14244" y="3203"/>
                  </a:cubicBezTo>
                  <a:lnTo>
                    <a:pt x="14602" y="4478"/>
                  </a:lnTo>
                  <a:lnTo>
                    <a:pt x="15161" y="6655"/>
                  </a:lnTo>
                  <a:lnTo>
                    <a:pt x="15301" y="4867"/>
                  </a:lnTo>
                  <a:lnTo>
                    <a:pt x="15146" y="4012"/>
                  </a:lnTo>
                  <a:cubicBezTo>
                    <a:pt x="16950" y="5629"/>
                    <a:pt x="19033" y="7682"/>
                    <a:pt x="20153" y="9205"/>
                  </a:cubicBezTo>
                  <a:cubicBezTo>
                    <a:pt x="20417" y="10278"/>
                    <a:pt x="21241" y="17820"/>
                    <a:pt x="21241" y="17820"/>
                  </a:cubicBezTo>
                  <a:lnTo>
                    <a:pt x="13513" y="15705"/>
                  </a:lnTo>
                  <a:cubicBezTo>
                    <a:pt x="13513" y="15705"/>
                    <a:pt x="9657" y="10698"/>
                    <a:pt x="7698" y="8210"/>
                  </a:cubicBezTo>
                  <a:close/>
                </a:path>
              </a:pathLst>
            </a:custGeom>
            <a:gradFill>
              <a:gsLst>
                <a:gs pos="0">
                  <a:srgbClr val="FAC36F"/>
                </a:gs>
                <a:gs pos="100000">
                  <a:srgbClr val="D7871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7"/>
            <p:cNvSpPr/>
            <p:nvPr/>
          </p:nvSpPr>
          <p:spPr>
            <a:xfrm>
              <a:off x="-1829582" y="4747625"/>
              <a:ext cx="896072" cy="924234"/>
            </a:xfrm>
            <a:custGeom>
              <a:avLst/>
              <a:gdLst/>
              <a:ahLst/>
              <a:cxnLst/>
              <a:rect l="l" t="t" r="r" b="b"/>
              <a:pathLst>
                <a:path w="17277" h="17820" extrusionOk="0">
                  <a:moveTo>
                    <a:pt x="5987" y="3654"/>
                  </a:moveTo>
                  <a:lnTo>
                    <a:pt x="1" y="109"/>
                  </a:lnTo>
                  <a:cubicBezTo>
                    <a:pt x="1494" y="47"/>
                    <a:pt x="3126" y="0"/>
                    <a:pt x="3126" y="0"/>
                  </a:cubicBezTo>
                  <a:cubicBezTo>
                    <a:pt x="3126" y="0"/>
                    <a:pt x="6951" y="607"/>
                    <a:pt x="8289" y="1571"/>
                  </a:cubicBezTo>
                  <a:cubicBezTo>
                    <a:pt x="8693" y="1866"/>
                    <a:pt x="9408" y="2457"/>
                    <a:pt x="10279" y="3203"/>
                  </a:cubicBezTo>
                  <a:lnTo>
                    <a:pt x="10621" y="4478"/>
                  </a:lnTo>
                  <a:lnTo>
                    <a:pt x="11196" y="6655"/>
                  </a:lnTo>
                  <a:lnTo>
                    <a:pt x="11336" y="4867"/>
                  </a:lnTo>
                  <a:lnTo>
                    <a:pt x="11181" y="4012"/>
                  </a:lnTo>
                  <a:cubicBezTo>
                    <a:pt x="12985" y="5629"/>
                    <a:pt x="15068" y="7682"/>
                    <a:pt x="16188" y="9205"/>
                  </a:cubicBezTo>
                  <a:cubicBezTo>
                    <a:pt x="16452" y="10278"/>
                    <a:pt x="17276" y="17820"/>
                    <a:pt x="17276" y="17820"/>
                  </a:cubicBezTo>
                  <a:lnTo>
                    <a:pt x="11196" y="9050"/>
                  </a:lnTo>
                  <a:cubicBezTo>
                    <a:pt x="11196" y="9050"/>
                    <a:pt x="7169" y="4649"/>
                    <a:pt x="5987" y="3654"/>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8" name="Google Shape;3338;p27"/>
          <p:cNvGrpSpPr/>
          <p:nvPr/>
        </p:nvGrpSpPr>
        <p:grpSpPr>
          <a:xfrm>
            <a:off x="6393045" y="2893803"/>
            <a:ext cx="896033" cy="1025526"/>
            <a:chOff x="-2800050" y="2152500"/>
            <a:chExt cx="503050" cy="575750"/>
          </a:xfrm>
        </p:grpSpPr>
        <p:sp>
          <p:nvSpPr>
            <p:cNvPr id="3339" name="Google Shape;3339;p27"/>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7"/>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7"/>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7"/>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7"/>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7"/>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7"/>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7"/>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27"/>
          <p:cNvGrpSpPr/>
          <p:nvPr/>
        </p:nvGrpSpPr>
        <p:grpSpPr>
          <a:xfrm>
            <a:off x="6970415" y="3230222"/>
            <a:ext cx="1192766" cy="1137276"/>
            <a:chOff x="-4302100" y="2902750"/>
            <a:chExt cx="317225" cy="302475"/>
          </a:xfrm>
        </p:grpSpPr>
        <p:sp>
          <p:nvSpPr>
            <p:cNvPr id="3348" name="Google Shape;3348;p27"/>
            <p:cNvSpPr/>
            <p:nvPr/>
          </p:nvSpPr>
          <p:spPr>
            <a:xfrm>
              <a:off x="-4200650" y="2910150"/>
              <a:ext cx="63400" cy="63375"/>
            </a:xfrm>
            <a:custGeom>
              <a:avLst/>
              <a:gdLst/>
              <a:ahLst/>
              <a:cxnLst/>
              <a:rect l="l" t="t" r="r" b="b"/>
              <a:pathLst>
                <a:path w="2536" h="2535" extrusionOk="0">
                  <a:moveTo>
                    <a:pt x="2473" y="2115"/>
                  </a:moveTo>
                  <a:lnTo>
                    <a:pt x="2426" y="2053"/>
                  </a:lnTo>
                  <a:cubicBezTo>
                    <a:pt x="2395" y="2006"/>
                    <a:pt x="2364" y="1944"/>
                    <a:pt x="2317" y="1866"/>
                  </a:cubicBezTo>
                  <a:cubicBezTo>
                    <a:pt x="2255" y="1788"/>
                    <a:pt x="2209" y="1711"/>
                    <a:pt x="2146" y="1617"/>
                  </a:cubicBezTo>
                  <a:lnTo>
                    <a:pt x="1960" y="1322"/>
                  </a:lnTo>
                  <a:cubicBezTo>
                    <a:pt x="1898" y="1213"/>
                    <a:pt x="1835" y="1120"/>
                    <a:pt x="1773" y="1026"/>
                  </a:cubicBezTo>
                  <a:cubicBezTo>
                    <a:pt x="1726" y="918"/>
                    <a:pt x="1680" y="840"/>
                    <a:pt x="1633" y="762"/>
                  </a:cubicBezTo>
                  <a:lnTo>
                    <a:pt x="1493" y="513"/>
                  </a:lnTo>
                  <a:lnTo>
                    <a:pt x="1478" y="498"/>
                  </a:lnTo>
                  <a:cubicBezTo>
                    <a:pt x="1244" y="78"/>
                    <a:pt x="685" y="0"/>
                    <a:pt x="343" y="327"/>
                  </a:cubicBezTo>
                  <a:cubicBezTo>
                    <a:pt x="1" y="653"/>
                    <a:pt x="63" y="1213"/>
                    <a:pt x="451" y="1462"/>
                  </a:cubicBezTo>
                  <a:lnTo>
                    <a:pt x="731" y="1633"/>
                  </a:lnTo>
                  <a:lnTo>
                    <a:pt x="996" y="1804"/>
                  </a:lnTo>
                  <a:cubicBezTo>
                    <a:pt x="1105" y="1866"/>
                    <a:pt x="1213" y="1928"/>
                    <a:pt x="1322" y="2006"/>
                  </a:cubicBezTo>
                  <a:lnTo>
                    <a:pt x="1633" y="2177"/>
                  </a:lnTo>
                  <a:lnTo>
                    <a:pt x="1913" y="2333"/>
                  </a:lnTo>
                  <a:lnTo>
                    <a:pt x="2115" y="2426"/>
                  </a:lnTo>
                  <a:lnTo>
                    <a:pt x="2177" y="2473"/>
                  </a:lnTo>
                  <a:cubicBezTo>
                    <a:pt x="2302" y="2535"/>
                    <a:pt x="2442" y="2488"/>
                    <a:pt x="2488" y="2364"/>
                  </a:cubicBezTo>
                  <a:cubicBezTo>
                    <a:pt x="2535" y="2286"/>
                    <a:pt x="2520" y="2208"/>
                    <a:pt x="2473" y="21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7"/>
            <p:cNvSpPr/>
            <p:nvPr/>
          </p:nvSpPr>
          <p:spPr>
            <a:xfrm>
              <a:off x="-4136900" y="2902750"/>
              <a:ext cx="46275" cy="95275"/>
            </a:xfrm>
            <a:custGeom>
              <a:avLst/>
              <a:gdLst/>
              <a:ahLst/>
              <a:cxnLst/>
              <a:rect l="l" t="t" r="r" b="b"/>
              <a:pathLst>
                <a:path w="1851" h="3811" extrusionOk="0">
                  <a:moveTo>
                    <a:pt x="1820" y="3406"/>
                  </a:moveTo>
                  <a:lnTo>
                    <a:pt x="1820" y="3297"/>
                  </a:lnTo>
                  <a:cubicBezTo>
                    <a:pt x="1820" y="3235"/>
                    <a:pt x="1804" y="3157"/>
                    <a:pt x="1789" y="3048"/>
                  </a:cubicBezTo>
                  <a:cubicBezTo>
                    <a:pt x="1789" y="2940"/>
                    <a:pt x="1773" y="2815"/>
                    <a:pt x="1773" y="2675"/>
                  </a:cubicBezTo>
                  <a:cubicBezTo>
                    <a:pt x="1758" y="2551"/>
                    <a:pt x="1758" y="2411"/>
                    <a:pt x="1758" y="2255"/>
                  </a:cubicBezTo>
                  <a:cubicBezTo>
                    <a:pt x="1742" y="2115"/>
                    <a:pt x="1742" y="1975"/>
                    <a:pt x="1742" y="1851"/>
                  </a:cubicBezTo>
                  <a:cubicBezTo>
                    <a:pt x="1742" y="1711"/>
                    <a:pt x="1742" y="1602"/>
                    <a:pt x="1742" y="1493"/>
                  </a:cubicBezTo>
                  <a:lnTo>
                    <a:pt x="1742" y="1151"/>
                  </a:lnTo>
                  <a:lnTo>
                    <a:pt x="1742" y="1120"/>
                  </a:lnTo>
                  <a:cubicBezTo>
                    <a:pt x="1695" y="16"/>
                    <a:pt x="63" y="1"/>
                    <a:pt x="1" y="1105"/>
                  </a:cubicBezTo>
                  <a:cubicBezTo>
                    <a:pt x="1" y="1260"/>
                    <a:pt x="47" y="1400"/>
                    <a:pt x="109" y="1525"/>
                  </a:cubicBezTo>
                  <a:lnTo>
                    <a:pt x="280" y="1867"/>
                  </a:lnTo>
                  <a:lnTo>
                    <a:pt x="483" y="2209"/>
                  </a:lnTo>
                  <a:cubicBezTo>
                    <a:pt x="545" y="2333"/>
                    <a:pt x="623" y="2458"/>
                    <a:pt x="700" y="2582"/>
                  </a:cubicBezTo>
                  <a:lnTo>
                    <a:pt x="918" y="2955"/>
                  </a:lnTo>
                  <a:cubicBezTo>
                    <a:pt x="996" y="3064"/>
                    <a:pt x="1074" y="3173"/>
                    <a:pt x="1120" y="3282"/>
                  </a:cubicBezTo>
                  <a:cubicBezTo>
                    <a:pt x="1167" y="3375"/>
                    <a:pt x="1229" y="3437"/>
                    <a:pt x="1260" y="3499"/>
                  </a:cubicBezTo>
                  <a:lnTo>
                    <a:pt x="1322" y="3577"/>
                  </a:lnTo>
                  <a:cubicBezTo>
                    <a:pt x="1478" y="3810"/>
                    <a:pt x="1851" y="3686"/>
                    <a:pt x="1820" y="340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7"/>
            <p:cNvSpPr/>
            <p:nvPr/>
          </p:nvSpPr>
          <p:spPr>
            <a:xfrm>
              <a:off x="-4078200" y="2922975"/>
              <a:ext cx="54450" cy="107300"/>
            </a:xfrm>
            <a:custGeom>
              <a:avLst/>
              <a:gdLst/>
              <a:ahLst/>
              <a:cxnLst/>
              <a:rect l="l" t="t" r="r" b="b"/>
              <a:pathLst>
                <a:path w="2178" h="4292" extrusionOk="0">
                  <a:moveTo>
                    <a:pt x="1182" y="4043"/>
                  </a:moveTo>
                  <a:lnTo>
                    <a:pt x="1198" y="3934"/>
                  </a:lnTo>
                  <a:cubicBezTo>
                    <a:pt x="1213" y="3872"/>
                    <a:pt x="1229" y="3779"/>
                    <a:pt x="1260" y="3670"/>
                  </a:cubicBezTo>
                  <a:cubicBezTo>
                    <a:pt x="1291" y="3561"/>
                    <a:pt x="1322" y="3437"/>
                    <a:pt x="1353" y="3297"/>
                  </a:cubicBezTo>
                  <a:cubicBezTo>
                    <a:pt x="1384" y="3157"/>
                    <a:pt x="1431" y="3017"/>
                    <a:pt x="1462" y="2877"/>
                  </a:cubicBezTo>
                  <a:cubicBezTo>
                    <a:pt x="1509" y="2721"/>
                    <a:pt x="1540" y="2581"/>
                    <a:pt x="1587" y="2457"/>
                  </a:cubicBezTo>
                  <a:lnTo>
                    <a:pt x="1695" y="2099"/>
                  </a:lnTo>
                  <a:lnTo>
                    <a:pt x="1804" y="1757"/>
                  </a:lnTo>
                  <a:lnTo>
                    <a:pt x="1804" y="1726"/>
                  </a:lnTo>
                  <a:cubicBezTo>
                    <a:pt x="2177" y="560"/>
                    <a:pt x="420" y="0"/>
                    <a:pt x="63" y="1166"/>
                  </a:cubicBezTo>
                  <a:cubicBezTo>
                    <a:pt x="16" y="1322"/>
                    <a:pt x="1" y="1462"/>
                    <a:pt x="32" y="1617"/>
                  </a:cubicBezTo>
                  <a:lnTo>
                    <a:pt x="109" y="2006"/>
                  </a:lnTo>
                  <a:cubicBezTo>
                    <a:pt x="125" y="2131"/>
                    <a:pt x="156" y="2255"/>
                    <a:pt x="187" y="2410"/>
                  </a:cubicBezTo>
                  <a:cubicBezTo>
                    <a:pt x="203" y="2550"/>
                    <a:pt x="249" y="2706"/>
                    <a:pt x="280" y="2861"/>
                  </a:cubicBezTo>
                  <a:cubicBezTo>
                    <a:pt x="327" y="3017"/>
                    <a:pt x="358" y="3157"/>
                    <a:pt x="389" y="3297"/>
                  </a:cubicBezTo>
                  <a:cubicBezTo>
                    <a:pt x="420" y="3437"/>
                    <a:pt x="467" y="3577"/>
                    <a:pt x="498" y="3685"/>
                  </a:cubicBezTo>
                  <a:cubicBezTo>
                    <a:pt x="529" y="3810"/>
                    <a:pt x="545" y="3888"/>
                    <a:pt x="576" y="3950"/>
                  </a:cubicBezTo>
                  <a:cubicBezTo>
                    <a:pt x="591" y="4012"/>
                    <a:pt x="591" y="4059"/>
                    <a:pt x="591" y="4059"/>
                  </a:cubicBezTo>
                  <a:cubicBezTo>
                    <a:pt x="638" y="4214"/>
                    <a:pt x="809" y="4292"/>
                    <a:pt x="965" y="4245"/>
                  </a:cubicBezTo>
                  <a:cubicBezTo>
                    <a:pt x="1058" y="4214"/>
                    <a:pt x="1136" y="4136"/>
                    <a:pt x="1151" y="404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7"/>
            <p:cNvSpPr/>
            <p:nvPr/>
          </p:nvSpPr>
          <p:spPr>
            <a:xfrm>
              <a:off x="-4262075" y="2939300"/>
              <a:ext cx="75050" cy="41225"/>
            </a:xfrm>
            <a:custGeom>
              <a:avLst/>
              <a:gdLst/>
              <a:ahLst/>
              <a:cxnLst/>
              <a:rect l="l" t="t" r="r" b="b"/>
              <a:pathLst>
                <a:path w="3002" h="1649" extrusionOk="0">
                  <a:moveTo>
                    <a:pt x="2784" y="716"/>
                  </a:moveTo>
                  <a:lnTo>
                    <a:pt x="2706" y="685"/>
                  </a:lnTo>
                  <a:lnTo>
                    <a:pt x="2504" y="622"/>
                  </a:lnTo>
                  <a:lnTo>
                    <a:pt x="2209" y="513"/>
                  </a:lnTo>
                  <a:lnTo>
                    <a:pt x="1882" y="420"/>
                  </a:lnTo>
                  <a:cubicBezTo>
                    <a:pt x="1758" y="374"/>
                    <a:pt x="1649" y="342"/>
                    <a:pt x="1540" y="311"/>
                  </a:cubicBezTo>
                  <a:lnTo>
                    <a:pt x="1229" y="218"/>
                  </a:lnTo>
                  <a:lnTo>
                    <a:pt x="934" y="140"/>
                  </a:lnTo>
                  <a:cubicBezTo>
                    <a:pt x="483" y="0"/>
                    <a:pt x="16" y="342"/>
                    <a:pt x="16" y="824"/>
                  </a:cubicBezTo>
                  <a:cubicBezTo>
                    <a:pt x="1" y="1307"/>
                    <a:pt x="452" y="1649"/>
                    <a:pt x="903" y="1540"/>
                  </a:cubicBezTo>
                  <a:lnTo>
                    <a:pt x="934" y="1540"/>
                  </a:lnTo>
                  <a:lnTo>
                    <a:pt x="1198" y="1478"/>
                  </a:lnTo>
                  <a:lnTo>
                    <a:pt x="1493" y="1415"/>
                  </a:lnTo>
                  <a:cubicBezTo>
                    <a:pt x="1602" y="1384"/>
                    <a:pt x="1711" y="1369"/>
                    <a:pt x="1820" y="1338"/>
                  </a:cubicBezTo>
                  <a:lnTo>
                    <a:pt x="2162" y="1275"/>
                  </a:lnTo>
                  <a:lnTo>
                    <a:pt x="2458" y="1213"/>
                  </a:lnTo>
                  <a:lnTo>
                    <a:pt x="2660" y="1182"/>
                  </a:lnTo>
                  <a:lnTo>
                    <a:pt x="2737" y="1167"/>
                  </a:lnTo>
                  <a:lnTo>
                    <a:pt x="2737" y="1167"/>
                  </a:lnTo>
                  <a:cubicBezTo>
                    <a:pt x="2971" y="1135"/>
                    <a:pt x="3002" y="809"/>
                    <a:pt x="2784" y="71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7"/>
            <p:cNvSpPr/>
            <p:nvPr/>
          </p:nvSpPr>
          <p:spPr>
            <a:xfrm>
              <a:off x="-4302100" y="2984400"/>
              <a:ext cx="73475" cy="50550"/>
            </a:xfrm>
            <a:custGeom>
              <a:avLst/>
              <a:gdLst/>
              <a:ahLst/>
              <a:cxnLst/>
              <a:rect l="l" t="t" r="r" b="b"/>
              <a:pathLst>
                <a:path w="2939" h="2022" extrusionOk="0">
                  <a:moveTo>
                    <a:pt x="2581" y="31"/>
                  </a:moveTo>
                  <a:lnTo>
                    <a:pt x="2504" y="47"/>
                  </a:lnTo>
                  <a:lnTo>
                    <a:pt x="2286" y="93"/>
                  </a:lnTo>
                  <a:lnTo>
                    <a:pt x="1990" y="140"/>
                  </a:lnTo>
                  <a:lnTo>
                    <a:pt x="1633" y="218"/>
                  </a:lnTo>
                  <a:cubicBezTo>
                    <a:pt x="1524" y="249"/>
                    <a:pt x="1400" y="280"/>
                    <a:pt x="1291" y="311"/>
                  </a:cubicBezTo>
                  <a:lnTo>
                    <a:pt x="980" y="389"/>
                  </a:lnTo>
                  <a:lnTo>
                    <a:pt x="684" y="467"/>
                  </a:lnTo>
                  <a:cubicBezTo>
                    <a:pt x="233" y="575"/>
                    <a:pt x="0" y="1104"/>
                    <a:pt x="233" y="1524"/>
                  </a:cubicBezTo>
                  <a:cubicBezTo>
                    <a:pt x="467" y="1944"/>
                    <a:pt x="1026" y="2021"/>
                    <a:pt x="1384" y="1695"/>
                  </a:cubicBezTo>
                  <a:lnTo>
                    <a:pt x="1384" y="1679"/>
                  </a:lnTo>
                  <a:lnTo>
                    <a:pt x="1586" y="1477"/>
                  </a:lnTo>
                  <a:lnTo>
                    <a:pt x="1804" y="1291"/>
                  </a:lnTo>
                  <a:cubicBezTo>
                    <a:pt x="1882" y="1213"/>
                    <a:pt x="1959" y="1135"/>
                    <a:pt x="2053" y="1057"/>
                  </a:cubicBezTo>
                  <a:lnTo>
                    <a:pt x="2301" y="840"/>
                  </a:lnTo>
                  <a:lnTo>
                    <a:pt x="2535" y="638"/>
                  </a:lnTo>
                  <a:lnTo>
                    <a:pt x="2690" y="498"/>
                  </a:lnTo>
                  <a:lnTo>
                    <a:pt x="2752" y="451"/>
                  </a:lnTo>
                  <a:lnTo>
                    <a:pt x="2752" y="451"/>
                  </a:lnTo>
                  <a:cubicBezTo>
                    <a:pt x="2939" y="296"/>
                    <a:pt x="2799" y="0"/>
                    <a:pt x="2566" y="4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7"/>
            <p:cNvSpPr/>
            <p:nvPr/>
          </p:nvSpPr>
          <p:spPr>
            <a:xfrm>
              <a:off x="-4298225" y="3032200"/>
              <a:ext cx="39300" cy="61825"/>
            </a:xfrm>
            <a:custGeom>
              <a:avLst/>
              <a:gdLst/>
              <a:ahLst/>
              <a:cxnLst/>
              <a:rect l="l" t="t" r="r" b="b"/>
              <a:pathLst>
                <a:path w="1572" h="2473" extrusionOk="0">
                  <a:moveTo>
                    <a:pt x="1213" y="141"/>
                  </a:moveTo>
                  <a:lnTo>
                    <a:pt x="1167" y="203"/>
                  </a:lnTo>
                  <a:cubicBezTo>
                    <a:pt x="1136" y="234"/>
                    <a:pt x="1089" y="281"/>
                    <a:pt x="1042" y="343"/>
                  </a:cubicBezTo>
                  <a:lnTo>
                    <a:pt x="887" y="529"/>
                  </a:lnTo>
                  <a:lnTo>
                    <a:pt x="716" y="763"/>
                  </a:lnTo>
                  <a:cubicBezTo>
                    <a:pt x="654" y="840"/>
                    <a:pt x="592" y="918"/>
                    <a:pt x="529" y="996"/>
                  </a:cubicBezTo>
                  <a:cubicBezTo>
                    <a:pt x="483" y="1074"/>
                    <a:pt x="420" y="1151"/>
                    <a:pt x="389" y="1213"/>
                  </a:cubicBezTo>
                  <a:lnTo>
                    <a:pt x="234" y="1416"/>
                  </a:lnTo>
                  <a:cubicBezTo>
                    <a:pt x="1" y="1742"/>
                    <a:pt x="141" y="2193"/>
                    <a:pt x="514" y="2333"/>
                  </a:cubicBezTo>
                  <a:cubicBezTo>
                    <a:pt x="887" y="2473"/>
                    <a:pt x="1291" y="2240"/>
                    <a:pt x="1322" y="1835"/>
                  </a:cubicBezTo>
                  <a:lnTo>
                    <a:pt x="1322" y="1820"/>
                  </a:lnTo>
                  <a:cubicBezTo>
                    <a:pt x="1322" y="1820"/>
                    <a:pt x="1338" y="1727"/>
                    <a:pt x="1353" y="1587"/>
                  </a:cubicBezTo>
                  <a:cubicBezTo>
                    <a:pt x="1353" y="1524"/>
                    <a:pt x="1369" y="1431"/>
                    <a:pt x="1385" y="1338"/>
                  </a:cubicBezTo>
                  <a:cubicBezTo>
                    <a:pt x="1385" y="1260"/>
                    <a:pt x="1400" y="1167"/>
                    <a:pt x="1416" y="1058"/>
                  </a:cubicBezTo>
                  <a:cubicBezTo>
                    <a:pt x="1431" y="965"/>
                    <a:pt x="1447" y="871"/>
                    <a:pt x="1462" y="778"/>
                  </a:cubicBezTo>
                  <a:cubicBezTo>
                    <a:pt x="1478" y="700"/>
                    <a:pt x="1493" y="607"/>
                    <a:pt x="1493" y="545"/>
                  </a:cubicBezTo>
                  <a:cubicBezTo>
                    <a:pt x="1509" y="467"/>
                    <a:pt x="1524" y="405"/>
                    <a:pt x="1524" y="358"/>
                  </a:cubicBezTo>
                  <a:cubicBezTo>
                    <a:pt x="1540" y="327"/>
                    <a:pt x="1540" y="296"/>
                    <a:pt x="1540" y="296"/>
                  </a:cubicBezTo>
                  <a:lnTo>
                    <a:pt x="1540" y="296"/>
                  </a:lnTo>
                  <a:cubicBezTo>
                    <a:pt x="1571" y="109"/>
                    <a:pt x="1338" y="1"/>
                    <a:pt x="1213" y="14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7"/>
            <p:cNvSpPr/>
            <p:nvPr/>
          </p:nvSpPr>
          <p:spPr>
            <a:xfrm>
              <a:off x="-4264025" y="3071075"/>
              <a:ext cx="34250" cy="61825"/>
            </a:xfrm>
            <a:custGeom>
              <a:avLst/>
              <a:gdLst/>
              <a:ahLst/>
              <a:cxnLst/>
              <a:rect l="l" t="t" r="r" b="b"/>
              <a:pathLst>
                <a:path w="1370" h="2473" extrusionOk="0">
                  <a:moveTo>
                    <a:pt x="436" y="172"/>
                  </a:moveTo>
                  <a:lnTo>
                    <a:pt x="421" y="234"/>
                  </a:lnTo>
                  <a:cubicBezTo>
                    <a:pt x="405" y="265"/>
                    <a:pt x="390" y="327"/>
                    <a:pt x="374" y="405"/>
                  </a:cubicBezTo>
                  <a:cubicBezTo>
                    <a:pt x="359" y="467"/>
                    <a:pt x="328" y="560"/>
                    <a:pt x="312" y="654"/>
                  </a:cubicBezTo>
                  <a:cubicBezTo>
                    <a:pt x="281" y="747"/>
                    <a:pt x="265" y="840"/>
                    <a:pt x="250" y="934"/>
                  </a:cubicBezTo>
                  <a:cubicBezTo>
                    <a:pt x="219" y="1027"/>
                    <a:pt x="203" y="1136"/>
                    <a:pt x="172" y="1229"/>
                  </a:cubicBezTo>
                  <a:cubicBezTo>
                    <a:pt x="156" y="1322"/>
                    <a:pt x="141" y="1416"/>
                    <a:pt x="125" y="1478"/>
                  </a:cubicBezTo>
                  <a:lnTo>
                    <a:pt x="79" y="1742"/>
                  </a:lnTo>
                  <a:cubicBezTo>
                    <a:pt x="1" y="2131"/>
                    <a:pt x="312" y="2473"/>
                    <a:pt x="716" y="2457"/>
                  </a:cubicBezTo>
                  <a:cubicBezTo>
                    <a:pt x="1105" y="2426"/>
                    <a:pt x="1369" y="2038"/>
                    <a:pt x="1245" y="1664"/>
                  </a:cubicBezTo>
                  <a:lnTo>
                    <a:pt x="1245" y="1649"/>
                  </a:lnTo>
                  <a:lnTo>
                    <a:pt x="1167" y="1416"/>
                  </a:lnTo>
                  <a:cubicBezTo>
                    <a:pt x="1152" y="1353"/>
                    <a:pt x="1121" y="1276"/>
                    <a:pt x="1089" y="1182"/>
                  </a:cubicBezTo>
                  <a:cubicBezTo>
                    <a:pt x="1074" y="1105"/>
                    <a:pt x="1043" y="1011"/>
                    <a:pt x="1012" y="918"/>
                  </a:cubicBezTo>
                  <a:cubicBezTo>
                    <a:pt x="981" y="825"/>
                    <a:pt x="965" y="731"/>
                    <a:pt x="934" y="654"/>
                  </a:cubicBezTo>
                  <a:cubicBezTo>
                    <a:pt x="903" y="576"/>
                    <a:pt x="887" y="483"/>
                    <a:pt x="872" y="405"/>
                  </a:cubicBezTo>
                  <a:cubicBezTo>
                    <a:pt x="856" y="343"/>
                    <a:pt x="841" y="280"/>
                    <a:pt x="825" y="234"/>
                  </a:cubicBezTo>
                  <a:lnTo>
                    <a:pt x="810" y="172"/>
                  </a:lnTo>
                  <a:lnTo>
                    <a:pt x="810" y="172"/>
                  </a:lnTo>
                  <a:cubicBezTo>
                    <a:pt x="778" y="63"/>
                    <a:pt x="685" y="1"/>
                    <a:pt x="576" y="32"/>
                  </a:cubicBezTo>
                  <a:cubicBezTo>
                    <a:pt x="514" y="47"/>
                    <a:pt x="452" y="94"/>
                    <a:pt x="436" y="17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7"/>
            <p:cNvSpPr/>
            <p:nvPr/>
          </p:nvSpPr>
          <p:spPr>
            <a:xfrm>
              <a:off x="-4271800" y="2956400"/>
              <a:ext cx="286925" cy="248825"/>
            </a:xfrm>
            <a:custGeom>
              <a:avLst/>
              <a:gdLst/>
              <a:ahLst/>
              <a:cxnLst/>
              <a:rect l="l" t="t" r="r" b="b"/>
              <a:pathLst>
                <a:path w="11477" h="9953" extrusionOk="0">
                  <a:moveTo>
                    <a:pt x="17" y="4012"/>
                  </a:moveTo>
                  <a:cubicBezTo>
                    <a:pt x="17" y="4043"/>
                    <a:pt x="32" y="4074"/>
                    <a:pt x="48" y="4106"/>
                  </a:cubicBezTo>
                  <a:lnTo>
                    <a:pt x="48" y="4137"/>
                  </a:lnTo>
                  <a:lnTo>
                    <a:pt x="48" y="4152"/>
                  </a:lnTo>
                  <a:lnTo>
                    <a:pt x="48" y="4168"/>
                  </a:lnTo>
                  <a:lnTo>
                    <a:pt x="48" y="4199"/>
                  </a:lnTo>
                  <a:lnTo>
                    <a:pt x="79" y="4261"/>
                  </a:lnTo>
                  <a:lnTo>
                    <a:pt x="94" y="4308"/>
                  </a:lnTo>
                  <a:cubicBezTo>
                    <a:pt x="110" y="4339"/>
                    <a:pt x="110" y="4370"/>
                    <a:pt x="125" y="4401"/>
                  </a:cubicBezTo>
                  <a:cubicBezTo>
                    <a:pt x="172" y="4510"/>
                    <a:pt x="234" y="4603"/>
                    <a:pt x="296" y="4712"/>
                  </a:cubicBezTo>
                  <a:cubicBezTo>
                    <a:pt x="421" y="4899"/>
                    <a:pt x="561" y="5070"/>
                    <a:pt x="701" y="5225"/>
                  </a:cubicBezTo>
                  <a:cubicBezTo>
                    <a:pt x="981" y="5536"/>
                    <a:pt x="1307" y="5816"/>
                    <a:pt x="1649" y="6065"/>
                  </a:cubicBezTo>
                  <a:cubicBezTo>
                    <a:pt x="1820" y="6189"/>
                    <a:pt x="2007" y="6298"/>
                    <a:pt x="2193" y="6391"/>
                  </a:cubicBezTo>
                  <a:cubicBezTo>
                    <a:pt x="2396" y="6500"/>
                    <a:pt x="2613" y="6578"/>
                    <a:pt x="2847" y="6640"/>
                  </a:cubicBezTo>
                  <a:cubicBezTo>
                    <a:pt x="2971" y="6656"/>
                    <a:pt x="3111" y="6671"/>
                    <a:pt x="3251" y="6671"/>
                  </a:cubicBezTo>
                  <a:lnTo>
                    <a:pt x="3360" y="6656"/>
                  </a:lnTo>
                  <a:lnTo>
                    <a:pt x="3375" y="6656"/>
                  </a:lnTo>
                  <a:lnTo>
                    <a:pt x="3406" y="6656"/>
                  </a:lnTo>
                  <a:lnTo>
                    <a:pt x="3468" y="6640"/>
                  </a:lnTo>
                  <a:cubicBezTo>
                    <a:pt x="3546" y="6625"/>
                    <a:pt x="3608" y="6609"/>
                    <a:pt x="3671" y="6578"/>
                  </a:cubicBezTo>
                  <a:cubicBezTo>
                    <a:pt x="3873" y="6469"/>
                    <a:pt x="4075" y="6345"/>
                    <a:pt x="4246" y="6189"/>
                  </a:cubicBezTo>
                  <a:cubicBezTo>
                    <a:pt x="4572" y="5894"/>
                    <a:pt x="4852" y="5567"/>
                    <a:pt x="5070" y="5194"/>
                  </a:cubicBezTo>
                  <a:cubicBezTo>
                    <a:pt x="5179" y="5007"/>
                    <a:pt x="5272" y="4805"/>
                    <a:pt x="5350" y="4588"/>
                  </a:cubicBezTo>
                  <a:cubicBezTo>
                    <a:pt x="5381" y="4463"/>
                    <a:pt x="5412" y="4354"/>
                    <a:pt x="5428" y="4230"/>
                  </a:cubicBezTo>
                  <a:cubicBezTo>
                    <a:pt x="5428" y="4152"/>
                    <a:pt x="5428" y="4074"/>
                    <a:pt x="5428" y="3997"/>
                  </a:cubicBezTo>
                  <a:lnTo>
                    <a:pt x="5428" y="3981"/>
                  </a:lnTo>
                  <a:lnTo>
                    <a:pt x="5428" y="3950"/>
                  </a:lnTo>
                  <a:lnTo>
                    <a:pt x="5428" y="3935"/>
                  </a:lnTo>
                  <a:lnTo>
                    <a:pt x="5428" y="3903"/>
                  </a:lnTo>
                  <a:lnTo>
                    <a:pt x="5412" y="3810"/>
                  </a:lnTo>
                  <a:lnTo>
                    <a:pt x="5412" y="3779"/>
                  </a:lnTo>
                  <a:cubicBezTo>
                    <a:pt x="5412" y="3763"/>
                    <a:pt x="5412" y="3763"/>
                    <a:pt x="5397" y="3748"/>
                  </a:cubicBezTo>
                  <a:cubicBezTo>
                    <a:pt x="5350" y="3639"/>
                    <a:pt x="5288" y="3530"/>
                    <a:pt x="5226" y="3421"/>
                  </a:cubicBezTo>
                  <a:cubicBezTo>
                    <a:pt x="5148" y="3328"/>
                    <a:pt x="5086" y="3235"/>
                    <a:pt x="5008" y="3157"/>
                  </a:cubicBezTo>
                  <a:cubicBezTo>
                    <a:pt x="4852" y="3002"/>
                    <a:pt x="4697" y="2846"/>
                    <a:pt x="4510" y="2722"/>
                  </a:cubicBezTo>
                  <a:cubicBezTo>
                    <a:pt x="4339" y="2597"/>
                    <a:pt x="4153" y="2488"/>
                    <a:pt x="3951" y="2395"/>
                  </a:cubicBezTo>
                  <a:cubicBezTo>
                    <a:pt x="3842" y="2348"/>
                    <a:pt x="3717" y="2302"/>
                    <a:pt x="3608" y="2271"/>
                  </a:cubicBezTo>
                  <a:lnTo>
                    <a:pt x="3515" y="2255"/>
                  </a:lnTo>
                  <a:lnTo>
                    <a:pt x="3406" y="2240"/>
                  </a:lnTo>
                  <a:cubicBezTo>
                    <a:pt x="3375" y="2240"/>
                    <a:pt x="3329" y="2240"/>
                    <a:pt x="3297" y="2240"/>
                  </a:cubicBezTo>
                  <a:lnTo>
                    <a:pt x="3251" y="2240"/>
                  </a:lnTo>
                  <a:lnTo>
                    <a:pt x="3220" y="2240"/>
                  </a:lnTo>
                  <a:lnTo>
                    <a:pt x="3220" y="2240"/>
                  </a:lnTo>
                  <a:lnTo>
                    <a:pt x="3189" y="2240"/>
                  </a:lnTo>
                  <a:cubicBezTo>
                    <a:pt x="3111" y="2255"/>
                    <a:pt x="3033" y="2286"/>
                    <a:pt x="2955" y="2333"/>
                  </a:cubicBezTo>
                  <a:cubicBezTo>
                    <a:pt x="2893" y="2364"/>
                    <a:pt x="2847" y="2395"/>
                    <a:pt x="2800" y="2426"/>
                  </a:cubicBezTo>
                  <a:cubicBezTo>
                    <a:pt x="2691" y="2488"/>
                    <a:pt x="2613" y="2566"/>
                    <a:pt x="2520" y="2644"/>
                  </a:cubicBezTo>
                  <a:cubicBezTo>
                    <a:pt x="2364" y="2799"/>
                    <a:pt x="2225" y="2970"/>
                    <a:pt x="2116" y="3157"/>
                  </a:cubicBezTo>
                  <a:cubicBezTo>
                    <a:pt x="2054" y="3250"/>
                    <a:pt x="2007" y="3359"/>
                    <a:pt x="1960" y="3452"/>
                  </a:cubicBezTo>
                  <a:cubicBezTo>
                    <a:pt x="1898" y="3577"/>
                    <a:pt x="1867" y="3686"/>
                    <a:pt x="1851" y="3810"/>
                  </a:cubicBezTo>
                  <a:cubicBezTo>
                    <a:pt x="1836" y="3857"/>
                    <a:pt x="1836" y="3888"/>
                    <a:pt x="1836" y="3919"/>
                  </a:cubicBezTo>
                  <a:cubicBezTo>
                    <a:pt x="1836" y="3950"/>
                    <a:pt x="1836" y="3966"/>
                    <a:pt x="1836" y="3981"/>
                  </a:cubicBezTo>
                  <a:lnTo>
                    <a:pt x="1836" y="4043"/>
                  </a:lnTo>
                  <a:lnTo>
                    <a:pt x="1836" y="4059"/>
                  </a:lnTo>
                  <a:lnTo>
                    <a:pt x="1836" y="4106"/>
                  </a:lnTo>
                  <a:cubicBezTo>
                    <a:pt x="1836" y="4137"/>
                    <a:pt x="1851" y="4152"/>
                    <a:pt x="1851" y="4183"/>
                  </a:cubicBezTo>
                  <a:lnTo>
                    <a:pt x="1882" y="4230"/>
                  </a:lnTo>
                  <a:lnTo>
                    <a:pt x="1898" y="4292"/>
                  </a:lnTo>
                  <a:cubicBezTo>
                    <a:pt x="1960" y="4401"/>
                    <a:pt x="2038" y="4494"/>
                    <a:pt x="2116" y="4588"/>
                  </a:cubicBezTo>
                  <a:cubicBezTo>
                    <a:pt x="2271" y="4759"/>
                    <a:pt x="2442" y="4899"/>
                    <a:pt x="2644" y="5007"/>
                  </a:cubicBezTo>
                  <a:cubicBezTo>
                    <a:pt x="2738" y="5070"/>
                    <a:pt x="2847" y="5116"/>
                    <a:pt x="2955" y="5163"/>
                  </a:cubicBezTo>
                  <a:cubicBezTo>
                    <a:pt x="3018" y="5178"/>
                    <a:pt x="3080" y="5194"/>
                    <a:pt x="3158" y="5210"/>
                  </a:cubicBezTo>
                  <a:lnTo>
                    <a:pt x="3220" y="5210"/>
                  </a:lnTo>
                  <a:lnTo>
                    <a:pt x="3282" y="5210"/>
                  </a:lnTo>
                  <a:lnTo>
                    <a:pt x="3329" y="5210"/>
                  </a:lnTo>
                  <a:lnTo>
                    <a:pt x="3344" y="5210"/>
                  </a:lnTo>
                  <a:lnTo>
                    <a:pt x="3375" y="5210"/>
                  </a:lnTo>
                  <a:lnTo>
                    <a:pt x="3422" y="5194"/>
                  </a:lnTo>
                  <a:cubicBezTo>
                    <a:pt x="3546" y="5147"/>
                    <a:pt x="3655" y="5070"/>
                    <a:pt x="3764" y="4961"/>
                  </a:cubicBezTo>
                  <a:cubicBezTo>
                    <a:pt x="3826" y="4883"/>
                    <a:pt x="3904" y="4790"/>
                    <a:pt x="3951" y="4681"/>
                  </a:cubicBezTo>
                  <a:cubicBezTo>
                    <a:pt x="4013" y="4588"/>
                    <a:pt x="4044" y="4479"/>
                    <a:pt x="4075" y="4370"/>
                  </a:cubicBezTo>
                  <a:cubicBezTo>
                    <a:pt x="4122" y="4277"/>
                    <a:pt x="4137" y="4152"/>
                    <a:pt x="4137" y="4043"/>
                  </a:cubicBezTo>
                  <a:cubicBezTo>
                    <a:pt x="4122" y="3966"/>
                    <a:pt x="4059" y="3903"/>
                    <a:pt x="3982" y="3903"/>
                  </a:cubicBezTo>
                  <a:cubicBezTo>
                    <a:pt x="3935" y="3903"/>
                    <a:pt x="3888" y="3935"/>
                    <a:pt x="3857" y="3981"/>
                  </a:cubicBezTo>
                  <a:lnTo>
                    <a:pt x="3857" y="3997"/>
                  </a:lnTo>
                  <a:cubicBezTo>
                    <a:pt x="3779" y="4137"/>
                    <a:pt x="3671" y="4277"/>
                    <a:pt x="3562" y="4401"/>
                  </a:cubicBezTo>
                  <a:cubicBezTo>
                    <a:pt x="3500" y="4463"/>
                    <a:pt x="3453" y="4525"/>
                    <a:pt x="3391" y="4572"/>
                  </a:cubicBezTo>
                  <a:cubicBezTo>
                    <a:pt x="3344" y="4603"/>
                    <a:pt x="3297" y="4634"/>
                    <a:pt x="3251" y="4650"/>
                  </a:cubicBezTo>
                  <a:lnTo>
                    <a:pt x="3220" y="4650"/>
                  </a:lnTo>
                  <a:cubicBezTo>
                    <a:pt x="3189" y="4650"/>
                    <a:pt x="3158" y="4634"/>
                    <a:pt x="3142" y="4619"/>
                  </a:cubicBezTo>
                  <a:cubicBezTo>
                    <a:pt x="3064" y="4603"/>
                    <a:pt x="3002" y="4572"/>
                    <a:pt x="2940" y="4525"/>
                  </a:cubicBezTo>
                  <a:cubicBezTo>
                    <a:pt x="2800" y="4432"/>
                    <a:pt x="2675" y="4323"/>
                    <a:pt x="2567" y="4199"/>
                  </a:cubicBezTo>
                  <a:cubicBezTo>
                    <a:pt x="2520" y="4152"/>
                    <a:pt x="2489" y="4090"/>
                    <a:pt x="2458" y="4028"/>
                  </a:cubicBezTo>
                  <a:lnTo>
                    <a:pt x="2458" y="4012"/>
                  </a:lnTo>
                  <a:lnTo>
                    <a:pt x="2458" y="4012"/>
                  </a:lnTo>
                  <a:lnTo>
                    <a:pt x="2458" y="4012"/>
                  </a:lnTo>
                  <a:lnTo>
                    <a:pt x="2458" y="4012"/>
                  </a:lnTo>
                  <a:lnTo>
                    <a:pt x="2458" y="4012"/>
                  </a:lnTo>
                  <a:lnTo>
                    <a:pt x="2458" y="3997"/>
                  </a:lnTo>
                  <a:lnTo>
                    <a:pt x="2458" y="3997"/>
                  </a:lnTo>
                  <a:lnTo>
                    <a:pt x="2458" y="3997"/>
                  </a:lnTo>
                  <a:cubicBezTo>
                    <a:pt x="2458" y="3997"/>
                    <a:pt x="2458" y="3981"/>
                    <a:pt x="2458" y="3981"/>
                  </a:cubicBezTo>
                  <a:cubicBezTo>
                    <a:pt x="2458" y="3981"/>
                    <a:pt x="2458" y="3966"/>
                    <a:pt x="2458" y="3950"/>
                  </a:cubicBezTo>
                  <a:cubicBezTo>
                    <a:pt x="2473" y="3888"/>
                    <a:pt x="2489" y="3810"/>
                    <a:pt x="2520" y="3748"/>
                  </a:cubicBezTo>
                  <a:cubicBezTo>
                    <a:pt x="2567" y="3686"/>
                    <a:pt x="2598" y="3608"/>
                    <a:pt x="2644" y="3546"/>
                  </a:cubicBezTo>
                  <a:cubicBezTo>
                    <a:pt x="2738" y="3406"/>
                    <a:pt x="2847" y="3281"/>
                    <a:pt x="2971" y="3157"/>
                  </a:cubicBezTo>
                  <a:cubicBezTo>
                    <a:pt x="3033" y="3110"/>
                    <a:pt x="3095" y="3064"/>
                    <a:pt x="3158" y="3017"/>
                  </a:cubicBezTo>
                  <a:cubicBezTo>
                    <a:pt x="3189" y="2986"/>
                    <a:pt x="3220" y="2986"/>
                    <a:pt x="3251" y="2970"/>
                  </a:cubicBezTo>
                  <a:cubicBezTo>
                    <a:pt x="3266" y="2955"/>
                    <a:pt x="3297" y="2955"/>
                    <a:pt x="3297" y="2955"/>
                  </a:cubicBezTo>
                  <a:lnTo>
                    <a:pt x="3313" y="2955"/>
                  </a:lnTo>
                  <a:lnTo>
                    <a:pt x="3360" y="2955"/>
                  </a:lnTo>
                  <a:lnTo>
                    <a:pt x="3391" y="2955"/>
                  </a:lnTo>
                  <a:lnTo>
                    <a:pt x="3437" y="2955"/>
                  </a:lnTo>
                  <a:cubicBezTo>
                    <a:pt x="3515" y="2986"/>
                    <a:pt x="3577" y="3002"/>
                    <a:pt x="3640" y="3048"/>
                  </a:cubicBezTo>
                  <a:cubicBezTo>
                    <a:pt x="3795" y="3110"/>
                    <a:pt x="3935" y="3204"/>
                    <a:pt x="4075" y="3313"/>
                  </a:cubicBezTo>
                  <a:cubicBezTo>
                    <a:pt x="4199" y="3406"/>
                    <a:pt x="4324" y="3530"/>
                    <a:pt x="4448" y="3655"/>
                  </a:cubicBezTo>
                  <a:cubicBezTo>
                    <a:pt x="4495" y="3717"/>
                    <a:pt x="4541" y="3779"/>
                    <a:pt x="4588" y="3857"/>
                  </a:cubicBezTo>
                  <a:cubicBezTo>
                    <a:pt x="4619" y="3903"/>
                    <a:pt x="4650" y="3966"/>
                    <a:pt x="4666" y="4028"/>
                  </a:cubicBezTo>
                  <a:lnTo>
                    <a:pt x="4666" y="4028"/>
                  </a:lnTo>
                  <a:lnTo>
                    <a:pt x="4666" y="4028"/>
                  </a:lnTo>
                  <a:lnTo>
                    <a:pt x="4666" y="4059"/>
                  </a:lnTo>
                  <a:lnTo>
                    <a:pt x="4666" y="4059"/>
                  </a:lnTo>
                  <a:lnTo>
                    <a:pt x="4666" y="4059"/>
                  </a:lnTo>
                  <a:cubicBezTo>
                    <a:pt x="4666" y="4074"/>
                    <a:pt x="4666" y="4106"/>
                    <a:pt x="4666" y="4121"/>
                  </a:cubicBezTo>
                  <a:cubicBezTo>
                    <a:pt x="4666" y="4199"/>
                    <a:pt x="4635" y="4261"/>
                    <a:pt x="4619" y="4323"/>
                  </a:cubicBezTo>
                  <a:cubicBezTo>
                    <a:pt x="4557" y="4479"/>
                    <a:pt x="4479" y="4619"/>
                    <a:pt x="4401" y="4759"/>
                  </a:cubicBezTo>
                  <a:cubicBezTo>
                    <a:pt x="4215" y="5054"/>
                    <a:pt x="3982" y="5318"/>
                    <a:pt x="3717" y="5536"/>
                  </a:cubicBezTo>
                  <a:cubicBezTo>
                    <a:pt x="3608" y="5629"/>
                    <a:pt x="3484" y="5723"/>
                    <a:pt x="3344" y="5785"/>
                  </a:cubicBezTo>
                  <a:cubicBezTo>
                    <a:pt x="3313" y="5785"/>
                    <a:pt x="3297" y="5800"/>
                    <a:pt x="3266" y="5800"/>
                  </a:cubicBezTo>
                  <a:lnTo>
                    <a:pt x="3282" y="5800"/>
                  </a:lnTo>
                  <a:lnTo>
                    <a:pt x="3266" y="5800"/>
                  </a:lnTo>
                  <a:lnTo>
                    <a:pt x="3235" y="5800"/>
                  </a:lnTo>
                  <a:cubicBezTo>
                    <a:pt x="3173" y="5800"/>
                    <a:pt x="3111" y="5800"/>
                    <a:pt x="3049" y="5785"/>
                  </a:cubicBezTo>
                  <a:cubicBezTo>
                    <a:pt x="2893" y="5738"/>
                    <a:pt x="2753" y="5676"/>
                    <a:pt x="2613" y="5598"/>
                  </a:cubicBezTo>
                  <a:cubicBezTo>
                    <a:pt x="2458" y="5521"/>
                    <a:pt x="2318" y="5427"/>
                    <a:pt x="2178" y="5318"/>
                  </a:cubicBezTo>
                  <a:cubicBezTo>
                    <a:pt x="1898" y="5116"/>
                    <a:pt x="1634" y="4883"/>
                    <a:pt x="1400" y="4603"/>
                  </a:cubicBezTo>
                  <a:cubicBezTo>
                    <a:pt x="1292" y="4479"/>
                    <a:pt x="1183" y="4354"/>
                    <a:pt x="1105" y="4199"/>
                  </a:cubicBezTo>
                  <a:cubicBezTo>
                    <a:pt x="1058" y="4137"/>
                    <a:pt x="1027" y="4074"/>
                    <a:pt x="996" y="4012"/>
                  </a:cubicBezTo>
                  <a:cubicBezTo>
                    <a:pt x="996" y="3997"/>
                    <a:pt x="981" y="3981"/>
                    <a:pt x="981" y="3966"/>
                  </a:cubicBezTo>
                  <a:lnTo>
                    <a:pt x="981" y="3935"/>
                  </a:lnTo>
                  <a:lnTo>
                    <a:pt x="981" y="3935"/>
                  </a:lnTo>
                  <a:lnTo>
                    <a:pt x="981" y="3919"/>
                  </a:lnTo>
                  <a:lnTo>
                    <a:pt x="981" y="3903"/>
                  </a:lnTo>
                  <a:lnTo>
                    <a:pt x="981" y="3903"/>
                  </a:lnTo>
                  <a:lnTo>
                    <a:pt x="981" y="3903"/>
                  </a:lnTo>
                  <a:lnTo>
                    <a:pt x="981" y="3888"/>
                  </a:lnTo>
                  <a:cubicBezTo>
                    <a:pt x="981" y="3872"/>
                    <a:pt x="981" y="3857"/>
                    <a:pt x="981" y="3857"/>
                  </a:cubicBezTo>
                  <a:cubicBezTo>
                    <a:pt x="965" y="3717"/>
                    <a:pt x="981" y="3592"/>
                    <a:pt x="1012" y="3468"/>
                  </a:cubicBezTo>
                  <a:cubicBezTo>
                    <a:pt x="1058" y="3313"/>
                    <a:pt x="1121" y="3157"/>
                    <a:pt x="1183" y="3017"/>
                  </a:cubicBezTo>
                  <a:cubicBezTo>
                    <a:pt x="1354" y="2722"/>
                    <a:pt x="1556" y="2426"/>
                    <a:pt x="1789" y="2177"/>
                  </a:cubicBezTo>
                  <a:cubicBezTo>
                    <a:pt x="2022" y="1913"/>
                    <a:pt x="2287" y="1680"/>
                    <a:pt x="2582" y="1478"/>
                  </a:cubicBezTo>
                  <a:cubicBezTo>
                    <a:pt x="2831" y="1291"/>
                    <a:pt x="3111" y="1136"/>
                    <a:pt x="3406" y="1011"/>
                  </a:cubicBezTo>
                  <a:cubicBezTo>
                    <a:pt x="3593" y="1027"/>
                    <a:pt x="3795" y="1058"/>
                    <a:pt x="3982" y="1089"/>
                  </a:cubicBezTo>
                  <a:cubicBezTo>
                    <a:pt x="4215" y="1136"/>
                    <a:pt x="4433" y="1182"/>
                    <a:pt x="4650" y="1260"/>
                  </a:cubicBezTo>
                  <a:cubicBezTo>
                    <a:pt x="5086" y="1400"/>
                    <a:pt x="5490" y="1602"/>
                    <a:pt x="5894" y="1835"/>
                  </a:cubicBezTo>
                  <a:cubicBezTo>
                    <a:pt x="6283" y="2084"/>
                    <a:pt x="6641" y="2348"/>
                    <a:pt x="6983" y="2675"/>
                  </a:cubicBezTo>
                  <a:cubicBezTo>
                    <a:pt x="7309" y="2970"/>
                    <a:pt x="7605" y="3328"/>
                    <a:pt x="7869" y="3686"/>
                  </a:cubicBezTo>
                  <a:cubicBezTo>
                    <a:pt x="8133" y="4059"/>
                    <a:pt x="8367" y="4463"/>
                    <a:pt x="8553" y="4867"/>
                  </a:cubicBezTo>
                  <a:cubicBezTo>
                    <a:pt x="8646" y="5070"/>
                    <a:pt x="8740" y="5287"/>
                    <a:pt x="8817" y="5505"/>
                  </a:cubicBezTo>
                  <a:cubicBezTo>
                    <a:pt x="8895" y="5723"/>
                    <a:pt x="8957" y="5940"/>
                    <a:pt x="9020" y="6158"/>
                  </a:cubicBezTo>
                  <a:cubicBezTo>
                    <a:pt x="9082" y="6376"/>
                    <a:pt x="9144" y="6609"/>
                    <a:pt x="9191" y="6827"/>
                  </a:cubicBezTo>
                  <a:cubicBezTo>
                    <a:pt x="9237" y="7060"/>
                    <a:pt x="9268" y="7278"/>
                    <a:pt x="9299" y="7511"/>
                  </a:cubicBezTo>
                  <a:cubicBezTo>
                    <a:pt x="9331" y="7744"/>
                    <a:pt x="9362" y="7977"/>
                    <a:pt x="9377" y="8211"/>
                  </a:cubicBezTo>
                  <a:cubicBezTo>
                    <a:pt x="9377" y="8319"/>
                    <a:pt x="9393" y="8428"/>
                    <a:pt x="9393" y="8553"/>
                  </a:cubicBezTo>
                  <a:cubicBezTo>
                    <a:pt x="9393" y="8599"/>
                    <a:pt x="9393" y="8661"/>
                    <a:pt x="9408" y="8724"/>
                  </a:cubicBezTo>
                  <a:lnTo>
                    <a:pt x="9408" y="8926"/>
                  </a:lnTo>
                  <a:cubicBezTo>
                    <a:pt x="9408" y="9501"/>
                    <a:pt x="9890" y="9952"/>
                    <a:pt x="10466" y="9921"/>
                  </a:cubicBezTo>
                  <a:cubicBezTo>
                    <a:pt x="11041" y="9905"/>
                    <a:pt x="11476" y="9408"/>
                    <a:pt x="11445" y="8848"/>
                  </a:cubicBezTo>
                  <a:lnTo>
                    <a:pt x="11445" y="8755"/>
                  </a:lnTo>
                  <a:lnTo>
                    <a:pt x="11414" y="8568"/>
                  </a:lnTo>
                  <a:cubicBezTo>
                    <a:pt x="11414" y="8506"/>
                    <a:pt x="11399" y="8444"/>
                    <a:pt x="11399" y="8366"/>
                  </a:cubicBezTo>
                  <a:cubicBezTo>
                    <a:pt x="11368" y="8226"/>
                    <a:pt x="11352" y="8086"/>
                    <a:pt x="11336" y="7962"/>
                  </a:cubicBezTo>
                  <a:cubicBezTo>
                    <a:pt x="11290" y="7697"/>
                    <a:pt x="11228" y="7433"/>
                    <a:pt x="11181" y="7169"/>
                  </a:cubicBezTo>
                  <a:cubicBezTo>
                    <a:pt x="11119" y="6904"/>
                    <a:pt x="11057" y="6640"/>
                    <a:pt x="10979" y="6376"/>
                  </a:cubicBezTo>
                  <a:cubicBezTo>
                    <a:pt x="10886" y="6111"/>
                    <a:pt x="10808" y="5847"/>
                    <a:pt x="10714" y="5598"/>
                  </a:cubicBezTo>
                  <a:cubicBezTo>
                    <a:pt x="10621" y="5334"/>
                    <a:pt x="10528" y="5085"/>
                    <a:pt x="10403" y="4836"/>
                  </a:cubicBezTo>
                  <a:cubicBezTo>
                    <a:pt x="10279" y="4588"/>
                    <a:pt x="10155" y="4339"/>
                    <a:pt x="10015" y="4106"/>
                  </a:cubicBezTo>
                  <a:cubicBezTo>
                    <a:pt x="9750" y="3624"/>
                    <a:pt x="9424" y="3173"/>
                    <a:pt x="9082" y="2737"/>
                  </a:cubicBezTo>
                  <a:cubicBezTo>
                    <a:pt x="8724" y="2317"/>
                    <a:pt x="8320" y="1944"/>
                    <a:pt x="7885" y="1602"/>
                  </a:cubicBezTo>
                  <a:cubicBezTo>
                    <a:pt x="7449" y="1260"/>
                    <a:pt x="6983" y="965"/>
                    <a:pt x="6485" y="716"/>
                  </a:cubicBezTo>
                  <a:cubicBezTo>
                    <a:pt x="6003" y="483"/>
                    <a:pt x="5474" y="296"/>
                    <a:pt x="4946" y="172"/>
                  </a:cubicBezTo>
                  <a:cubicBezTo>
                    <a:pt x="4681" y="109"/>
                    <a:pt x="4401" y="63"/>
                    <a:pt x="4137" y="32"/>
                  </a:cubicBezTo>
                  <a:cubicBezTo>
                    <a:pt x="3842" y="1"/>
                    <a:pt x="3546" y="1"/>
                    <a:pt x="3266" y="32"/>
                  </a:cubicBezTo>
                  <a:lnTo>
                    <a:pt x="3173" y="47"/>
                  </a:lnTo>
                  <a:lnTo>
                    <a:pt x="3126" y="63"/>
                  </a:lnTo>
                  <a:lnTo>
                    <a:pt x="3126" y="63"/>
                  </a:lnTo>
                  <a:cubicBezTo>
                    <a:pt x="2738" y="234"/>
                    <a:pt x="2349" y="436"/>
                    <a:pt x="2007" y="685"/>
                  </a:cubicBezTo>
                  <a:cubicBezTo>
                    <a:pt x="1665" y="933"/>
                    <a:pt x="1354" y="1229"/>
                    <a:pt x="1074" y="1540"/>
                  </a:cubicBezTo>
                  <a:cubicBezTo>
                    <a:pt x="778" y="1851"/>
                    <a:pt x="530" y="2209"/>
                    <a:pt x="343" y="2597"/>
                  </a:cubicBezTo>
                  <a:cubicBezTo>
                    <a:pt x="234" y="2799"/>
                    <a:pt x="156" y="3017"/>
                    <a:pt x="94" y="3235"/>
                  </a:cubicBezTo>
                  <a:cubicBezTo>
                    <a:pt x="17" y="3484"/>
                    <a:pt x="1" y="3748"/>
                    <a:pt x="17" y="4012"/>
                  </a:cubicBezTo>
                  <a:close/>
                  <a:moveTo>
                    <a:pt x="949" y="3903"/>
                  </a:move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6" name="Google Shape;3356;p27"/>
          <p:cNvGrpSpPr/>
          <p:nvPr/>
        </p:nvGrpSpPr>
        <p:grpSpPr>
          <a:xfrm rot="781624">
            <a:off x="6300263" y="3929795"/>
            <a:ext cx="940714" cy="534115"/>
            <a:chOff x="-3782375" y="5691525"/>
            <a:chExt cx="447075" cy="253850"/>
          </a:xfrm>
        </p:grpSpPr>
        <p:sp>
          <p:nvSpPr>
            <p:cNvPr id="3357" name="Google Shape;3357;p27"/>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7"/>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7"/>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7"/>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7"/>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7"/>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3" name="Google Shape;3363;p27"/>
          <p:cNvGrpSpPr/>
          <p:nvPr/>
        </p:nvGrpSpPr>
        <p:grpSpPr>
          <a:xfrm>
            <a:off x="2125634" y="3709972"/>
            <a:ext cx="650003" cy="589683"/>
            <a:chOff x="-5499800" y="3288775"/>
            <a:chExt cx="259700" cy="235600"/>
          </a:xfrm>
        </p:grpSpPr>
        <p:sp>
          <p:nvSpPr>
            <p:cNvPr id="3364" name="Google Shape;3364;p27"/>
            <p:cNvSpPr/>
            <p:nvPr/>
          </p:nvSpPr>
          <p:spPr>
            <a:xfrm>
              <a:off x="-5371900" y="3318300"/>
              <a:ext cx="15575" cy="21800"/>
            </a:xfrm>
            <a:custGeom>
              <a:avLst/>
              <a:gdLst/>
              <a:ahLst/>
              <a:cxnLst/>
              <a:rect l="l" t="t" r="r" b="b"/>
              <a:pathLst>
                <a:path w="623" h="872" extrusionOk="0">
                  <a:moveTo>
                    <a:pt x="420" y="110"/>
                  </a:moveTo>
                  <a:lnTo>
                    <a:pt x="280" y="125"/>
                  </a:lnTo>
                  <a:lnTo>
                    <a:pt x="109" y="1"/>
                  </a:lnTo>
                  <a:lnTo>
                    <a:pt x="0" y="872"/>
                  </a:lnTo>
                  <a:lnTo>
                    <a:pt x="622" y="68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7"/>
            <p:cNvSpPr/>
            <p:nvPr/>
          </p:nvSpPr>
          <p:spPr>
            <a:xfrm>
              <a:off x="-5499800" y="3288775"/>
              <a:ext cx="259700" cy="235600"/>
            </a:xfrm>
            <a:custGeom>
              <a:avLst/>
              <a:gdLst/>
              <a:ahLst/>
              <a:cxnLst/>
              <a:rect l="l" t="t" r="r" b="b"/>
              <a:pathLst>
                <a:path w="10388" h="9424" extrusionOk="0">
                  <a:moveTo>
                    <a:pt x="6189" y="1462"/>
                  </a:moveTo>
                  <a:cubicBezTo>
                    <a:pt x="6003" y="1368"/>
                    <a:pt x="5816" y="1291"/>
                    <a:pt x="5630" y="1229"/>
                  </a:cubicBezTo>
                  <a:lnTo>
                    <a:pt x="5427" y="1368"/>
                  </a:lnTo>
                  <a:lnTo>
                    <a:pt x="5210" y="1851"/>
                  </a:lnTo>
                  <a:lnTo>
                    <a:pt x="5225" y="1182"/>
                  </a:lnTo>
                  <a:lnTo>
                    <a:pt x="5194" y="1073"/>
                  </a:lnTo>
                  <a:cubicBezTo>
                    <a:pt x="4572" y="855"/>
                    <a:pt x="3841" y="638"/>
                    <a:pt x="3624" y="560"/>
                  </a:cubicBezTo>
                  <a:cubicBezTo>
                    <a:pt x="3095" y="311"/>
                    <a:pt x="2551" y="125"/>
                    <a:pt x="1975" y="0"/>
                  </a:cubicBezTo>
                  <a:cubicBezTo>
                    <a:pt x="1975" y="0"/>
                    <a:pt x="1260" y="1151"/>
                    <a:pt x="1011" y="1353"/>
                  </a:cubicBezTo>
                  <a:cubicBezTo>
                    <a:pt x="731" y="1959"/>
                    <a:pt x="249" y="3545"/>
                    <a:pt x="249" y="3545"/>
                  </a:cubicBezTo>
                  <a:cubicBezTo>
                    <a:pt x="187" y="3872"/>
                    <a:pt x="1" y="6267"/>
                    <a:pt x="1" y="6267"/>
                  </a:cubicBezTo>
                  <a:cubicBezTo>
                    <a:pt x="16" y="6857"/>
                    <a:pt x="141" y="9361"/>
                    <a:pt x="141" y="9361"/>
                  </a:cubicBezTo>
                  <a:lnTo>
                    <a:pt x="10388" y="9423"/>
                  </a:lnTo>
                  <a:lnTo>
                    <a:pt x="9641" y="6438"/>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7"/>
            <p:cNvSpPr/>
            <p:nvPr/>
          </p:nvSpPr>
          <p:spPr>
            <a:xfrm>
              <a:off x="-5479975" y="3334625"/>
              <a:ext cx="62225" cy="15975"/>
            </a:xfrm>
            <a:custGeom>
              <a:avLst/>
              <a:gdLst/>
              <a:ahLst/>
              <a:cxnLst/>
              <a:rect l="l" t="t" r="r" b="b"/>
              <a:pathLst>
                <a:path w="2489" h="639" extrusionOk="0">
                  <a:moveTo>
                    <a:pt x="63" y="48"/>
                  </a:moveTo>
                  <a:lnTo>
                    <a:pt x="623" y="234"/>
                  </a:lnTo>
                  <a:lnTo>
                    <a:pt x="1462" y="172"/>
                  </a:lnTo>
                  <a:lnTo>
                    <a:pt x="2193" y="514"/>
                  </a:lnTo>
                  <a:lnTo>
                    <a:pt x="2489" y="638"/>
                  </a:lnTo>
                  <a:lnTo>
                    <a:pt x="2255" y="514"/>
                  </a:lnTo>
                  <a:lnTo>
                    <a:pt x="1431" y="94"/>
                  </a:lnTo>
                  <a:lnTo>
                    <a:pt x="607" y="156"/>
                  </a:lnTo>
                  <a:lnTo>
                    <a:pt x="78" y="1"/>
                  </a:lnTo>
                  <a:lnTo>
                    <a:pt x="16" y="1"/>
                  </a:lnTo>
                  <a:cubicBezTo>
                    <a:pt x="1" y="1"/>
                    <a:pt x="1" y="17"/>
                    <a:pt x="1" y="32"/>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7"/>
            <p:cNvSpPr/>
            <p:nvPr/>
          </p:nvSpPr>
          <p:spPr>
            <a:xfrm>
              <a:off x="-5476850" y="3321800"/>
              <a:ext cx="22550" cy="38900"/>
            </a:xfrm>
            <a:custGeom>
              <a:avLst/>
              <a:gdLst/>
              <a:ahLst/>
              <a:cxnLst/>
              <a:rect l="l" t="t" r="r" b="b"/>
              <a:pathLst>
                <a:path w="902" h="1556" extrusionOk="0">
                  <a:moveTo>
                    <a:pt x="140" y="1"/>
                  </a:moveTo>
                  <a:cubicBezTo>
                    <a:pt x="124" y="16"/>
                    <a:pt x="109" y="32"/>
                    <a:pt x="93" y="47"/>
                  </a:cubicBezTo>
                  <a:cubicBezTo>
                    <a:pt x="62" y="94"/>
                    <a:pt x="31" y="172"/>
                    <a:pt x="0" y="250"/>
                  </a:cubicBezTo>
                  <a:lnTo>
                    <a:pt x="902" y="1556"/>
                  </a:lnTo>
                  <a:lnTo>
                    <a:pt x="140"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7"/>
            <p:cNvSpPr/>
            <p:nvPr/>
          </p:nvSpPr>
          <p:spPr>
            <a:xfrm>
              <a:off x="-5378125" y="3329200"/>
              <a:ext cx="11700" cy="82425"/>
            </a:xfrm>
            <a:custGeom>
              <a:avLst/>
              <a:gdLst/>
              <a:ahLst/>
              <a:cxnLst/>
              <a:rect l="l" t="t" r="r" b="b"/>
              <a:pathLst>
                <a:path w="468" h="3297" extrusionOk="0">
                  <a:moveTo>
                    <a:pt x="1" y="1104"/>
                  </a:moveTo>
                  <a:lnTo>
                    <a:pt x="141" y="2037"/>
                  </a:lnTo>
                  <a:lnTo>
                    <a:pt x="16" y="2690"/>
                  </a:lnTo>
                  <a:lnTo>
                    <a:pt x="125" y="3297"/>
                  </a:lnTo>
                  <a:lnTo>
                    <a:pt x="63" y="2690"/>
                  </a:lnTo>
                  <a:lnTo>
                    <a:pt x="218" y="2006"/>
                  </a:lnTo>
                  <a:lnTo>
                    <a:pt x="78" y="1089"/>
                  </a:lnTo>
                  <a:lnTo>
                    <a:pt x="358" y="296"/>
                  </a:lnTo>
                  <a:lnTo>
                    <a:pt x="467" y="0"/>
                  </a:lnTo>
                  <a:lnTo>
                    <a:pt x="358" y="234"/>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7"/>
            <p:cNvSpPr/>
            <p:nvPr/>
          </p:nvSpPr>
          <p:spPr>
            <a:xfrm>
              <a:off x="-5499800" y="3322575"/>
              <a:ext cx="82825" cy="200225"/>
            </a:xfrm>
            <a:custGeom>
              <a:avLst/>
              <a:gdLst/>
              <a:ahLst/>
              <a:cxnLst/>
              <a:rect l="l" t="t" r="r" b="b"/>
              <a:pathLst>
                <a:path w="3313" h="8009" extrusionOk="0">
                  <a:moveTo>
                    <a:pt x="1" y="4915"/>
                  </a:moveTo>
                  <a:cubicBezTo>
                    <a:pt x="1" y="5490"/>
                    <a:pt x="141" y="8009"/>
                    <a:pt x="141" y="8009"/>
                  </a:cubicBezTo>
                  <a:lnTo>
                    <a:pt x="3313" y="7029"/>
                  </a:lnTo>
                  <a:lnTo>
                    <a:pt x="2675" y="4417"/>
                  </a:lnTo>
                  <a:lnTo>
                    <a:pt x="2380" y="3157"/>
                  </a:lnTo>
                  <a:lnTo>
                    <a:pt x="2100" y="2753"/>
                  </a:lnTo>
                  <a:lnTo>
                    <a:pt x="1602" y="3157"/>
                  </a:lnTo>
                  <a:lnTo>
                    <a:pt x="1898" y="2193"/>
                  </a:lnTo>
                  <a:lnTo>
                    <a:pt x="1820" y="1525"/>
                  </a:lnTo>
                  <a:lnTo>
                    <a:pt x="1011" y="1"/>
                  </a:lnTo>
                  <a:cubicBezTo>
                    <a:pt x="731" y="607"/>
                    <a:pt x="249" y="2193"/>
                    <a:pt x="249" y="2193"/>
                  </a:cubicBezTo>
                  <a:cubicBezTo>
                    <a:pt x="187" y="2520"/>
                    <a:pt x="1" y="4915"/>
                    <a:pt x="1" y="4915"/>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7"/>
            <p:cNvSpPr/>
            <p:nvPr/>
          </p:nvSpPr>
          <p:spPr>
            <a:xfrm>
              <a:off x="-5440325" y="3401500"/>
              <a:ext cx="28025" cy="96825"/>
            </a:xfrm>
            <a:custGeom>
              <a:avLst/>
              <a:gdLst/>
              <a:ahLst/>
              <a:cxnLst/>
              <a:rect l="l" t="t" r="r" b="b"/>
              <a:pathLst>
                <a:path w="1121" h="3873" extrusionOk="0">
                  <a:moveTo>
                    <a:pt x="1" y="0"/>
                  </a:moveTo>
                  <a:lnTo>
                    <a:pt x="296" y="1244"/>
                  </a:lnTo>
                  <a:lnTo>
                    <a:pt x="934" y="3872"/>
                  </a:lnTo>
                  <a:lnTo>
                    <a:pt x="1120" y="3810"/>
                  </a:lnTo>
                  <a:lnTo>
                    <a:pt x="358" y="1229"/>
                  </a:lnTo>
                  <a:lnTo>
                    <a:pt x="1"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7"/>
            <p:cNvSpPr/>
            <p:nvPr/>
          </p:nvSpPr>
          <p:spPr>
            <a:xfrm>
              <a:off x="-5362950" y="3448150"/>
              <a:ext cx="110425" cy="28400"/>
            </a:xfrm>
            <a:custGeom>
              <a:avLst/>
              <a:gdLst/>
              <a:ahLst/>
              <a:cxnLst/>
              <a:rect l="l" t="t" r="r" b="b"/>
              <a:pathLst>
                <a:path w="4417" h="1136" extrusionOk="0">
                  <a:moveTo>
                    <a:pt x="1415" y="94"/>
                  </a:moveTo>
                  <a:lnTo>
                    <a:pt x="0" y="778"/>
                  </a:lnTo>
                  <a:lnTo>
                    <a:pt x="1384" y="0"/>
                  </a:lnTo>
                  <a:lnTo>
                    <a:pt x="3172" y="16"/>
                  </a:lnTo>
                  <a:lnTo>
                    <a:pt x="4261" y="498"/>
                  </a:lnTo>
                  <a:lnTo>
                    <a:pt x="4416" y="1135"/>
                  </a:lnTo>
                  <a:lnTo>
                    <a:pt x="3219" y="171"/>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7"/>
            <p:cNvSpPr/>
            <p:nvPr/>
          </p:nvSpPr>
          <p:spPr>
            <a:xfrm>
              <a:off x="-5450050" y="3288775"/>
              <a:ext cx="61075" cy="20625"/>
            </a:xfrm>
            <a:custGeom>
              <a:avLst/>
              <a:gdLst/>
              <a:ahLst/>
              <a:cxnLst/>
              <a:rect l="l" t="t" r="r" b="b"/>
              <a:pathLst>
                <a:path w="2443" h="825" extrusionOk="0">
                  <a:moveTo>
                    <a:pt x="1" y="0"/>
                  </a:moveTo>
                  <a:lnTo>
                    <a:pt x="1027" y="389"/>
                  </a:lnTo>
                  <a:lnTo>
                    <a:pt x="1463" y="700"/>
                  </a:lnTo>
                  <a:lnTo>
                    <a:pt x="2131" y="793"/>
                  </a:lnTo>
                  <a:lnTo>
                    <a:pt x="2442" y="824"/>
                  </a:lnTo>
                  <a:cubicBezTo>
                    <a:pt x="2085" y="700"/>
                    <a:pt x="1774" y="607"/>
                    <a:pt x="1649" y="560"/>
                  </a:cubicBezTo>
                  <a:cubicBezTo>
                    <a:pt x="1121" y="311"/>
                    <a:pt x="561" y="125"/>
                    <a:pt x="1" y="0"/>
                  </a:cubicBez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3" name="Google Shape;3373;p27"/>
          <p:cNvGrpSpPr/>
          <p:nvPr/>
        </p:nvGrpSpPr>
        <p:grpSpPr>
          <a:xfrm>
            <a:off x="-3834" y="2899964"/>
            <a:ext cx="1367631" cy="1618326"/>
            <a:chOff x="-7640150" y="4203850"/>
            <a:chExt cx="589725" cy="697825"/>
          </a:xfrm>
        </p:grpSpPr>
        <p:sp>
          <p:nvSpPr>
            <p:cNvPr id="3374" name="Google Shape;3374;p27"/>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7"/>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7"/>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7"/>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7"/>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7"/>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7"/>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7"/>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7"/>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7"/>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7"/>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7"/>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27"/>
          <p:cNvGrpSpPr/>
          <p:nvPr/>
        </p:nvGrpSpPr>
        <p:grpSpPr>
          <a:xfrm>
            <a:off x="1295862" y="3096360"/>
            <a:ext cx="1192771" cy="1405027"/>
            <a:chOff x="-6709925" y="3740475"/>
            <a:chExt cx="514325" cy="605850"/>
          </a:xfrm>
        </p:grpSpPr>
        <p:sp>
          <p:nvSpPr>
            <p:cNvPr id="3387" name="Google Shape;3387;p27"/>
            <p:cNvSpPr/>
            <p:nvPr/>
          </p:nvSpPr>
          <p:spPr>
            <a:xfrm>
              <a:off x="-6709925" y="3740475"/>
              <a:ext cx="514325" cy="440450"/>
            </a:xfrm>
            <a:custGeom>
              <a:avLst/>
              <a:gdLst/>
              <a:ahLst/>
              <a:cxnLst/>
              <a:rect l="l" t="t" r="r" b="b"/>
              <a:pathLst>
                <a:path w="20573" h="17618" extrusionOk="0">
                  <a:moveTo>
                    <a:pt x="19966" y="9283"/>
                  </a:moveTo>
                  <a:cubicBezTo>
                    <a:pt x="19888" y="9050"/>
                    <a:pt x="19779" y="8739"/>
                    <a:pt x="19686" y="8506"/>
                  </a:cubicBezTo>
                  <a:cubicBezTo>
                    <a:pt x="19577" y="8288"/>
                    <a:pt x="19453" y="7962"/>
                    <a:pt x="19344" y="7728"/>
                  </a:cubicBezTo>
                  <a:cubicBezTo>
                    <a:pt x="19235" y="7495"/>
                    <a:pt x="19064" y="7153"/>
                    <a:pt x="18940" y="6904"/>
                  </a:cubicBezTo>
                  <a:cubicBezTo>
                    <a:pt x="18644" y="6345"/>
                    <a:pt x="18333" y="5785"/>
                    <a:pt x="17991" y="5256"/>
                  </a:cubicBezTo>
                  <a:cubicBezTo>
                    <a:pt x="17260" y="4121"/>
                    <a:pt x="16374" y="3079"/>
                    <a:pt x="15363" y="2193"/>
                  </a:cubicBezTo>
                  <a:cubicBezTo>
                    <a:pt x="15177" y="2022"/>
                    <a:pt x="14912" y="1804"/>
                    <a:pt x="14710" y="1664"/>
                  </a:cubicBezTo>
                  <a:cubicBezTo>
                    <a:pt x="14508" y="1509"/>
                    <a:pt x="14259" y="1338"/>
                    <a:pt x="14057" y="1213"/>
                  </a:cubicBezTo>
                  <a:cubicBezTo>
                    <a:pt x="13700" y="996"/>
                    <a:pt x="13326" y="793"/>
                    <a:pt x="12953" y="622"/>
                  </a:cubicBezTo>
                  <a:cubicBezTo>
                    <a:pt x="12549" y="451"/>
                    <a:pt x="12129" y="311"/>
                    <a:pt x="11709" y="218"/>
                  </a:cubicBezTo>
                  <a:cubicBezTo>
                    <a:pt x="11305" y="109"/>
                    <a:pt x="10885" y="47"/>
                    <a:pt x="10465" y="16"/>
                  </a:cubicBezTo>
                  <a:cubicBezTo>
                    <a:pt x="10045" y="0"/>
                    <a:pt x="9610" y="16"/>
                    <a:pt x="9190" y="63"/>
                  </a:cubicBezTo>
                  <a:cubicBezTo>
                    <a:pt x="8522" y="156"/>
                    <a:pt x="7884" y="342"/>
                    <a:pt x="7262" y="607"/>
                  </a:cubicBezTo>
                  <a:cubicBezTo>
                    <a:pt x="7091" y="685"/>
                    <a:pt x="6858" y="809"/>
                    <a:pt x="6687" y="887"/>
                  </a:cubicBezTo>
                  <a:cubicBezTo>
                    <a:pt x="6345" y="1089"/>
                    <a:pt x="6003" y="1307"/>
                    <a:pt x="5676" y="1540"/>
                  </a:cubicBezTo>
                  <a:cubicBezTo>
                    <a:pt x="5287" y="1820"/>
                    <a:pt x="4914" y="2146"/>
                    <a:pt x="4557" y="2488"/>
                  </a:cubicBezTo>
                  <a:cubicBezTo>
                    <a:pt x="4152" y="2908"/>
                    <a:pt x="3779" y="3343"/>
                    <a:pt x="3421" y="3794"/>
                  </a:cubicBezTo>
                  <a:cubicBezTo>
                    <a:pt x="2971" y="4370"/>
                    <a:pt x="2520" y="5085"/>
                    <a:pt x="2520" y="5101"/>
                  </a:cubicBezTo>
                  <a:cubicBezTo>
                    <a:pt x="2224" y="5583"/>
                    <a:pt x="1867" y="6236"/>
                    <a:pt x="1618" y="6733"/>
                  </a:cubicBezTo>
                  <a:cubicBezTo>
                    <a:pt x="1478" y="7029"/>
                    <a:pt x="1198" y="7620"/>
                    <a:pt x="902" y="8428"/>
                  </a:cubicBezTo>
                  <a:cubicBezTo>
                    <a:pt x="638" y="9143"/>
                    <a:pt x="452" y="9812"/>
                    <a:pt x="389" y="10061"/>
                  </a:cubicBezTo>
                  <a:cubicBezTo>
                    <a:pt x="327" y="10278"/>
                    <a:pt x="265" y="10574"/>
                    <a:pt x="218" y="10792"/>
                  </a:cubicBezTo>
                  <a:cubicBezTo>
                    <a:pt x="172" y="11009"/>
                    <a:pt x="109" y="11305"/>
                    <a:pt x="78" y="11522"/>
                  </a:cubicBezTo>
                  <a:cubicBezTo>
                    <a:pt x="63" y="11709"/>
                    <a:pt x="32" y="11958"/>
                    <a:pt x="16" y="12144"/>
                  </a:cubicBezTo>
                  <a:cubicBezTo>
                    <a:pt x="16" y="12315"/>
                    <a:pt x="1" y="12518"/>
                    <a:pt x="1" y="12673"/>
                  </a:cubicBezTo>
                  <a:cubicBezTo>
                    <a:pt x="1" y="12797"/>
                    <a:pt x="16" y="12968"/>
                    <a:pt x="32" y="13077"/>
                  </a:cubicBezTo>
                  <a:cubicBezTo>
                    <a:pt x="78" y="13746"/>
                    <a:pt x="265" y="14399"/>
                    <a:pt x="607" y="14974"/>
                  </a:cubicBezTo>
                  <a:cubicBezTo>
                    <a:pt x="763" y="15239"/>
                    <a:pt x="949" y="15503"/>
                    <a:pt x="1182" y="15721"/>
                  </a:cubicBezTo>
                  <a:cubicBezTo>
                    <a:pt x="1260" y="15798"/>
                    <a:pt x="1338" y="15861"/>
                    <a:pt x="1416" y="15938"/>
                  </a:cubicBezTo>
                  <a:cubicBezTo>
                    <a:pt x="1571" y="16047"/>
                    <a:pt x="1789" y="16203"/>
                    <a:pt x="1960" y="16327"/>
                  </a:cubicBezTo>
                  <a:cubicBezTo>
                    <a:pt x="2255" y="16498"/>
                    <a:pt x="2582" y="16654"/>
                    <a:pt x="2908" y="16778"/>
                  </a:cubicBezTo>
                  <a:cubicBezTo>
                    <a:pt x="3359" y="16965"/>
                    <a:pt x="3826" y="17105"/>
                    <a:pt x="4292" y="17213"/>
                  </a:cubicBezTo>
                  <a:cubicBezTo>
                    <a:pt x="4448" y="17260"/>
                    <a:pt x="4665" y="17307"/>
                    <a:pt x="4821" y="17338"/>
                  </a:cubicBezTo>
                  <a:cubicBezTo>
                    <a:pt x="5163" y="17400"/>
                    <a:pt x="5598" y="17462"/>
                    <a:pt x="5940" y="17524"/>
                  </a:cubicBezTo>
                  <a:cubicBezTo>
                    <a:pt x="6174" y="17556"/>
                    <a:pt x="6438" y="17587"/>
                    <a:pt x="6765" y="17618"/>
                  </a:cubicBezTo>
                  <a:cubicBezTo>
                    <a:pt x="6765" y="17587"/>
                    <a:pt x="6780" y="17556"/>
                    <a:pt x="6780" y="17509"/>
                  </a:cubicBezTo>
                  <a:cubicBezTo>
                    <a:pt x="3624" y="17167"/>
                    <a:pt x="1820" y="16218"/>
                    <a:pt x="2628" y="15176"/>
                  </a:cubicBezTo>
                  <a:cubicBezTo>
                    <a:pt x="3266" y="14352"/>
                    <a:pt x="5334" y="13684"/>
                    <a:pt x="7900" y="13342"/>
                  </a:cubicBezTo>
                  <a:cubicBezTo>
                    <a:pt x="9501" y="13186"/>
                    <a:pt x="11118" y="13124"/>
                    <a:pt x="12736" y="13171"/>
                  </a:cubicBezTo>
                  <a:cubicBezTo>
                    <a:pt x="16669" y="13373"/>
                    <a:pt x="19080" y="14430"/>
                    <a:pt x="18162" y="15612"/>
                  </a:cubicBezTo>
                  <a:cubicBezTo>
                    <a:pt x="17649" y="16296"/>
                    <a:pt x="16125" y="16871"/>
                    <a:pt x="14166" y="17245"/>
                  </a:cubicBezTo>
                  <a:cubicBezTo>
                    <a:pt x="14166" y="17276"/>
                    <a:pt x="14182" y="17307"/>
                    <a:pt x="14182" y="17338"/>
                  </a:cubicBezTo>
                  <a:cubicBezTo>
                    <a:pt x="14601" y="17276"/>
                    <a:pt x="14897" y="17213"/>
                    <a:pt x="15052" y="17182"/>
                  </a:cubicBezTo>
                  <a:cubicBezTo>
                    <a:pt x="15379" y="17105"/>
                    <a:pt x="15814" y="16996"/>
                    <a:pt x="16141" y="16918"/>
                  </a:cubicBezTo>
                  <a:cubicBezTo>
                    <a:pt x="16296" y="16871"/>
                    <a:pt x="16530" y="16794"/>
                    <a:pt x="16685" y="16747"/>
                  </a:cubicBezTo>
                  <a:cubicBezTo>
                    <a:pt x="16841" y="16685"/>
                    <a:pt x="17089" y="16607"/>
                    <a:pt x="17260" y="16545"/>
                  </a:cubicBezTo>
                  <a:cubicBezTo>
                    <a:pt x="17525" y="16452"/>
                    <a:pt x="17851" y="16312"/>
                    <a:pt x="18100" y="16187"/>
                  </a:cubicBezTo>
                  <a:cubicBezTo>
                    <a:pt x="18256" y="16109"/>
                    <a:pt x="18489" y="15985"/>
                    <a:pt x="18644" y="15876"/>
                  </a:cubicBezTo>
                  <a:cubicBezTo>
                    <a:pt x="18800" y="15783"/>
                    <a:pt x="18955" y="15674"/>
                    <a:pt x="19080" y="15565"/>
                  </a:cubicBezTo>
                  <a:cubicBezTo>
                    <a:pt x="19251" y="15425"/>
                    <a:pt x="19406" y="15254"/>
                    <a:pt x="19562" y="15099"/>
                  </a:cubicBezTo>
                  <a:cubicBezTo>
                    <a:pt x="19624" y="15021"/>
                    <a:pt x="19702" y="14912"/>
                    <a:pt x="19764" y="14850"/>
                  </a:cubicBezTo>
                  <a:cubicBezTo>
                    <a:pt x="20028" y="14508"/>
                    <a:pt x="20215" y="14119"/>
                    <a:pt x="20339" y="13715"/>
                  </a:cubicBezTo>
                  <a:cubicBezTo>
                    <a:pt x="20417" y="13513"/>
                    <a:pt x="20464" y="13295"/>
                    <a:pt x="20495" y="13093"/>
                  </a:cubicBezTo>
                  <a:cubicBezTo>
                    <a:pt x="20526" y="12860"/>
                    <a:pt x="20557" y="12626"/>
                    <a:pt x="20557" y="12409"/>
                  </a:cubicBezTo>
                  <a:cubicBezTo>
                    <a:pt x="20572" y="12036"/>
                    <a:pt x="20557" y="11662"/>
                    <a:pt x="20495" y="11305"/>
                  </a:cubicBezTo>
                  <a:cubicBezTo>
                    <a:pt x="20464" y="11118"/>
                    <a:pt x="20432" y="10854"/>
                    <a:pt x="20370" y="10667"/>
                  </a:cubicBezTo>
                  <a:cubicBezTo>
                    <a:pt x="20261" y="10247"/>
                    <a:pt x="20106" y="9703"/>
                    <a:pt x="19966" y="9283"/>
                  </a:cubicBezTo>
                  <a:close/>
                </a:path>
              </a:pathLst>
            </a:custGeom>
            <a:gradFill>
              <a:gsLst>
                <a:gs pos="0">
                  <a:srgbClr val="A2D2D7"/>
                </a:gs>
                <a:gs pos="100000">
                  <a:srgbClr val="00A9B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7"/>
            <p:cNvSpPr/>
            <p:nvPr/>
          </p:nvSpPr>
          <p:spPr>
            <a:xfrm>
              <a:off x="-6709925" y="4028525"/>
              <a:ext cx="64950" cy="115875"/>
            </a:xfrm>
            <a:custGeom>
              <a:avLst/>
              <a:gdLst/>
              <a:ahLst/>
              <a:cxnLst/>
              <a:rect l="l" t="t" r="r" b="b"/>
              <a:pathLst>
                <a:path w="2598" h="4635" extrusionOk="0">
                  <a:moveTo>
                    <a:pt x="94" y="0"/>
                  </a:moveTo>
                  <a:lnTo>
                    <a:pt x="78" y="0"/>
                  </a:lnTo>
                  <a:cubicBezTo>
                    <a:pt x="63" y="171"/>
                    <a:pt x="32" y="420"/>
                    <a:pt x="16" y="607"/>
                  </a:cubicBezTo>
                  <a:cubicBezTo>
                    <a:pt x="16" y="778"/>
                    <a:pt x="1" y="980"/>
                    <a:pt x="1" y="1136"/>
                  </a:cubicBezTo>
                  <a:cubicBezTo>
                    <a:pt x="1" y="1260"/>
                    <a:pt x="16" y="1415"/>
                    <a:pt x="32" y="1540"/>
                  </a:cubicBezTo>
                  <a:cubicBezTo>
                    <a:pt x="78" y="2208"/>
                    <a:pt x="265" y="2846"/>
                    <a:pt x="591" y="3437"/>
                  </a:cubicBezTo>
                  <a:cubicBezTo>
                    <a:pt x="763" y="3701"/>
                    <a:pt x="949" y="3950"/>
                    <a:pt x="1182" y="4183"/>
                  </a:cubicBezTo>
                  <a:cubicBezTo>
                    <a:pt x="1260" y="4245"/>
                    <a:pt x="1338" y="4323"/>
                    <a:pt x="1416" y="4385"/>
                  </a:cubicBezTo>
                  <a:cubicBezTo>
                    <a:pt x="1509" y="4463"/>
                    <a:pt x="1633" y="4556"/>
                    <a:pt x="1758" y="4634"/>
                  </a:cubicBezTo>
                  <a:lnTo>
                    <a:pt x="1773" y="4603"/>
                  </a:lnTo>
                  <a:cubicBezTo>
                    <a:pt x="2597" y="2924"/>
                    <a:pt x="1851" y="871"/>
                    <a:pt x="94"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9" name="Google Shape;3389;p27"/>
            <p:cNvGrpSpPr/>
            <p:nvPr/>
          </p:nvGrpSpPr>
          <p:grpSpPr>
            <a:xfrm>
              <a:off x="-6668325" y="3795675"/>
              <a:ext cx="459125" cy="550650"/>
              <a:chOff x="-6668325" y="3795675"/>
              <a:chExt cx="459125" cy="550650"/>
            </a:xfrm>
          </p:grpSpPr>
          <p:sp>
            <p:nvSpPr>
              <p:cNvPr id="3390" name="Google Shape;3390;p27"/>
              <p:cNvSpPr/>
              <p:nvPr/>
            </p:nvSpPr>
            <p:spPr>
              <a:xfrm>
                <a:off x="-6590972" y="4067387"/>
                <a:ext cx="280278" cy="66467"/>
              </a:xfrm>
              <a:custGeom>
                <a:avLst/>
                <a:gdLst/>
                <a:ahLst/>
                <a:cxnLst/>
                <a:rect l="l" t="t" r="r" b="b"/>
                <a:pathLst>
                  <a:path w="10808" h="3204" extrusionOk="0">
                    <a:moveTo>
                      <a:pt x="10388" y="1011"/>
                    </a:moveTo>
                    <a:cubicBezTo>
                      <a:pt x="10139" y="840"/>
                      <a:pt x="9859" y="685"/>
                      <a:pt x="9579" y="576"/>
                    </a:cubicBezTo>
                    <a:cubicBezTo>
                      <a:pt x="9190" y="421"/>
                      <a:pt x="8802" y="296"/>
                      <a:pt x="8382" y="218"/>
                    </a:cubicBezTo>
                    <a:cubicBezTo>
                      <a:pt x="7978" y="141"/>
                      <a:pt x="7558" y="78"/>
                      <a:pt x="7138" y="47"/>
                    </a:cubicBezTo>
                    <a:cubicBezTo>
                      <a:pt x="6625" y="16"/>
                      <a:pt x="6127" y="1"/>
                      <a:pt x="5630" y="16"/>
                    </a:cubicBezTo>
                    <a:cubicBezTo>
                      <a:pt x="5521" y="16"/>
                      <a:pt x="5179" y="32"/>
                      <a:pt x="4976" y="63"/>
                    </a:cubicBezTo>
                    <a:cubicBezTo>
                      <a:pt x="4759" y="78"/>
                      <a:pt x="4526" y="94"/>
                      <a:pt x="4339" y="125"/>
                    </a:cubicBezTo>
                    <a:lnTo>
                      <a:pt x="4028" y="156"/>
                    </a:lnTo>
                    <a:cubicBezTo>
                      <a:pt x="3608" y="218"/>
                      <a:pt x="3204" y="312"/>
                      <a:pt x="2800" y="405"/>
                    </a:cubicBezTo>
                    <a:cubicBezTo>
                      <a:pt x="2380" y="514"/>
                      <a:pt x="1960" y="669"/>
                      <a:pt x="1571" y="856"/>
                    </a:cubicBezTo>
                    <a:cubicBezTo>
                      <a:pt x="1416" y="934"/>
                      <a:pt x="1276" y="1011"/>
                      <a:pt x="1136" y="1105"/>
                    </a:cubicBezTo>
                    <a:cubicBezTo>
                      <a:pt x="1011" y="1182"/>
                      <a:pt x="887" y="1291"/>
                      <a:pt x="778" y="1369"/>
                    </a:cubicBezTo>
                    <a:cubicBezTo>
                      <a:pt x="716" y="1416"/>
                      <a:pt x="669" y="1478"/>
                      <a:pt x="607" y="1540"/>
                    </a:cubicBezTo>
                    <a:cubicBezTo>
                      <a:pt x="1" y="2333"/>
                      <a:pt x="1727" y="3048"/>
                      <a:pt x="4494" y="3126"/>
                    </a:cubicBezTo>
                    <a:cubicBezTo>
                      <a:pt x="7247" y="3204"/>
                      <a:pt x="9968" y="2613"/>
                      <a:pt x="10590" y="1820"/>
                    </a:cubicBezTo>
                    <a:cubicBezTo>
                      <a:pt x="10807" y="1540"/>
                      <a:pt x="10714" y="1260"/>
                      <a:pt x="10388" y="1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7"/>
              <p:cNvSpPr/>
              <p:nvPr/>
            </p:nvSpPr>
            <p:spPr>
              <a:xfrm>
                <a:off x="-6668325" y="4065450"/>
                <a:ext cx="421025" cy="118200"/>
              </a:xfrm>
              <a:custGeom>
                <a:avLst/>
                <a:gdLst/>
                <a:ahLst/>
                <a:cxnLst/>
                <a:rect l="l" t="t" r="r" b="b"/>
                <a:pathLst>
                  <a:path w="16841" h="4728" extrusionOk="0">
                    <a:moveTo>
                      <a:pt x="16187" y="1338"/>
                    </a:moveTo>
                    <a:cubicBezTo>
                      <a:pt x="15285" y="669"/>
                      <a:pt x="13202" y="203"/>
                      <a:pt x="10465" y="109"/>
                    </a:cubicBezTo>
                    <a:cubicBezTo>
                      <a:pt x="6469" y="1"/>
                      <a:pt x="2519" y="778"/>
                      <a:pt x="1213" y="1882"/>
                    </a:cubicBezTo>
                    <a:cubicBezTo>
                      <a:pt x="1120" y="1960"/>
                      <a:pt x="1042" y="2038"/>
                      <a:pt x="964" y="2146"/>
                    </a:cubicBezTo>
                    <a:cubicBezTo>
                      <a:pt x="0" y="3390"/>
                      <a:pt x="2706" y="4494"/>
                      <a:pt x="6998" y="4619"/>
                    </a:cubicBezTo>
                    <a:cubicBezTo>
                      <a:pt x="11289" y="4728"/>
                      <a:pt x="15550" y="3841"/>
                      <a:pt x="16498" y="2582"/>
                    </a:cubicBezTo>
                    <a:cubicBezTo>
                      <a:pt x="16840" y="2131"/>
                      <a:pt x="16716" y="1711"/>
                      <a:pt x="16187" y="1338"/>
                    </a:cubicBezTo>
                    <a:close/>
                    <a:moveTo>
                      <a:pt x="7588" y="2846"/>
                    </a:moveTo>
                    <a:cubicBezTo>
                      <a:pt x="4836" y="2768"/>
                      <a:pt x="3095" y="2053"/>
                      <a:pt x="3717" y="1260"/>
                    </a:cubicBezTo>
                    <a:cubicBezTo>
                      <a:pt x="3763" y="1198"/>
                      <a:pt x="3810" y="1136"/>
                      <a:pt x="3872" y="1089"/>
                    </a:cubicBezTo>
                    <a:lnTo>
                      <a:pt x="3934" y="1073"/>
                    </a:lnTo>
                    <a:lnTo>
                      <a:pt x="4028" y="1027"/>
                    </a:lnTo>
                    <a:cubicBezTo>
                      <a:pt x="4105" y="996"/>
                      <a:pt x="4199" y="949"/>
                      <a:pt x="4276" y="934"/>
                    </a:cubicBezTo>
                    <a:cubicBezTo>
                      <a:pt x="4432" y="887"/>
                      <a:pt x="4665" y="809"/>
                      <a:pt x="5054" y="716"/>
                    </a:cubicBezTo>
                    <a:cubicBezTo>
                      <a:pt x="5614" y="591"/>
                      <a:pt x="6173" y="498"/>
                      <a:pt x="6749" y="436"/>
                    </a:cubicBezTo>
                    <a:cubicBezTo>
                      <a:pt x="7044" y="389"/>
                      <a:pt x="7806" y="312"/>
                      <a:pt x="8273" y="296"/>
                    </a:cubicBezTo>
                    <a:cubicBezTo>
                      <a:pt x="8832" y="280"/>
                      <a:pt x="9268" y="249"/>
                      <a:pt x="10185" y="280"/>
                    </a:cubicBezTo>
                    <a:cubicBezTo>
                      <a:pt x="10807" y="296"/>
                      <a:pt x="11429" y="343"/>
                      <a:pt x="12051" y="420"/>
                    </a:cubicBezTo>
                    <a:cubicBezTo>
                      <a:pt x="12549" y="467"/>
                      <a:pt x="13015" y="576"/>
                      <a:pt x="13482" y="731"/>
                    </a:cubicBezTo>
                    <a:lnTo>
                      <a:pt x="13497" y="731"/>
                    </a:lnTo>
                    <a:lnTo>
                      <a:pt x="13497" y="731"/>
                    </a:lnTo>
                    <a:cubicBezTo>
                      <a:pt x="13824" y="980"/>
                      <a:pt x="13917" y="1245"/>
                      <a:pt x="13699" y="1540"/>
                    </a:cubicBezTo>
                    <a:cubicBezTo>
                      <a:pt x="13062" y="2333"/>
                      <a:pt x="10341" y="2924"/>
                      <a:pt x="7588" y="28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7"/>
              <p:cNvSpPr/>
              <p:nvPr/>
            </p:nvSpPr>
            <p:spPr>
              <a:xfrm>
                <a:off x="-6571525" y="4279850"/>
                <a:ext cx="257750" cy="66475"/>
              </a:xfrm>
              <a:custGeom>
                <a:avLst/>
                <a:gdLst/>
                <a:ahLst/>
                <a:cxnLst/>
                <a:rect l="l" t="t" r="r" b="b"/>
                <a:pathLst>
                  <a:path w="10310" h="2659" extrusionOk="0">
                    <a:moveTo>
                      <a:pt x="5688" y="0"/>
                    </a:moveTo>
                    <a:cubicBezTo>
                      <a:pt x="3327" y="0"/>
                      <a:pt x="1099" y="521"/>
                      <a:pt x="575" y="1205"/>
                    </a:cubicBezTo>
                    <a:cubicBezTo>
                      <a:pt x="0" y="1936"/>
                      <a:pt x="1602" y="2589"/>
                      <a:pt x="4136" y="2651"/>
                    </a:cubicBezTo>
                    <a:cubicBezTo>
                      <a:pt x="4302" y="2656"/>
                      <a:pt x="4468" y="2659"/>
                      <a:pt x="4634" y="2659"/>
                    </a:cubicBezTo>
                    <a:cubicBezTo>
                      <a:pt x="6991" y="2659"/>
                      <a:pt x="9212" y="2152"/>
                      <a:pt x="9750" y="1469"/>
                    </a:cubicBezTo>
                    <a:cubicBezTo>
                      <a:pt x="10309" y="739"/>
                      <a:pt x="8708" y="70"/>
                      <a:pt x="6173" y="8"/>
                    </a:cubicBezTo>
                    <a:cubicBezTo>
                      <a:pt x="6011" y="3"/>
                      <a:pt x="5849" y="0"/>
                      <a:pt x="5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7"/>
              <p:cNvSpPr/>
              <p:nvPr/>
            </p:nvSpPr>
            <p:spPr>
              <a:xfrm>
                <a:off x="-6560650" y="4071675"/>
                <a:ext cx="234825" cy="244925"/>
              </a:xfrm>
              <a:custGeom>
                <a:avLst/>
                <a:gdLst/>
                <a:ahLst/>
                <a:cxnLst/>
                <a:rect l="l" t="t" r="r" b="b"/>
                <a:pathLst>
                  <a:path w="9393" h="9797" extrusionOk="0">
                    <a:moveTo>
                      <a:pt x="5863" y="16"/>
                    </a:moveTo>
                    <a:cubicBezTo>
                      <a:pt x="4945" y="0"/>
                      <a:pt x="4510" y="16"/>
                      <a:pt x="3950" y="47"/>
                    </a:cubicBezTo>
                    <a:cubicBezTo>
                      <a:pt x="3484" y="63"/>
                      <a:pt x="2737" y="140"/>
                      <a:pt x="2442" y="171"/>
                    </a:cubicBezTo>
                    <a:cubicBezTo>
                      <a:pt x="2177" y="203"/>
                      <a:pt x="1851" y="249"/>
                      <a:pt x="1493" y="311"/>
                    </a:cubicBezTo>
                    <a:cubicBezTo>
                      <a:pt x="1462" y="342"/>
                      <a:pt x="1431" y="374"/>
                      <a:pt x="1400" y="405"/>
                    </a:cubicBezTo>
                    <a:cubicBezTo>
                      <a:pt x="1369" y="451"/>
                      <a:pt x="1338" y="498"/>
                      <a:pt x="1338" y="560"/>
                    </a:cubicBezTo>
                    <a:cubicBezTo>
                      <a:pt x="887" y="3639"/>
                      <a:pt x="451" y="6718"/>
                      <a:pt x="1" y="9796"/>
                    </a:cubicBezTo>
                    <a:cubicBezTo>
                      <a:pt x="16" y="9703"/>
                      <a:pt x="63" y="9625"/>
                      <a:pt x="109" y="9548"/>
                    </a:cubicBezTo>
                    <a:cubicBezTo>
                      <a:pt x="685" y="8817"/>
                      <a:pt x="3188" y="8288"/>
                      <a:pt x="5723" y="8350"/>
                    </a:cubicBezTo>
                    <a:cubicBezTo>
                      <a:pt x="7822" y="8413"/>
                      <a:pt x="9268" y="8863"/>
                      <a:pt x="9392" y="9439"/>
                    </a:cubicBezTo>
                    <a:cubicBezTo>
                      <a:pt x="8724" y="6407"/>
                      <a:pt x="8055" y="3375"/>
                      <a:pt x="7386" y="342"/>
                    </a:cubicBezTo>
                    <a:cubicBezTo>
                      <a:pt x="7355" y="234"/>
                      <a:pt x="7293" y="156"/>
                      <a:pt x="7215" y="94"/>
                    </a:cubicBezTo>
                    <a:cubicBezTo>
                      <a:pt x="6718" y="63"/>
                      <a:pt x="6205" y="31"/>
                      <a:pt x="5863" y="16"/>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7"/>
              <p:cNvSpPr/>
              <p:nvPr/>
            </p:nvSpPr>
            <p:spPr>
              <a:xfrm>
                <a:off x="-6531100" y="4071900"/>
                <a:ext cx="161350" cy="41000"/>
              </a:xfrm>
              <a:custGeom>
                <a:avLst/>
                <a:gdLst/>
                <a:ahLst/>
                <a:cxnLst/>
                <a:rect l="l" t="t" r="r" b="b"/>
                <a:pathLst>
                  <a:path w="6454" h="1640" extrusionOk="0">
                    <a:moveTo>
                      <a:pt x="4035" y="1"/>
                    </a:moveTo>
                    <a:cubicBezTo>
                      <a:pt x="3521" y="1"/>
                      <a:pt x="3178" y="15"/>
                      <a:pt x="2768" y="38"/>
                    </a:cubicBezTo>
                    <a:cubicBezTo>
                      <a:pt x="2302" y="54"/>
                      <a:pt x="1555" y="131"/>
                      <a:pt x="1260" y="162"/>
                    </a:cubicBezTo>
                    <a:cubicBezTo>
                      <a:pt x="995" y="194"/>
                      <a:pt x="669" y="240"/>
                      <a:pt x="311" y="302"/>
                    </a:cubicBezTo>
                    <a:cubicBezTo>
                      <a:pt x="280" y="333"/>
                      <a:pt x="249" y="365"/>
                      <a:pt x="218" y="396"/>
                    </a:cubicBezTo>
                    <a:cubicBezTo>
                      <a:pt x="187" y="442"/>
                      <a:pt x="156" y="489"/>
                      <a:pt x="156" y="551"/>
                    </a:cubicBezTo>
                    <a:cubicBezTo>
                      <a:pt x="94" y="909"/>
                      <a:pt x="47" y="1282"/>
                      <a:pt x="0" y="1640"/>
                    </a:cubicBezTo>
                    <a:cubicBezTo>
                      <a:pt x="109" y="1593"/>
                      <a:pt x="249" y="1562"/>
                      <a:pt x="420" y="1515"/>
                    </a:cubicBezTo>
                    <a:cubicBezTo>
                      <a:pt x="824" y="1406"/>
                      <a:pt x="1229" y="1313"/>
                      <a:pt x="1649" y="1251"/>
                    </a:cubicBezTo>
                    <a:lnTo>
                      <a:pt x="1975" y="1220"/>
                    </a:lnTo>
                    <a:cubicBezTo>
                      <a:pt x="2162" y="1189"/>
                      <a:pt x="2410" y="1173"/>
                      <a:pt x="2597" y="1158"/>
                    </a:cubicBezTo>
                    <a:cubicBezTo>
                      <a:pt x="2784" y="1126"/>
                      <a:pt x="3141" y="1126"/>
                      <a:pt x="3250" y="1111"/>
                    </a:cubicBezTo>
                    <a:cubicBezTo>
                      <a:pt x="3374" y="1107"/>
                      <a:pt x="3499" y="1105"/>
                      <a:pt x="3624" y="1105"/>
                    </a:cubicBezTo>
                    <a:cubicBezTo>
                      <a:pt x="3997" y="1105"/>
                      <a:pt x="4374" y="1123"/>
                      <a:pt x="4758" y="1158"/>
                    </a:cubicBezTo>
                    <a:cubicBezTo>
                      <a:pt x="5178" y="1189"/>
                      <a:pt x="5598" y="1235"/>
                      <a:pt x="6018" y="1329"/>
                    </a:cubicBezTo>
                    <a:cubicBezTo>
                      <a:pt x="6173" y="1360"/>
                      <a:pt x="6329" y="1391"/>
                      <a:pt x="6453" y="1422"/>
                    </a:cubicBezTo>
                    <a:cubicBezTo>
                      <a:pt x="6376" y="1064"/>
                      <a:pt x="6298" y="691"/>
                      <a:pt x="6204" y="333"/>
                    </a:cubicBezTo>
                    <a:cubicBezTo>
                      <a:pt x="6173" y="225"/>
                      <a:pt x="6111" y="147"/>
                      <a:pt x="6033" y="85"/>
                    </a:cubicBezTo>
                    <a:cubicBezTo>
                      <a:pt x="5536" y="54"/>
                      <a:pt x="5023" y="22"/>
                      <a:pt x="4681" y="7"/>
                    </a:cubicBezTo>
                    <a:cubicBezTo>
                      <a:pt x="4435" y="3"/>
                      <a:pt x="4224" y="1"/>
                      <a:pt x="4035"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7"/>
              <p:cNvSpPr/>
              <p:nvPr/>
            </p:nvSpPr>
            <p:spPr>
              <a:xfrm>
                <a:off x="-6514000" y="3924725"/>
                <a:ext cx="193625" cy="148150"/>
              </a:xfrm>
              <a:custGeom>
                <a:avLst/>
                <a:gdLst/>
                <a:ahLst/>
                <a:cxnLst/>
                <a:rect l="l" t="t" r="r" b="b"/>
                <a:pathLst>
                  <a:path w="7745" h="5926" extrusionOk="0">
                    <a:moveTo>
                      <a:pt x="6920" y="5459"/>
                    </a:moveTo>
                    <a:cubicBezTo>
                      <a:pt x="7744" y="3795"/>
                      <a:pt x="6998" y="1727"/>
                      <a:pt x="5241" y="856"/>
                    </a:cubicBezTo>
                    <a:cubicBezTo>
                      <a:pt x="3484" y="1"/>
                      <a:pt x="1384" y="638"/>
                      <a:pt x="560" y="2318"/>
                    </a:cubicBezTo>
                    <a:cubicBezTo>
                      <a:pt x="0" y="3468"/>
                      <a:pt x="156" y="4852"/>
                      <a:pt x="949" y="5863"/>
                    </a:cubicBezTo>
                    <a:cubicBezTo>
                      <a:pt x="2255" y="5770"/>
                      <a:pt x="3577" y="5738"/>
                      <a:pt x="4899" y="5770"/>
                    </a:cubicBezTo>
                    <a:cubicBezTo>
                      <a:pt x="5505" y="5801"/>
                      <a:pt x="6096" y="5863"/>
                      <a:pt x="6624" y="5925"/>
                    </a:cubicBezTo>
                    <a:cubicBezTo>
                      <a:pt x="6733" y="5785"/>
                      <a:pt x="6827" y="5630"/>
                      <a:pt x="6920" y="545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7"/>
              <p:cNvSpPr/>
              <p:nvPr/>
            </p:nvSpPr>
            <p:spPr>
              <a:xfrm>
                <a:off x="-6338675" y="3803450"/>
                <a:ext cx="117800" cy="166400"/>
              </a:xfrm>
              <a:custGeom>
                <a:avLst/>
                <a:gdLst/>
                <a:ahLst/>
                <a:cxnLst/>
                <a:rect l="l" t="t" r="r" b="b"/>
                <a:pathLst>
                  <a:path w="4712" h="6656" extrusionOk="0">
                    <a:moveTo>
                      <a:pt x="4494" y="5209"/>
                    </a:moveTo>
                    <a:cubicBezTo>
                      <a:pt x="4385" y="4961"/>
                      <a:pt x="4214" y="4634"/>
                      <a:pt x="4090" y="4385"/>
                    </a:cubicBezTo>
                    <a:cubicBezTo>
                      <a:pt x="3794" y="3810"/>
                      <a:pt x="3483" y="3266"/>
                      <a:pt x="3141" y="2737"/>
                    </a:cubicBezTo>
                    <a:cubicBezTo>
                      <a:pt x="2488" y="1742"/>
                      <a:pt x="1742" y="824"/>
                      <a:pt x="887" y="0"/>
                    </a:cubicBezTo>
                    <a:cubicBezTo>
                      <a:pt x="187" y="778"/>
                      <a:pt x="0" y="2224"/>
                      <a:pt x="498" y="3670"/>
                    </a:cubicBezTo>
                    <a:cubicBezTo>
                      <a:pt x="1151" y="5505"/>
                      <a:pt x="2690" y="6655"/>
                      <a:pt x="3950" y="6205"/>
                    </a:cubicBezTo>
                    <a:cubicBezTo>
                      <a:pt x="4245" y="6111"/>
                      <a:pt x="4494" y="5925"/>
                      <a:pt x="4712" y="5691"/>
                    </a:cubicBezTo>
                    <a:cubicBezTo>
                      <a:pt x="4634" y="5520"/>
                      <a:pt x="4556" y="5349"/>
                      <a:pt x="4494" y="52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7"/>
              <p:cNvSpPr/>
              <p:nvPr/>
            </p:nvSpPr>
            <p:spPr>
              <a:xfrm>
                <a:off x="-6667150" y="3795675"/>
                <a:ext cx="132950" cy="169900"/>
              </a:xfrm>
              <a:custGeom>
                <a:avLst/>
                <a:gdLst/>
                <a:ahLst/>
                <a:cxnLst/>
                <a:rect l="l" t="t" r="r" b="b"/>
                <a:pathLst>
                  <a:path w="5318" h="6796" extrusionOk="0">
                    <a:moveTo>
                      <a:pt x="3996" y="187"/>
                    </a:moveTo>
                    <a:cubicBezTo>
                      <a:pt x="3716" y="63"/>
                      <a:pt x="3405" y="0"/>
                      <a:pt x="3094" y="47"/>
                    </a:cubicBezTo>
                    <a:cubicBezTo>
                      <a:pt x="3001" y="125"/>
                      <a:pt x="2923" y="203"/>
                      <a:pt x="2861" y="265"/>
                    </a:cubicBezTo>
                    <a:cubicBezTo>
                      <a:pt x="2441" y="685"/>
                      <a:pt x="2068" y="1120"/>
                      <a:pt x="1710" y="1571"/>
                    </a:cubicBezTo>
                    <a:cubicBezTo>
                      <a:pt x="1260" y="2146"/>
                      <a:pt x="809" y="2861"/>
                      <a:pt x="809" y="2877"/>
                    </a:cubicBezTo>
                    <a:cubicBezTo>
                      <a:pt x="544" y="3297"/>
                      <a:pt x="233" y="3872"/>
                      <a:pt x="0" y="4354"/>
                    </a:cubicBezTo>
                    <a:cubicBezTo>
                      <a:pt x="16" y="5225"/>
                      <a:pt x="373" y="5940"/>
                      <a:pt x="995" y="6251"/>
                    </a:cubicBezTo>
                    <a:cubicBezTo>
                      <a:pt x="2099" y="6795"/>
                      <a:pt x="3670" y="5894"/>
                      <a:pt x="4494" y="4214"/>
                    </a:cubicBezTo>
                    <a:cubicBezTo>
                      <a:pt x="5318" y="2550"/>
                      <a:pt x="5100" y="747"/>
                      <a:pt x="3996" y="18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7"/>
              <p:cNvSpPr/>
              <p:nvPr/>
            </p:nvSpPr>
            <p:spPr>
              <a:xfrm>
                <a:off x="-6661323" y="3819778"/>
                <a:ext cx="135300" cy="146845"/>
              </a:xfrm>
              <a:custGeom>
                <a:avLst/>
                <a:gdLst/>
                <a:ahLst/>
                <a:cxnLst/>
                <a:rect l="l" t="t" r="r" b="b"/>
                <a:pathLst>
                  <a:path w="5412" h="8149" extrusionOk="0">
                    <a:moveTo>
                      <a:pt x="4650" y="4821"/>
                    </a:moveTo>
                    <a:cubicBezTo>
                      <a:pt x="3872" y="6842"/>
                      <a:pt x="2395" y="8148"/>
                      <a:pt x="1322" y="7744"/>
                    </a:cubicBezTo>
                    <a:cubicBezTo>
                      <a:pt x="249" y="7340"/>
                      <a:pt x="0" y="5365"/>
                      <a:pt x="778" y="3344"/>
                    </a:cubicBezTo>
                    <a:cubicBezTo>
                      <a:pt x="1540" y="1322"/>
                      <a:pt x="3032" y="0"/>
                      <a:pt x="4105" y="420"/>
                    </a:cubicBezTo>
                    <a:cubicBezTo>
                      <a:pt x="5178" y="825"/>
                      <a:pt x="5411" y="2784"/>
                      <a:pt x="4650" y="482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7"/>
              <p:cNvSpPr/>
              <p:nvPr/>
            </p:nvSpPr>
            <p:spPr>
              <a:xfrm>
                <a:off x="-6285425" y="3900625"/>
                <a:ext cx="76225" cy="168350"/>
              </a:xfrm>
              <a:custGeom>
                <a:avLst/>
                <a:gdLst/>
                <a:ahLst/>
                <a:cxnLst/>
                <a:rect l="l" t="t" r="r" b="b"/>
                <a:pathLst>
                  <a:path w="3049" h="6734" extrusionOk="0">
                    <a:moveTo>
                      <a:pt x="576" y="3670"/>
                    </a:moveTo>
                    <a:cubicBezTo>
                      <a:pt x="32" y="1898"/>
                      <a:pt x="0" y="343"/>
                      <a:pt x="529" y="172"/>
                    </a:cubicBezTo>
                    <a:cubicBezTo>
                      <a:pt x="1042" y="1"/>
                      <a:pt x="1913" y="1307"/>
                      <a:pt x="2473" y="3079"/>
                    </a:cubicBezTo>
                    <a:cubicBezTo>
                      <a:pt x="3033" y="4837"/>
                      <a:pt x="3048" y="6407"/>
                      <a:pt x="2519" y="6578"/>
                    </a:cubicBezTo>
                    <a:cubicBezTo>
                      <a:pt x="2006" y="6734"/>
                      <a:pt x="1136" y="5427"/>
                      <a:pt x="576" y="3670"/>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0" name="Google Shape;3400;p27"/>
          <p:cNvGrpSpPr/>
          <p:nvPr/>
        </p:nvGrpSpPr>
        <p:grpSpPr>
          <a:xfrm>
            <a:off x="792255" y="3489747"/>
            <a:ext cx="782580" cy="924219"/>
            <a:chOff x="-5785900" y="5132125"/>
            <a:chExt cx="337450" cy="398525"/>
          </a:xfrm>
        </p:grpSpPr>
        <p:sp>
          <p:nvSpPr>
            <p:cNvPr id="3401" name="Google Shape;3401;p27"/>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7"/>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7"/>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7"/>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7"/>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7"/>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7"/>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7"/>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7"/>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7"/>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7"/>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7"/>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3" name="Google Shape;3413;p27"/>
          <p:cNvGrpSpPr/>
          <p:nvPr/>
        </p:nvGrpSpPr>
        <p:grpSpPr>
          <a:xfrm flipH="1">
            <a:off x="7391339" y="1312434"/>
            <a:ext cx="1367624" cy="1430095"/>
            <a:chOff x="-1601658" y="-1931611"/>
            <a:chExt cx="2152044" cy="2250346"/>
          </a:xfrm>
        </p:grpSpPr>
        <p:sp>
          <p:nvSpPr>
            <p:cNvPr id="3414" name="Google Shape;3414;p27"/>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7"/>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7"/>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7"/>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7"/>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7"/>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7"/>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7"/>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2" name="Google Shape;3422;p27"/>
          <p:cNvGrpSpPr/>
          <p:nvPr/>
        </p:nvGrpSpPr>
        <p:grpSpPr>
          <a:xfrm>
            <a:off x="7861799" y="2503672"/>
            <a:ext cx="2023889" cy="1149022"/>
            <a:chOff x="-3093013" y="5651237"/>
            <a:chExt cx="1382532" cy="784904"/>
          </a:xfrm>
        </p:grpSpPr>
        <p:sp>
          <p:nvSpPr>
            <p:cNvPr id="3423" name="Google Shape;3423;p27"/>
            <p:cNvSpPr/>
            <p:nvPr/>
          </p:nvSpPr>
          <p:spPr>
            <a:xfrm>
              <a:off x="-3093013" y="5651237"/>
              <a:ext cx="1382532" cy="784904"/>
            </a:xfrm>
            <a:custGeom>
              <a:avLst/>
              <a:gdLst/>
              <a:ahLst/>
              <a:cxnLst/>
              <a:rect l="l" t="t" r="r" b="b"/>
              <a:pathLst>
                <a:path w="28348" h="16094" extrusionOk="0">
                  <a:moveTo>
                    <a:pt x="1" y="9159"/>
                  </a:moveTo>
                  <a:lnTo>
                    <a:pt x="1758" y="5411"/>
                  </a:lnTo>
                  <a:lnTo>
                    <a:pt x="10341" y="731"/>
                  </a:lnTo>
                  <a:lnTo>
                    <a:pt x="17323" y="0"/>
                  </a:lnTo>
                  <a:lnTo>
                    <a:pt x="27616" y="2473"/>
                  </a:lnTo>
                  <a:lnTo>
                    <a:pt x="28347" y="6904"/>
                  </a:lnTo>
                  <a:lnTo>
                    <a:pt x="25440" y="10496"/>
                  </a:lnTo>
                  <a:lnTo>
                    <a:pt x="12269" y="16094"/>
                  </a:lnTo>
                  <a:lnTo>
                    <a:pt x="2349" y="15954"/>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7"/>
            <p:cNvSpPr/>
            <p:nvPr/>
          </p:nvSpPr>
          <p:spPr>
            <a:xfrm>
              <a:off x="-2978504" y="5771794"/>
              <a:ext cx="1268020" cy="664345"/>
            </a:xfrm>
            <a:custGeom>
              <a:avLst/>
              <a:gdLst/>
              <a:ahLst/>
              <a:cxnLst/>
              <a:rect l="l" t="t" r="r" b="b"/>
              <a:pathLst>
                <a:path w="26000" h="13622" extrusionOk="0">
                  <a:moveTo>
                    <a:pt x="23092" y="8024"/>
                  </a:moveTo>
                  <a:lnTo>
                    <a:pt x="25999" y="4432"/>
                  </a:lnTo>
                  <a:lnTo>
                    <a:pt x="25268" y="1"/>
                  </a:lnTo>
                  <a:lnTo>
                    <a:pt x="20728" y="5567"/>
                  </a:lnTo>
                  <a:lnTo>
                    <a:pt x="17649" y="6174"/>
                  </a:lnTo>
                  <a:lnTo>
                    <a:pt x="16157" y="7620"/>
                  </a:lnTo>
                  <a:lnTo>
                    <a:pt x="16157" y="6734"/>
                  </a:lnTo>
                  <a:lnTo>
                    <a:pt x="10341" y="7340"/>
                  </a:lnTo>
                  <a:lnTo>
                    <a:pt x="7807" y="9019"/>
                  </a:lnTo>
                  <a:lnTo>
                    <a:pt x="5256" y="8926"/>
                  </a:lnTo>
                  <a:lnTo>
                    <a:pt x="1758" y="10154"/>
                  </a:lnTo>
                  <a:lnTo>
                    <a:pt x="1" y="13482"/>
                  </a:lnTo>
                  <a:lnTo>
                    <a:pt x="9921" y="1362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7"/>
            <p:cNvSpPr/>
            <p:nvPr/>
          </p:nvSpPr>
          <p:spPr>
            <a:xfrm>
              <a:off x="-3093013" y="5686887"/>
              <a:ext cx="504379" cy="742426"/>
            </a:xfrm>
            <a:custGeom>
              <a:avLst/>
              <a:gdLst/>
              <a:ahLst/>
              <a:cxnLst/>
              <a:rect l="l" t="t" r="r" b="b"/>
              <a:pathLst>
                <a:path w="10342" h="15223" extrusionOk="0">
                  <a:moveTo>
                    <a:pt x="4277" y="8381"/>
                  </a:moveTo>
                  <a:lnTo>
                    <a:pt x="3733" y="7806"/>
                  </a:lnTo>
                  <a:lnTo>
                    <a:pt x="4510" y="7184"/>
                  </a:lnTo>
                  <a:lnTo>
                    <a:pt x="5288" y="4618"/>
                  </a:lnTo>
                  <a:lnTo>
                    <a:pt x="10341" y="0"/>
                  </a:lnTo>
                  <a:lnTo>
                    <a:pt x="1758" y="4680"/>
                  </a:lnTo>
                  <a:lnTo>
                    <a:pt x="1" y="8428"/>
                  </a:lnTo>
                  <a:lnTo>
                    <a:pt x="2349" y="15223"/>
                  </a:lnTo>
                  <a:lnTo>
                    <a:pt x="4106" y="1189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7"/>
            <p:cNvSpPr/>
            <p:nvPr/>
          </p:nvSpPr>
          <p:spPr>
            <a:xfrm>
              <a:off x="-1967621" y="5769550"/>
              <a:ext cx="221465" cy="273795"/>
            </a:xfrm>
            <a:custGeom>
              <a:avLst/>
              <a:gdLst/>
              <a:ahLst/>
              <a:cxnLst/>
              <a:rect l="l" t="t" r="r" b="b"/>
              <a:pathLst>
                <a:path w="4541" h="5614" extrusionOk="0">
                  <a:moveTo>
                    <a:pt x="4307" y="0"/>
                  </a:moveTo>
                  <a:lnTo>
                    <a:pt x="0" y="5613"/>
                  </a:lnTo>
                  <a:lnTo>
                    <a:pt x="4540" y="47"/>
                  </a:lnTo>
                  <a:lnTo>
                    <a:pt x="4307"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7"/>
            <p:cNvSpPr/>
            <p:nvPr/>
          </p:nvSpPr>
          <p:spPr>
            <a:xfrm>
              <a:off x="-2551531" y="5657284"/>
              <a:ext cx="360215" cy="350412"/>
            </a:xfrm>
            <a:custGeom>
              <a:avLst/>
              <a:gdLst/>
              <a:ahLst/>
              <a:cxnLst/>
              <a:rect l="l" t="t" r="r" b="b"/>
              <a:pathLst>
                <a:path w="7386" h="7185" extrusionOk="0">
                  <a:moveTo>
                    <a:pt x="0" y="7184"/>
                  </a:moveTo>
                  <a:lnTo>
                    <a:pt x="2503" y="6158"/>
                  </a:lnTo>
                  <a:lnTo>
                    <a:pt x="2550" y="6143"/>
                  </a:lnTo>
                  <a:lnTo>
                    <a:pt x="2566" y="6096"/>
                  </a:lnTo>
                  <a:lnTo>
                    <a:pt x="4665" y="3017"/>
                  </a:lnTo>
                  <a:lnTo>
                    <a:pt x="6748" y="1727"/>
                  </a:lnTo>
                  <a:lnTo>
                    <a:pt x="6764" y="1711"/>
                  </a:lnTo>
                  <a:lnTo>
                    <a:pt x="6780" y="1680"/>
                  </a:lnTo>
                  <a:lnTo>
                    <a:pt x="7386" y="156"/>
                  </a:lnTo>
                  <a:lnTo>
                    <a:pt x="6733" y="1"/>
                  </a:lnTo>
                  <a:lnTo>
                    <a:pt x="6624" y="1602"/>
                  </a:lnTo>
                  <a:lnTo>
                    <a:pt x="4556" y="2877"/>
                  </a:lnTo>
                  <a:lnTo>
                    <a:pt x="4540" y="2877"/>
                  </a:lnTo>
                  <a:lnTo>
                    <a:pt x="4525" y="2893"/>
                  </a:lnTo>
                  <a:lnTo>
                    <a:pt x="2301" y="586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7"/>
            <p:cNvSpPr/>
            <p:nvPr/>
          </p:nvSpPr>
          <p:spPr>
            <a:xfrm>
              <a:off x="-2551531" y="5654260"/>
              <a:ext cx="328368" cy="353436"/>
            </a:xfrm>
            <a:custGeom>
              <a:avLst/>
              <a:gdLst/>
              <a:ahLst/>
              <a:cxnLst/>
              <a:rect l="l" t="t" r="r" b="b"/>
              <a:pathLst>
                <a:path w="6733" h="7247" extrusionOk="0">
                  <a:moveTo>
                    <a:pt x="6453" y="1"/>
                  </a:moveTo>
                  <a:lnTo>
                    <a:pt x="6437" y="1571"/>
                  </a:lnTo>
                  <a:lnTo>
                    <a:pt x="4416" y="2877"/>
                  </a:lnTo>
                  <a:lnTo>
                    <a:pt x="4400" y="2893"/>
                  </a:lnTo>
                  <a:lnTo>
                    <a:pt x="4400" y="2908"/>
                  </a:lnTo>
                  <a:lnTo>
                    <a:pt x="2146" y="5676"/>
                  </a:lnTo>
                  <a:lnTo>
                    <a:pt x="0" y="7246"/>
                  </a:lnTo>
                  <a:lnTo>
                    <a:pt x="0" y="7246"/>
                  </a:lnTo>
                  <a:lnTo>
                    <a:pt x="2301" y="5925"/>
                  </a:lnTo>
                  <a:lnTo>
                    <a:pt x="4525" y="2955"/>
                  </a:lnTo>
                  <a:lnTo>
                    <a:pt x="4540" y="2939"/>
                  </a:lnTo>
                  <a:lnTo>
                    <a:pt x="4556" y="2939"/>
                  </a:lnTo>
                  <a:lnTo>
                    <a:pt x="6624" y="1664"/>
                  </a:lnTo>
                  <a:lnTo>
                    <a:pt x="6733" y="63"/>
                  </a:lnTo>
                  <a:lnTo>
                    <a:pt x="6453"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9" name="Google Shape;3429;p27"/>
          <p:cNvGrpSpPr/>
          <p:nvPr/>
        </p:nvGrpSpPr>
        <p:grpSpPr>
          <a:xfrm>
            <a:off x="7216435" y="2403759"/>
            <a:ext cx="700719" cy="829932"/>
            <a:chOff x="-3403750" y="2919475"/>
            <a:chExt cx="256975" cy="304350"/>
          </a:xfrm>
        </p:grpSpPr>
        <p:sp>
          <p:nvSpPr>
            <p:cNvPr id="3430" name="Google Shape;3430;p27"/>
            <p:cNvSpPr/>
            <p:nvPr/>
          </p:nvSpPr>
          <p:spPr>
            <a:xfrm>
              <a:off x="-3324050" y="3061750"/>
              <a:ext cx="123250" cy="69600"/>
            </a:xfrm>
            <a:custGeom>
              <a:avLst/>
              <a:gdLst/>
              <a:ahLst/>
              <a:cxnLst/>
              <a:rect l="l" t="t" r="r" b="b"/>
              <a:pathLst>
                <a:path w="4930" h="2784" extrusionOk="0">
                  <a:moveTo>
                    <a:pt x="4634" y="47"/>
                  </a:moveTo>
                  <a:cubicBezTo>
                    <a:pt x="4478" y="16"/>
                    <a:pt x="4307" y="0"/>
                    <a:pt x="4152" y="0"/>
                  </a:cubicBezTo>
                  <a:cubicBezTo>
                    <a:pt x="3934" y="16"/>
                    <a:pt x="3732" y="31"/>
                    <a:pt x="3530" y="78"/>
                  </a:cubicBezTo>
                  <a:cubicBezTo>
                    <a:pt x="3312" y="125"/>
                    <a:pt x="3095" y="187"/>
                    <a:pt x="2892" y="265"/>
                  </a:cubicBezTo>
                  <a:cubicBezTo>
                    <a:pt x="2644" y="342"/>
                    <a:pt x="2410" y="436"/>
                    <a:pt x="2177" y="545"/>
                  </a:cubicBezTo>
                  <a:cubicBezTo>
                    <a:pt x="2131" y="576"/>
                    <a:pt x="1991" y="653"/>
                    <a:pt x="1882" y="700"/>
                  </a:cubicBezTo>
                  <a:cubicBezTo>
                    <a:pt x="1773" y="747"/>
                    <a:pt x="1680" y="809"/>
                    <a:pt x="1602" y="856"/>
                  </a:cubicBezTo>
                  <a:lnTo>
                    <a:pt x="1462" y="933"/>
                  </a:lnTo>
                  <a:cubicBezTo>
                    <a:pt x="1275" y="1058"/>
                    <a:pt x="1089" y="1182"/>
                    <a:pt x="918" y="1307"/>
                  </a:cubicBezTo>
                  <a:cubicBezTo>
                    <a:pt x="747" y="1446"/>
                    <a:pt x="591" y="1602"/>
                    <a:pt x="436" y="1773"/>
                  </a:cubicBezTo>
                  <a:cubicBezTo>
                    <a:pt x="389" y="1835"/>
                    <a:pt x="327" y="1897"/>
                    <a:pt x="280" y="1975"/>
                  </a:cubicBezTo>
                  <a:cubicBezTo>
                    <a:pt x="249" y="2037"/>
                    <a:pt x="202" y="2115"/>
                    <a:pt x="171" y="2162"/>
                  </a:cubicBezTo>
                  <a:cubicBezTo>
                    <a:pt x="156" y="2208"/>
                    <a:pt x="140" y="2239"/>
                    <a:pt x="125" y="2286"/>
                  </a:cubicBezTo>
                  <a:cubicBezTo>
                    <a:pt x="0" y="2784"/>
                    <a:pt x="964" y="2768"/>
                    <a:pt x="2270" y="2239"/>
                  </a:cubicBezTo>
                  <a:cubicBezTo>
                    <a:pt x="3592" y="1711"/>
                    <a:pt x="4758" y="887"/>
                    <a:pt x="4883" y="389"/>
                  </a:cubicBezTo>
                  <a:cubicBezTo>
                    <a:pt x="4929" y="203"/>
                    <a:pt x="4836" y="94"/>
                    <a:pt x="4634" y="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7"/>
            <p:cNvSpPr/>
            <p:nvPr/>
          </p:nvSpPr>
          <p:spPr>
            <a:xfrm>
              <a:off x="-3353600" y="3053200"/>
              <a:ext cx="192050" cy="109650"/>
            </a:xfrm>
            <a:custGeom>
              <a:avLst/>
              <a:gdLst/>
              <a:ahLst/>
              <a:cxnLst/>
              <a:rect l="l" t="t" r="r" b="b"/>
              <a:pathLst>
                <a:path w="7682" h="4386" extrusionOk="0">
                  <a:moveTo>
                    <a:pt x="7215" y="125"/>
                  </a:moveTo>
                  <a:cubicBezTo>
                    <a:pt x="6640" y="0"/>
                    <a:pt x="5567" y="187"/>
                    <a:pt x="4261" y="716"/>
                  </a:cubicBezTo>
                  <a:cubicBezTo>
                    <a:pt x="2364" y="1477"/>
                    <a:pt x="654" y="2644"/>
                    <a:pt x="265" y="3437"/>
                  </a:cubicBezTo>
                  <a:cubicBezTo>
                    <a:pt x="234" y="3483"/>
                    <a:pt x="203" y="3546"/>
                    <a:pt x="187" y="3608"/>
                  </a:cubicBezTo>
                  <a:cubicBezTo>
                    <a:pt x="1" y="4385"/>
                    <a:pt x="1493" y="4354"/>
                    <a:pt x="3546" y="3546"/>
                  </a:cubicBezTo>
                  <a:cubicBezTo>
                    <a:pt x="5583" y="2721"/>
                    <a:pt x="7402" y="1431"/>
                    <a:pt x="7604" y="653"/>
                  </a:cubicBezTo>
                  <a:cubicBezTo>
                    <a:pt x="7682" y="358"/>
                    <a:pt x="7526" y="187"/>
                    <a:pt x="7215" y="125"/>
                  </a:cubicBezTo>
                  <a:close/>
                  <a:moveTo>
                    <a:pt x="3452" y="2581"/>
                  </a:moveTo>
                  <a:cubicBezTo>
                    <a:pt x="2146" y="3110"/>
                    <a:pt x="1182" y="3126"/>
                    <a:pt x="1307" y="2628"/>
                  </a:cubicBezTo>
                  <a:cubicBezTo>
                    <a:pt x="1322" y="2581"/>
                    <a:pt x="1338" y="2550"/>
                    <a:pt x="1353" y="2519"/>
                  </a:cubicBezTo>
                  <a:lnTo>
                    <a:pt x="1369" y="2488"/>
                  </a:lnTo>
                  <a:lnTo>
                    <a:pt x="1415" y="2457"/>
                  </a:lnTo>
                  <a:cubicBezTo>
                    <a:pt x="1431" y="2426"/>
                    <a:pt x="1478" y="2379"/>
                    <a:pt x="1509" y="2364"/>
                  </a:cubicBezTo>
                  <a:cubicBezTo>
                    <a:pt x="1571" y="2302"/>
                    <a:pt x="1664" y="2224"/>
                    <a:pt x="1835" y="2099"/>
                  </a:cubicBezTo>
                  <a:cubicBezTo>
                    <a:pt x="2069" y="1928"/>
                    <a:pt x="2317" y="1773"/>
                    <a:pt x="2566" y="1617"/>
                  </a:cubicBezTo>
                  <a:cubicBezTo>
                    <a:pt x="2706" y="1540"/>
                    <a:pt x="3048" y="1353"/>
                    <a:pt x="3266" y="1244"/>
                  </a:cubicBezTo>
                  <a:cubicBezTo>
                    <a:pt x="3515" y="1120"/>
                    <a:pt x="3717" y="1027"/>
                    <a:pt x="4152" y="840"/>
                  </a:cubicBezTo>
                  <a:cubicBezTo>
                    <a:pt x="4448" y="731"/>
                    <a:pt x="4759" y="622"/>
                    <a:pt x="5070" y="529"/>
                  </a:cubicBezTo>
                  <a:cubicBezTo>
                    <a:pt x="5303" y="451"/>
                    <a:pt x="5552" y="405"/>
                    <a:pt x="5800" y="389"/>
                  </a:cubicBezTo>
                  <a:lnTo>
                    <a:pt x="5800" y="389"/>
                  </a:lnTo>
                  <a:cubicBezTo>
                    <a:pt x="6018" y="436"/>
                    <a:pt x="6111" y="545"/>
                    <a:pt x="6065" y="731"/>
                  </a:cubicBezTo>
                  <a:cubicBezTo>
                    <a:pt x="5940" y="1229"/>
                    <a:pt x="4774" y="2053"/>
                    <a:pt x="3452" y="258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7"/>
            <p:cNvSpPr/>
            <p:nvPr/>
          </p:nvSpPr>
          <p:spPr>
            <a:xfrm>
              <a:off x="-3403750" y="2919475"/>
              <a:ext cx="256975" cy="242600"/>
            </a:xfrm>
            <a:custGeom>
              <a:avLst/>
              <a:gdLst/>
              <a:ahLst/>
              <a:cxnLst/>
              <a:rect l="l" t="t" r="r" b="b"/>
              <a:pathLst>
                <a:path w="10279" h="9704" extrusionOk="0">
                  <a:moveTo>
                    <a:pt x="9175" y="2659"/>
                  </a:moveTo>
                  <a:cubicBezTo>
                    <a:pt x="9097" y="2566"/>
                    <a:pt x="8988" y="2442"/>
                    <a:pt x="8879" y="2348"/>
                  </a:cubicBezTo>
                  <a:cubicBezTo>
                    <a:pt x="8786" y="2271"/>
                    <a:pt x="8662" y="2146"/>
                    <a:pt x="8568" y="2053"/>
                  </a:cubicBezTo>
                  <a:cubicBezTo>
                    <a:pt x="8475" y="1960"/>
                    <a:pt x="8320" y="1835"/>
                    <a:pt x="8211" y="1742"/>
                  </a:cubicBezTo>
                  <a:cubicBezTo>
                    <a:pt x="7962" y="1540"/>
                    <a:pt x="7698" y="1338"/>
                    <a:pt x="7433" y="1167"/>
                  </a:cubicBezTo>
                  <a:cubicBezTo>
                    <a:pt x="6842" y="778"/>
                    <a:pt x="6220" y="467"/>
                    <a:pt x="5567" y="249"/>
                  </a:cubicBezTo>
                  <a:cubicBezTo>
                    <a:pt x="5443" y="203"/>
                    <a:pt x="5272" y="156"/>
                    <a:pt x="5147" y="125"/>
                  </a:cubicBezTo>
                  <a:cubicBezTo>
                    <a:pt x="5023" y="94"/>
                    <a:pt x="4868" y="78"/>
                    <a:pt x="4759" y="47"/>
                  </a:cubicBezTo>
                  <a:cubicBezTo>
                    <a:pt x="4541" y="16"/>
                    <a:pt x="4323" y="0"/>
                    <a:pt x="4121" y="0"/>
                  </a:cubicBezTo>
                  <a:cubicBezTo>
                    <a:pt x="3888" y="0"/>
                    <a:pt x="3670" y="16"/>
                    <a:pt x="3453" y="63"/>
                  </a:cubicBezTo>
                  <a:cubicBezTo>
                    <a:pt x="3235" y="94"/>
                    <a:pt x="3033" y="140"/>
                    <a:pt x="2831" y="218"/>
                  </a:cubicBezTo>
                  <a:cubicBezTo>
                    <a:pt x="2613" y="296"/>
                    <a:pt x="2411" y="389"/>
                    <a:pt x="2224" y="498"/>
                  </a:cubicBezTo>
                  <a:cubicBezTo>
                    <a:pt x="2038" y="622"/>
                    <a:pt x="1867" y="747"/>
                    <a:pt x="1696" y="887"/>
                  </a:cubicBezTo>
                  <a:cubicBezTo>
                    <a:pt x="1602" y="964"/>
                    <a:pt x="1524" y="1058"/>
                    <a:pt x="1431" y="1151"/>
                  </a:cubicBezTo>
                  <a:cubicBezTo>
                    <a:pt x="1369" y="1229"/>
                    <a:pt x="1276" y="1322"/>
                    <a:pt x="1213" y="1400"/>
                  </a:cubicBezTo>
                  <a:cubicBezTo>
                    <a:pt x="1089" y="1571"/>
                    <a:pt x="980" y="1742"/>
                    <a:pt x="871" y="1913"/>
                  </a:cubicBezTo>
                  <a:cubicBezTo>
                    <a:pt x="747" y="2131"/>
                    <a:pt x="638" y="2364"/>
                    <a:pt x="545" y="2597"/>
                  </a:cubicBezTo>
                  <a:cubicBezTo>
                    <a:pt x="436" y="2861"/>
                    <a:pt x="343" y="3141"/>
                    <a:pt x="265" y="3437"/>
                  </a:cubicBezTo>
                  <a:cubicBezTo>
                    <a:pt x="172" y="3794"/>
                    <a:pt x="109" y="4230"/>
                    <a:pt x="109" y="4230"/>
                  </a:cubicBezTo>
                  <a:cubicBezTo>
                    <a:pt x="78" y="4525"/>
                    <a:pt x="32" y="4898"/>
                    <a:pt x="16" y="5194"/>
                  </a:cubicBezTo>
                  <a:cubicBezTo>
                    <a:pt x="16" y="5349"/>
                    <a:pt x="1" y="5691"/>
                    <a:pt x="16" y="6127"/>
                  </a:cubicBezTo>
                  <a:cubicBezTo>
                    <a:pt x="47" y="6516"/>
                    <a:pt x="94" y="6873"/>
                    <a:pt x="109" y="7013"/>
                  </a:cubicBezTo>
                  <a:cubicBezTo>
                    <a:pt x="125" y="7137"/>
                    <a:pt x="156" y="7277"/>
                    <a:pt x="172" y="7386"/>
                  </a:cubicBezTo>
                  <a:cubicBezTo>
                    <a:pt x="203" y="7495"/>
                    <a:pt x="234" y="7651"/>
                    <a:pt x="265" y="7759"/>
                  </a:cubicBezTo>
                  <a:cubicBezTo>
                    <a:pt x="296" y="7868"/>
                    <a:pt x="327" y="7977"/>
                    <a:pt x="358" y="8070"/>
                  </a:cubicBezTo>
                  <a:cubicBezTo>
                    <a:pt x="405" y="8148"/>
                    <a:pt x="436" y="8241"/>
                    <a:pt x="467" y="8319"/>
                  </a:cubicBezTo>
                  <a:cubicBezTo>
                    <a:pt x="498" y="8397"/>
                    <a:pt x="529" y="8444"/>
                    <a:pt x="560" y="8506"/>
                  </a:cubicBezTo>
                  <a:cubicBezTo>
                    <a:pt x="716" y="8817"/>
                    <a:pt x="934" y="9081"/>
                    <a:pt x="1213" y="9283"/>
                  </a:cubicBezTo>
                  <a:cubicBezTo>
                    <a:pt x="1338" y="9392"/>
                    <a:pt x="1493" y="9470"/>
                    <a:pt x="1633" y="9517"/>
                  </a:cubicBezTo>
                  <a:cubicBezTo>
                    <a:pt x="1696" y="9548"/>
                    <a:pt x="1742" y="9563"/>
                    <a:pt x="1789" y="9579"/>
                  </a:cubicBezTo>
                  <a:cubicBezTo>
                    <a:pt x="1882" y="9594"/>
                    <a:pt x="2022" y="9625"/>
                    <a:pt x="2115" y="9641"/>
                  </a:cubicBezTo>
                  <a:cubicBezTo>
                    <a:pt x="2302" y="9672"/>
                    <a:pt x="2489" y="9672"/>
                    <a:pt x="2660" y="9672"/>
                  </a:cubicBezTo>
                  <a:cubicBezTo>
                    <a:pt x="2908" y="9656"/>
                    <a:pt x="3157" y="9641"/>
                    <a:pt x="3406" y="9594"/>
                  </a:cubicBezTo>
                  <a:cubicBezTo>
                    <a:pt x="3484" y="9579"/>
                    <a:pt x="3593" y="9563"/>
                    <a:pt x="3686" y="9532"/>
                  </a:cubicBezTo>
                  <a:cubicBezTo>
                    <a:pt x="3857" y="9501"/>
                    <a:pt x="4075" y="9439"/>
                    <a:pt x="4246" y="9392"/>
                  </a:cubicBezTo>
                  <a:cubicBezTo>
                    <a:pt x="4354" y="9361"/>
                    <a:pt x="4494" y="9330"/>
                    <a:pt x="4650" y="9268"/>
                  </a:cubicBezTo>
                  <a:cubicBezTo>
                    <a:pt x="4650" y="9252"/>
                    <a:pt x="4634" y="9237"/>
                    <a:pt x="4634" y="9221"/>
                  </a:cubicBezTo>
                  <a:cubicBezTo>
                    <a:pt x="3079" y="9703"/>
                    <a:pt x="2038" y="9625"/>
                    <a:pt x="2209" y="8957"/>
                  </a:cubicBezTo>
                  <a:cubicBezTo>
                    <a:pt x="2333" y="8444"/>
                    <a:pt x="3173" y="7713"/>
                    <a:pt x="4323" y="7013"/>
                  </a:cubicBezTo>
                  <a:cubicBezTo>
                    <a:pt x="5039" y="6609"/>
                    <a:pt x="5785" y="6251"/>
                    <a:pt x="6562" y="5956"/>
                  </a:cubicBezTo>
                  <a:cubicBezTo>
                    <a:pt x="8459" y="5240"/>
                    <a:pt x="9812" y="5256"/>
                    <a:pt x="9610" y="6002"/>
                  </a:cubicBezTo>
                  <a:cubicBezTo>
                    <a:pt x="9501" y="6422"/>
                    <a:pt x="8910" y="7013"/>
                    <a:pt x="8055" y="7573"/>
                  </a:cubicBezTo>
                  <a:lnTo>
                    <a:pt x="8086" y="7619"/>
                  </a:lnTo>
                  <a:cubicBezTo>
                    <a:pt x="8273" y="7511"/>
                    <a:pt x="8397" y="7417"/>
                    <a:pt x="8475" y="7371"/>
                  </a:cubicBezTo>
                  <a:cubicBezTo>
                    <a:pt x="8599" y="7262"/>
                    <a:pt x="8786" y="7122"/>
                    <a:pt x="8926" y="7029"/>
                  </a:cubicBezTo>
                  <a:cubicBezTo>
                    <a:pt x="8988" y="6966"/>
                    <a:pt x="9081" y="6889"/>
                    <a:pt x="9144" y="6826"/>
                  </a:cubicBezTo>
                  <a:cubicBezTo>
                    <a:pt x="9221" y="6764"/>
                    <a:pt x="9315" y="6687"/>
                    <a:pt x="9377" y="6624"/>
                  </a:cubicBezTo>
                  <a:cubicBezTo>
                    <a:pt x="9470" y="6516"/>
                    <a:pt x="9610" y="6391"/>
                    <a:pt x="9688" y="6282"/>
                  </a:cubicBezTo>
                  <a:cubicBezTo>
                    <a:pt x="9766" y="6189"/>
                    <a:pt x="9828" y="6111"/>
                    <a:pt x="9890" y="6018"/>
                  </a:cubicBezTo>
                  <a:cubicBezTo>
                    <a:pt x="9937" y="5940"/>
                    <a:pt x="9983" y="5862"/>
                    <a:pt x="10030" y="5785"/>
                  </a:cubicBezTo>
                  <a:cubicBezTo>
                    <a:pt x="10077" y="5691"/>
                    <a:pt x="10123" y="5583"/>
                    <a:pt x="10170" y="5474"/>
                  </a:cubicBezTo>
                  <a:cubicBezTo>
                    <a:pt x="10185" y="5427"/>
                    <a:pt x="10201" y="5365"/>
                    <a:pt x="10217" y="5318"/>
                  </a:cubicBezTo>
                  <a:cubicBezTo>
                    <a:pt x="10263" y="5101"/>
                    <a:pt x="10279" y="4883"/>
                    <a:pt x="10263" y="4665"/>
                  </a:cubicBezTo>
                  <a:cubicBezTo>
                    <a:pt x="10248" y="4556"/>
                    <a:pt x="10232" y="4447"/>
                    <a:pt x="10201" y="4339"/>
                  </a:cubicBezTo>
                  <a:cubicBezTo>
                    <a:pt x="10170" y="4230"/>
                    <a:pt x="10139" y="4121"/>
                    <a:pt x="10092" y="4012"/>
                  </a:cubicBezTo>
                  <a:cubicBezTo>
                    <a:pt x="10030" y="3825"/>
                    <a:pt x="9937" y="3654"/>
                    <a:pt x="9843" y="3499"/>
                  </a:cubicBezTo>
                  <a:cubicBezTo>
                    <a:pt x="9781" y="3421"/>
                    <a:pt x="9719" y="3312"/>
                    <a:pt x="9641" y="3235"/>
                  </a:cubicBezTo>
                  <a:cubicBezTo>
                    <a:pt x="9517" y="3048"/>
                    <a:pt x="9330" y="2830"/>
                    <a:pt x="9175" y="265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7"/>
            <p:cNvSpPr/>
            <p:nvPr/>
          </p:nvSpPr>
          <p:spPr>
            <a:xfrm>
              <a:off x="-3270375" y="3163575"/>
              <a:ext cx="112275" cy="60250"/>
            </a:xfrm>
            <a:custGeom>
              <a:avLst/>
              <a:gdLst/>
              <a:ahLst/>
              <a:cxnLst/>
              <a:rect l="l" t="t" r="r" b="b"/>
              <a:pathLst>
                <a:path w="4491" h="2410" extrusionOk="0">
                  <a:moveTo>
                    <a:pt x="3980" y="1"/>
                  </a:moveTo>
                  <a:cubicBezTo>
                    <a:pt x="3622" y="1"/>
                    <a:pt x="3082" y="125"/>
                    <a:pt x="2456" y="374"/>
                  </a:cubicBezTo>
                  <a:cubicBezTo>
                    <a:pt x="1259" y="857"/>
                    <a:pt x="170" y="1618"/>
                    <a:pt x="61" y="2069"/>
                  </a:cubicBezTo>
                  <a:cubicBezTo>
                    <a:pt x="1" y="2297"/>
                    <a:pt x="180" y="2410"/>
                    <a:pt x="521" y="2410"/>
                  </a:cubicBezTo>
                  <a:cubicBezTo>
                    <a:pt x="879" y="2410"/>
                    <a:pt x="1415" y="2285"/>
                    <a:pt x="2036" y="2038"/>
                  </a:cubicBezTo>
                  <a:cubicBezTo>
                    <a:pt x="3249" y="1556"/>
                    <a:pt x="4322" y="794"/>
                    <a:pt x="4431" y="328"/>
                  </a:cubicBezTo>
                  <a:cubicBezTo>
                    <a:pt x="4491" y="110"/>
                    <a:pt x="4315" y="1"/>
                    <a:pt x="3980" y="1"/>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7"/>
            <p:cNvSpPr/>
            <p:nvPr/>
          </p:nvSpPr>
          <p:spPr>
            <a:xfrm>
              <a:off x="-3300725" y="3068350"/>
              <a:ext cx="140350" cy="150850"/>
            </a:xfrm>
            <a:custGeom>
              <a:avLst/>
              <a:gdLst/>
              <a:ahLst/>
              <a:cxnLst/>
              <a:rect l="l" t="t" r="r" b="b"/>
              <a:pathLst>
                <a:path w="5614" h="6034" extrusionOk="0">
                  <a:moveTo>
                    <a:pt x="2037" y="234"/>
                  </a:moveTo>
                  <a:cubicBezTo>
                    <a:pt x="1602" y="421"/>
                    <a:pt x="1400" y="514"/>
                    <a:pt x="1151" y="638"/>
                  </a:cubicBezTo>
                  <a:cubicBezTo>
                    <a:pt x="933" y="747"/>
                    <a:pt x="591" y="934"/>
                    <a:pt x="451" y="1011"/>
                  </a:cubicBezTo>
                  <a:cubicBezTo>
                    <a:pt x="327" y="1089"/>
                    <a:pt x="202" y="1167"/>
                    <a:pt x="31" y="1276"/>
                  </a:cubicBezTo>
                  <a:cubicBezTo>
                    <a:pt x="31" y="1291"/>
                    <a:pt x="16" y="1307"/>
                    <a:pt x="16" y="1338"/>
                  </a:cubicBezTo>
                  <a:cubicBezTo>
                    <a:pt x="0" y="1354"/>
                    <a:pt x="0" y="1385"/>
                    <a:pt x="16" y="1416"/>
                  </a:cubicBezTo>
                  <a:lnTo>
                    <a:pt x="1275" y="6034"/>
                  </a:lnTo>
                  <a:cubicBezTo>
                    <a:pt x="1260" y="5987"/>
                    <a:pt x="1260" y="5941"/>
                    <a:pt x="1275" y="5909"/>
                  </a:cubicBezTo>
                  <a:cubicBezTo>
                    <a:pt x="1384" y="5443"/>
                    <a:pt x="2457" y="4681"/>
                    <a:pt x="3670" y="4199"/>
                  </a:cubicBezTo>
                  <a:cubicBezTo>
                    <a:pt x="4665" y="3810"/>
                    <a:pt x="5442" y="3717"/>
                    <a:pt x="5614" y="3966"/>
                  </a:cubicBezTo>
                  <a:lnTo>
                    <a:pt x="2815" y="78"/>
                  </a:lnTo>
                  <a:cubicBezTo>
                    <a:pt x="2784" y="32"/>
                    <a:pt x="2737" y="1"/>
                    <a:pt x="2690" y="1"/>
                  </a:cubicBezTo>
                  <a:cubicBezTo>
                    <a:pt x="2441" y="78"/>
                    <a:pt x="2208" y="172"/>
                    <a:pt x="2037" y="23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7"/>
            <p:cNvSpPr/>
            <p:nvPr/>
          </p:nvSpPr>
          <p:spPr>
            <a:xfrm>
              <a:off x="-3300725" y="3068350"/>
              <a:ext cx="78925" cy="49000"/>
            </a:xfrm>
            <a:custGeom>
              <a:avLst/>
              <a:gdLst/>
              <a:ahLst/>
              <a:cxnLst/>
              <a:rect l="l" t="t" r="r" b="b"/>
              <a:pathLst>
                <a:path w="3157" h="1960" extrusionOk="0">
                  <a:moveTo>
                    <a:pt x="2690" y="1"/>
                  </a:moveTo>
                  <a:cubicBezTo>
                    <a:pt x="2441" y="78"/>
                    <a:pt x="2208" y="172"/>
                    <a:pt x="2037" y="234"/>
                  </a:cubicBezTo>
                  <a:cubicBezTo>
                    <a:pt x="1602" y="421"/>
                    <a:pt x="1400" y="514"/>
                    <a:pt x="1151" y="638"/>
                  </a:cubicBezTo>
                  <a:cubicBezTo>
                    <a:pt x="933" y="747"/>
                    <a:pt x="591" y="934"/>
                    <a:pt x="451" y="1011"/>
                  </a:cubicBezTo>
                  <a:cubicBezTo>
                    <a:pt x="327" y="1089"/>
                    <a:pt x="202" y="1167"/>
                    <a:pt x="31" y="1276"/>
                  </a:cubicBezTo>
                  <a:cubicBezTo>
                    <a:pt x="31" y="1291"/>
                    <a:pt x="16" y="1307"/>
                    <a:pt x="16" y="1338"/>
                  </a:cubicBezTo>
                  <a:cubicBezTo>
                    <a:pt x="0" y="1354"/>
                    <a:pt x="0" y="1385"/>
                    <a:pt x="16" y="1416"/>
                  </a:cubicBezTo>
                  <a:cubicBezTo>
                    <a:pt x="62" y="1602"/>
                    <a:pt x="109" y="1789"/>
                    <a:pt x="156" y="1960"/>
                  </a:cubicBezTo>
                  <a:cubicBezTo>
                    <a:pt x="218" y="1913"/>
                    <a:pt x="265" y="1867"/>
                    <a:pt x="342" y="1820"/>
                  </a:cubicBezTo>
                  <a:cubicBezTo>
                    <a:pt x="498" y="1680"/>
                    <a:pt x="684" y="1556"/>
                    <a:pt x="871" y="1447"/>
                  </a:cubicBezTo>
                  <a:lnTo>
                    <a:pt x="1011" y="1369"/>
                  </a:lnTo>
                  <a:lnTo>
                    <a:pt x="1291" y="1198"/>
                  </a:lnTo>
                  <a:cubicBezTo>
                    <a:pt x="1384" y="1151"/>
                    <a:pt x="1540" y="1074"/>
                    <a:pt x="1586" y="1058"/>
                  </a:cubicBezTo>
                  <a:cubicBezTo>
                    <a:pt x="1819" y="949"/>
                    <a:pt x="2068" y="840"/>
                    <a:pt x="2302" y="763"/>
                  </a:cubicBezTo>
                  <a:cubicBezTo>
                    <a:pt x="2519" y="685"/>
                    <a:pt x="2721" y="638"/>
                    <a:pt x="2939" y="592"/>
                  </a:cubicBezTo>
                  <a:cubicBezTo>
                    <a:pt x="3017" y="576"/>
                    <a:pt x="3095" y="561"/>
                    <a:pt x="3157" y="545"/>
                  </a:cubicBezTo>
                  <a:lnTo>
                    <a:pt x="2830" y="78"/>
                  </a:lnTo>
                  <a:cubicBezTo>
                    <a:pt x="2784" y="32"/>
                    <a:pt x="2737" y="16"/>
                    <a:pt x="269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7"/>
            <p:cNvSpPr/>
            <p:nvPr/>
          </p:nvSpPr>
          <p:spPr>
            <a:xfrm>
              <a:off x="-3309275" y="3007359"/>
              <a:ext cx="92150" cy="82450"/>
            </a:xfrm>
            <a:custGeom>
              <a:avLst/>
              <a:gdLst/>
              <a:ahLst/>
              <a:cxnLst/>
              <a:rect l="l" t="t" r="r" b="b"/>
              <a:pathLst>
                <a:path w="3686" h="3298" extrusionOk="0">
                  <a:moveTo>
                    <a:pt x="3670" y="1898"/>
                  </a:moveTo>
                  <a:cubicBezTo>
                    <a:pt x="3685" y="918"/>
                    <a:pt x="2923" y="94"/>
                    <a:pt x="1944" y="48"/>
                  </a:cubicBezTo>
                  <a:cubicBezTo>
                    <a:pt x="964" y="1"/>
                    <a:pt x="125" y="732"/>
                    <a:pt x="31" y="1696"/>
                  </a:cubicBezTo>
                  <a:cubicBezTo>
                    <a:pt x="0" y="2364"/>
                    <a:pt x="358" y="2986"/>
                    <a:pt x="933" y="3297"/>
                  </a:cubicBezTo>
                  <a:cubicBezTo>
                    <a:pt x="1540" y="2986"/>
                    <a:pt x="2146" y="2691"/>
                    <a:pt x="2768" y="2442"/>
                  </a:cubicBezTo>
                  <a:cubicBezTo>
                    <a:pt x="3079" y="2333"/>
                    <a:pt x="3359" y="2240"/>
                    <a:pt x="3623" y="2162"/>
                  </a:cubicBezTo>
                  <a:cubicBezTo>
                    <a:pt x="3654" y="2085"/>
                    <a:pt x="3654" y="1991"/>
                    <a:pt x="3670"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7"/>
            <p:cNvSpPr/>
            <p:nvPr/>
          </p:nvSpPr>
          <p:spPr>
            <a:xfrm>
              <a:off x="-3262625" y="2927625"/>
              <a:ext cx="78150" cy="69225"/>
            </a:xfrm>
            <a:custGeom>
              <a:avLst/>
              <a:gdLst/>
              <a:ahLst/>
              <a:cxnLst/>
              <a:rect l="l" t="t" r="r" b="b"/>
              <a:pathLst>
                <a:path w="3126" h="2769" extrusionOk="0">
                  <a:moveTo>
                    <a:pt x="2923" y="1727"/>
                  </a:moveTo>
                  <a:cubicBezTo>
                    <a:pt x="2814" y="1634"/>
                    <a:pt x="2675" y="1509"/>
                    <a:pt x="2566" y="1416"/>
                  </a:cubicBezTo>
                  <a:cubicBezTo>
                    <a:pt x="2317" y="1214"/>
                    <a:pt x="2053" y="1012"/>
                    <a:pt x="1788" y="841"/>
                  </a:cubicBezTo>
                  <a:cubicBezTo>
                    <a:pt x="1275" y="498"/>
                    <a:pt x="746" y="219"/>
                    <a:pt x="171" y="1"/>
                  </a:cubicBezTo>
                  <a:cubicBezTo>
                    <a:pt x="0" y="514"/>
                    <a:pt x="202" y="1229"/>
                    <a:pt x="731" y="1805"/>
                  </a:cubicBezTo>
                  <a:cubicBezTo>
                    <a:pt x="1415" y="2551"/>
                    <a:pt x="2379" y="2769"/>
                    <a:pt x="2877" y="2302"/>
                  </a:cubicBezTo>
                  <a:cubicBezTo>
                    <a:pt x="2986" y="2193"/>
                    <a:pt x="3079" y="2053"/>
                    <a:pt x="3125"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7"/>
            <p:cNvSpPr/>
            <p:nvPr/>
          </p:nvSpPr>
          <p:spPr>
            <a:xfrm>
              <a:off x="-3403350" y="2977400"/>
              <a:ext cx="53650" cy="87475"/>
            </a:xfrm>
            <a:custGeom>
              <a:avLst/>
              <a:gdLst/>
              <a:ahLst/>
              <a:cxnLst/>
              <a:rect l="l" t="t" r="r" b="b"/>
              <a:pathLst>
                <a:path w="2146" h="3499" extrusionOk="0">
                  <a:moveTo>
                    <a:pt x="1042" y="0"/>
                  </a:moveTo>
                  <a:cubicBezTo>
                    <a:pt x="887" y="0"/>
                    <a:pt x="715" y="31"/>
                    <a:pt x="576" y="125"/>
                  </a:cubicBezTo>
                  <a:cubicBezTo>
                    <a:pt x="560" y="171"/>
                    <a:pt x="544" y="218"/>
                    <a:pt x="513" y="280"/>
                  </a:cubicBezTo>
                  <a:cubicBezTo>
                    <a:pt x="404" y="544"/>
                    <a:pt x="327" y="824"/>
                    <a:pt x="249" y="1120"/>
                  </a:cubicBezTo>
                  <a:cubicBezTo>
                    <a:pt x="156" y="1477"/>
                    <a:pt x="93" y="1913"/>
                    <a:pt x="93" y="1913"/>
                  </a:cubicBezTo>
                  <a:cubicBezTo>
                    <a:pt x="47" y="2177"/>
                    <a:pt x="16" y="2504"/>
                    <a:pt x="0" y="2784"/>
                  </a:cubicBezTo>
                  <a:cubicBezTo>
                    <a:pt x="202" y="3188"/>
                    <a:pt x="498" y="3452"/>
                    <a:pt x="855" y="3468"/>
                  </a:cubicBezTo>
                  <a:cubicBezTo>
                    <a:pt x="1493" y="3499"/>
                    <a:pt x="2053" y="2752"/>
                    <a:pt x="2099" y="1788"/>
                  </a:cubicBezTo>
                  <a:cubicBezTo>
                    <a:pt x="2146" y="840"/>
                    <a:pt x="1680" y="31"/>
                    <a:pt x="104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7"/>
            <p:cNvSpPr/>
            <p:nvPr/>
          </p:nvSpPr>
          <p:spPr>
            <a:xfrm>
              <a:off x="-3397150" y="3113450"/>
              <a:ext cx="44350" cy="46675"/>
            </a:xfrm>
            <a:custGeom>
              <a:avLst/>
              <a:gdLst/>
              <a:ahLst/>
              <a:cxnLst/>
              <a:rect l="l" t="t" r="r" b="b"/>
              <a:pathLst>
                <a:path w="1774" h="1867" extrusionOk="0">
                  <a:moveTo>
                    <a:pt x="1" y="0"/>
                  </a:moveTo>
                  <a:lnTo>
                    <a:pt x="1" y="0"/>
                  </a:lnTo>
                  <a:cubicBezTo>
                    <a:pt x="32" y="94"/>
                    <a:pt x="63" y="218"/>
                    <a:pt x="94" y="296"/>
                  </a:cubicBezTo>
                  <a:cubicBezTo>
                    <a:pt x="141" y="389"/>
                    <a:pt x="172" y="482"/>
                    <a:pt x="203" y="560"/>
                  </a:cubicBezTo>
                  <a:cubicBezTo>
                    <a:pt x="234" y="638"/>
                    <a:pt x="265" y="685"/>
                    <a:pt x="296" y="747"/>
                  </a:cubicBezTo>
                  <a:cubicBezTo>
                    <a:pt x="452" y="1058"/>
                    <a:pt x="670" y="1322"/>
                    <a:pt x="949" y="1524"/>
                  </a:cubicBezTo>
                  <a:cubicBezTo>
                    <a:pt x="1074" y="1618"/>
                    <a:pt x="1229" y="1695"/>
                    <a:pt x="1369" y="1758"/>
                  </a:cubicBezTo>
                  <a:cubicBezTo>
                    <a:pt x="1432" y="1773"/>
                    <a:pt x="1478" y="1804"/>
                    <a:pt x="1525" y="1820"/>
                  </a:cubicBezTo>
                  <a:cubicBezTo>
                    <a:pt x="1587" y="1835"/>
                    <a:pt x="1665" y="1851"/>
                    <a:pt x="1743" y="1866"/>
                  </a:cubicBezTo>
                  <a:cubicBezTo>
                    <a:pt x="1743" y="1851"/>
                    <a:pt x="1743" y="1851"/>
                    <a:pt x="1743" y="1835"/>
                  </a:cubicBezTo>
                  <a:cubicBezTo>
                    <a:pt x="1774" y="856"/>
                    <a:pt x="996" y="32"/>
                    <a:pt x="1"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7"/>
            <p:cNvSpPr/>
            <p:nvPr/>
          </p:nvSpPr>
          <p:spPr>
            <a:xfrm>
              <a:off x="-3392850" y="2989050"/>
              <a:ext cx="55600" cy="101875"/>
            </a:xfrm>
            <a:custGeom>
              <a:avLst/>
              <a:gdLst/>
              <a:ahLst/>
              <a:cxnLst/>
              <a:rect l="l" t="t" r="r" b="b"/>
              <a:pathLst>
                <a:path w="2224" h="4075" extrusionOk="0">
                  <a:moveTo>
                    <a:pt x="2177" y="1991"/>
                  </a:moveTo>
                  <a:cubicBezTo>
                    <a:pt x="2224" y="3095"/>
                    <a:pt x="1788" y="4028"/>
                    <a:pt x="1197" y="4043"/>
                  </a:cubicBezTo>
                  <a:cubicBezTo>
                    <a:pt x="622" y="4075"/>
                    <a:pt x="93" y="3188"/>
                    <a:pt x="47" y="2084"/>
                  </a:cubicBezTo>
                  <a:cubicBezTo>
                    <a:pt x="0" y="980"/>
                    <a:pt x="435" y="47"/>
                    <a:pt x="1026" y="16"/>
                  </a:cubicBezTo>
                  <a:cubicBezTo>
                    <a:pt x="1602" y="1"/>
                    <a:pt x="2130" y="871"/>
                    <a:pt x="2177" y="199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1" name="Google Shape;3441;p27"/>
          <p:cNvGrpSpPr/>
          <p:nvPr/>
        </p:nvGrpSpPr>
        <p:grpSpPr>
          <a:xfrm>
            <a:off x="7482264" y="2687594"/>
            <a:ext cx="1547497" cy="1832475"/>
            <a:chOff x="-3239700" y="1506425"/>
            <a:chExt cx="589725" cy="698325"/>
          </a:xfrm>
        </p:grpSpPr>
        <p:sp>
          <p:nvSpPr>
            <p:cNvPr id="3442" name="Google Shape;3442;p27"/>
            <p:cNvSpPr/>
            <p:nvPr/>
          </p:nvSpPr>
          <p:spPr>
            <a:xfrm>
              <a:off x="-3116475" y="1864450"/>
              <a:ext cx="308300" cy="108875"/>
            </a:xfrm>
            <a:custGeom>
              <a:avLst/>
              <a:gdLst/>
              <a:ahLst/>
              <a:cxnLst/>
              <a:rect l="l" t="t" r="r" b="b"/>
              <a:pathLst>
                <a:path w="12332" h="4355" extrusionOk="0">
                  <a:moveTo>
                    <a:pt x="11989" y="2660"/>
                  </a:moveTo>
                  <a:cubicBezTo>
                    <a:pt x="11756" y="2395"/>
                    <a:pt x="11492" y="2146"/>
                    <a:pt x="11196" y="1944"/>
                  </a:cubicBezTo>
                  <a:cubicBezTo>
                    <a:pt x="10807" y="1680"/>
                    <a:pt x="10388" y="1447"/>
                    <a:pt x="9952" y="1245"/>
                  </a:cubicBezTo>
                  <a:cubicBezTo>
                    <a:pt x="9501" y="1058"/>
                    <a:pt x="9050" y="871"/>
                    <a:pt x="8584" y="731"/>
                  </a:cubicBezTo>
                  <a:cubicBezTo>
                    <a:pt x="8040" y="560"/>
                    <a:pt x="7480" y="420"/>
                    <a:pt x="6904" y="312"/>
                  </a:cubicBezTo>
                  <a:cubicBezTo>
                    <a:pt x="6780" y="281"/>
                    <a:pt x="6407" y="203"/>
                    <a:pt x="6174" y="172"/>
                  </a:cubicBezTo>
                  <a:cubicBezTo>
                    <a:pt x="5925" y="141"/>
                    <a:pt x="5661" y="109"/>
                    <a:pt x="5443" y="78"/>
                  </a:cubicBezTo>
                  <a:cubicBezTo>
                    <a:pt x="5334" y="63"/>
                    <a:pt x="5194" y="63"/>
                    <a:pt x="5070" y="47"/>
                  </a:cubicBezTo>
                  <a:cubicBezTo>
                    <a:pt x="4588" y="1"/>
                    <a:pt x="4106" y="1"/>
                    <a:pt x="3639" y="16"/>
                  </a:cubicBezTo>
                  <a:cubicBezTo>
                    <a:pt x="3126" y="32"/>
                    <a:pt x="2628" y="94"/>
                    <a:pt x="2146" y="203"/>
                  </a:cubicBezTo>
                  <a:cubicBezTo>
                    <a:pt x="1944" y="249"/>
                    <a:pt x="1758" y="296"/>
                    <a:pt x="1587" y="374"/>
                  </a:cubicBezTo>
                  <a:cubicBezTo>
                    <a:pt x="1431" y="420"/>
                    <a:pt x="1260" y="514"/>
                    <a:pt x="1120" y="560"/>
                  </a:cubicBezTo>
                  <a:cubicBezTo>
                    <a:pt x="1027" y="607"/>
                    <a:pt x="965" y="654"/>
                    <a:pt x="887" y="716"/>
                  </a:cubicBezTo>
                  <a:cubicBezTo>
                    <a:pt x="1" y="1447"/>
                    <a:pt x="1758" y="2691"/>
                    <a:pt x="4836" y="3499"/>
                  </a:cubicBezTo>
                  <a:cubicBezTo>
                    <a:pt x="7900" y="4292"/>
                    <a:pt x="11118" y="4354"/>
                    <a:pt x="12005" y="3624"/>
                  </a:cubicBezTo>
                  <a:cubicBezTo>
                    <a:pt x="12331" y="3344"/>
                    <a:pt x="12300" y="3017"/>
                    <a:pt x="11989"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7"/>
            <p:cNvSpPr/>
            <p:nvPr/>
          </p:nvSpPr>
          <p:spPr>
            <a:xfrm>
              <a:off x="-3212100" y="1860950"/>
              <a:ext cx="480500" cy="170300"/>
            </a:xfrm>
            <a:custGeom>
              <a:avLst/>
              <a:gdLst/>
              <a:ahLst/>
              <a:cxnLst/>
              <a:rect l="l" t="t" r="r" b="b"/>
              <a:pathLst>
                <a:path w="19220" h="6812" extrusionOk="0">
                  <a:moveTo>
                    <a:pt x="18706" y="4168"/>
                  </a:moveTo>
                  <a:cubicBezTo>
                    <a:pt x="17851" y="3204"/>
                    <a:pt x="15628" y="2115"/>
                    <a:pt x="12580" y="1322"/>
                  </a:cubicBezTo>
                  <a:cubicBezTo>
                    <a:pt x="8133" y="156"/>
                    <a:pt x="3499" y="1"/>
                    <a:pt x="1742" y="903"/>
                  </a:cubicBezTo>
                  <a:cubicBezTo>
                    <a:pt x="1618" y="965"/>
                    <a:pt x="1509" y="1043"/>
                    <a:pt x="1400" y="1136"/>
                  </a:cubicBezTo>
                  <a:cubicBezTo>
                    <a:pt x="0" y="2271"/>
                    <a:pt x="2753" y="4215"/>
                    <a:pt x="7526" y="5474"/>
                  </a:cubicBezTo>
                  <a:cubicBezTo>
                    <a:pt x="12316" y="6718"/>
                    <a:pt x="17322" y="6811"/>
                    <a:pt x="18722" y="5661"/>
                  </a:cubicBezTo>
                  <a:cubicBezTo>
                    <a:pt x="19219" y="5241"/>
                    <a:pt x="19204" y="4728"/>
                    <a:pt x="18706" y="4168"/>
                  </a:cubicBezTo>
                  <a:close/>
                  <a:moveTo>
                    <a:pt x="8646" y="3639"/>
                  </a:moveTo>
                  <a:cubicBezTo>
                    <a:pt x="5583" y="2831"/>
                    <a:pt x="3810" y="1587"/>
                    <a:pt x="4712" y="840"/>
                  </a:cubicBezTo>
                  <a:cubicBezTo>
                    <a:pt x="4774" y="794"/>
                    <a:pt x="4852" y="747"/>
                    <a:pt x="4930" y="700"/>
                  </a:cubicBezTo>
                  <a:lnTo>
                    <a:pt x="4992" y="685"/>
                  </a:lnTo>
                  <a:lnTo>
                    <a:pt x="5116" y="669"/>
                  </a:lnTo>
                  <a:cubicBezTo>
                    <a:pt x="5209" y="654"/>
                    <a:pt x="5334" y="638"/>
                    <a:pt x="5427" y="638"/>
                  </a:cubicBezTo>
                  <a:cubicBezTo>
                    <a:pt x="5614" y="623"/>
                    <a:pt x="5894" y="592"/>
                    <a:pt x="6345" y="592"/>
                  </a:cubicBezTo>
                  <a:cubicBezTo>
                    <a:pt x="7013" y="592"/>
                    <a:pt x="7666" y="638"/>
                    <a:pt x="8319" y="700"/>
                  </a:cubicBezTo>
                  <a:cubicBezTo>
                    <a:pt x="8661" y="747"/>
                    <a:pt x="9532" y="856"/>
                    <a:pt x="10076" y="949"/>
                  </a:cubicBezTo>
                  <a:cubicBezTo>
                    <a:pt x="10714" y="1074"/>
                    <a:pt x="11212" y="1167"/>
                    <a:pt x="12222" y="1416"/>
                  </a:cubicBezTo>
                  <a:cubicBezTo>
                    <a:pt x="12922" y="1602"/>
                    <a:pt x="13622" y="1820"/>
                    <a:pt x="14290" y="2069"/>
                  </a:cubicBezTo>
                  <a:cubicBezTo>
                    <a:pt x="14835" y="2255"/>
                    <a:pt x="15332" y="2489"/>
                    <a:pt x="15814" y="2800"/>
                  </a:cubicBezTo>
                  <a:cubicBezTo>
                    <a:pt x="15814" y="2800"/>
                    <a:pt x="15830" y="2800"/>
                    <a:pt x="15830" y="2800"/>
                  </a:cubicBezTo>
                  <a:cubicBezTo>
                    <a:pt x="16141" y="3157"/>
                    <a:pt x="16156" y="3484"/>
                    <a:pt x="15845" y="3764"/>
                  </a:cubicBezTo>
                  <a:cubicBezTo>
                    <a:pt x="14928" y="4494"/>
                    <a:pt x="11709" y="4432"/>
                    <a:pt x="8646" y="363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7"/>
            <p:cNvSpPr/>
            <p:nvPr/>
          </p:nvSpPr>
          <p:spPr>
            <a:xfrm>
              <a:off x="-3239700" y="1506425"/>
              <a:ext cx="589725" cy="519375"/>
            </a:xfrm>
            <a:custGeom>
              <a:avLst/>
              <a:gdLst/>
              <a:ahLst/>
              <a:cxnLst/>
              <a:rect l="l" t="t" r="r" b="b"/>
              <a:pathLst>
                <a:path w="23589" h="20775" extrusionOk="0">
                  <a:moveTo>
                    <a:pt x="23495" y="13233"/>
                  </a:moveTo>
                  <a:cubicBezTo>
                    <a:pt x="23464" y="12953"/>
                    <a:pt x="23402" y="12565"/>
                    <a:pt x="23356" y="12285"/>
                  </a:cubicBezTo>
                  <a:cubicBezTo>
                    <a:pt x="23324" y="12005"/>
                    <a:pt x="23247" y="11616"/>
                    <a:pt x="23185" y="11321"/>
                  </a:cubicBezTo>
                  <a:cubicBezTo>
                    <a:pt x="23138" y="11010"/>
                    <a:pt x="23029" y="10590"/>
                    <a:pt x="22951" y="10279"/>
                  </a:cubicBezTo>
                  <a:cubicBezTo>
                    <a:pt x="22765" y="9564"/>
                    <a:pt x="22563" y="8864"/>
                    <a:pt x="22298" y="8180"/>
                  </a:cubicBezTo>
                  <a:cubicBezTo>
                    <a:pt x="21785" y="6718"/>
                    <a:pt x="21070" y="5319"/>
                    <a:pt x="20168" y="4044"/>
                  </a:cubicBezTo>
                  <a:cubicBezTo>
                    <a:pt x="19997" y="3810"/>
                    <a:pt x="19764" y="3515"/>
                    <a:pt x="19562" y="3282"/>
                  </a:cubicBezTo>
                  <a:cubicBezTo>
                    <a:pt x="19375" y="3064"/>
                    <a:pt x="19142" y="2815"/>
                    <a:pt x="18940" y="2629"/>
                  </a:cubicBezTo>
                  <a:cubicBezTo>
                    <a:pt x="18597" y="2287"/>
                    <a:pt x="18240" y="1960"/>
                    <a:pt x="17851" y="1680"/>
                  </a:cubicBezTo>
                  <a:cubicBezTo>
                    <a:pt x="17447" y="1369"/>
                    <a:pt x="17011" y="1105"/>
                    <a:pt x="16560" y="887"/>
                  </a:cubicBezTo>
                  <a:cubicBezTo>
                    <a:pt x="16125" y="669"/>
                    <a:pt x="15674" y="498"/>
                    <a:pt x="15223" y="343"/>
                  </a:cubicBezTo>
                  <a:cubicBezTo>
                    <a:pt x="14741" y="203"/>
                    <a:pt x="14259" y="110"/>
                    <a:pt x="13762" y="63"/>
                  </a:cubicBezTo>
                  <a:cubicBezTo>
                    <a:pt x="13000" y="1"/>
                    <a:pt x="12238" y="32"/>
                    <a:pt x="11476" y="187"/>
                  </a:cubicBezTo>
                  <a:cubicBezTo>
                    <a:pt x="11258" y="218"/>
                    <a:pt x="10963" y="296"/>
                    <a:pt x="10745" y="343"/>
                  </a:cubicBezTo>
                  <a:cubicBezTo>
                    <a:pt x="10310" y="483"/>
                    <a:pt x="9874" y="623"/>
                    <a:pt x="9454" y="809"/>
                  </a:cubicBezTo>
                  <a:cubicBezTo>
                    <a:pt x="8941" y="1027"/>
                    <a:pt x="8428" y="1291"/>
                    <a:pt x="7946" y="1602"/>
                  </a:cubicBezTo>
                  <a:cubicBezTo>
                    <a:pt x="7386" y="1960"/>
                    <a:pt x="6842" y="2349"/>
                    <a:pt x="6329" y="2769"/>
                  </a:cubicBezTo>
                  <a:cubicBezTo>
                    <a:pt x="5676" y="3297"/>
                    <a:pt x="4992" y="3997"/>
                    <a:pt x="4976" y="3997"/>
                  </a:cubicBezTo>
                  <a:cubicBezTo>
                    <a:pt x="4525" y="4463"/>
                    <a:pt x="3950" y="5101"/>
                    <a:pt x="3546" y="5614"/>
                  </a:cubicBezTo>
                  <a:cubicBezTo>
                    <a:pt x="3312" y="5894"/>
                    <a:pt x="2846" y="6500"/>
                    <a:pt x="2302" y="7324"/>
                  </a:cubicBezTo>
                  <a:cubicBezTo>
                    <a:pt x="1835" y="8040"/>
                    <a:pt x="1447" y="8755"/>
                    <a:pt x="1307" y="9019"/>
                  </a:cubicBezTo>
                  <a:cubicBezTo>
                    <a:pt x="1182" y="9237"/>
                    <a:pt x="1027" y="9548"/>
                    <a:pt x="918" y="9797"/>
                  </a:cubicBezTo>
                  <a:cubicBezTo>
                    <a:pt x="793" y="10030"/>
                    <a:pt x="669" y="10341"/>
                    <a:pt x="576" y="10590"/>
                  </a:cubicBezTo>
                  <a:cubicBezTo>
                    <a:pt x="514" y="10776"/>
                    <a:pt x="405" y="11041"/>
                    <a:pt x="343" y="11258"/>
                  </a:cubicBezTo>
                  <a:cubicBezTo>
                    <a:pt x="296" y="11461"/>
                    <a:pt x="234" y="11678"/>
                    <a:pt x="203" y="11849"/>
                  </a:cubicBezTo>
                  <a:cubicBezTo>
                    <a:pt x="171" y="11989"/>
                    <a:pt x="140" y="12176"/>
                    <a:pt x="125" y="12316"/>
                  </a:cubicBezTo>
                  <a:cubicBezTo>
                    <a:pt x="0" y="13062"/>
                    <a:pt x="47" y="13840"/>
                    <a:pt x="265" y="14586"/>
                  </a:cubicBezTo>
                  <a:cubicBezTo>
                    <a:pt x="374" y="14928"/>
                    <a:pt x="529" y="15255"/>
                    <a:pt x="731" y="15566"/>
                  </a:cubicBezTo>
                  <a:cubicBezTo>
                    <a:pt x="793" y="15659"/>
                    <a:pt x="856" y="15768"/>
                    <a:pt x="933" y="15861"/>
                  </a:cubicBezTo>
                  <a:cubicBezTo>
                    <a:pt x="1089" y="16048"/>
                    <a:pt x="1276" y="16265"/>
                    <a:pt x="1447" y="16436"/>
                  </a:cubicBezTo>
                  <a:cubicBezTo>
                    <a:pt x="1726" y="16716"/>
                    <a:pt x="2053" y="16981"/>
                    <a:pt x="2395" y="17214"/>
                  </a:cubicBezTo>
                  <a:cubicBezTo>
                    <a:pt x="2846" y="17525"/>
                    <a:pt x="3328" y="17805"/>
                    <a:pt x="3826" y="18053"/>
                  </a:cubicBezTo>
                  <a:cubicBezTo>
                    <a:pt x="3997" y="18131"/>
                    <a:pt x="4214" y="18240"/>
                    <a:pt x="4401" y="18318"/>
                  </a:cubicBezTo>
                  <a:cubicBezTo>
                    <a:pt x="4759" y="18473"/>
                    <a:pt x="5241" y="18675"/>
                    <a:pt x="5614" y="18815"/>
                  </a:cubicBezTo>
                  <a:cubicBezTo>
                    <a:pt x="5863" y="18909"/>
                    <a:pt x="6158" y="19018"/>
                    <a:pt x="6500" y="19126"/>
                  </a:cubicBezTo>
                  <a:cubicBezTo>
                    <a:pt x="6516" y="19095"/>
                    <a:pt x="6531" y="19064"/>
                    <a:pt x="6547" y="19018"/>
                  </a:cubicBezTo>
                  <a:cubicBezTo>
                    <a:pt x="3095" y="17820"/>
                    <a:pt x="1322" y="16281"/>
                    <a:pt x="2504" y="15317"/>
                  </a:cubicBezTo>
                  <a:cubicBezTo>
                    <a:pt x="3421" y="14555"/>
                    <a:pt x="5925" y="14337"/>
                    <a:pt x="8895" y="14633"/>
                  </a:cubicBezTo>
                  <a:cubicBezTo>
                    <a:pt x="10729" y="14866"/>
                    <a:pt x="12564" y="15224"/>
                    <a:pt x="14368" y="15690"/>
                  </a:cubicBezTo>
                  <a:cubicBezTo>
                    <a:pt x="18722" y="16934"/>
                    <a:pt x="21163" y="18753"/>
                    <a:pt x="19826" y="19842"/>
                  </a:cubicBezTo>
                  <a:cubicBezTo>
                    <a:pt x="19064" y="20479"/>
                    <a:pt x="17214" y="20728"/>
                    <a:pt x="14912" y="20619"/>
                  </a:cubicBezTo>
                  <a:lnTo>
                    <a:pt x="14912" y="20744"/>
                  </a:lnTo>
                  <a:cubicBezTo>
                    <a:pt x="15394" y="20775"/>
                    <a:pt x="15752" y="20775"/>
                    <a:pt x="15923" y="20775"/>
                  </a:cubicBezTo>
                  <a:cubicBezTo>
                    <a:pt x="16312" y="20775"/>
                    <a:pt x="16825" y="20775"/>
                    <a:pt x="17214" y="20759"/>
                  </a:cubicBezTo>
                  <a:cubicBezTo>
                    <a:pt x="17400" y="20759"/>
                    <a:pt x="17680" y="20728"/>
                    <a:pt x="17867" y="20712"/>
                  </a:cubicBezTo>
                  <a:cubicBezTo>
                    <a:pt x="18069" y="20697"/>
                    <a:pt x="18364" y="20666"/>
                    <a:pt x="18566" y="20635"/>
                  </a:cubicBezTo>
                  <a:cubicBezTo>
                    <a:pt x="18877" y="20588"/>
                    <a:pt x="19282" y="20526"/>
                    <a:pt x="19593" y="20448"/>
                  </a:cubicBezTo>
                  <a:cubicBezTo>
                    <a:pt x="19795" y="20401"/>
                    <a:pt x="20075" y="20308"/>
                    <a:pt x="20277" y="20246"/>
                  </a:cubicBezTo>
                  <a:cubicBezTo>
                    <a:pt x="20479" y="20184"/>
                    <a:pt x="20666" y="20106"/>
                    <a:pt x="20868" y="20013"/>
                  </a:cubicBezTo>
                  <a:cubicBezTo>
                    <a:pt x="21085" y="19904"/>
                    <a:pt x="21303" y="19779"/>
                    <a:pt x="21521" y="19640"/>
                  </a:cubicBezTo>
                  <a:cubicBezTo>
                    <a:pt x="21614" y="19577"/>
                    <a:pt x="21723" y="19484"/>
                    <a:pt x="21816" y="19422"/>
                  </a:cubicBezTo>
                  <a:cubicBezTo>
                    <a:pt x="22189" y="19111"/>
                    <a:pt x="22516" y="18738"/>
                    <a:pt x="22765" y="18302"/>
                  </a:cubicBezTo>
                  <a:cubicBezTo>
                    <a:pt x="22889" y="18100"/>
                    <a:pt x="22998" y="17867"/>
                    <a:pt x="23091" y="17634"/>
                  </a:cubicBezTo>
                  <a:cubicBezTo>
                    <a:pt x="23200" y="17400"/>
                    <a:pt x="23278" y="17136"/>
                    <a:pt x="23340" y="16887"/>
                  </a:cubicBezTo>
                  <a:cubicBezTo>
                    <a:pt x="23464" y="16483"/>
                    <a:pt x="23527" y="16063"/>
                    <a:pt x="23558" y="15643"/>
                  </a:cubicBezTo>
                  <a:cubicBezTo>
                    <a:pt x="23558" y="15410"/>
                    <a:pt x="23589" y="15115"/>
                    <a:pt x="23589" y="14897"/>
                  </a:cubicBezTo>
                  <a:cubicBezTo>
                    <a:pt x="23573" y="14384"/>
                    <a:pt x="23542" y="13731"/>
                    <a:pt x="23495" y="13233"/>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7"/>
            <p:cNvSpPr/>
            <p:nvPr/>
          </p:nvSpPr>
          <p:spPr>
            <a:xfrm>
              <a:off x="-3149525" y="2114125"/>
              <a:ext cx="297025" cy="90625"/>
            </a:xfrm>
            <a:custGeom>
              <a:avLst/>
              <a:gdLst/>
              <a:ahLst/>
              <a:cxnLst/>
              <a:rect l="l" t="t" r="r" b="b"/>
              <a:pathLst>
                <a:path w="11881" h="3625" extrusionOk="0">
                  <a:moveTo>
                    <a:pt x="3163" y="0"/>
                  </a:moveTo>
                  <a:cubicBezTo>
                    <a:pt x="2070" y="0"/>
                    <a:pt x="1212" y="157"/>
                    <a:pt x="825" y="478"/>
                  </a:cubicBezTo>
                  <a:cubicBezTo>
                    <a:pt x="1" y="1162"/>
                    <a:pt x="1618" y="2298"/>
                    <a:pt x="4448" y="3044"/>
                  </a:cubicBezTo>
                  <a:cubicBezTo>
                    <a:pt x="5942" y="3430"/>
                    <a:pt x="7470" y="3625"/>
                    <a:pt x="8701" y="3625"/>
                  </a:cubicBezTo>
                  <a:cubicBezTo>
                    <a:pt x="9803" y="3625"/>
                    <a:pt x="10667" y="3469"/>
                    <a:pt x="11056" y="3153"/>
                  </a:cubicBezTo>
                  <a:cubicBezTo>
                    <a:pt x="11881" y="2469"/>
                    <a:pt x="10248" y="1334"/>
                    <a:pt x="7433" y="587"/>
                  </a:cubicBezTo>
                  <a:cubicBezTo>
                    <a:pt x="5933" y="200"/>
                    <a:pt x="4398" y="0"/>
                    <a:pt x="3163" y="0"/>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7"/>
            <p:cNvSpPr/>
            <p:nvPr/>
          </p:nvSpPr>
          <p:spPr>
            <a:xfrm>
              <a:off x="-3134750" y="1876500"/>
              <a:ext cx="268650" cy="307525"/>
            </a:xfrm>
            <a:custGeom>
              <a:avLst/>
              <a:gdLst/>
              <a:ahLst/>
              <a:cxnLst/>
              <a:rect l="l" t="t" r="r" b="b"/>
              <a:pathLst>
                <a:path w="10746" h="12301" extrusionOk="0">
                  <a:moveTo>
                    <a:pt x="9128" y="794"/>
                  </a:moveTo>
                  <a:cubicBezTo>
                    <a:pt x="8102" y="545"/>
                    <a:pt x="7604" y="452"/>
                    <a:pt x="6967" y="327"/>
                  </a:cubicBezTo>
                  <a:cubicBezTo>
                    <a:pt x="6438" y="234"/>
                    <a:pt x="5567" y="125"/>
                    <a:pt x="5225" y="78"/>
                  </a:cubicBezTo>
                  <a:cubicBezTo>
                    <a:pt x="4930" y="63"/>
                    <a:pt x="4557" y="16"/>
                    <a:pt x="4121" y="1"/>
                  </a:cubicBezTo>
                  <a:cubicBezTo>
                    <a:pt x="4090" y="16"/>
                    <a:pt x="4044" y="47"/>
                    <a:pt x="3997" y="78"/>
                  </a:cubicBezTo>
                  <a:cubicBezTo>
                    <a:pt x="3950" y="110"/>
                    <a:pt x="3904" y="172"/>
                    <a:pt x="3888" y="234"/>
                  </a:cubicBezTo>
                  <a:lnTo>
                    <a:pt x="1" y="10248"/>
                  </a:lnTo>
                  <a:cubicBezTo>
                    <a:pt x="32" y="10154"/>
                    <a:pt x="94" y="10077"/>
                    <a:pt x="187" y="10014"/>
                  </a:cubicBezTo>
                  <a:cubicBezTo>
                    <a:pt x="1011" y="9330"/>
                    <a:pt x="3966" y="9377"/>
                    <a:pt x="6796" y="10123"/>
                  </a:cubicBezTo>
                  <a:cubicBezTo>
                    <a:pt x="9128" y="10730"/>
                    <a:pt x="10637" y="11616"/>
                    <a:pt x="10637" y="12300"/>
                  </a:cubicBezTo>
                  <a:cubicBezTo>
                    <a:pt x="10668" y="8708"/>
                    <a:pt x="10699" y="5132"/>
                    <a:pt x="10745" y="1556"/>
                  </a:cubicBezTo>
                  <a:cubicBezTo>
                    <a:pt x="10730" y="1431"/>
                    <a:pt x="10683" y="1322"/>
                    <a:pt x="10605" y="1245"/>
                  </a:cubicBezTo>
                  <a:cubicBezTo>
                    <a:pt x="10061" y="1058"/>
                    <a:pt x="9501" y="903"/>
                    <a:pt x="9128" y="79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7"/>
            <p:cNvSpPr/>
            <p:nvPr/>
          </p:nvSpPr>
          <p:spPr>
            <a:xfrm>
              <a:off x="-3049225" y="1876500"/>
              <a:ext cx="183500" cy="71550"/>
            </a:xfrm>
            <a:custGeom>
              <a:avLst/>
              <a:gdLst/>
              <a:ahLst/>
              <a:cxnLst/>
              <a:rect l="l" t="t" r="r" b="b"/>
              <a:pathLst>
                <a:path w="7340" h="2862" extrusionOk="0">
                  <a:moveTo>
                    <a:pt x="700" y="1"/>
                  </a:moveTo>
                  <a:cubicBezTo>
                    <a:pt x="669" y="16"/>
                    <a:pt x="623" y="47"/>
                    <a:pt x="576" y="78"/>
                  </a:cubicBezTo>
                  <a:cubicBezTo>
                    <a:pt x="529" y="110"/>
                    <a:pt x="483" y="172"/>
                    <a:pt x="467" y="234"/>
                  </a:cubicBezTo>
                  <a:cubicBezTo>
                    <a:pt x="312" y="623"/>
                    <a:pt x="156" y="1011"/>
                    <a:pt x="1" y="1416"/>
                  </a:cubicBezTo>
                  <a:cubicBezTo>
                    <a:pt x="156" y="1400"/>
                    <a:pt x="327" y="1385"/>
                    <a:pt x="514" y="1385"/>
                  </a:cubicBezTo>
                  <a:cubicBezTo>
                    <a:pt x="690" y="1379"/>
                    <a:pt x="867" y="1375"/>
                    <a:pt x="1043" y="1375"/>
                  </a:cubicBezTo>
                  <a:cubicBezTo>
                    <a:pt x="1349" y="1375"/>
                    <a:pt x="1654" y="1386"/>
                    <a:pt x="1960" y="1416"/>
                  </a:cubicBezTo>
                  <a:cubicBezTo>
                    <a:pt x="2069" y="1416"/>
                    <a:pt x="2224" y="1431"/>
                    <a:pt x="2333" y="1447"/>
                  </a:cubicBezTo>
                  <a:cubicBezTo>
                    <a:pt x="2551" y="1478"/>
                    <a:pt x="2831" y="1509"/>
                    <a:pt x="3048" y="1540"/>
                  </a:cubicBezTo>
                  <a:cubicBezTo>
                    <a:pt x="3297" y="1571"/>
                    <a:pt x="3670" y="1649"/>
                    <a:pt x="3795" y="1664"/>
                  </a:cubicBezTo>
                  <a:cubicBezTo>
                    <a:pt x="4370" y="1789"/>
                    <a:pt x="4930" y="1929"/>
                    <a:pt x="5490" y="2115"/>
                  </a:cubicBezTo>
                  <a:cubicBezTo>
                    <a:pt x="5956" y="2255"/>
                    <a:pt x="6407" y="2426"/>
                    <a:pt x="6858" y="2629"/>
                  </a:cubicBezTo>
                  <a:cubicBezTo>
                    <a:pt x="7029" y="2706"/>
                    <a:pt x="7184" y="2784"/>
                    <a:pt x="7324" y="2862"/>
                  </a:cubicBezTo>
                  <a:cubicBezTo>
                    <a:pt x="7324" y="2426"/>
                    <a:pt x="7324" y="1991"/>
                    <a:pt x="7340" y="1556"/>
                  </a:cubicBezTo>
                  <a:cubicBezTo>
                    <a:pt x="7324" y="1447"/>
                    <a:pt x="7278" y="1338"/>
                    <a:pt x="7184" y="1245"/>
                  </a:cubicBezTo>
                  <a:cubicBezTo>
                    <a:pt x="6640" y="1058"/>
                    <a:pt x="6080" y="903"/>
                    <a:pt x="5707" y="794"/>
                  </a:cubicBezTo>
                  <a:cubicBezTo>
                    <a:pt x="4681" y="545"/>
                    <a:pt x="4183" y="452"/>
                    <a:pt x="3546" y="327"/>
                  </a:cubicBezTo>
                  <a:cubicBezTo>
                    <a:pt x="3017" y="234"/>
                    <a:pt x="2146" y="125"/>
                    <a:pt x="1804" y="78"/>
                  </a:cubicBezTo>
                  <a:cubicBezTo>
                    <a:pt x="1509" y="63"/>
                    <a:pt x="1136" y="16"/>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7"/>
            <p:cNvSpPr/>
            <p:nvPr/>
          </p:nvSpPr>
          <p:spPr>
            <a:xfrm>
              <a:off x="-3008025" y="1727225"/>
              <a:ext cx="220050" cy="187000"/>
            </a:xfrm>
            <a:custGeom>
              <a:avLst/>
              <a:gdLst/>
              <a:ahLst/>
              <a:cxnLst/>
              <a:rect l="l" t="t" r="r" b="b"/>
              <a:pathLst>
                <a:path w="8802" h="7480" extrusionOk="0">
                  <a:moveTo>
                    <a:pt x="7449" y="7029"/>
                  </a:moveTo>
                  <a:cubicBezTo>
                    <a:pt x="8802" y="5365"/>
                    <a:pt x="8491" y="2862"/>
                    <a:pt x="6749" y="1431"/>
                  </a:cubicBezTo>
                  <a:cubicBezTo>
                    <a:pt x="5008" y="1"/>
                    <a:pt x="2489" y="187"/>
                    <a:pt x="1120" y="1867"/>
                  </a:cubicBezTo>
                  <a:cubicBezTo>
                    <a:pt x="187" y="3017"/>
                    <a:pt x="1" y="4603"/>
                    <a:pt x="638" y="5941"/>
                  </a:cubicBezTo>
                  <a:cubicBezTo>
                    <a:pt x="2131" y="6174"/>
                    <a:pt x="3624" y="6469"/>
                    <a:pt x="5085" y="6858"/>
                  </a:cubicBezTo>
                  <a:cubicBezTo>
                    <a:pt x="5770" y="7045"/>
                    <a:pt x="6423" y="7262"/>
                    <a:pt x="6998" y="7480"/>
                  </a:cubicBezTo>
                  <a:cubicBezTo>
                    <a:pt x="7154" y="7340"/>
                    <a:pt x="7309" y="7200"/>
                    <a:pt x="7449" y="7029"/>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7"/>
            <p:cNvSpPr/>
            <p:nvPr/>
          </p:nvSpPr>
          <p:spPr>
            <a:xfrm>
              <a:off x="-2767000" y="1619950"/>
              <a:ext cx="109650" cy="198275"/>
            </a:xfrm>
            <a:custGeom>
              <a:avLst/>
              <a:gdLst/>
              <a:ahLst/>
              <a:cxnLst/>
              <a:rect l="l" t="t" r="r" b="b"/>
              <a:pathLst>
                <a:path w="4386" h="7931" extrusionOk="0">
                  <a:moveTo>
                    <a:pt x="4277" y="6780"/>
                  </a:moveTo>
                  <a:cubicBezTo>
                    <a:pt x="4230" y="6469"/>
                    <a:pt x="4121" y="6049"/>
                    <a:pt x="4043" y="5753"/>
                  </a:cubicBezTo>
                  <a:cubicBezTo>
                    <a:pt x="3857" y="5038"/>
                    <a:pt x="3655" y="4338"/>
                    <a:pt x="3390" y="3654"/>
                  </a:cubicBezTo>
                  <a:cubicBezTo>
                    <a:pt x="2939" y="2364"/>
                    <a:pt x="2333" y="1135"/>
                    <a:pt x="1586" y="0"/>
                  </a:cubicBezTo>
                  <a:cubicBezTo>
                    <a:pt x="591" y="684"/>
                    <a:pt x="0" y="2255"/>
                    <a:pt x="203" y="4012"/>
                  </a:cubicBezTo>
                  <a:cubicBezTo>
                    <a:pt x="451" y="6251"/>
                    <a:pt x="1897" y="7930"/>
                    <a:pt x="3406" y="7759"/>
                  </a:cubicBezTo>
                  <a:cubicBezTo>
                    <a:pt x="3763" y="7728"/>
                    <a:pt x="4105" y="7588"/>
                    <a:pt x="4385" y="7371"/>
                  </a:cubicBezTo>
                  <a:cubicBezTo>
                    <a:pt x="4354" y="7168"/>
                    <a:pt x="4308" y="6951"/>
                    <a:pt x="4277" y="6780"/>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7"/>
            <p:cNvSpPr/>
            <p:nvPr/>
          </p:nvSpPr>
          <p:spPr>
            <a:xfrm>
              <a:off x="-3152225" y="1541425"/>
              <a:ext cx="171450" cy="183500"/>
            </a:xfrm>
            <a:custGeom>
              <a:avLst/>
              <a:gdLst/>
              <a:ahLst/>
              <a:cxnLst/>
              <a:rect l="l" t="t" r="r" b="b"/>
              <a:pathLst>
                <a:path w="6858" h="7340" extrusionOk="0">
                  <a:moveTo>
                    <a:pt x="5753" y="404"/>
                  </a:moveTo>
                  <a:cubicBezTo>
                    <a:pt x="5473" y="187"/>
                    <a:pt x="5131" y="47"/>
                    <a:pt x="4774" y="0"/>
                  </a:cubicBezTo>
                  <a:cubicBezTo>
                    <a:pt x="4665" y="78"/>
                    <a:pt x="4556" y="140"/>
                    <a:pt x="4463" y="202"/>
                  </a:cubicBezTo>
                  <a:cubicBezTo>
                    <a:pt x="3903" y="560"/>
                    <a:pt x="3359" y="949"/>
                    <a:pt x="2846" y="1369"/>
                  </a:cubicBezTo>
                  <a:cubicBezTo>
                    <a:pt x="2193" y="1897"/>
                    <a:pt x="1493" y="2597"/>
                    <a:pt x="1493" y="2597"/>
                  </a:cubicBezTo>
                  <a:cubicBezTo>
                    <a:pt x="1089" y="3017"/>
                    <a:pt x="575" y="3577"/>
                    <a:pt x="187" y="4043"/>
                  </a:cubicBezTo>
                  <a:cubicBezTo>
                    <a:pt x="0" y="5023"/>
                    <a:pt x="187" y="5924"/>
                    <a:pt x="824" y="6438"/>
                  </a:cubicBezTo>
                  <a:cubicBezTo>
                    <a:pt x="1928" y="7339"/>
                    <a:pt x="3934" y="6717"/>
                    <a:pt x="5302" y="5054"/>
                  </a:cubicBezTo>
                  <a:cubicBezTo>
                    <a:pt x="6655" y="3406"/>
                    <a:pt x="6857" y="1322"/>
                    <a:pt x="5753" y="404"/>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7"/>
            <p:cNvSpPr/>
            <p:nvPr/>
          </p:nvSpPr>
          <p:spPr>
            <a:xfrm>
              <a:off x="-3239700" y="1771150"/>
              <a:ext cx="66100" cy="141150"/>
            </a:xfrm>
            <a:custGeom>
              <a:avLst/>
              <a:gdLst/>
              <a:ahLst/>
              <a:cxnLst/>
              <a:rect l="l" t="t" r="r" b="b"/>
              <a:pathLst>
                <a:path w="2644" h="5646" extrusionOk="0">
                  <a:moveTo>
                    <a:pt x="591" y="1"/>
                  </a:moveTo>
                  <a:lnTo>
                    <a:pt x="576" y="1"/>
                  </a:lnTo>
                  <a:cubicBezTo>
                    <a:pt x="514" y="203"/>
                    <a:pt x="405" y="467"/>
                    <a:pt x="358" y="669"/>
                  </a:cubicBezTo>
                  <a:cubicBezTo>
                    <a:pt x="296" y="872"/>
                    <a:pt x="234" y="1089"/>
                    <a:pt x="203" y="1276"/>
                  </a:cubicBezTo>
                  <a:cubicBezTo>
                    <a:pt x="171" y="1400"/>
                    <a:pt x="140" y="1587"/>
                    <a:pt x="125" y="1727"/>
                  </a:cubicBezTo>
                  <a:cubicBezTo>
                    <a:pt x="0" y="2489"/>
                    <a:pt x="47" y="3251"/>
                    <a:pt x="265" y="3997"/>
                  </a:cubicBezTo>
                  <a:cubicBezTo>
                    <a:pt x="374" y="4339"/>
                    <a:pt x="529" y="4666"/>
                    <a:pt x="731" y="4977"/>
                  </a:cubicBezTo>
                  <a:cubicBezTo>
                    <a:pt x="793" y="5070"/>
                    <a:pt x="856" y="5179"/>
                    <a:pt x="933" y="5272"/>
                  </a:cubicBezTo>
                  <a:cubicBezTo>
                    <a:pt x="1027" y="5381"/>
                    <a:pt x="1136" y="5521"/>
                    <a:pt x="1244" y="5645"/>
                  </a:cubicBezTo>
                  <a:cubicBezTo>
                    <a:pt x="1260" y="5630"/>
                    <a:pt x="1276" y="5614"/>
                    <a:pt x="1291" y="5599"/>
                  </a:cubicBezTo>
                  <a:cubicBezTo>
                    <a:pt x="2644" y="3935"/>
                    <a:pt x="2333" y="1431"/>
                    <a:pt x="591" y="1"/>
                  </a:cubicBezTo>
                  <a:close/>
                </a:path>
              </a:pathLst>
            </a:custGeom>
            <a:solidFill>
              <a:srgbClr val="ECC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7"/>
            <p:cNvSpPr/>
            <p:nvPr/>
          </p:nvSpPr>
          <p:spPr>
            <a:xfrm>
              <a:off x="-3159625" y="1568625"/>
              <a:ext cx="180800" cy="224725"/>
            </a:xfrm>
            <a:custGeom>
              <a:avLst/>
              <a:gdLst/>
              <a:ahLst/>
              <a:cxnLst/>
              <a:rect l="l" t="t" r="r" b="b"/>
              <a:pathLst>
                <a:path w="7232" h="8989" extrusionOk="0">
                  <a:moveTo>
                    <a:pt x="5598" y="5816"/>
                  </a:moveTo>
                  <a:cubicBezTo>
                    <a:pt x="4214" y="7900"/>
                    <a:pt x="2193" y="8988"/>
                    <a:pt x="1105" y="8242"/>
                  </a:cubicBezTo>
                  <a:cubicBezTo>
                    <a:pt x="1" y="7511"/>
                    <a:pt x="249" y="5241"/>
                    <a:pt x="1633" y="3157"/>
                  </a:cubicBezTo>
                  <a:cubicBezTo>
                    <a:pt x="3017" y="1089"/>
                    <a:pt x="5039" y="1"/>
                    <a:pt x="6127" y="731"/>
                  </a:cubicBezTo>
                  <a:cubicBezTo>
                    <a:pt x="7231" y="1478"/>
                    <a:pt x="6998" y="3748"/>
                    <a:pt x="5598" y="581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7"/>
            <p:cNvSpPr/>
            <p:nvPr/>
          </p:nvSpPr>
          <p:spPr>
            <a:xfrm>
              <a:off x="-2729300" y="1744325"/>
              <a:ext cx="64550" cy="194800"/>
            </a:xfrm>
            <a:custGeom>
              <a:avLst/>
              <a:gdLst/>
              <a:ahLst/>
              <a:cxnLst/>
              <a:rect l="l" t="t" r="r" b="b"/>
              <a:pathLst>
                <a:path w="2582" h="7792" extrusionOk="0">
                  <a:moveTo>
                    <a:pt x="156" y="3982"/>
                  </a:moveTo>
                  <a:cubicBezTo>
                    <a:pt x="1" y="1851"/>
                    <a:pt x="374" y="94"/>
                    <a:pt x="1011" y="48"/>
                  </a:cubicBezTo>
                  <a:cubicBezTo>
                    <a:pt x="1633" y="1"/>
                    <a:pt x="2271" y="1680"/>
                    <a:pt x="2426" y="3811"/>
                  </a:cubicBezTo>
                  <a:cubicBezTo>
                    <a:pt x="2582" y="5941"/>
                    <a:pt x="2209" y="7698"/>
                    <a:pt x="1587" y="7744"/>
                  </a:cubicBezTo>
                  <a:cubicBezTo>
                    <a:pt x="965" y="7791"/>
                    <a:pt x="327" y="6096"/>
                    <a:pt x="156" y="3982"/>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27"/>
          <p:cNvGrpSpPr/>
          <p:nvPr/>
        </p:nvGrpSpPr>
        <p:grpSpPr>
          <a:xfrm>
            <a:off x="8425582" y="3507784"/>
            <a:ext cx="797080" cy="926480"/>
            <a:chOff x="8015007" y="3489654"/>
            <a:chExt cx="797080" cy="926480"/>
          </a:xfrm>
        </p:grpSpPr>
        <p:grpSp>
          <p:nvGrpSpPr>
            <p:cNvPr id="3455" name="Google Shape;3455;p27"/>
            <p:cNvGrpSpPr/>
            <p:nvPr/>
          </p:nvGrpSpPr>
          <p:grpSpPr>
            <a:xfrm>
              <a:off x="8015007" y="3489654"/>
              <a:ext cx="782573" cy="926480"/>
              <a:chOff x="-934125" y="4017250"/>
              <a:chExt cx="263200" cy="311600"/>
            </a:xfrm>
          </p:grpSpPr>
          <p:sp>
            <p:nvSpPr>
              <p:cNvPr id="3456" name="Google Shape;3456;p27"/>
              <p:cNvSpPr/>
              <p:nvPr/>
            </p:nvSpPr>
            <p:spPr>
              <a:xfrm>
                <a:off x="-878150" y="4178950"/>
                <a:ext cx="138425" cy="46300"/>
              </a:xfrm>
              <a:custGeom>
                <a:avLst/>
                <a:gdLst/>
                <a:ahLst/>
                <a:cxnLst/>
                <a:rect l="l" t="t" r="r" b="b"/>
                <a:pathLst>
                  <a:path w="5537" h="1852" extrusionOk="0">
                    <a:moveTo>
                      <a:pt x="5365" y="1027"/>
                    </a:moveTo>
                    <a:cubicBezTo>
                      <a:pt x="5256" y="918"/>
                      <a:pt x="5132" y="810"/>
                      <a:pt x="4992" y="732"/>
                    </a:cubicBezTo>
                    <a:cubicBezTo>
                      <a:pt x="4821" y="607"/>
                      <a:pt x="4634" y="514"/>
                      <a:pt x="4432" y="436"/>
                    </a:cubicBezTo>
                    <a:cubicBezTo>
                      <a:pt x="4230" y="359"/>
                      <a:pt x="4028" y="296"/>
                      <a:pt x="3810" y="234"/>
                    </a:cubicBezTo>
                    <a:cubicBezTo>
                      <a:pt x="3561" y="172"/>
                      <a:pt x="3313" y="110"/>
                      <a:pt x="3048" y="79"/>
                    </a:cubicBezTo>
                    <a:cubicBezTo>
                      <a:pt x="3002" y="79"/>
                      <a:pt x="2831" y="48"/>
                      <a:pt x="2722" y="32"/>
                    </a:cubicBezTo>
                    <a:lnTo>
                      <a:pt x="2395" y="1"/>
                    </a:lnTo>
                    <a:lnTo>
                      <a:pt x="2240" y="1"/>
                    </a:lnTo>
                    <a:cubicBezTo>
                      <a:pt x="2022" y="1"/>
                      <a:pt x="1804" y="1"/>
                      <a:pt x="1587" y="17"/>
                    </a:cubicBezTo>
                    <a:cubicBezTo>
                      <a:pt x="1369" y="32"/>
                      <a:pt x="1151" y="63"/>
                      <a:pt x="934" y="125"/>
                    </a:cubicBezTo>
                    <a:cubicBezTo>
                      <a:pt x="840" y="156"/>
                      <a:pt x="763" y="172"/>
                      <a:pt x="685" y="219"/>
                    </a:cubicBezTo>
                    <a:cubicBezTo>
                      <a:pt x="623" y="234"/>
                      <a:pt x="545" y="281"/>
                      <a:pt x="483" y="312"/>
                    </a:cubicBezTo>
                    <a:cubicBezTo>
                      <a:pt x="452" y="328"/>
                      <a:pt x="420" y="359"/>
                      <a:pt x="389" y="374"/>
                    </a:cubicBezTo>
                    <a:cubicBezTo>
                      <a:pt x="1" y="716"/>
                      <a:pt x="809" y="1245"/>
                      <a:pt x="2193" y="1540"/>
                    </a:cubicBezTo>
                    <a:cubicBezTo>
                      <a:pt x="3577" y="1851"/>
                      <a:pt x="5008" y="1805"/>
                      <a:pt x="5396" y="1463"/>
                    </a:cubicBezTo>
                    <a:cubicBezTo>
                      <a:pt x="5536" y="1323"/>
                      <a:pt x="5505" y="1183"/>
                      <a:pt x="5365" y="10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7"/>
              <p:cNvSpPr/>
              <p:nvPr/>
            </p:nvSpPr>
            <p:spPr>
              <a:xfrm>
                <a:off x="-920125" y="4178950"/>
                <a:ext cx="215375" cy="71175"/>
              </a:xfrm>
              <a:custGeom>
                <a:avLst/>
                <a:gdLst/>
                <a:ahLst/>
                <a:cxnLst/>
                <a:rect l="l" t="t" r="r" b="b"/>
                <a:pathLst>
                  <a:path w="8615" h="2847" extrusionOk="0">
                    <a:moveTo>
                      <a:pt x="8350" y="1587"/>
                    </a:moveTo>
                    <a:cubicBezTo>
                      <a:pt x="7962" y="1167"/>
                      <a:pt x="6951" y="732"/>
                      <a:pt x="5583" y="436"/>
                    </a:cubicBezTo>
                    <a:cubicBezTo>
                      <a:pt x="3577" y="1"/>
                      <a:pt x="1509" y="17"/>
                      <a:pt x="747" y="452"/>
                    </a:cubicBezTo>
                    <a:cubicBezTo>
                      <a:pt x="684" y="483"/>
                      <a:pt x="638" y="514"/>
                      <a:pt x="591" y="561"/>
                    </a:cubicBezTo>
                    <a:cubicBezTo>
                      <a:pt x="0" y="1089"/>
                      <a:pt x="1260" y="1914"/>
                      <a:pt x="3406" y="2380"/>
                    </a:cubicBezTo>
                    <a:cubicBezTo>
                      <a:pt x="5567" y="2846"/>
                      <a:pt x="7791" y="2784"/>
                      <a:pt x="8397" y="2240"/>
                    </a:cubicBezTo>
                    <a:cubicBezTo>
                      <a:pt x="8615" y="2053"/>
                      <a:pt x="8584" y="1820"/>
                      <a:pt x="8350" y="1587"/>
                    </a:cubicBezTo>
                    <a:close/>
                    <a:moveTo>
                      <a:pt x="3872" y="1540"/>
                    </a:moveTo>
                    <a:cubicBezTo>
                      <a:pt x="2488" y="1229"/>
                      <a:pt x="1680" y="716"/>
                      <a:pt x="2068" y="374"/>
                    </a:cubicBezTo>
                    <a:cubicBezTo>
                      <a:pt x="2084" y="343"/>
                      <a:pt x="2115" y="328"/>
                      <a:pt x="2162" y="296"/>
                    </a:cubicBezTo>
                    <a:lnTo>
                      <a:pt x="2193" y="296"/>
                    </a:lnTo>
                    <a:lnTo>
                      <a:pt x="2239" y="296"/>
                    </a:lnTo>
                    <a:cubicBezTo>
                      <a:pt x="2286" y="296"/>
                      <a:pt x="2333" y="281"/>
                      <a:pt x="2379" y="265"/>
                    </a:cubicBezTo>
                    <a:cubicBezTo>
                      <a:pt x="2457" y="265"/>
                      <a:pt x="2581" y="250"/>
                      <a:pt x="2784" y="234"/>
                    </a:cubicBezTo>
                    <a:cubicBezTo>
                      <a:pt x="3079" y="219"/>
                      <a:pt x="3375" y="234"/>
                      <a:pt x="3670" y="250"/>
                    </a:cubicBezTo>
                    <a:cubicBezTo>
                      <a:pt x="3825" y="250"/>
                      <a:pt x="4214" y="296"/>
                      <a:pt x="4447" y="328"/>
                    </a:cubicBezTo>
                    <a:cubicBezTo>
                      <a:pt x="4727" y="359"/>
                      <a:pt x="4961" y="390"/>
                      <a:pt x="5427" y="499"/>
                    </a:cubicBezTo>
                    <a:cubicBezTo>
                      <a:pt x="5738" y="561"/>
                      <a:pt x="6049" y="639"/>
                      <a:pt x="6344" y="747"/>
                    </a:cubicBezTo>
                    <a:cubicBezTo>
                      <a:pt x="6593" y="810"/>
                      <a:pt x="6826" y="918"/>
                      <a:pt x="7044" y="1043"/>
                    </a:cubicBezTo>
                    <a:lnTo>
                      <a:pt x="7044" y="1043"/>
                    </a:lnTo>
                    <a:lnTo>
                      <a:pt x="7044" y="1043"/>
                    </a:lnTo>
                    <a:cubicBezTo>
                      <a:pt x="7184" y="1183"/>
                      <a:pt x="7200" y="1338"/>
                      <a:pt x="7060" y="1463"/>
                    </a:cubicBezTo>
                    <a:cubicBezTo>
                      <a:pt x="6687" y="1805"/>
                      <a:pt x="5256" y="1836"/>
                      <a:pt x="3872" y="154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7"/>
              <p:cNvSpPr/>
              <p:nvPr/>
            </p:nvSpPr>
            <p:spPr>
              <a:xfrm>
                <a:off x="-934125" y="4017250"/>
                <a:ext cx="263200" cy="230550"/>
              </a:xfrm>
              <a:custGeom>
                <a:avLst/>
                <a:gdLst/>
                <a:ahLst/>
                <a:cxnLst/>
                <a:rect l="l" t="t" r="r" b="b"/>
                <a:pathLst>
                  <a:path w="10528" h="9222" extrusionOk="0">
                    <a:moveTo>
                      <a:pt x="10465" y="5707"/>
                    </a:moveTo>
                    <a:cubicBezTo>
                      <a:pt x="10434" y="5583"/>
                      <a:pt x="10403" y="5412"/>
                      <a:pt x="10387" y="5287"/>
                    </a:cubicBezTo>
                    <a:cubicBezTo>
                      <a:pt x="10356" y="5163"/>
                      <a:pt x="10310" y="4992"/>
                      <a:pt x="10294" y="4867"/>
                    </a:cubicBezTo>
                    <a:cubicBezTo>
                      <a:pt x="10263" y="4727"/>
                      <a:pt x="10201" y="4541"/>
                      <a:pt x="10154" y="4401"/>
                    </a:cubicBezTo>
                    <a:cubicBezTo>
                      <a:pt x="10076" y="4090"/>
                      <a:pt x="9968" y="3779"/>
                      <a:pt x="9828" y="3484"/>
                    </a:cubicBezTo>
                    <a:cubicBezTo>
                      <a:pt x="9579" y="2846"/>
                      <a:pt x="9221" y="2240"/>
                      <a:pt x="8801" y="1680"/>
                    </a:cubicBezTo>
                    <a:cubicBezTo>
                      <a:pt x="8724" y="1587"/>
                      <a:pt x="8599" y="1447"/>
                      <a:pt x="8522" y="1353"/>
                    </a:cubicBezTo>
                    <a:cubicBezTo>
                      <a:pt x="8428" y="1260"/>
                      <a:pt x="8319" y="1151"/>
                      <a:pt x="8242" y="1073"/>
                    </a:cubicBezTo>
                    <a:cubicBezTo>
                      <a:pt x="8071" y="918"/>
                      <a:pt x="7915" y="793"/>
                      <a:pt x="7729" y="669"/>
                    </a:cubicBezTo>
                    <a:cubicBezTo>
                      <a:pt x="7542" y="545"/>
                      <a:pt x="7355" y="436"/>
                      <a:pt x="7153" y="343"/>
                    </a:cubicBezTo>
                    <a:cubicBezTo>
                      <a:pt x="6951" y="249"/>
                      <a:pt x="6749" y="187"/>
                      <a:pt x="6547" y="125"/>
                    </a:cubicBezTo>
                    <a:cubicBezTo>
                      <a:pt x="6127" y="16"/>
                      <a:pt x="5676" y="0"/>
                      <a:pt x="5241" y="63"/>
                    </a:cubicBezTo>
                    <a:cubicBezTo>
                      <a:pt x="5116" y="78"/>
                      <a:pt x="4992" y="94"/>
                      <a:pt x="4867" y="125"/>
                    </a:cubicBezTo>
                    <a:cubicBezTo>
                      <a:pt x="4774" y="140"/>
                      <a:pt x="4650" y="187"/>
                      <a:pt x="4556" y="218"/>
                    </a:cubicBezTo>
                    <a:cubicBezTo>
                      <a:pt x="4354" y="280"/>
                      <a:pt x="4168" y="358"/>
                      <a:pt x="3981" y="436"/>
                    </a:cubicBezTo>
                    <a:cubicBezTo>
                      <a:pt x="3763" y="560"/>
                      <a:pt x="3546" y="685"/>
                      <a:pt x="3328" y="825"/>
                    </a:cubicBezTo>
                    <a:cubicBezTo>
                      <a:pt x="3095" y="996"/>
                      <a:pt x="2862" y="1182"/>
                      <a:pt x="2628" y="1369"/>
                    </a:cubicBezTo>
                    <a:cubicBezTo>
                      <a:pt x="2348" y="1618"/>
                      <a:pt x="2053" y="1944"/>
                      <a:pt x="2053" y="1960"/>
                    </a:cubicBezTo>
                    <a:cubicBezTo>
                      <a:pt x="1851" y="2177"/>
                      <a:pt x="1618" y="2473"/>
                      <a:pt x="1447" y="2706"/>
                    </a:cubicBezTo>
                    <a:cubicBezTo>
                      <a:pt x="1338" y="2830"/>
                      <a:pt x="1151" y="3110"/>
                      <a:pt x="918" y="3484"/>
                    </a:cubicBezTo>
                    <a:cubicBezTo>
                      <a:pt x="731" y="3810"/>
                      <a:pt x="560" y="4137"/>
                      <a:pt x="498" y="4261"/>
                    </a:cubicBezTo>
                    <a:cubicBezTo>
                      <a:pt x="451" y="4385"/>
                      <a:pt x="389" y="4510"/>
                      <a:pt x="343" y="4603"/>
                    </a:cubicBezTo>
                    <a:cubicBezTo>
                      <a:pt x="312" y="4712"/>
                      <a:pt x="249" y="4852"/>
                      <a:pt x="218" y="4976"/>
                    </a:cubicBezTo>
                    <a:cubicBezTo>
                      <a:pt x="172" y="5085"/>
                      <a:pt x="140" y="5178"/>
                      <a:pt x="125" y="5272"/>
                    </a:cubicBezTo>
                    <a:cubicBezTo>
                      <a:pt x="109" y="5365"/>
                      <a:pt x="78" y="5458"/>
                      <a:pt x="63" y="5536"/>
                    </a:cubicBezTo>
                    <a:cubicBezTo>
                      <a:pt x="47" y="5614"/>
                      <a:pt x="47" y="5692"/>
                      <a:pt x="32" y="5738"/>
                    </a:cubicBezTo>
                    <a:cubicBezTo>
                      <a:pt x="1" y="6080"/>
                      <a:pt x="32" y="6438"/>
                      <a:pt x="140" y="6749"/>
                    </a:cubicBezTo>
                    <a:cubicBezTo>
                      <a:pt x="203" y="6904"/>
                      <a:pt x="280" y="7044"/>
                      <a:pt x="374" y="7184"/>
                    </a:cubicBezTo>
                    <a:cubicBezTo>
                      <a:pt x="405" y="7231"/>
                      <a:pt x="436" y="7278"/>
                      <a:pt x="467" y="7309"/>
                    </a:cubicBezTo>
                    <a:cubicBezTo>
                      <a:pt x="529" y="7386"/>
                      <a:pt x="623" y="7495"/>
                      <a:pt x="700" y="7557"/>
                    </a:cubicBezTo>
                    <a:cubicBezTo>
                      <a:pt x="840" y="7682"/>
                      <a:pt x="980" y="7791"/>
                      <a:pt x="1136" y="7884"/>
                    </a:cubicBezTo>
                    <a:cubicBezTo>
                      <a:pt x="1353" y="8008"/>
                      <a:pt x="1571" y="8133"/>
                      <a:pt x="1804" y="8226"/>
                    </a:cubicBezTo>
                    <a:cubicBezTo>
                      <a:pt x="1882" y="8257"/>
                      <a:pt x="1975" y="8304"/>
                      <a:pt x="2053" y="8335"/>
                    </a:cubicBezTo>
                    <a:cubicBezTo>
                      <a:pt x="2224" y="8397"/>
                      <a:pt x="2442" y="8475"/>
                      <a:pt x="2597" y="8537"/>
                    </a:cubicBezTo>
                    <a:cubicBezTo>
                      <a:pt x="2722" y="8568"/>
                      <a:pt x="2846" y="8615"/>
                      <a:pt x="3002" y="8661"/>
                    </a:cubicBezTo>
                    <a:lnTo>
                      <a:pt x="3033" y="8599"/>
                    </a:lnTo>
                    <a:cubicBezTo>
                      <a:pt x="1478" y="8133"/>
                      <a:pt x="654" y="7480"/>
                      <a:pt x="1151" y="7029"/>
                    </a:cubicBezTo>
                    <a:cubicBezTo>
                      <a:pt x="1540" y="6671"/>
                      <a:pt x="2659" y="6531"/>
                      <a:pt x="3981" y="6609"/>
                    </a:cubicBezTo>
                    <a:cubicBezTo>
                      <a:pt x="4805" y="6671"/>
                      <a:pt x="5629" y="6796"/>
                      <a:pt x="6438" y="6967"/>
                    </a:cubicBezTo>
                    <a:cubicBezTo>
                      <a:pt x="8413" y="7449"/>
                      <a:pt x="9517" y="8210"/>
                      <a:pt x="8957" y="8724"/>
                    </a:cubicBezTo>
                    <a:cubicBezTo>
                      <a:pt x="8630" y="9019"/>
                      <a:pt x="7806" y="9159"/>
                      <a:pt x="6780" y="9159"/>
                    </a:cubicBezTo>
                    <a:cubicBezTo>
                      <a:pt x="6780" y="9190"/>
                      <a:pt x="6780" y="9206"/>
                      <a:pt x="6780" y="9221"/>
                    </a:cubicBezTo>
                    <a:lnTo>
                      <a:pt x="7231" y="9221"/>
                    </a:lnTo>
                    <a:cubicBezTo>
                      <a:pt x="7402" y="9221"/>
                      <a:pt x="7635" y="9206"/>
                      <a:pt x="7806" y="9190"/>
                    </a:cubicBezTo>
                    <a:cubicBezTo>
                      <a:pt x="7884" y="9190"/>
                      <a:pt x="7993" y="9159"/>
                      <a:pt x="8102" y="9159"/>
                    </a:cubicBezTo>
                    <a:cubicBezTo>
                      <a:pt x="8195" y="9143"/>
                      <a:pt x="8319" y="9128"/>
                      <a:pt x="8397" y="9112"/>
                    </a:cubicBezTo>
                    <a:cubicBezTo>
                      <a:pt x="8537" y="9081"/>
                      <a:pt x="8724" y="9035"/>
                      <a:pt x="8848" y="9004"/>
                    </a:cubicBezTo>
                    <a:cubicBezTo>
                      <a:pt x="8941" y="8972"/>
                      <a:pt x="9066" y="8926"/>
                      <a:pt x="9159" y="8895"/>
                    </a:cubicBezTo>
                    <a:cubicBezTo>
                      <a:pt x="9252" y="8864"/>
                      <a:pt x="9330" y="8832"/>
                      <a:pt x="9408" y="8786"/>
                    </a:cubicBezTo>
                    <a:cubicBezTo>
                      <a:pt x="9517" y="8724"/>
                      <a:pt x="9610" y="8677"/>
                      <a:pt x="9688" y="8599"/>
                    </a:cubicBezTo>
                    <a:cubicBezTo>
                      <a:pt x="9734" y="8584"/>
                      <a:pt x="9781" y="8537"/>
                      <a:pt x="9828" y="8506"/>
                    </a:cubicBezTo>
                    <a:cubicBezTo>
                      <a:pt x="9983" y="8350"/>
                      <a:pt x="10123" y="8179"/>
                      <a:pt x="10232" y="7993"/>
                    </a:cubicBezTo>
                    <a:cubicBezTo>
                      <a:pt x="10279" y="7884"/>
                      <a:pt x="10325" y="7791"/>
                      <a:pt x="10356" y="7682"/>
                    </a:cubicBezTo>
                    <a:cubicBezTo>
                      <a:pt x="10403" y="7573"/>
                      <a:pt x="10434" y="7464"/>
                      <a:pt x="10465" y="7340"/>
                    </a:cubicBezTo>
                    <a:cubicBezTo>
                      <a:pt x="10496" y="7153"/>
                      <a:pt x="10527" y="6967"/>
                      <a:pt x="10527" y="6780"/>
                    </a:cubicBezTo>
                    <a:lnTo>
                      <a:pt x="10527" y="6453"/>
                    </a:lnTo>
                    <a:cubicBezTo>
                      <a:pt x="10512" y="6220"/>
                      <a:pt x="10496" y="5925"/>
                      <a:pt x="10465" y="5707"/>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7"/>
              <p:cNvSpPr/>
              <p:nvPr/>
            </p:nvSpPr>
            <p:spPr>
              <a:xfrm>
                <a:off x="-888250" y="4290825"/>
                <a:ext cx="132975" cy="38025"/>
              </a:xfrm>
              <a:custGeom>
                <a:avLst/>
                <a:gdLst/>
                <a:ahLst/>
                <a:cxnLst/>
                <a:rect l="l" t="t" r="r" b="b"/>
                <a:pathLst>
                  <a:path w="5319" h="1521" extrusionOk="0">
                    <a:moveTo>
                      <a:pt x="1629" y="0"/>
                    </a:moveTo>
                    <a:cubicBezTo>
                      <a:pt x="1029" y="0"/>
                      <a:pt x="553" y="91"/>
                      <a:pt x="358" y="269"/>
                    </a:cubicBezTo>
                    <a:cubicBezTo>
                      <a:pt x="0" y="579"/>
                      <a:pt x="747" y="1062"/>
                      <a:pt x="2022" y="1341"/>
                    </a:cubicBezTo>
                    <a:cubicBezTo>
                      <a:pt x="2599" y="1461"/>
                      <a:pt x="3183" y="1520"/>
                      <a:pt x="3682" y="1520"/>
                    </a:cubicBezTo>
                    <a:cubicBezTo>
                      <a:pt x="4285" y="1520"/>
                      <a:pt x="4765" y="1434"/>
                      <a:pt x="4961" y="1264"/>
                    </a:cubicBezTo>
                    <a:cubicBezTo>
                      <a:pt x="5318" y="937"/>
                      <a:pt x="4572" y="455"/>
                      <a:pt x="3297" y="191"/>
                    </a:cubicBezTo>
                    <a:cubicBezTo>
                      <a:pt x="2716" y="63"/>
                      <a:pt x="2130" y="0"/>
                      <a:pt x="1629" y="0"/>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7"/>
              <p:cNvSpPr/>
              <p:nvPr/>
            </p:nvSpPr>
            <p:spPr>
              <a:xfrm>
                <a:off x="-881650" y="4184400"/>
                <a:ext cx="119375" cy="133750"/>
              </a:xfrm>
              <a:custGeom>
                <a:avLst/>
                <a:gdLst/>
                <a:ahLst/>
                <a:cxnLst/>
                <a:rect l="l" t="t" r="r" b="b"/>
                <a:pathLst>
                  <a:path w="4775" h="5350" extrusionOk="0">
                    <a:moveTo>
                      <a:pt x="3872" y="265"/>
                    </a:moveTo>
                    <a:cubicBezTo>
                      <a:pt x="3422" y="172"/>
                      <a:pt x="3188" y="141"/>
                      <a:pt x="2908" y="94"/>
                    </a:cubicBezTo>
                    <a:cubicBezTo>
                      <a:pt x="2675" y="63"/>
                      <a:pt x="2286" y="32"/>
                      <a:pt x="2131" y="16"/>
                    </a:cubicBezTo>
                    <a:cubicBezTo>
                      <a:pt x="1975" y="16"/>
                      <a:pt x="1836" y="1"/>
                      <a:pt x="1633" y="1"/>
                    </a:cubicBezTo>
                    <a:cubicBezTo>
                      <a:pt x="1618" y="16"/>
                      <a:pt x="1602" y="32"/>
                      <a:pt x="1587" y="47"/>
                    </a:cubicBezTo>
                    <a:cubicBezTo>
                      <a:pt x="1556" y="63"/>
                      <a:pt x="1540" y="78"/>
                      <a:pt x="1540" y="110"/>
                    </a:cubicBezTo>
                    <a:cubicBezTo>
                      <a:pt x="1027" y="1618"/>
                      <a:pt x="514" y="3126"/>
                      <a:pt x="1" y="4650"/>
                    </a:cubicBezTo>
                    <a:cubicBezTo>
                      <a:pt x="16" y="4603"/>
                      <a:pt x="47" y="4557"/>
                      <a:pt x="78" y="4541"/>
                    </a:cubicBezTo>
                    <a:cubicBezTo>
                      <a:pt x="436" y="4215"/>
                      <a:pt x="1742" y="4183"/>
                      <a:pt x="3017" y="4463"/>
                    </a:cubicBezTo>
                    <a:cubicBezTo>
                      <a:pt x="4075" y="4681"/>
                      <a:pt x="4759" y="5054"/>
                      <a:pt x="4774" y="5350"/>
                    </a:cubicBezTo>
                    <a:lnTo>
                      <a:pt x="4619" y="560"/>
                    </a:lnTo>
                    <a:cubicBezTo>
                      <a:pt x="4619" y="514"/>
                      <a:pt x="4588" y="467"/>
                      <a:pt x="4557" y="421"/>
                    </a:cubicBezTo>
                    <a:cubicBezTo>
                      <a:pt x="4308" y="374"/>
                      <a:pt x="4044" y="296"/>
                      <a:pt x="3872" y="26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7"/>
              <p:cNvSpPr/>
              <p:nvPr/>
            </p:nvSpPr>
            <p:spPr>
              <a:xfrm>
                <a:off x="-847825" y="4184400"/>
                <a:ext cx="82050" cy="28400"/>
              </a:xfrm>
              <a:custGeom>
                <a:avLst/>
                <a:gdLst/>
                <a:ahLst/>
                <a:cxnLst/>
                <a:rect l="l" t="t" r="r" b="b"/>
                <a:pathLst>
                  <a:path w="3282" h="1136" extrusionOk="0">
                    <a:moveTo>
                      <a:pt x="280" y="1"/>
                    </a:moveTo>
                    <a:cubicBezTo>
                      <a:pt x="265" y="16"/>
                      <a:pt x="249" y="32"/>
                      <a:pt x="234" y="47"/>
                    </a:cubicBezTo>
                    <a:cubicBezTo>
                      <a:pt x="203" y="63"/>
                      <a:pt x="187" y="78"/>
                      <a:pt x="187" y="110"/>
                    </a:cubicBezTo>
                    <a:cubicBezTo>
                      <a:pt x="125" y="296"/>
                      <a:pt x="63" y="467"/>
                      <a:pt x="0" y="638"/>
                    </a:cubicBezTo>
                    <a:cubicBezTo>
                      <a:pt x="63" y="638"/>
                      <a:pt x="140" y="623"/>
                      <a:pt x="234" y="623"/>
                    </a:cubicBezTo>
                    <a:cubicBezTo>
                      <a:pt x="343" y="615"/>
                      <a:pt x="448" y="611"/>
                      <a:pt x="552" y="611"/>
                    </a:cubicBezTo>
                    <a:cubicBezTo>
                      <a:pt x="657" y="611"/>
                      <a:pt x="762" y="615"/>
                      <a:pt x="871" y="623"/>
                    </a:cubicBezTo>
                    <a:lnTo>
                      <a:pt x="1042" y="623"/>
                    </a:lnTo>
                    <a:lnTo>
                      <a:pt x="1369" y="654"/>
                    </a:lnTo>
                    <a:cubicBezTo>
                      <a:pt x="1478" y="654"/>
                      <a:pt x="1633" y="685"/>
                      <a:pt x="1695" y="685"/>
                    </a:cubicBezTo>
                    <a:cubicBezTo>
                      <a:pt x="1944" y="731"/>
                      <a:pt x="2193" y="778"/>
                      <a:pt x="2457" y="856"/>
                    </a:cubicBezTo>
                    <a:cubicBezTo>
                      <a:pt x="2659" y="903"/>
                      <a:pt x="2862" y="965"/>
                      <a:pt x="3064" y="1042"/>
                    </a:cubicBezTo>
                    <a:cubicBezTo>
                      <a:pt x="3157" y="1074"/>
                      <a:pt x="3219" y="1105"/>
                      <a:pt x="3281" y="1136"/>
                    </a:cubicBezTo>
                    <a:lnTo>
                      <a:pt x="3266" y="560"/>
                    </a:lnTo>
                    <a:cubicBezTo>
                      <a:pt x="3250" y="498"/>
                      <a:pt x="3235" y="452"/>
                      <a:pt x="3188" y="421"/>
                    </a:cubicBezTo>
                    <a:cubicBezTo>
                      <a:pt x="2955" y="374"/>
                      <a:pt x="2691" y="296"/>
                      <a:pt x="2519" y="265"/>
                    </a:cubicBezTo>
                    <a:cubicBezTo>
                      <a:pt x="2069" y="172"/>
                      <a:pt x="1835" y="141"/>
                      <a:pt x="1555" y="94"/>
                    </a:cubicBezTo>
                    <a:cubicBezTo>
                      <a:pt x="1322" y="63"/>
                      <a:pt x="933" y="32"/>
                      <a:pt x="778" y="16"/>
                    </a:cubicBezTo>
                    <a:cubicBezTo>
                      <a:pt x="622" y="16"/>
                      <a:pt x="483" y="1"/>
                      <a:pt x="28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7"/>
              <p:cNvSpPr/>
              <p:nvPr/>
            </p:nvSpPr>
            <p:spPr>
              <a:xfrm>
                <a:off x="-830725" y="4113275"/>
                <a:ext cx="98775" cy="84375"/>
              </a:xfrm>
              <a:custGeom>
                <a:avLst/>
                <a:gdLst/>
                <a:ahLst/>
                <a:cxnLst/>
                <a:rect l="l" t="t" r="r" b="b"/>
                <a:pathLst>
                  <a:path w="3951" h="3375" extrusionOk="0">
                    <a:moveTo>
                      <a:pt x="3359" y="3157"/>
                    </a:moveTo>
                    <a:cubicBezTo>
                      <a:pt x="3950" y="2364"/>
                      <a:pt x="3795" y="1213"/>
                      <a:pt x="2986" y="607"/>
                    </a:cubicBezTo>
                    <a:cubicBezTo>
                      <a:pt x="2178" y="0"/>
                      <a:pt x="1042" y="171"/>
                      <a:pt x="436" y="980"/>
                    </a:cubicBezTo>
                    <a:cubicBezTo>
                      <a:pt x="47" y="1508"/>
                      <a:pt x="1" y="2224"/>
                      <a:pt x="296" y="2799"/>
                    </a:cubicBezTo>
                    <a:cubicBezTo>
                      <a:pt x="965" y="2877"/>
                      <a:pt x="1633" y="2986"/>
                      <a:pt x="2302" y="3126"/>
                    </a:cubicBezTo>
                    <a:cubicBezTo>
                      <a:pt x="2613" y="3203"/>
                      <a:pt x="2893" y="3281"/>
                      <a:pt x="3157" y="3374"/>
                    </a:cubicBezTo>
                    <a:cubicBezTo>
                      <a:pt x="3235" y="3312"/>
                      <a:pt x="3297" y="3234"/>
                      <a:pt x="3359" y="3157"/>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7"/>
              <p:cNvSpPr/>
              <p:nvPr/>
            </p:nvSpPr>
            <p:spPr>
              <a:xfrm>
                <a:off x="-726550" y="4064275"/>
                <a:ext cx="51350" cy="88275"/>
              </a:xfrm>
              <a:custGeom>
                <a:avLst/>
                <a:gdLst/>
                <a:ahLst/>
                <a:cxnLst/>
                <a:rect l="l" t="t" r="r" b="b"/>
                <a:pathLst>
                  <a:path w="2054" h="3531" extrusionOk="0">
                    <a:moveTo>
                      <a:pt x="1991" y="2986"/>
                    </a:moveTo>
                    <a:cubicBezTo>
                      <a:pt x="1960" y="2846"/>
                      <a:pt x="1898" y="2660"/>
                      <a:pt x="1867" y="2520"/>
                    </a:cubicBezTo>
                    <a:cubicBezTo>
                      <a:pt x="1773" y="2209"/>
                      <a:pt x="1665" y="1898"/>
                      <a:pt x="1540" y="1603"/>
                    </a:cubicBezTo>
                    <a:cubicBezTo>
                      <a:pt x="1307" y="1043"/>
                      <a:pt x="1012" y="499"/>
                      <a:pt x="669" y="1"/>
                    </a:cubicBezTo>
                    <a:cubicBezTo>
                      <a:pt x="234" y="327"/>
                      <a:pt x="1" y="1043"/>
                      <a:pt x="125" y="1820"/>
                    </a:cubicBezTo>
                    <a:cubicBezTo>
                      <a:pt x="281" y="2815"/>
                      <a:pt x="949" y="3531"/>
                      <a:pt x="1618" y="3437"/>
                    </a:cubicBezTo>
                    <a:cubicBezTo>
                      <a:pt x="1773" y="3406"/>
                      <a:pt x="1929" y="3344"/>
                      <a:pt x="2053" y="3235"/>
                    </a:cubicBezTo>
                    <a:cubicBezTo>
                      <a:pt x="2022" y="3142"/>
                      <a:pt x="2007" y="3049"/>
                      <a:pt x="1991" y="2986"/>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7"/>
              <p:cNvSpPr/>
              <p:nvPr/>
            </p:nvSpPr>
            <p:spPr>
              <a:xfrm>
                <a:off x="-898750" y="4035525"/>
                <a:ext cx="75050" cy="83200"/>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7"/>
              <p:cNvSpPr/>
              <p:nvPr/>
            </p:nvSpPr>
            <p:spPr>
              <a:xfrm>
                <a:off x="-934125" y="4141250"/>
                <a:ext cx="29950" cy="62625"/>
              </a:xfrm>
              <a:custGeom>
                <a:avLst/>
                <a:gdLst/>
                <a:ahLst/>
                <a:cxnLst/>
                <a:rect l="l" t="t" r="r" b="b"/>
                <a:pathLst>
                  <a:path w="1198" h="2505" extrusionOk="0">
                    <a:moveTo>
                      <a:pt x="218" y="1"/>
                    </a:moveTo>
                    <a:lnTo>
                      <a:pt x="218" y="1"/>
                    </a:lnTo>
                    <a:cubicBezTo>
                      <a:pt x="187" y="94"/>
                      <a:pt x="140" y="203"/>
                      <a:pt x="125" y="296"/>
                    </a:cubicBezTo>
                    <a:cubicBezTo>
                      <a:pt x="109" y="389"/>
                      <a:pt x="78" y="498"/>
                      <a:pt x="63" y="576"/>
                    </a:cubicBezTo>
                    <a:cubicBezTo>
                      <a:pt x="63" y="638"/>
                      <a:pt x="47" y="716"/>
                      <a:pt x="47" y="778"/>
                    </a:cubicBezTo>
                    <a:cubicBezTo>
                      <a:pt x="1" y="1120"/>
                      <a:pt x="32" y="1462"/>
                      <a:pt x="156" y="1789"/>
                    </a:cubicBezTo>
                    <a:cubicBezTo>
                      <a:pt x="203" y="1944"/>
                      <a:pt x="280" y="2084"/>
                      <a:pt x="374" y="2209"/>
                    </a:cubicBezTo>
                    <a:cubicBezTo>
                      <a:pt x="405" y="2255"/>
                      <a:pt x="436" y="2318"/>
                      <a:pt x="467" y="2349"/>
                    </a:cubicBezTo>
                    <a:cubicBezTo>
                      <a:pt x="514" y="2380"/>
                      <a:pt x="560" y="2442"/>
                      <a:pt x="623" y="2504"/>
                    </a:cubicBezTo>
                    <a:lnTo>
                      <a:pt x="638" y="2489"/>
                    </a:lnTo>
                    <a:cubicBezTo>
                      <a:pt x="1198" y="1680"/>
                      <a:pt x="1011" y="576"/>
                      <a:pt x="218" y="1"/>
                    </a:cubicBezTo>
                    <a:close/>
                  </a:path>
                </a:pathLst>
              </a:custGeom>
              <a:solidFill>
                <a:srgbClr val="D8E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6" name="Google Shape;3466;p27"/>
            <p:cNvSpPr/>
            <p:nvPr/>
          </p:nvSpPr>
          <p:spPr>
            <a:xfrm>
              <a:off x="8166200" y="3585441"/>
              <a:ext cx="223146" cy="247379"/>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7"/>
            <p:cNvSpPr/>
            <p:nvPr/>
          </p:nvSpPr>
          <p:spPr>
            <a:xfrm rot="6299944">
              <a:off x="8552163" y="3660668"/>
              <a:ext cx="223146" cy="247379"/>
            </a:xfrm>
            <a:custGeom>
              <a:avLst/>
              <a:gdLst/>
              <a:ahLst/>
              <a:cxnLst/>
              <a:rect l="l" t="t" r="r" b="b"/>
              <a:pathLst>
                <a:path w="3002" h="3328" extrusionOk="0">
                  <a:moveTo>
                    <a:pt x="2488" y="156"/>
                  </a:moveTo>
                  <a:cubicBezTo>
                    <a:pt x="2364" y="62"/>
                    <a:pt x="2209" y="0"/>
                    <a:pt x="2053" y="0"/>
                  </a:cubicBezTo>
                  <a:cubicBezTo>
                    <a:pt x="2006" y="31"/>
                    <a:pt x="1960" y="62"/>
                    <a:pt x="1913" y="94"/>
                  </a:cubicBezTo>
                  <a:cubicBezTo>
                    <a:pt x="1664" y="249"/>
                    <a:pt x="1431" y="436"/>
                    <a:pt x="1213" y="638"/>
                  </a:cubicBezTo>
                  <a:cubicBezTo>
                    <a:pt x="933" y="887"/>
                    <a:pt x="622" y="1198"/>
                    <a:pt x="622" y="1213"/>
                  </a:cubicBezTo>
                  <a:cubicBezTo>
                    <a:pt x="451" y="1415"/>
                    <a:pt x="234" y="1664"/>
                    <a:pt x="78" y="1882"/>
                  </a:cubicBezTo>
                  <a:cubicBezTo>
                    <a:pt x="1" y="2333"/>
                    <a:pt x="109" y="2721"/>
                    <a:pt x="405" y="2939"/>
                  </a:cubicBezTo>
                  <a:cubicBezTo>
                    <a:pt x="918" y="3328"/>
                    <a:pt x="1789" y="3001"/>
                    <a:pt x="2364" y="2239"/>
                  </a:cubicBezTo>
                  <a:cubicBezTo>
                    <a:pt x="2939" y="1477"/>
                    <a:pt x="3002" y="545"/>
                    <a:pt x="2488" y="15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8" name="Google Shape;3468;p27"/>
          <p:cNvGrpSpPr/>
          <p:nvPr/>
        </p:nvGrpSpPr>
        <p:grpSpPr>
          <a:xfrm>
            <a:off x="6888639" y="3327123"/>
            <a:ext cx="896047" cy="1059372"/>
            <a:chOff x="-4393850" y="4932725"/>
            <a:chExt cx="337050" cy="398500"/>
          </a:xfrm>
        </p:grpSpPr>
        <p:sp>
          <p:nvSpPr>
            <p:cNvPr id="3469" name="Google Shape;3469;p27"/>
            <p:cNvSpPr/>
            <p:nvPr/>
          </p:nvSpPr>
          <p:spPr>
            <a:xfrm>
              <a:off x="-4314150" y="5141075"/>
              <a:ext cx="177275" cy="53275"/>
            </a:xfrm>
            <a:custGeom>
              <a:avLst/>
              <a:gdLst/>
              <a:ahLst/>
              <a:cxnLst/>
              <a:rect l="l" t="t" r="r" b="b"/>
              <a:pathLst>
                <a:path w="7091" h="2131" extrusionOk="0">
                  <a:moveTo>
                    <a:pt x="6795" y="560"/>
                  </a:moveTo>
                  <a:cubicBezTo>
                    <a:pt x="6624" y="436"/>
                    <a:pt x="6438" y="358"/>
                    <a:pt x="6251" y="280"/>
                  </a:cubicBezTo>
                  <a:cubicBezTo>
                    <a:pt x="5987" y="187"/>
                    <a:pt x="5722" y="125"/>
                    <a:pt x="5458" y="94"/>
                  </a:cubicBezTo>
                  <a:cubicBezTo>
                    <a:pt x="5178" y="47"/>
                    <a:pt x="4898" y="16"/>
                    <a:pt x="4618" y="16"/>
                  </a:cubicBezTo>
                  <a:cubicBezTo>
                    <a:pt x="4292" y="0"/>
                    <a:pt x="3965" y="16"/>
                    <a:pt x="3639" y="32"/>
                  </a:cubicBezTo>
                  <a:cubicBezTo>
                    <a:pt x="3561" y="32"/>
                    <a:pt x="3343" y="63"/>
                    <a:pt x="3203" y="78"/>
                  </a:cubicBezTo>
                  <a:cubicBezTo>
                    <a:pt x="3063" y="94"/>
                    <a:pt x="2923" y="125"/>
                    <a:pt x="2799" y="140"/>
                  </a:cubicBezTo>
                  <a:lnTo>
                    <a:pt x="2581" y="171"/>
                  </a:lnTo>
                  <a:cubicBezTo>
                    <a:pt x="2317" y="218"/>
                    <a:pt x="2053" y="280"/>
                    <a:pt x="1788" y="374"/>
                  </a:cubicBezTo>
                  <a:cubicBezTo>
                    <a:pt x="1508" y="451"/>
                    <a:pt x="1244" y="560"/>
                    <a:pt x="995" y="700"/>
                  </a:cubicBezTo>
                  <a:cubicBezTo>
                    <a:pt x="902" y="747"/>
                    <a:pt x="809" y="809"/>
                    <a:pt x="715" y="871"/>
                  </a:cubicBezTo>
                  <a:cubicBezTo>
                    <a:pt x="638" y="918"/>
                    <a:pt x="544" y="996"/>
                    <a:pt x="482" y="1058"/>
                  </a:cubicBezTo>
                  <a:cubicBezTo>
                    <a:pt x="451" y="1089"/>
                    <a:pt x="420" y="1120"/>
                    <a:pt x="389" y="1167"/>
                  </a:cubicBezTo>
                  <a:cubicBezTo>
                    <a:pt x="0" y="1711"/>
                    <a:pt x="1166" y="2131"/>
                    <a:pt x="2970" y="2100"/>
                  </a:cubicBezTo>
                  <a:cubicBezTo>
                    <a:pt x="4789" y="2068"/>
                    <a:pt x="6562" y="1618"/>
                    <a:pt x="6951" y="1073"/>
                  </a:cubicBezTo>
                  <a:cubicBezTo>
                    <a:pt x="7091" y="887"/>
                    <a:pt x="7013" y="700"/>
                    <a:pt x="6795" y="5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7"/>
            <p:cNvSpPr/>
            <p:nvPr/>
          </p:nvSpPr>
          <p:spPr>
            <a:xfrm>
              <a:off x="-4363525" y="5146125"/>
              <a:ext cx="275625" cy="78150"/>
            </a:xfrm>
            <a:custGeom>
              <a:avLst/>
              <a:gdLst/>
              <a:ahLst/>
              <a:cxnLst/>
              <a:rect l="l" t="t" r="r" b="b"/>
              <a:pathLst>
                <a:path w="11025" h="3126" extrusionOk="0">
                  <a:moveTo>
                    <a:pt x="10574" y="669"/>
                  </a:moveTo>
                  <a:cubicBezTo>
                    <a:pt x="9952" y="265"/>
                    <a:pt x="8568" y="1"/>
                    <a:pt x="6764" y="32"/>
                  </a:cubicBezTo>
                  <a:cubicBezTo>
                    <a:pt x="4136" y="78"/>
                    <a:pt x="1571" y="700"/>
                    <a:pt x="747" y="1462"/>
                  </a:cubicBezTo>
                  <a:cubicBezTo>
                    <a:pt x="685" y="1509"/>
                    <a:pt x="622" y="1571"/>
                    <a:pt x="576" y="1633"/>
                  </a:cubicBezTo>
                  <a:cubicBezTo>
                    <a:pt x="0" y="2473"/>
                    <a:pt x="1789" y="3126"/>
                    <a:pt x="4618" y="3079"/>
                  </a:cubicBezTo>
                  <a:cubicBezTo>
                    <a:pt x="7433" y="3048"/>
                    <a:pt x="10216" y="2317"/>
                    <a:pt x="10807" y="1478"/>
                  </a:cubicBezTo>
                  <a:cubicBezTo>
                    <a:pt x="11025" y="1167"/>
                    <a:pt x="10916" y="887"/>
                    <a:pt x="10574" y="669"/>
                  </a:cubicBezTo>
                  <a:close/>
                  <a:moveTo>
                    <a:pt x="4945" y="1898"/>
                  </a:moveTo>
                  <a:cubicBezTo>
                    <a:pt x="3141" y="1929"/>
                    <a:pt x="1975" y="1509"/>
                    <a:pt x="2364" y="980"/>
                  </a:cubicBezTo>
                  <a:cubicBezTo>
                    <a:pt x="2395" y="934"/>
                    <a:pt x="2426" y="902"/>
                    <a:pt x="2457" y="871"/>
                  </a:cubicBezTo>
                  <a:cubicBezTo>
                    <a:pt x="2473" y="856"/>
                    <a:pt x="2488" y="856"/>
                    <a:pt x="2488" y="840"/>
                  </a:cubicBezTo>
                  <a:lnTo>
                    <a:pt x="2566" y="809"/>
                  </a:lnTo>
                  <a:cubicBezTo>
                    <a:pt x="2613" y="794"/>
                    <a:pt x="2675" y="762"/>
                    <a:pt x="2721" y="747"/>
                  </a:cubicBezTo>
                  <a:cubicBezTo>
                    <a:pt x="2830" y="716"/>
                    <a:pt x="2970" y="654"/>
                    <a:pt x="3219" y="591"/>
                  </a:cubicBezTo>
                  <a:cubicBezTo>
                    <a:pt x="3592" y="483"/>
                    <a:pt x="3950" y="405"/>
                    <a:pt x="4323" y="343"/>
                  </a:cubicBezTo>
                  <a:cubicBezTo>
                    <a:pt x="4525" y="312"/>
                    <a:pt x="5023" y="249"/>
                    <a:pt x="5318" y="218"/>
                  </a:cubicBezTo>
                  <a:cubicBezTo>
                    <a:pt x="5691" y="187"/>
                    <a:pt x="5971" y="156"/>
                    <a:pt x="6578" y="140"/>
                  </a:cubicBezTo>
                  <a:cubicBezTo>
                    <a:pt x="6998" y="140"/>
                    <a:pt x="7402" y="140"/>
                    <a:pt x="7822" y="187"/>
                  </a:cubicBezTo>
                  <a:cubicBezTo>
                    <a:pt x="8133" y="203"/>
                    <a:pt x="8459" y="249"/>
                    <a:pt x="8770" y="343"/>
                  </a:cubicBezTo>
                  <a:lnTo>
                    <a:pt x="8770" y="343"/>
                  </a:lnTo>
                  <a:lnTo>
                    <a:pt x="8770" y="343"/>
                  </a:lnTo>
                  <a:cubicBezTo>
                    <a:pt x="8988" y="498"/>
                    <a:pt x="9050" y="669"/>
                    <a:pt x="8910" y="871"/>
                  </a:cubicBezTo>
                  <a:cubicBezTo>
                    <a:pt x="8537" y="1416"/>
                    <a:pt x="6764" y="1882"/>
                    <a:pt x="4945" y="1898"/>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7"/>
            <p:cNvSpPr/>
            <p:nvPr/>
          </p:nvSpPr>
          <p:spPr>
            <a:xfrm>
              <a:off x="-4393850" y="4932725"/>
              <a:ext cx="337050" cy="291550"/>
            </a:xfrm>
            <a:custGeom>
              <a:avLst/>
              <a:gdLst/>
              <a:ahLst/>
              <a:cxnLst/>
              <a:rect l="l" t="t" r="r" b="b"/>
              <a:pathLst>
                <a:path w="13482" h="11662" extrusionOk="0">
                  <a:moveTo>
                    <a:pt x="13015" y="5831"/>
                  </a:moveTo>
                  <a:cubicBezTo>
                    <a:pt x="12953" y="5675"/>
                    <a:pt x="12875" y="5473"/>
                    <a:pt x="12798" y="5318"/>
                  </a:cubicBezTo>
                  <a:cubicBezTo>
                    <a:pt x="12735" y="5178"/>
                    <a:pt x="12627" y="4976"/>
                    <a:pt x="12564" y="4820"/>
                  </a:cubicBezTo>
                  <a:cubicBezTo>
                    <a:pt x="12487" y="4665"/>
                    <a:pt x="12362" y="4447"/>
                    <a:pt x="12269" y="4292"/>
                  </a:cubicBezTo>
                  <a:cubicBezTo>
                    <a:pt x="12067" y="3918"/>
                    <a:pt x="11834" y="3576"/>
                    <a:pt x="11600" y="3234"/>
                  </a:cubicBezTo>
                  <a:cubicBezTo>
                    <a:pt x="11087" y="2503"/>
                    <a:pt x="10465" y="1850"/>
                    <a:pt x="9781" y="1291"/>
                  </a:cubicBezTo>
                  <a:cubicBezTo>
                    <a:pt x="9657" y="1182"/>
                    <a:pt x="9470" y="1057"/>
                    <a:pt x="9330" y="964"/>
                  </a:cubicBezTo>
                  <a:cubicBezTo>
                    <a:pt x="9206" y="871"/>
                    <a:pt x="9035" y="762"/>
                    <a:pt x="8895" y="684"/>
                  </a:cubicBezTo>
                  <a:cubicBezTo>
                    <a:pt x="8646" y="544"/>
                    <a:pt x="8397" y="435"/>
                    <a:pt x="8148" y="327"/>
                  </a:cubicBezTo>
                  <a:cubicBezTo>
                    <a:pt x="7884" y="233"/>
                    <a:pt x="7604" y="140"/>
                    <a:pt x="7324" y="93"/>
                  </a:cubicBezTo>
                  <a:cubicBezTo>
                    <a:pt x="7044" y="47"/>
                    <a:pt x="6780" y="16"/>
                    <a:pt x="6500" y="0"/>
                  </a:cubicBezTo>
                  <a:cubicBezTo>
                    <a:pt x="6220" y="0"/>
                    <a:pt x="5940" y="16"/>
                    <a:pt x="5660" y="78"/>
                  </a:cubicBezTo>
                  <a:cubicBezTo>
                    <a:pt x="5381" y="124"/>
                    <a:pt x="5116" y="187"/>
                    <a:pt x="4852" y="295"/>
                  </a:cubicBezTo>
                  <a:cubicBezTo>
                    <a:pt x="4696" y="342"/>
                    <a:pt x="4556" y="420"/>
                    <a:pt x="4417" y="482"/>
                  </a:cubicBezTo>
                  <a:cubicBezTo>
                    <a:pt x="4308" y="544"/>
                    <a:pt x="4152" y="622"/>
                    <a:pt x="4043" y="700"/>
                  </a:cubicBezTo>
                  <a:cubicBezTo>
                    <a:pt x="3810" y="824"/>
                    <a:pt x="3608" y="980"/>
                    <a:pt x="3406" y="1151"/>
                  </a:cubicBezTo>
                  <a:cubicBezTo>
                    <a:pt x="3141" y="1353"/>
                    <a:pt x="2908" y="1570"/>
                    <a:pt x="2691" y="1804"/>
                  </a:cubicBezTo>
                  <a:cubicBezTo>
                    <a:pt x="2442" y="2084"/>
                    <a:pt x="2193" y="2379"/>
                    <a:pt x="1975" y="2690"/>
                  </a:cubicBezTo>
                  <a:cubicBezTo>
                    <a:pt x="1695" y="3079"/>
                    <a:pt x="1431" y="3576"/>
                    <a:pt x="1431" y="3576"/>
                  </a:cubicBezTo>
                  <a:cubicBezTo>
                    <a:pt x="1244" y="3903"/>
                    <a:pt x="1042" y="4338"/>
                    <a:pt x="887" y="4680"/>
                  </a:cubicBezTo>
                  <a:cubicBezTo>
                    <a:pt x="716" y="5054"/>
                    <a:pt x="576" y="5427"/>
                    <a:pt x="467" y="5815"/>
                  </a:cubicBezTo>
                  <a:cubicBezTo>
                    <a:pt x="311" y="6282"/>
                    <a:pt x="203" y="6733"/>
                    <a:pt x="172" y="6904"/>
                  </a:cubicBezTo>
                  <a:cubicBezTo>
                    <a:pt x="125" y="7075"/>
                    <a:pt x="94" y="7246"/>
                    <a:pt x="78" y="7386"/>
                  </a:cubicBezTo>
                  <a:cubicBezTo>
                    <a:pt x="47" y="7526"/>
                    <a:pt x="16" y="7728"/>
                    <a:pt x="16" y="7868"/>
                  </a:cubicBezTo>
                  <a:cubicBezTo>
                    <a:pt x="1" y="8023"/>
                    <a:pt x="1" y="8148"/>
                    <a:pt x="1" y="8272"/>
                  </a:cubicBezTo>
                  <a:lnTo>
                    <a:pt x="1" y="8614"/>
                  </a:lnTo>
                  <a:cubicBezTo>
                    <a:pt x="1" y="8723"/>
                    <a:pt x="16" y="8801"/>
                    <a:pt x="16" y="8879"/>
                  </a:cubicBezTo>
                  <a:cubicBezTo>
                    <a:pt x="63" y="9314"/>
                    <a:pt x="218" y="9734"/>
                    <a:pt x="451" y="10107"/>
                  </a:cubicBezTo>
                  <a:cubicBezTo>
                    <a:pt x="560" y="10278"/>
                    <a:pt x="700" y="10449"/>
                    <a:pt x="856" y="10589"/>
                  </a:cubicBezTo>
                  <a:cubicBezTo>
                    <a:pt x="902" y="10636"/>
                    <a:pt x="949" y="10682"/>
                    <a:pt x="1011" y="10713"/>
                  </a:cubicBezTo>
                  <a:cubicBezTo>
                    <a:pt x="1120" y="10791"/>
                    <a:pt x="1260" y="10884"/>
                    <a:pt x="1369" y="10947"/>
                  </a:cubicBezTo>
                  <a:cubicBezTo>
                    <a:pt x="1587" y="11056"/>
                    <a:pt x="1789" y="11149"/>
                    <a:pt x="2022" y="11227"/>
                  </a:cubicBezTo>
                  <a:cubicBezTo>
                    <a:pt x="2317" y="11335"/>
                    <a:pt x="2628" y="11413"/>
                    <a:pt x="2939" y="11475"/>
                  </a:cubicBezTo>
                  <a:cubicBezTo>
                    <a:pt x="3048" y="11491"/>
                    <a:pt x="3188" y="11522"/>
                    <a:pt x="3297" y="11538"/>
                  </a:cubicBezTo>
                  <a:cubicBezTo>
                    <a:pt x="3515" y="11569"/>
                    <a:pt x="3810" y="11600"/>
                    <a:pt x="4028" y="11631"/>
                  </a:cubicBezTo>
                  <a:cubicBezTo>
                    <a:pt x="4183" y="11646"/>
                    <a:pt x="4370" y="11646"/>
                    <a:pt x="4572" y="11662"/>
                  </a:cubicBezTo>
                  <a:lnTo>
                    <a:pt x="4572" y="11600"/>
                  </a:lnTo>
                  <a:cubicBezTo>
                    <a:pt x="2488" y="11460"/>
                    <a:pt x="1276" y="10884"/>
                    <a:pt x="1773" y="10169"/>
                  </a:cubicBezTo>
                  <a:cubicBezTo>
                    <a:pt x="2162" y="9609"/>
                    <a:pt x="3515" y="9112"/>
                    <a:pt x="5194" y="8816"/>
                  </a:cubicBezTo>
                  <a:cubicBezTo>
                    <a:pt x="6236" y="8661"/>
                    <a:pt x="7293" y="8583"/>
                    <a:pt x="8366" y="8568"/>
                  </a:cubicBezTo>
                  <a:cubicBezTo>
                    <a:pt x="10947" y="8583"/>
                    <a:pt x="12564" y="9205"/>
                    <a:pt x="12005" y="10014"/>
                  </a:cubicBezTo>
                  <a:cubicBezTo>
                    <a:pt x="11678" y="10480"/>
                    <a:pt x="10698" y="10900"/>
                    <a:pt x="9423" y="11195"/>
                  </a:cubicBezTo>
                  <a:lnTo>
                    <a:pt x="9439" y="11273"/>
                  </a:lnTo>
                  <a:cubicBezTo>
                    <a:pt x="9703" y="11211"/>
                    <a:pt x="9905" y="11164"/>
                    <a:pt x="9999" y="11133"/>
                  </a:cubicBezTo>
                  <a:cubicBezTo>
                    <a:pt x="10216" y="11071"/>
                    <a:pt x="10496" y="10993"/>
                    <a:pt x="10698" y="10931"/>
                  </a:cubicBezTo>
                  <a:cubicBezTo>
                    <a:pt x="10807" y="10884"/>
                    <a:pt x="10947" y="10838"/>
                    <a:pt x="11056" y="10807"/>
                  </a:cubicBezTo>
                  <a:cubicBezTo>
                    <a:pt x="11165" y="10760"/>
                    <a:pt x="11320" y="10698"/>
                    <a:pt x="11429" y="10651"/>
                  </a:cubicBezTo>
                  <a:cubicBezTo>
                    <a:pt x="11600" y="10574"/>
                    <a:pt x="11802" y="10480"/>
                    <a:pt x="11958" y="10387"/>
                  </a:cubicBezTo>
                  <a:cubicBezTo>
                    <a:pt x="12082" y="10325"/>
                    <a:pt x="12191" y="10247"/>
                    <a:pt x="12316" y="10169"/>
                  </a:cubicBezTo>
                  <a:cubicBezTo>
                    <a:pt x="12409" y="10107"/>
                    <a:pt x="12502" y="10029"/>
                    <a:pt x="12595" y="9952"/>
                  </a:cubicBezTo>
                  <a:cubicBezTo>
                    <a:pt x="12704" y="9858"/>
                    <a:pt x="12798" y="9749"/>
                    <a:pt x="12891" y="9656"/>
                  </a:cubicBezTo>
                  <a:cubicBezTo>
                    <a:pt x="12938" y="9609"/>
                    <a:pt x="12984" y="9532"/>
                    <a:pt x="13031" y="9485"/>
                  </a:cubicBezTo>
                  <a:cubicBezTo>
                    <a:pt x="13186" y="9252"/>
                    <a:pt x="13311" y="8987"/>
                    <a:pt x="13373" y="8723"/>
                  </a:cubicBezTo>
                  <a:cubicBezTo>
                    <a:pt x="13420" y="8583"/>
                    <a:pt x="13435" y="8443"/>
                    <a:pt x="13451" y="8303"/>
                  </a:cubicBezTo>
                  <a:cubicBezTo>
                    <a:pt x="13482" y="8148"/>
                    <a:pt x="13482" y="8008"/>
                    <a:pt x="13482" y="7852"/>
                  </a:cubicBezTo>
                  <a:cubicBezTo>
                    <a:pt x="13482" y="7619"/>
                    <a:pt x="13451" y="7370"/>
                    <a:pt x="13404" y="7137"/>
                  </a:cubicBezTo>
                  <a:cubicBezTo>
                    <a:pt x="13373" y="7013"/>
                    <a:pt x="13342" y="6842"/>
                    <a:pt x="13311" y="6717"/>
                  </a:cubicBezTo>
                  <a:cubicBezTo>
                    <a:pt x="13249" y="6453"/>
                    <a:pt x="13124" y="6095"/>
                    <a:pt x="13015" y="5831"/>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7"/>
            <p:cNvSpPr/>
            <p:nvPr/>
          </p:nvSpPr>
          <p:spPr>
            <a:xfrm>
              <a:off x="-4294775" y="5286050"/>
              <a:ext cx="167825" cy="45175"/>
            </a:xfrm>
            <a:custGeom>
              <a:avLst/>
              <a:gdLst/>
              <a:ahLst/>
              <a:cxnLst/>
              <a:rect l="l" t="t" r="r" b="b"/>
              <a:pathLst>
                <a:path w="6713" h="1807" extrusionOk="0">
                  <a:moveTo>
                    <a:pt x="4099" y="1"/>
                  </a:moveTo>
                  <a:cubicBezTo>
                    <a:pt x="4066" y="1"/>
                    <a:pt x="4033" y="1"/>
                    <a:pt x="3999" y="1"/>
                  </a:cubicBezTo>
                  <a:cubicBezTo>
                    <a:pt x="2319" y="32"/>
                    <a:pt x="687" y="452"/>
                    <a:pt x="345" y="950"/>
                  </a:cubicBezTo>
                  <a:cubicBezTo>
                    <a:pt x="0" y="1429"/>
                    <a:pt x="981" y="1807"/>
                    <a:pt x="2539" y="1807"/>
                  </a:cubicBezTo>
                  <a:cubicBezTo>
                    <a:pt x="2600" y="1807"/>
                    <a:pt x="2661" y="1806"/>
                    <a:pt x="2724" y="1805"/>
                  </a:cubicBezTo>
                  <a:cubicBezTo>
                    <a:pt x="4387" y="1789"/>
                    <a:pt x="6020" y="1370"/>
                    <a:pt x="6378" y="856"/>
                  </a:cubicBezTo>
                  <a:cubicBezTo>
                    <a:pt x="6713" y="369"/>
                    <a:pt x="5719" y="1"/>
                    <a:pt x="4099" y="1"/>
                  </a:cubicBezTo>
                  <a:close/>
                </a:path>
              </a:pathLst>
            </a:custGeom>
            <a:solidFill>
              <a:srgbClr val="E4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7"/>
            <p:cNvSpPr/>
            <p:nvPr/>
          </p:nvSpPr>
          <p:spPr>
            <a:xfrm>
              <a:off x="-4288125" y="5149625"/>
              <a:ext cx="153975" cy="164850"/>
            </a:xfrm>
            <a:custGeom>
              <a:avLst/>
              <a:gdLst/>
              <a:ahLst/>
              <a:cxnLst/>
              <a:rect l="l" t="t" r="r" b="b"/>
              <a:pathLst>
                <a:path w="6159" h="6594" extrusionOk="0">
                  <a:moveTo>
                    <a:pt x="3562" y="0"/>
                  </a:moveTo>
                  <a:cubicBezTo>
                    <a:pt x="2955" y="16"/>
                    <a:pt x="2675" y="47"/>
                    <a:pt x="2302" y="78"/>
                  </a:cubicBezTo>
                  <a:cubicBezTo>
                    <a:pt x="2007" y="109"/>
                    <a:pt x="1509" y="172"/>
                    <a:pt x="1307" y="203"/>
                  </a:cubicBezTo>
                  <a:cubicBezTo>
                    <a:pt x="1120" y="234"/>
                    <a:pt x="934" y="265"/>
                    <a:pt x="701" y="327"/>
                  </a:cubicBezTo>
                  <a:cubicBezTo>
                    <a:pt x="670" y="343"/>
                    <a:pt x="654" y="358"/>
                    <a:pt x="638" y="389"/>
                  </a:cubicBezTo>
                  <a:cubicBezTo>
                    <a:pt x="623" y="420"/>
                    <a:pt x="607" y="451"/>
                    <a:pt x="592" y="498"/>
                  </a:cubicBezTo>
                  <a:cubicBezTo>
                    <a:pt x="405" y="2519"/>
                    <a:pt x="203" y="4556"/>
                    <a:pt x="1" y="6593"/>
                  </a:cubicBezTo>
                  <a:cubicBezTo>
                    <a:pt x="1" y="6531"/>
                    <a:pt x="32" y="6485"/>
                    <a:pt x="63" y="6438"/>
                  </a:cubicBezTo>
                  <a:cubicBezTo>
                    <a:pt x="405" y="5940"/>
                    <a:pt x="2053" y="5505"/>
                    <a:pt x="3717" y="5489"/>
                  </a:cubicBezTo>
                  <a:cubicBezTo>
                    <a:pt x="5086" y="5458"/>
                    <a:pt x="6050" y="5723"/>
                    <a:pt x="6158" y="6096"/>
                  </a:cubicBezTo>
                  <a:lnTo>
                    <a:pt x="4572" y="172"/>
                  </a:lnTo>
                  <a:cubicBezTo>
                    <a:pt x="4557" y="109"/>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7"/>
            <p:cNvSpPr/>
            <p:nvPr/>
          </p:nvSpPr>
          <p:spPr>
            <a:xfrm>
              <a:off x="-4274900" y="5149625"/>
              <a:ext cx="106150" cy="30350"/>
            </a:xfrm>
            <a:custGeom>
              <a:avLst/>
              <a:gdLst/>
              <a:ahLst/>
              <a:cxnLst/>
              <a:rect l="l" t="t" r="r" b="b"/>
              <a:pathLst>
                <a:path w="4246" h="1214" extrusionOk="0">
                  <a:moveTo>
                    <a:pt x="3033" y="0"/>
                  </a:moveTo>
                  <a:cubicBezTo>
                    <a:pt x="2426" y="16"/>
                    <a:pt x="2146" y="47"/>
                    <a:pt x="1773" y="78"/>
                  </a:cubicBezTo>
                  <a:cubicBezTo>
                    <a:pt x="1478" y="109"/>
                    <a:pt x="980" y="172"/>
                    <a:pt x="778" y="203"/>
                  </a:cubicBezTo>
                  <a:cubicBezTo>
                    <a:pt x="591" y="234"/>
                    <a:pt x="405" y="265"/>
                    <a:pt x="172" y="327"/>
                  </a:cubicBezTo>
                  <a:cubicBezTo>
                    <a:pt x="141" y="343"/>
                    <a:pt x="125" y="358"/>
                    <a:pt x="109" y="389"/>
                  </a:cubicBezTo>
                  <a:cubicBezTo>
                    <a:pt x="94" y="420"/>
                    <a:pt x="78" y="451"/>
                    <a:pt x="63" y="498"/>
                  </a:cubicBezTo>
                  <a:lnTo>
                    <a:pt x="1" y="1213"/>
                  </a:lnTo>
                  <a:lnTo>
                    <a:pt x="280" y="1120"/>
                  </a:lnTo>
                  <a:cubicBezTo>
                    <a:pt x="545" y="1027"/>
                    <a:pt x="809" y="965"/>
                    <a:pt x="1073" y="918"/>
                  </a:cubicBezTo>
                  <a:lnTo>
                    <a:pt x="1291" y="887"/>
                  </a:lnTo>
                  <a:lnTo>
                    <a:pt x="1695" y="825"/>
                  </a:lnTo>
                  <a:cubicBezTo>
                    <a:pt x="1835" y="809"/>
                    <a:pt x="2053" y="778"/>
                    <a:pt x="2115" y="778"/>
                  </a:cubicBezTo>
                  <a:cubicBezTo>
                    <a:pt x="2316" y="760"/>
                    <a:pt x="2511" y="752"/>
                    <a:pt x="2704" y="752"/>
                  </a:cubicBezTo>
                  <a:cubicBezTo>
                    <a:pt x="2840" y="752"/>
                    <a:pt x="2975" y="756"/>
                    <a:pt x="3110" y="762"/>
                  </a:cubicBezTo>
                  <a:cubicBezTo>
                    <a:pt x="3390" y="762"/>
                    <a:pt x="3670" y="794"/>
                    <a:pt x="3950" y="840"/>
                  </a:cubicBezTo>
                  <a:lnTo>
                    <a:pt x="4246" y="887"/>
                  </a:lnTo>
                  <a:cubicBezTo>
                    <a:pt x="4168" y="654"/>
                    <a:pt x="4106" y="405"/>
                    <a:pt x="4043" y="172"/>
                  </a:cubicBezTo>
                  <a:cubicBezTo>
                    <a:pt x="4012" y="109"/>
                    <a:pt x="3981" y="63"/>
                    <a:pt x="3919" y="32"/>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7"/>
            <p:cNvSpPr/>
            <p:nvPr/>
          </p:nvSpPr>
          <p:spPr>
            <a:xfrm>
              <a:off x="-4266350" y="5052825"/>
              <a:ext cx="126750" cy="98375"/>
            </a:xfrm>
            <a:custGeom>
              <a:avLst/>
              <a:gdLst/>
              <a:ahLst/>
              <a:cxnLst/>
              <a:rect l="l" t="t" r="r" b="b"/>
              <a:pathLst>
                <a:path w="5070" h="3935" extrusionOk="0">
                  <a:moveTo>
                    <a:pt x="4588" y="3499"/>
                  </a:moveTo>
                  <a:cubicBezTo>
                    <a:pt x="5070" y="2333"/>
                    <a:pt x="4526" y="1011"/>
                    <a:pt x="3359" y="529"/>
                  </a:cubicBezTo>
                  <a:cubicBezTo>
                    <a:pt x="2178" y="1"/>
                    <a:pt x="840" y="498"/>
                    <a:pt x="327" y="1618"/>
                  </a:cubicBezTo>
                  <a:cubicBezTo>
                    <a:pt x="1" y="2395"/>
                    <a:pt x="141" y="3297"/>
                    <a:pt x="685" y="3935"/>
                  </a:cubicBezTo>
                  <a:cubicBezTo>
                    <a:pt x="1540" y="3826"/>
                    <a:pt x="2411" y="3779"/>
                    <a:pt x="3282" y="3764"/>
                  </a:cubicBezTo>
                  <a:cubicBezTo>
                    <a:pt x="3686" y="3764"/>
                    <a:pt x="4075" y="3779"/>
                    <a:pt x="4417" y="3810"/>
                  </a:cubicBezTo>
                  <a:cubicBezTo>
                    <a:pt x="4494" y="3717"/>
                    <a:pt x="4541" y="3608"/>
                    <a:pt x="4588" y="3499"/>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7"/>
            <p:cNvSpPr/>
            <p:nvPr/>
          </p:nvSpPr>
          <p:spPr>
            <a:xfrm>
              <a:off x="-4155950" y="4970025"/>
              <a:ext cx="79725" cy="108100"/>
            </a:xfrm>
            <a:custGeom>
              <a:avLst/>
              <a:gdLst/>
              <a:ahLst/>
              <a:cxnLst/>
              <a:rect l="l" t="t" r="r" b="b"/>
              <a:pathLst>
                <a:path w="3189" h="4324" extrusionOk="0">
                  <a:moveTo>
                    <a:pt x="3048" y="3328"/>
                  </a:moveTo>
                  <a:cubicBezTo>
                    <a:pt x="2971" y="3157"/>
                    <a:pt x="2862" y="2955"/>
                    <a:pt x="2753" y="2800"/>
                  </a:cubicBezTo>
                  <a:cubicBezTo>
                    <a:pt x="2551" y="2426"/>
                    <a:pt x="2333" y="2084"/>
                    <a:pt x="2084" y="1742"/>
                  </a:cubicBezTo>
                  <a:cubicBezTo>
                    <a:pt x="1633" y="1105"/>
                    <a:pt x="1120" y="514"/>
                    <a:pt x="529" y="1"/>
                  </a:cubicBezTo>
                  <a:cubicBezTo>
                    <a:pt x="94" y="529"/>
                    <a:pt x="1" y="1493"/>
                    <a:pt x="374" y="2426"/>
                  </a:cubicBezTo>
                  <a:cubicBezTo>
                    <a:pt x="856" y="3624"/>
                    <a:pt x="1913" y="4323"/>
                    <a:pt x="2706" y="3997"/>
                  </a:cubicBezTo>
                  <a:cubicBezTo>
                    <a:pt x="2908" y="3919"/>
                    <a:pt x="3064" y="3795"/>
                    <a:pt x="3188" y="3624"/>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7"/>
            <p:cNvSpPr/>
            <p:nvPr/>
          </p:nvSpPr>
          <p:spPr>
            <a:xfrm>
              <a:off x="-4370525" y="4972750"/>
              <a:ext cx="86700" cy="112750"/>
            </a:xfrm>
            <a:custGeom>
              <a:avLst/>
              <a:gdLst/>
              <a:ahLst/>
              <a:cxnLst/>
              <a:rect l="l" t="t" r="r" b="b"/>
              <a:pathLst>
                <a:path w="3468" h="4510" extrusionOk="0">
                  <a:moveTo>
                    <a:pt x="2519" y="109"/>
                  </a:moveTo>
                  <a:cubicBezTo>
                    <a:pt x="2333" y="32"/>
                    <a:pt x="2115" y="1"/>
                    <a:pt x="1913" y="47"/>
                  </a:cubicBezTo>
                  <a:lnTo>
                    <a:pt x="1773" y="187"/>
                  </a:lnTo>
                  <a:cubicBezTo>
                    <a:pt x="1509" y="483"/>
                    <a:pt x="1276" y="778"/>
                    <a:pt x="1058" y="1073"/>
                  </a:cubicBezTo>
                  <a:cubicBezTo>
                    <a:pt x="778" y="1462"/>
                    <a:pt x="498" y="1960"/>
                    <a:pt x="498" y="1960"/>
                  </a:cubicBezTo>
                  <a:cubicBezTo>
                    <a:pt x="343" y="2255"/>
                    <a:pt x="156" y="2644"/>
                    <a:pt x="0" y="2955"/>
                  </a:cubicBezTo>
                  <a:cubicBezTo>
                    <a:pt x="47" y="3530"/>
                    <a:pt x="296" y="3997"/>
                    <a:pt x="716" y="4183"/>
                  </a:cubicBezTo>
                  <a:cubicBezTo>
                    <a:pt x="1462" y="4510"/>
                    <a:pt x="2473" y="3857"/>
                    <a:pt x="2970" y="2737"/>
                  </a:cubicBezTo>
                  <a:cubicBezTo>
                    <a:pt x="3468" y="1618"/>
                    <a:pt x="3266" y="436"/>
                    <a:pt x="2519" y="109"/>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7"/>
            <p:cNvSpPr/>
            <p:nvPr/>
          </p:nvSpPr>
          <p:spPr>
            <a:xfrm>
              <a:off x="-4393850" y="5129400"/>
              <a:ext cx="43575" cy="75050"/>
            </a:xfrm>
            <a:custGeom>
              <a:avLst/>
              <a:gdLst/>
              <a:ahLst/>
              <a:cxnLst/>
              <a:rect l="l" t="t" r="r" b="b"/>
              <a:pathLst>
                <a:path w="1743" h="3002" extrusionOk="0">
                  <a:moveTo>
                    <a:pt x="32" y="1"/>
                  </a:moveTo>
                  <a:lnTo>
                    <a:pt x="32" y="1"/>
                  </a:lnTo>
                  <a:cubicBezTo>
                    <a:pt x="32" y="125"/>
                    <a:pt x="1" y="281"/>
                    <a:pt x="1" y="405"/>
                  </a:cubicBezTo>
                  <a:cubicBezTo>
                    <a:pt x="1" y="514"/>
                    <a:pt x="1" y="654"/>
                    <a:pt x="1" y="763"/>
                  </a:cubicBezTo>
                  <a:cubicBezTo>
                    <a:pt x="1" y="856"/>
                    <a:pt x="16" y="934"/>
                    <a:pt x="32" y="1027"/>
                  </a:cubicBezTo>
                  <a:cubicBezTo>
                    <a:pt x="78" y="1463"/>
                    <a:pt x="218" y="1867"/>
                    <a:pt x="451" y="2240"/>
                  </a:cubicBezTo>
                  <a:cubicBezTo>
                    <a:pt x="576" y="2427"/>
                    <a:pt x="700" y="2582"/>
                    <a:pt x="856" y="2722"/>
                  </a:cubicBezTo>
                  <a:cubicBezTo>
                    <a:pt x="902" y="2769"/>
                    <a:pt x="965" y="2815"/>
                    <a:pt x="1027" y="2846"/>
                  </a:cubicBezTo>
                  <a:cubicBezTo>
                    <a:pt x="1089" y="2893"/>
                    <a:pt x="1167" y="2955"/>
                    <a:pt x="1244" y="3002"/>
                  </a:cubicBezTo>
                  <a:lnTo>
                    <a:pt x="1260" y="2986"/>
                  </a:lnTo>
                  <a:cubicBezTo>
                    <a:pt x="1742" y="1820"/>
                    <a:pt x="1182" y="483"/>
                    <a:pt x="32" y="1"/>
                  </a:cubicBezTo>
                  <a:close/>
                </a:path>
              </a:pathLst>
            </a:custGeom>
            <a:gradFill>
              <a:gsLst>
                <a:gs pos="0">
                  <a:srgbClr val="FFF6DB"/>
                </a:gs>
                <a:gs pos="100000">
                  <a:schemeClr val="accent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7"/>
            <p:cNvSpPr/>
            <p:nvPr/>
          </p:nvSpPr>
          <p:spPr>
            <a:xfrm>
              <a:off x="-4365071" y="4988702"/>
              <a:ext cx="87100" cy="109651"/>
            </a:xfrm>
            <a:custGeom>
              <a:avLst/>
              <a:gdLst/>
              <a:ahLst/>
              <a:cxnLst/>
              <a:rect l="l" t="t" r="r" b="b"/>
              <a:pathLst>
                <a:path w="3484" h="5381" extrusionOk="0">
                  <a:moveTo>
                    <a:pt x="3048" y="3126"/>
                  </a:moveTo>
                  <a:cubicBezTo>
                    <a:pt x="2597" y="4478"/>
                    <a:pt x="1648" y="5380"/>
                    <a:pt x="933" y="5147"/>
                  </a:cubicBezTo>
                  <a:cubicBezTo>
                    <a:pt x="218" y="4898"/>
                    <a:pt x="0" y="3608"/>
                    <a:pt x="451" y="2270"/>
                  </a:cubicBezTo>
                  <a:cubicBezTo>
                    <a:pt x="902" y="918"/>
                    <a:pt x="1835" y="0"/>
                    <a:pt x="2550" y="249"/>
                  </a:cubicBezTo>
                  <a:cubicBezTo>
                    <a:pt x="3266" y="482"/>
                    <a:pt x="3483" y="1773"/>
                    <a:pt x="3048" y="3126"/>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7"/>
            <p:cNvSpPr/>
            <p:nvPr/>
          </p:nvSpPr>
          <p:spPr>
            <a:xfrm rot="193">
              <a:off x="-4172711" y="4970943"/>
              <a:ext cx="96567" cy="109650"/>
            </a:xfrm>
            <a:custGeom>
              <a:avLst/>
              <a:gdLst/>
              <a:ahLst/>
              <a:cxnLst/>
              <a:rect l="l" t="t" r="r" b="b"/>
              <a:pathLst>
                <a:path w="2163" h="4386" extrusionOk="0">
                  <a:moveTo>
                    <a:pt x="467" y="2410"/>
                  </a:moveTo>
                  <a:cubicBezTo>
                    <a:pt x="63" y="1275"/>
                    <a:pt x="1" y="249"/>
                    <a:pt x="327" y="125"/>
                  </a:cubicBezTo>
                  <a:cubicBezTo>
                    <a:pt x="669" y="0"/>
                    <a:pt x="1276" y="824"/>
                    <a:pt x="1696" y="1975"/>
                  </a:cubicBezTo>
                  <a:cubicBezTo>
                    <a:pt x="2116" y="3126"/>
                    <a:pt x="2162" y="4152"/>
                    <a:pt x="1836" y="4261"/>
                  </a:cubicBezTo>
                  <a:cubicBezTo>
                    <a:pt x="1494" y="4385"/>
                    <a:pt x="887" y="3561"/>
                    <a:pt x="467" y="2410"/>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1" name="Google Shape;3481;p27"/>
          <p:cNvSpPr/>
          <p:nvPr/>
        </p:nvSpPr>
        <p:spPr>
          <a:xfrm>
            <a:off x="50" y="467569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7"/>
          <p:cNvSpPr/>
          <p:nvPr/>
        </p:nvSpPr>
        <p:spPr>
          <a:xfrm>
            <a:off x="120" y="474762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7"/>
          <p:cNvSpPr/>
          <p:nvPr/>
        </p:nvSpPr>
        <p:spPr>
          <a:xfrm>
            <a:off x="25" y="4219437"/>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7"/>
          <p:cNvSpPr txBox="1"/>
          <p:nvPr/>
        </p:nvSpPr>
        <p:spPr>
          <a:xfrm>
            <a:off x="1943625" y="355751"/>
            <a:ext cx="700800" cy="40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lt1"/>
                </a:solidFill>
                <a:latin typeface="Grandstander"/>
                <a:ea typeface="Grandstander"/>
                <a:cs typeface="Grandstander"/>
                <a:sym typeface="Grandstander"/>
              </a:rPr>
              <a:t>x3</a:t>
            </a:r>
            <a:endParaRPr sz="2800" b="1">
              <a:solidFill>
                <a:schemeClr val="lt1"/>
              </a:solidFill>
              <a:latin typeface="Grandstander"/>
              <a:ea typeface="Grandstander"/>
              <a:cs typeface="Grandstander"/>
              <a:sym typeface="Grandstander"/>
            </a:endParaRPr>
          </a:p>
        </p:txBody>
      </p:sp>
      <p:sp>
        <p:nvSpPr>
          <p:cNvPr id="3485" name="Google Shape;3485;p27"/>
          <p:cNvSpPr/>
          <p:nvPr/>
        </p:nvSpPr>
        <p:spPr>
          <a:xfrm>
            <a:off x="7320288" y="286528"/>
            <a:ext cx="1192800" cy="538200"/>
          </a:xfrm>
          <a:prstGeom prst="roundRect">
            <a:avLst>
              <a:gd name="adj" fmla="val 35266"/>
            </a:avLst>
          </a:prstGeom>
          <a:gradFill>
            <a:gsLst>
              <a:gs pos="0">
                <a:schemeClr val="accent1"/>
              </a:gs>
              <a:gs pos="45000">
                <a:schemeClr val="accent1"/>
              </a:gs>
              <a:gs pos="100000">
                <a:schemeClr val="accent2"/>
              </a:gs>
            </a:gsLst>
            <a:lin ang="5400012" scaled="0"/>
          </a:gradFill>
          <a:ln>
            <a:noFill/>
          </a:ln>
          <a:effectLst>
            <a:outerShdw dist="76200" dir="5220000" algn="bl" rotWithShape="0">
              <a:srgbClr val="D5526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7"/>
          <p:cNvSpPr txBox="1"/>
          <p:nvPr/>
        </p:nvSpPr>
        <p:spPr>
          <a:xfrm>
            <a:off x="7566300" y="350878"/>
            <a:ext cx="700800" cy="40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lt1"/>
                </a:solidFill>
                <a:latin typeface="Grandstander"/>
                <a:ea typeface="Grandstander"/>
                <a:cs typeface="Grandstander"/>
                <a:sym typeface="Grandstander"/>
              </a:rPr>
              <a:t>120</a:t>
            </a:r>
            <a:endParaRPr sz="2800" b="1">
              <a:solidFill>
                <a:schemeClr val="lt1"/>
              </a:solidFill>
              <a:latin typeface="Grandstander"/>
              <a:ea typeface="Grandstander"/>
              <a:cs typeface="Grandstander"/>
              <a:sym typeface="Grandstander"/>
            </a:endParaRPr>
          </a:p>
        </p:txBody>
      </p:sp>
      <p:sp>
        <p:nvSpPr>
          <p:cNvPr id="3487" name="Google Shape;3487;p27"/>
          <p:cNvSpPr/>
          <p:nvPr/>
        </p:nvSpPr>
        <p:spPr>
          <a:xfrm rot="717486">
            <a:off x="6875944" y="207952"/>
            <a:ext cx="650108" cy="617568"/>
          </a:xfrm>
          <a:prstGeom prst="star5">
            <a:avLst>
              <a:gd name="adj" fmla="val 19098"/>
              <a:gd name="hf" fmla="val 105146"/>
              <a:gd name="vf" fmla="val 110557"/>
            </a:avLst>
          </a:prstGeom>
          <a:gradFill>
            <a:gsLst>
              <a:gs pos="0">
                <a:srgbClr val="FFF6DB"/>
              </a:gs>
              <a:gs pos="100000">
                <a:srgbClr val="FAD25C"/>
              </a:gs>
            </a:gsLst>
            <a:lin ang="5400012" scaled="0"/>
          </a:gradFill>
          <a:ln>
            <a:noFill/>
          </a:ln>
          <a:effectLst>
            <a:outerShdw dist="47625" dir="264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7"/>
          <p:cNvSpPr/>
          <p:nvPr/>
        </p:nvSpPr>
        <p:spPr>
          <a:xfrm>
            <a:off x="500197"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7"/>
          <p:cNvSpPr/>
          <p:nvPr/>
        </p:nvSpPr>
        <p:spPr>
          <a:xfrm>
            <a:off x="1010909"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7"/>
          <p:cNvSpPr/>
          <p:nvPr/>
        </p:nvSpPr>
        <p:spPr>
          <a:xfrm>
            <a:off x="1521622"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100000">
              <a:srgbClr val="594CC2"/>
            </a:gs>
          </a:gsLst>
          <a:lin ang="5400700" scaled="0"/>
        </a:gradFill>
        <a:effectLst/>
      </p:bgPr>
    </p:bg>
    <p:spTree>
      <p:nvGrpSpPr>
        <p:cNvPr id="1" name="Shape 3491"/>
        <p:cNvGrpSpPr/>
        <p:nvPr/>
      </p:nvGrpSpPr>
      <p:grpSpPr>
        <a:xfrm>
          <a:off x="0" y="0"/>
          <a:ext cx="0" cy="0"/>
          <a:chOff x="0" y="0"/>
          <a:chExt cx="0" cy="0"/>
        </a:xfrm>
      </p:grpSpPr>
      <p:sp>
        <p:nvSpPr>
          <p:cNvPr id="3492" name="Google Shape;3492;p28"/>
          <p:cNvSpPr/>
          <p:nvPr/>
        </p:nvSpPr>
        <p:spPr>
          <a:xfrm>
            <a:off x="25" y="911320"/>
            <a:ext cx="9144076" cy="42316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3493" name="Google Shape;3493;p28"/>
          <p:cNvGrpSpPr/>
          <p:nvPr/>
        </p:nvGrpSpPr>
        <p:grpSpPr>
          <a:xfrm>
            <a:off x="228950" y="-750275"/>
            <a:ext cx="8702722" cy="1978157"/>
            <a:chOff x="228950" y="-750275"/>
            <a:chExt cx="8702722" cy="1978157"/>
          </a:xfrm>
        </p:grpSpPr>
        <p:grpSp>
          <p:nvGrpSpPr>
            <p:cNvPr id="3494" name="Google Shape;3494;p28"/>
            <p:cNvGrpSpPr/>
            <p:nvPr/>
          </p:nvGrpSpPr>
          <p:grpSpPr>
            <a:xfrm>
              <a:off x="7155875" y="-559237"/>
              <a:ext cx="654700" cy="964575"/>
              <a:chOff x="-1805625" y="3198325"/>
              <a:chExt cx="654700" cy="964575"/>
            </a:xfrm>
          </p:grpSpPr>
          <p:sp>
            <p:nvSpPr>
              <p:cNvPr id="3495" name="Google Shape;3495;p28"/>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28"/>
              <p:cNvGrpSpPr/>
              <p:nvPr/>
            </p:nvGrpSpPr>
            <p:grpSpPr>
              <a:xfrm>
                <a:off x="-1805625" y="3198325"/>
                <a:ext cx="654700" cy="964575"/>
                <a:chOff x="-1805625" y="3198325"/>
                <a:chExt cx="654700" cy="964575"/>
              </a:xfrm>
            </p:grpSpPr>
            <p:sp>
              <p:nvSpPr>
                <p:cNvPr id="3498" name="Google Shape;3498;p28"/>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8"/>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8"/>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8"/>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8"/>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8"/>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8"/>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8"/>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8"/>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8"/>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8"/>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8"/>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5" name="Google Shape;3515;p28"/>
            <p:cNvGrpSpPr/>
            <p:nvPr/>
          </p:nvGrpSpPr>
          <p:grpSpPr>
            <a:xfrm>
              <a:off x="1039000" y="-750275"/>
              <a:ext cx="654725" cy="1098400"/>
              <a:chOff x="-5859175" y="3198325"/>
              <a:chExt cx="654725" cy="1098400"/>
            </a:xfrm>
          </p:grpSpPr>
          <p:sp>
            <p:nvSpPr>
              <p:cNvPr id="3516" name="Google Shape;3516;p28"/>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8"/>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8"/>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8"/>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8"/>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8"/>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8"/>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8"/>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8"/>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8"/>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8"/>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8"/>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8"/>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8"/>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8"/>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8"/>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8"/>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8"/>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8"/>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5" name="Google Shape;3535;p28"/>
            <p:cNvGrpSpPr/>
            <p:nvPr/>
          </p:nvGrpSpPr>
          <p:grpSpPr>
            <a:xfrm flipH="1">
              <a:off x="228950" y="324876"/>
              <a:ext cx="8702722" cy="903006"/>
              <a:chOff x="-6417400" y="4101375"/>
              <a:chExt cx="5824725" cy="1307000"/>
            </a:xfrm>
          </p:grpSpPr>
          <p:sp>
            <p:nvSpPr>
              <p:cNvPr id="3536" name="Google Shape;3536;p28"/>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8"/>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8"/>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8"/>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8"/>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8"/>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8"/>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8"/>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4" name="Google Shape;3544;p28"/>
              <p:cNvGrpSpPr/>
              <p:nvPr/>
            </p:nvGrpSpPr>
            <p:grpSpPr>
              <a:xfrm>
                <a:off x="-6417400" y="4156850"/>
                <a:ext cx="5824725" cy="1251525"/>
                <a:chOff x="-6417400" y="4156850"/>
                <a:chExt cx="5824725" cy="1251525"/>
              </a:xfrm>
            </p:grpSpPr>
            <p:sp>
              <p:nvSpPr>
                <p:cNvPr id="3545" name="Google Shape;3545;p28"/>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8"/>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8"/>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8"/>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549" name="Google Shape;3549;p28"/>
          <p:cNvSpPr/>
          <p:nvPr/>
        </p:nvSpPr>
        <p:spPr>
          <a:xfrm>
            <a:off x="-7295" y="1737360"/>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8"/>
          <p:cNvSpPr/>
          <p:nvPr/>
        </p:nvSpPr>
        <p:spPr>
          <a:xfrm>
            <a:off x="-6650" y="2898790"/>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8"/>
          <p:cNvSpPr/>
          <p:nvPr/>
        </p:nvSpPr>
        <p:spPr>
          <a:xfrm>
            <a:off x="7120119" y="2390619"/>
            <a:ext cx="2023960" cy="2253627"/>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8"/>
          <p:cNvSpPr/>
          <p:nvPr/>
        </p:nvSpPr>
        <p:spPr>
          <a:xfrm>
            <a:off x="6931265" y="2897718"/>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8"/>
          <p:cNvSpPr/>
          <p:nvPr/>
        </p:nvSpPr>
        <p:spPr>
          <a:xfrm>
            <a:off x="50" y="467569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8"/>
          <p:cNvSpPr/>
          <p:nvPr/>
        </p:nvSpPr>
        <p:spPr>
          <a:xfrm>
            <a:off x="120" y="474762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8"/>
          <p:cNvSpPr/>
          <p:nvPr/>
        </p:nvSpPr>
        <p:spPr>
          <a:xfrm>
            <a:off x="25" y="4219437"/>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8"/>
          <p:cNvSpPr txBox="1"/>
          <p:nvPr/>
        </p:nvSpPr>
        <p:spPr>
          <a:xfrm>
            <a:off x="8163900" y="4403739"/>
            <a:ext cx="700800" cy="409500"/>
          </a:xfrm>
          <a:prstGeom prst="rect">
            <a:avLst/>
          </a:prstGeom>
          <a:noFill/>
          <a:ln>
            <a:noFill/>
          </a:ln>
          <a:effectLst>
            <a:outerShdw dist="19050" dir="4439999" algn="bl" rotWithShape="0">
              <a:srgbClr val="574135"/>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FF"/>
                </a:solidFill>
                <a:latin typeface="Grandstander"/>
                <a:ea typeface="Grandstander"/>
                <a:cs typeface="Grandstander"/>
                <a:sym typeface="Grandstander"/>
              </a:rPr>
              <a:t>x3</a:t>
            </a:r>
            <a:endParaRPr sz="2800" b="1">
              <a:solidFill>
                <a:srgbClr val="FFFFFF"/>
              </a:solidFill>
              <a:latin typeface="Grandstander"/>
              <a:ea typeface="Grandstander"/>
              <a:cs typeface="Grandstander"/>
              <a:sym typeface="Grandstander"/>
            </a:endParaRPr>
          </a:p>
        </p:txBody>
      </p:sp>
      <p:sp>
        <p:nvSpPr>
          <p:cNvPr id="3557" name="Google Shape;3557;p28"/>
          <p:cNvSpPr/>
          <p:nvPr/>
        </p:nvSpPr>
        <p:spPr>
          <a:xfrm>
            <a:off x="6720472"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8"/>
          <p:cNvSpPr/>
          <p:nvPr/>
        </p:nvSpPr>
        <p:spPr>
          <a:xfrm>
            <a:off x="7231184"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8"/>
          <p:cNvSpPr/>
          <p:nvPr/>
        </p:nvSpPr>
        <p:spPr>
          <a:xfrm>
            <a:off x="7741897"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8"/>
          <p:cNvSpPr/>
          <p:nvPr/>
        </p:nvSpPr>
        <p:spPr>
          <a:xfrm flipH="1">
            <a:off x="-1350832" y="3859134"/>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1" name="Google Shape;3561;p28"/>
          <p:cNvGrpSpPr/>
          <p:nvPr/>
        </p:nvGrpSpPr>
        <p:grpSpPr>
          <a:xfrm flipH="1">
            <a:off x="536362" y="3876054"/>
            <a:ext cx="564098" cy="1025526"/>
            <a:chOff x="-3473725" y="3997825"/>
            <a:chExt cx="252325" cy="458725"/>
          </a:xfrm>
        </p:grpSpPr>
        <p:sp>
          <p:nvSpPr>
            <p:cNvPr id="3562" name="Google Shape;3562;p28"/>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8"/>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8"/>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5" name="Google Shape;3565;p28"/>
          <p:cNvGrpSpPr/>
          <p:nvPr/>
        </p:nvGrpSpPr>
        <p:grpSpPr>
          <a:xfrm flipH="1">
            <a:off x="-122452" y="3018678"/>
            <a:ext cx="896033" cy="1025526"/>
            <a:chOff x="-2800050" y="2152500"/>
            <a:chExt cx="503050" cy="575750"/>
          </a:xfrm>
        </p:grpSpPr>
        <p:sp>
          <p:nvSpPr>
            <p:cNvPr id="3566" name="Google Shape;3566;p28"/>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8"/>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8"/>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8"/>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8"/>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8"/>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8"/>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8"/>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4" name="Google Shape;3574;p28"/>
          <p:cNvGrpSpPr/>
          <p:nvPr/>
        </p:nvGrpSpPr>
        <p:grpSpPr>
          <a:xfrm rot="-781624" flipH="1">
            <a:off x="244749" y="4719332"/>
            <a:ext cx="940714" cy="534115"/>
            <a:chOff x="-3782375" y="5691525"/>
            <a:chExt cx="447075" cy="253850"/>
          </a:xfrm>
        </p:grpSpPr>
        <p:sp>
          <p:nvSpPr>
            <p:cNvPr id="3575" name="Google Shape;3575;p28"/>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8"/>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8"/>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8"/>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8"/>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8"/>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1" name="Google Shape;3581;p28"/>
          <p:cNvGrpSpPr/>
          <p:nvPr/>
        </p:nvGrpSpPr>
        <p:grpSpPr>
          <a:xfrm flipH="1">
            <a:off x="-1213846" y="3344689"/>
            <a:ext cx="1367631" cy="1618326"/>
            <a:chOff x="-7640150" y="4203850"/>
            <a:chExt cx="589725" cy="697825"/>
          </a:xfrm>
        </p:grpSpPr>
        <p:sp>
          <p:nvSpPr>
            <p:cNvPr id="3582" name="Google Shape;3582;p28"/>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8"/>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8"/>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8"/>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8"/>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8"/>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8"/>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8"/>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8"/>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8"/>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8"/>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8"/>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4" name="Google Shape;3594;p28"/>
          <p:cNvGrpSpPr/>
          <p:nvPr/>
        </p:nvGrpSpPr>
        <p:grpSpPr>
          <a:xfrm flipH="1">
            <a:off x="-65735" y="3691747"/>
            <a:ext cx="782580" cy="924219"/>
            <a:chOff x="-5785900" y="5132125"/>
            <a:chExt cx="337450" cy="398525"/>
          </a:xfrm>
        </p:grpSpPr>
        <p:sp>
          <p:nvSpPr>
            <p:cNvPr id="3595" name="Google Shape;3595;p28"/>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8"/>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8"/>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8"/>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8"/>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8"/>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8"/>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8"/>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8"/>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8"/>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8"/>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8"/>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7" name="Google Shape;3607;p28"/>
          <p:cNvGrpSpPr/>
          <p:nvPr/>
        </p:nvGrpSpPr>
        <p:grpSpPr>
          <a:xfrm rot="-3029257">
            <a:off x="-1219643" y="4362518"/>
            <a:ext cx="2045639" cy="1663891"/>
            <a:chOff x="-6539275" y="2106250"/>
            <a:chExt cx="487500" cy="396525"/>
          </a:xfrm>
        </p:grpSpPr>
        <p:sp>
          <p:nvSpPr>
            <p:cNvPr id="3608" name="Google Shape;3608;p28"/>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8"/>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8"/>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8"/>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8"/>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8"/>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100000">
              <a:schemeClr val="lt2"/>
            </a:gs>
          </a:gsLst>
          <a:lin ang="5400700" scaled="0"/>
        </a:gradFill>
        <a:effectLst/>
      </p:bgPr>
    </p:bg>
    <p:spTree>
      <p:nvGrpSpPr>
        <p:cNvPr id="1" name="Shape 450"/>
        <p:cNvGrpSpPr/>
        <p:nvPr/>
      </p:nvGrpSpPr>
      <p:grpSpPr>
        <a:xfrm>
          <a:off x="0" y="0"/>
          <a:ext cx="0" cy="0"/>
          <a:chOff x="0" y="0"/>
          <a:chExt cx="0" cy="0"/>
        </a:xfrm>
      </p:grpSpPr>
      <p:grpSp>
        <p:nvGrpSpPr>
          <p:cNvPr id="451" name="Google Shape;451;p4"/>
          <p:cNvGrpSpPr/>
          <p:nvPr/>
        </p:nvGrpSpPr>
        <p:grpSpPr>
          <a:xfrm>
            <a:off x="220639" y="-750275"/>
            <a:ext cx="8702722" cy="1978157"/>
            <a:chOff x="228950" y="-750275"/>
            <a:chExt cx="8702722" cy="1978157"/>
          </a:xfrm>
        </p:grpSpPr>
        <p:grpSp>
          <p:nvGrpSpPr>
            <p:cNvPr id="452" name="Google Shape;452;p4"/>
            <p:cNvGrpSpPr/>
            <p:nvPr/>
          </p:nvGrpSpPr>
          <p:grpSpPr>
            <a:xfrm>
              <a:off x="7155875" y="-559237"/>
              <a:ext cx="654700" cy="964575"/>
              <a:chOff x="-1805625" y="3198325"/>
              <a:chExt cx="654700" cy="964575"/>
            </a:xfrm>
          </p:grpSpPr>
          <p:sp>
            <p:nvSpPr>
              <p:cNvPr id="453" name="Google Shape;453;p4"/>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4"/>
              <p:cNvGrpSpPr/>
              <p:nvPr/>
            </p:nvGrpSpPr>
            <p:grpSpPr>
              <a:xfrm>
                <a:off x="-1805625" y="3198325"/>
                <a:ext cx="654700" cy="964575"/>
                <a:chOff x="-1805625" y="3198325"/>
                <a:chExt cx="654700" cy="964575"/>
              </a:xfrm>
            </p:grpSpPr>
            <p:sp>
              <p:nvSpPr>
                <p:cNvPr id="456" name="Google Shape;456;p4"/>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 name="Google Shape;473;p4"/>
            <p:cNvGrpSpPr/>
            <p:nvPr/>
          </p:nvGrpSpPr>
          <p:grpSpPr>
            <a:xfrm>
              <a:off x="1039000" y="-750275"/>
              <a:ext cx="654725" cy="1098400"/>
              <a:chOff x="-5859175" y="3198325"/>
              <a:chExt cx="654725" cy="1098400"/>
            </a:xfrm>
          </p:grpSpPr>
          <p:sp>
            <p:nvSpPr>
              <p:cNvPr id="474" name="Google Shape;474;p4"/>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4"/>
            <p:cNvGrpSpPr/>
            <p:nvPr/>
          </p:nvGrpSpPr>
          <p:grpSpPr>
            <a:xfrm flipH="1">
              <a:off x="228950" y="324876"/>
              <a:ext cx="8702722" cy="903006"/>
              <a:chOff x="-6417400" y="4101375"/>
              <a:chExt cx="5824725" cy="1307000"/>
            </a:xfrm>
          </p:grpSpPr>
          <p:sp>
            <p:nvSpPr>
              <p:cNvPr id="494" name="Google Shape;494;p4"/>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4"/>
              <p:cNvGrpSpPr/>
              <p:nvPr/>
            </p:nvGrpSpPr>
            <p:grpSpPr>
              <a:xfrm>
                <a:off x="-6417400" y="4156850"/>
                <a:ext cx="5824725" cy="1251525"/>
                <a:chOff x="-6417400" y="4156850"/>
                <a:chExt cx="5824725" cy="1251525"/>
              </a:xfrm>
            </p:grpSpPr>
            <p:sp>
              <p:nvSpPr>
                <p:cNvPr id="503" name="Google Shape;503;p4"/>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07" name="Google Shape;507;p4"/>
          <p:cNvSpPr/>
          <p:nvPr/>
        </p:nvSpPr>
        <p:spPr>
          <a:xfrm>
            <a:off x="25" y="911320"/>
            <a:ext cx="9144076" cy="42316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8" name="Google Shape;508;p4"/>
          <p:cNvSpPr/>
          <p:nvPr/>
        </p:nvSpPr>
        <p:spPr>
          <a:xfrm>
            <a:off x="-7295" y="1737360"/>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6650" y="2898790"/>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7120119" y="2390619"/>
            <a:ext cx="2023960" cy="2253627"/>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6931265" y="2897718"/>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606700" y="1213600"/>
            <a:ext cx="7822056" cy="3649619"/>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50" y="510444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 y="530467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5825" y="4985312"/>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4"/>
          <p:cNvGrpSpPr/>
          <p:nvPr/>
        </p:nvGrpSpPr>
        <p:grpSpPr>
          <a:xfrm>
            <a:off x="-90719" y="3350178"/>
            <a:ext cx="1282834" cy="1341432"/>
            <a:chOff x="-1601658" y="-1931611"/>
            <a:chExt cx="2152044" cy="2250346"/>
          </a:xfrm>
        </p:grpSpPr>
        <p:sp>
          <p:nvSpPr>
            <p:cNvPr id="517" name="Google Shape;517;p4"/>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
          <p:cNvGrpSpPr/>
          <p:nvPr/>
        </p:nvGrpSpPr>
        <p:grpSpPr>
          <a:xfrm rot="1851055" flipH="1">
            <a:off x="-46231" y="4058168"/>
            <a:ext cx="582182" cy="1059374"/>
            <a:chOff x="-5005325" y="3978000"/>
            <a:chExt cx="252300" cy="459100"/>
          </a:xfrm>
        </p:grpSpPr>
        <p:sp>
          <p:nvSpPr>
            <p:cNvPr id="526" name="Google Shape;526;p4"/>
            <p:cNvSpPr/>
            <p:nvPr/>
          </p:nvSpPr>
          <p:spPr>
            <a:xfrm>
              <a:off x="-4985500" y="3991200"/>
              <a:ext cx="187775" cy="445900"/>
            </a:xfrm>
            <a:custGeom>
              <a:avLst/>
              <a:gdLst/>
              <a:ahLst/>
              <a:cxnLst/>
              <a:rect l="l" t="t" r="r" b="b"/>
              <a:pathLst>
                <a:path w="7511" h="17836" extrusionOk="0">
                  <a:moveTo>
                    <a:pt x="0" y="17836"/>
                  </a:moveTo>
                  <a:cubicBezTo>
                    <a:pt x="0" y="17836"/>
                    <a:pt x="78" y="5847"/>
                    <a:pt x="7511" y="1"/>
                  </a:cubicBezTo>
                  <a:cubicBezTo>
                    <a:pt x="6795" y="4743"/>
                    <a:pt x="1042" y="17836"/>
                    <a:pt x="1042" y="1783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4931850" y="4166125"/>
              <a:ext cx="178825" cy="187025"/>
            </a:xfrm>
            <a:custGeom>
              <a:avLst/>
              <a:gdLst/>
              <a:ahLst/>
              <a:cxnLst/>
              <a:rect l="l" t="t" r="r" b="b"/>
              <a:pathLst>
                <a:path w="7153" h="7481" extrusionOk="0">
                  <a:moveTo>
                    <a:pt x="1369" y="7480"/>
                  </a:moveTo>
                  <a:cubicBezTo>
                    <a:pt x="1369" y="7480"/>
                    <a:pt x="4370" y="5661"/>
                    <a:pt x="7153" y="1"/>
                  </a:cubicBezTo>
                  <a:cubicBezTo>
                    <a:pt x="4821" y="872"/>
                    <a:pt x="2410" y="2147"/>
                    <a:pt x="0"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5005325" y="3978000"/>
              <a:ext cx="89825" cy="375150"/>
            </a:xfrm>
            <a:custGeom>
              <a:avLst/>
              <a:gdLst/>
              <a:ahLst/>
              <a:cxnLst/>
              <a:rect l="l" t="t" r="r" b="b"/>
              <a:pathLst>
                <a:path w="3593" h="15006" extrusionOk="0">
                  <a:moveTo>
                    <a:pt x="0" y="0"/>
                  </a:moveTo>
                  <a:cubicBezTo>
                    <a:pt x="0" y="0"/>
                    <a:pt x="3592" y="5940"/>
                    <a:pt x="1493" y="15005"/>
                  </a:cubicBezTo>
                  <a:lnTo>
                    <a:pt x="171" y="15005"/>
                  </a:lnTo>
                  <a:cubicBezTo>
                    <a:pt x="171" y="15005"/>
                    <a:pt x="1773" y="7075"/>
                    <a:pt x="0"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1291792" y="4671205"/>
            <a:ext cx="995274" cy="902937"/>
            <a:chOff x="-5499800" y="3288775"/>
            <a:chExt cx="259700" cy="235600"/>
          </a:xfrm>
        </p:grpSpPr>
        <p:sp>
          <p:nvSpPr>
            <p:cNvPr id="530" name="Google Shape;530;p4"/>
            <p:cNvSpPr/>
            <p:nvPr/>
          </p:nvSpPr>
          <p:spPr>
            <a:xfrm>
              <a:off x="-5371900" y="3318300"/>
              <a:ext cx="15575" cy="21800"/>
            </a:xfrm>
            <a:custGeom>
              <a:avLst/>
              <a:gdLst/>
              <a:ahLst/>
              <a:cxnLst/>
              <a:rect l="l" t="t" r="r" b="b"/>
              <a:pathLst>
                <a:path w="623" h="872" extrusionOk="0">
                  <a:moveTo>
                    <a:pt x="420" y="110"/>
                  </a:moveTo>
                  <a:lnTo>
                    <a:pt x="280" y="125"/>
                  </a:lnTo>
                  <a:lnTo>
                    <a:pt x="109" y="1"/>
                  </a:lnTo>
                  <a:lnTo>
                    <a:pt x="0" y="872"/>
                  </a:lnTo>
                  <a:lnTo>
                    <a:pt x="622" y="68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499800" y="3288775"/>
              <a:ext cx="259700" cy="235600"/>
            </a:xfrm>
            <a:custGeom>
              <a:avLst/>
              <a:gdLst/>
              <a:ahLst/>
              <a:cxnLst/>
              <a:rect l="l" t="t" r="r" b="b"/>
              <a:pathLst>
                <a:path w="10388" h="9424" extrusionOk="0">
                  <a:moveTo>
                    <a:pt x="6189" y="1462"/>
                  </a:moveTo>
                  <a:cubicBezTo>
                    <a:pt x="6003" y="1368"/>
                    <a:pt x="5816" y="1291"/>
                    <a:pt x="5630" y="1229"/>
                  </a:cubicBezTo>
                  <a:lnTo>
                    <a:pt x="5427" y="1368"/>
                  </a:lnTo>
                  <a:lnTo>
                    <a:pt x="5210" y="1851"/>
                  </a:lnTo>
                  <a:lnTo>
                    <a:pt x="5225" y="1182"/>
                  </a:lnTo>
                  <a:lnTo>
                    <a:pt x="5194" y="1073"/>
                  </a:lnTo>
                  <a:cubicBezTo>
                    <a:pt x="4572" y="855"/>
                    <a:pt x="3841" y="638"/>
                    <a:pt x="3624" y="560"/>
                  </a:cubicBezTo>
                  <a:cubicBezTo>
                    <a:pt x="3095" y="311"/>
                    <a:pt x="2551" y="125"/>
                    <a:pt x="1975" y="0"/>
                  </a:cubicBezTo>
                  <a:cubicBezTo>
                    <a:pt x="1975" y="0"/>
                    <a:pt x="1260" y="1151"/>
                    <a:pt x="1011" y="1353"/>
                  </a:cubicBezTo>
                  <a:cubicBezTo>
                    <a:pt x="731" y="1959"/>
                    <a:pt x="249" y="3545"/>
                    <a:pt x="249" y="3545"/>
                  </a:cubicBezTo>
                  <a:cubicBezTo>
                    <a:pt x="187" y="3872"/>
                    <a:pt x="1" y="6267"/>
                    <a:pt x="1" y="6267"/>
                  </a:cubicBezTo>
                  <a:cubicBezTo>
                    <a:pt x="16" y="6857"/>
                    <a:pt x="141" y="9361"/>
                    <a:pt x="141" y="9361"/>
                  </a:cubicBezTo>
                  <a:lnTo>
                    <a:pt x="10388" y="9423"/>
                  </a:lnTo>
                  <a:lnTo>
                    <a:pt x="9641" y="6438"/>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5479975" y="3334625"/>
              <a:ext cx="62225" cy="15975"/>
            </a:xfrm>
            <a:custGeom>
              <a:avLst/>
              <a:gdLst/>
              <a:ahLst/>
              <a:cxnLst/>
              <a:rect l="l" t="t" r="r" b="b"/>
              <a:pathLst>
                <a:path w="2489" h="639" extrusionOk="0">
                  <a:moveTo>
                    <a:pt x="63" y="48"/>
                  </a:moveTo>
                  <a:lnTo>
                    <a:pt x="623" y="234"/>
                  </a:lnTo>
                  <a:lnTo>
                    <a:pt x="1462" y="172"/>
                  </a:lnTo>
                  <a:lnTo>
                    <a:pt x="2193" y="514"/>
                  </a:lnTo>
                  <a:lnTo>
                    <a:pt x="2489" y="638"/>
                  </a:lnTo>
                  <a:lnTo>
                    <a:pt x="2255" y="514"/>
                  </a:lnTo>
                  <a:lnTo>
                    <a:pt x="1431" y="94"/>
                  </a:lnTo>
                  <a:lnTo>
                    <a:pt x="607" y="156"/>
                  </a:lnTo>
                  <a:lnTo>
                    <a:pt x="78" y="1"/>
                  </a:lnTo>
                  <a:lnTo>
                    <a:pt x="16" y="1"/>
                  </a:lnTo>
                  <a:cubicBezTo>
                    <a:pt x="1" y="1"/>
                    <a:pt x="1" y="17"/>
                    <a:pt x="1" y="32"/>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5476850" y="3321800"/>
              <a:ext cx="22550" cy="38900"/>
            </a:xfrm>
            <a:custGeom>
              <a:avLst/>
              <a:gdLst/>
              <a:ahLst/>
              <a:cxnLst/>
              <a:rect l="l" t="t" r="r" b="b"/>
              <a:pathLst>
                <a:path w="902" h="1556" extrusionOk="0">
                  <a:moveTo>
                    <a:pt x="140" y="1"/>
                  </a:moveTo>
                  <a:cubicBezTo>
                    <a:pt x="124" y="16"/>
                    <a:pt x="109" y="32"/>
                    <a:pt x="93" y="47"/>
                  </a:cubicBezTo>
                  <a:cubicBezTo>
                    <a:pt x="62" y="94"/>
                    <a:pt x="31" y="172"/>
                    <a:pt x="0" y="250"/>
                  </a:cubicBezTo>
                  <a:lnTo>
                    <a:pt x="902" y="1556"/>
                  </a:lnTo>
                  <a:lnTo>
                    <a:pt x="140"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5378125" y="3329200"/>
              <a:ext cx="11700" cy="82425"/>
            </a:xfrm>
            <a:custGeom>
              <a:avLst/>
              <a:gdLst/>
              <a:ahLst/>
              <a:cxnLst/>
              <a:rect l="l" t="t" r="r" b="b"/>
              <a:pathLst>
                <a:path w="468" h="3297" extrusionOk="0">
                  <a:moveTo>
                    <a:pt x="1" y="1104"/>
                  </a:moveTo>
                  <a:lnTo>
                    <a:pt x="141" y="2037"/>
                  </a:lnTo>
                  <a:lnTo>
                    <a:pt x="16" y="2690"/>
                  </a:lnTo>
                  <a:lnTo>
                    <a:pt x="125" y="3297"/>
                  </a:lnTo>
                  <a:lnTo>
                    <a:pt x="63" y="2690"/>
                  </a:lnTo>
                  <a:lnTo>
                    <a:pt x="218" y="2006"/>
                  </a:lnTo>
                  <a:lnTo>
                    <a:pt x="78" y="1089"/>
                  </a:lnTo>
                  <a:lnTo>
                    <a:pt x="358" y="296"/>
                  </a:lnTo>
                  <a:lnTo>
                    <a:pt x="467" y="0"/>
                  </a:lnTo>
                  <a:lnTo>
                    <a:pt x="358" y="234"/>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5499800" y="3322575"/>
              <a:ext cx="82825" cy="200225"/>
            </a:xfrm>
            <a:custGeom>
              <a:avLst/>
              <a:gdLst/>
              <a:ahLst/>
              <a:cxnLst/>
              <a:rect l="l" t="t" r="r" b="b"/>
              <a:pathLst>
                <a:path w="3313" h="8009" extrusionOk="0">
                  <a:moveTo>
                    <a:pt x="1" y="4915"/>
                  </a:moveTo>
                  <a:cubicBezTo>
                    <a:pt x="1" y="5490"/>
                    <a:pt x="141" y="8009"/>
                    <a:pt x="141" y="8009"/>
                  </a:cubicBezTo>
                  <a:lnTo>
                    <a:pt x="3313" y="7029"/>
                  </a:lnTo>
                  <a:lnTo>
                    <a:pt x="2675" y="4417"/>
                  </a:lnTo>
                  <a:lnTo>
                    <a:pt x="2380" y="3157"/>
                  </a:lnTo>
                  <a:lnTo>
                    <a:pt x="2100" y="2753"/>
                  </a:lnTo>
                  <a:lnTo>
                    <a:pt x="1602" y="3157"/>
                  </a:lnTo>
                  <a:lnTo>
                    <a:pt x="1898" y="2193"/>
                  </a:lnTo>
                  <a:lnTo>
                    <a:pt x="1820" y="1525"/>
                  </a:lnTo>
                  <a:lnTo>
                    <a:pt x="1011" y="1"/>
                  </a:lnTo>
                  <a:cubicBezTo>
                    <a:pt x="731" y="607"/>
                    <a:pt x="249" y="2193"/>
                    <a:pt x="249" y="2193"/>
                  </a:cubicBezTo>
                  <a:cubicBezTo>
                    <a:pt x="187" y="2520"/>
                    <a:pt x="1" y="4915"/>
                    <a:pt x="1" y="4915"/>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5440325" y="3401500"/>
              <a:ext cx="28025" cy="96825"/>
            </a:xfrm>
            <a:custGeom>
              <a:avLst/>
              <a:gdLst/>
              <a:ahLst/>
              <a:cxnLst/>
              <a:rect l="l" t="t" r="r" b="b"/>
              <a:pathLst>
                <a:path w="1121" h="3873" extrusionOk="0">
                  <a:moveTo>
                    <a:pt x="1" y="0"/>
                  </a:moveTo>
                  <a:lnTo>
                    <a:pt x="296" y="1244"/>
                  </a:lnTo>
                  <a:lnTo>
                    <a:pt x="934" y="3872"/>
                  </a:lnTo>
                  <a:lnTo>
                    <a:pt x="1120" y="3810"/>
                  </a:lnTo>
                  <a:lnTo>
                    <a:pt x="358" y="1229"/>
                  </a:lnTo>
                  <a:lnTo>
                    <a:pt x="1"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362950" y="3448150"/>
              <a:ext cx="110425" cy="28400"/>
            </a:xfrm>
            <a:custGeom>
              <a:avLst/>
              <a:gdLst/>
              <a:ahLst/>
              <a:cxnLst/>
              <a:rect l="l" t="t" r="r" b="b"/>
              <a:pathLst>
                <a:path w="4417" h="1136" extrusionOk="0">
                  <a:moveTo>
                    <a:pt x="1415" y="94"/>
                  </a:moveTo>
                  <a:lnTo>
                    <a:pt x="0" y="778"/>
                  </a:lnTo>
                  <a:lnTo>
                    <a:pt x="1384" y="0"/>
                  </a:lnTo>
                  <a:lnTo>
                    <a:pt x="3172" y="16"/>
                  </a:lnTo>
                  <a:lnTo>
                    <a:pt x="4261" y="498"/>
                  </a:lnTo>
                  <a:lnTo>
                    <a:pt x="4416" y="1135"/>
                  </a:lnTo>
                  <a:lnTo>
                    <a:pt x="3219" y="171"/>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450050" y="3288775"/>
              <a:ext cx="61075" cy="20625"/>
            </a:xfrm>
            <a:custGeom>
              <a:avLst/>
              <a:gdLst/>
              <a:ahLst/>
              <a:cxnLst/>
              <a:rect l="l" t="t" r="r" b="b"/>
              <a:pathLst>
                <a:path w="2443" h="825" extrusionOk="0">
                  <a:moveTo>
                    <a:pt x="1" y="0"/>
                  </a:moveTo>
                  <a:lnTo>
                    <a:pt x="1027" y="389"/>
                  </a:lnTo>
                  <a:lnTo>
                    <a:pt x="1463" y="700"/>
                  </a:lnTo>
                  <a:lnTo>
                    <a:pt x="2131" y="793"/>
                  </a:lnTo>
                  <a:lnTo>
                    <a:pt x="2442" y="824"/>
                  </a:lnTo>
                  <a:cubicBezTo>
                    <a:pt x="2085" y="700"/>
                    <a:pt x="1774" y="607"/>
                    <a:pt x="1649" y="560"/>
                  </a:cubicBezTo>
                  <a:cubicBezTo>
                    <a:pt x="1121" y="311"/>
                    <a:pt x="561" y="125"/>
                    <a:pt x="1" y="0"/>
                  </a:cubicBez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4"/>
          <p:cNvGrpSpPr/>
          <p:nvPr/>
        </p:nvGrpSpPr>
        <p:grpSpPr>
          <a:xfrm rot="-623677">
            <a:off x="-585348" y="4431950"/>
            <a:ext cx="2045631" cy="1663885"/>
            <a:chOff x="-6539275" y="2106250"/>
            <a:chExt cx="487500" cy="396525"/>
          </a:xfrm>
        </p:grpSpPr>
        <p:sp>
          <p:nvSpPr>
            <p:cNvPr id="540" name="Google Shape;540;p4"/>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4"/>
          <p:cNvSpPr/>
          <p:nvPr/>
        </p:nvSpPr>
        <p:spPr>
          <a:xfrm>
            <a:off x="7510600" y="4592997"/>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
          <p:cNvGrpSpPr/>
          <p:nvPr/>
        </p:nvGrpSpPr>
        <p:grpSpPr>
          <a:xfrm rot="623677" flipH="1">
            <a:off x="7643914" y="4774800"/>
            <a:ext cx="2045631" cy="1663885"/>
            <a:chOff x="-6539275" y="2106250"/>
            <a:chExt cx="487500" cy="396525"/>
          </a:xfrm>
        </p:grpSpPr>
        <p:sp>
          <p:nvSpPr>
            <p:cNvPr id="548" name="Google Shape;548;p4"/>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
          <p:cNvGrpSpPr/>
          <p:nvPr/>
        </p:nvGrpSpPr>
        <p:grpSpPr>
          <a:xfrm>
            <a:off x="7085753" y="4473929"/>
            <a:ext cx="564098" cy="1025526"/>
            <a:chOff x="-3473725" y="3997825"/>
            <a:chExt cx="252325" cy="458725"/>
          </a:xfrm>
        </p:grpSpPr>
        <p:sp>
          <p:nvSpPr>
            <p:cNvPr id="555" name="Google Shape;555;p4"/>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
          <p:cNvGrpSpPr/>
          <p:nvPr/>
        </p:nvGrpSpPr>
        <p:grpSpPr>
          <a:xfrm>
            <a:off x="8218720" y="3508116"/>
            <a:ext cx="896033" cy="1025526"/>
            <a:chOff x="-2800050" y="2152500"/>
            <a:chExt cx="503050" cy="575750"/>
          </a:xfrm>
        </p:grpSpPr>
        <p:sp>
          <p:nvSpPr>
            <p:cNvPr id="559" name="Google Shape;559;p4"/>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
          <p:cNvGrpSpPr/>
          <p:nvPr/>
        </p:nvGrpSpPr>
        <p:grpSpPr>
          <a:xfrm rot="781624">
            <a:off x="6897450" y="5162582"/>
            <a:ext cx="940714" cy="534115"/>
            <a:chOff x="-3782375" y="5691525"/>
            <a:chExt cx="447075" cy="253850"/>
          </a:xfrm>
        </p:grpSpPr>
        <p:sp>
          <p:nvSpPr>
            <p:cNvPr id="568" name="Google Shape;568;p4"/>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4"/>
          <p:cNvGrpSpPr/>
          <p:nvPr/>
        </p:nvGrpSpPr>
        <p:grpSpPr>
          <a:xfrm>
            <a:off x="8218728" y="4177514"/>
            <a:ext cx="1367631" cy="1618326"/>
            <a:chOff x="-7640150" y="4203850"/>
            <a:chExt cx="589725" cy="697825"/>
          </a:xfrm>
        </p:grpSpPr>
        <p:sp>
          <p:nvSpPr>
            <p:cNvPr id="575" name="Google Shape;575;p4"/>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
          <p:cNvGrpSpPr/>
          <p:nvPr/>
        </p:nvGrpSpPr>
        <p:grpSpPr>
          <a:xfrm>
            <a:off x="7740818" y="4693422"/>
            <a:ext cx="782580" cy="924219"/>
            <a:chOff x="-5785900" y="5132125"/>
            <a:chExt cx="337450" cy="398525"/>
          </a:xfrm>
        </p:grpSpPr>
        <p:sp>
          <p:nvSpPr>
            <p:cNvPr id="588" name="Google Shape;588;p4"/>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4"/>
          <p:cNvSpPr txBox="1">
            <a:spLocks noGrp="1"/>
          </p:cNvSpPr>
          <p:nvPr>
            <p:ph type="title"/>
          </p:nvPr>
        </p:nvSpPr>
        <p:spPr>
          <a:xfrm>
            <a:off x="720000" y="445025"/>
            <a:ext cx="7704000" cy="572700"/>
          </a:xfrm>
          <a:prstGeom prst="rect">
            <a:avLst/>
          </a:prstGeom>
          <a:effectLst>
            <a:outerShdw dist="47625" dir="558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1" name="Google Shape;601;p4"/>
          <p:cNvSpPr txBox="1">
            <a:spLocks noGrp="1"/>
          </p:cNvSpPr>
          <p:nvPr>
            <p:ph type="body" idx="1"/>
          </p:nvPr>
        </p:nvSpPr>
        <p:spPr>
          <a:xfrm>
            <a:off x="723925" y="1226989"/>
            <a:ext cx="7704000" cy="3390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100000">
              <a:srgbClr val="594CC2"/>
            </a:gs>
          </a:gsLst>
          <a:lin ang="5400700" scaled="0"/>
        </a:gradFill>
        <a:effectLst/>
      </p:bgPr>
    </p:bg>
    <p:spTree>
      <p:nvGrpSpPr>
        <p:cNvPr id="1" name="Shape 938"/>
        <p:cNvGrpSpPr/>
        <p:nvPr/>
      </p:nvGrpSpPr>
      <p:grpSpPr>
        <a:xfrm>
          <a:off x="0" y="0"/>
          <a:ext cx="0" cy="0"/>
          <a:chOff x="0" y="0"/>
          <a:chExt cx="0" cy="0"/>
        </a:xfrm>
      </p:grpSpPr>
      <p:sp>
        <p:nvSpPr>
          <p:cNvPr id="939" name="Google Shape;939;p7"/>
          <p:cNvSpPr/>
          <p:nvPr/>
        </p:nvSpPr>
        <p:spPr>
          <a:xfrm>
            <a:off x="-38" y="280559"/>
            <a:ext cx="9144076" cy="48552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40" name="Google Shape;940;p7"/>
          <p:cNvSpPr txBox="1">
            <a:spLocks noGrp="1"/>
          </p:cNvSpPr>
          <p:nvPr>
            <p:ph type="title"/>
          </p:nvPr>
        </p:nvSpPr>
        <p:spPr>
          <a:xfrm>
            <a:off x="720000" y="445025"/>
            <a:ext cx="7704000" cy="572700"/>
          </a:xfrm>
          <a:prstGeom prst="rect">
            <a:avLst/>
          </a:prstGeom>
          <a:effectLst>
            <a:outerShdw dist="47625" dir="582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1" name="Google Shape;941;p7"/>
          <p:cNvSpPr txBox="1">
            <a:spLocks noGrp="1"/>
          </p:cNvSpPr>
          <p:nvPr>
            <p:ph type="body" idx="1"/>
          </p:nvPr>
        </p:nvSpPr>
        <p:spPr>
          <a:xfrm>
            <a:off x="1252197" y="1447210"/>
            <a:ext cx="3322200" cy="3182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942" name="Google Shape;942;p7"/>
          <p:cNvSpPr/>
          <p:nvPr/>
        </p:nvSpPr>
        <p:spPr>
          <a:xfrm>
            <a:off x="-3707" y="1708391"/>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3063" y="2898798"/>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6282903" y="2567325"/>
            <a:ext cx="2863141" cy="2576169"/>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6949341" y="2912215"/>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flipH="1">
            <a:off x="-15836" y="4985312"/>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7"/>
          <p:cNvGrpSpPr/>
          <p:nvPr/>
        </p:nvGrpSpPr>
        <p:grpSpPr>
          <a:xfrm rot="-1851055">
            <a:off x="6486013" y="4353056"/>
            <a:ext cx="582182" cy="1059374"/>
            <a:chOff x="-5005325" y="3978000"/>
            <a:chExt cx="252300" cy="459100"/>
          </a:xfrm>
        </p:grpSpPr>
        <p:sp>
          <p:nvSpPr>
            <p:cNvPr id="948" name="Google Shape;948;p7"/>
            <p:cNvSpPr/>
            <p:nvPr/>
          </p:nvSpPr>
          <p:spPr>
            <a:xfrm>
              <a:off x="-4985500" y="3991200"/>
              <a:ext cx="187775" cy="445900"/>
            </a:xfrm>
            <a:custGeom>
              <a:avLst/>
              <a:gdLst/>
              <a:ahLst/>
              <a:cxnLst/>
              <a:rect l="l" t="t" r="r" b="b"/>
              <a:pathLst>
                <a:path w="7511" h="17836" extrusionOk="0">
                  <a:moveTo>
                    <a:pt x="0" y="17836"/>
                  </a:moveTo>
                  <a:cubicBezTo>
                    <a:pt x="0" y="17836"/>
                    <a:pt x="78" y="5847"/>
                    <a:pt x="7511" y="1"/>
                  </a:cubicBezTo>
                  <a:cubicBezTo>
                    <a:pt x="6795" y="4743"/>
                    <a:pt x="1042" y="17836"/>
                    <a:pt x="1042" y="1783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4931850" y="4166125"/>
              <a:ext cx="178825" cy="187025"/>
            </a:xfrm>
            <a:custGeom>
              <a:avLst/>
              <a:gdLst/>
              <a:ahLst/>
              <a:cxnLst/>
              <a:rect l="l" t="t" r="r" b="b"/>
              <a:pathLst>
                <a:path w="7153" h="7481" extrusionOk="0">
                  <a:moveTo>
                    <a:pt x="1369" y="7480"/>
                  </a:moveTo>
                  <a:cubicBezTo>
                    <a:pt x="1369" y="7480"/>
                    <a:pt x="4370" y="5661"/>
                    <a:pt x="7153" y="1"/>
                  </a:cubicBezTo>
                  <a:cubicBezTo>
                    <a:pt x="4821" y="872"/>
                    <a:pt x="2410" y="2147"/>
                    <a:pt x="0"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5005325" y="3978000"/>
              <a:ext cx="89825" cy="375150"/>
            </a:xfrm>
            <a:custGeom>
              <a:avLst/>
              <a:gdLst/>
              <a:ahLst/>
              <a:cxnLst/>
              <a:rect l="l" t="t" r="r" b="b"/>
              <a:pathLst>
                <a:path w="3593" h="15006" extrusionOk="0">
                  <a:moveTo>
                    <a:pt x="0" y="0"/>
                  </a:moveTo>
                  <a:cubicBezTo>
                    <a:pt x="0" y="0"/>
                    <a:pt x="3592" y="5940"/>
                    <a:pt x="1493" y="15005"/>
                  </a:cubicBezTo>
                  <a:lnTo>
                    <a:pt x="171" y="15005"/>
                  </a:lnTo>
                  <a:cubicBezTo>
                    <a:pt x="171" y="15005"/>
                    <a:pt x="1773" y="7075"/>
                    <a:pt x="0"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7"/>
          <p:cNvGrpSpPr/>
          <p:nvPr/>
        </p:nvGrpSpPr>
        <p:grpSpPr>
          <a:xfrm flipH="1">
            <a:off x="6541323" y="4583818"/>
            <a:ext cx="995274" cy="902937"/>
            <a:chOff x="-5499800" y="3288775"/>
            <a:chExt cx="259700" cy="235600"/>
          </a:xfrm>
        </p:grpSpPr>
        <p:sp>
          <p:nvSpPr>
            <p:cNvPr id="952" name="Google Shape;952;p7"/>
            <p:cNvSpPr/>
            <p:nvPr/>
          </p:nvSpPr>
          <p:spPr>
            <a:xfrm>
              <a:off x="-5371900" y="3318300"/>
              <a:ext cx="15575" cy="21800"/>
            </a:xfrm>
            <a:custGeom>
              <a:avLst/>
              <a:gdLst/>
              <a:ahLst/>
              <a:cxnLst/>
              <a:rect l="l" t="t" r="r" b="b"/>
              <a:pathLst>
                <a:path w="623" h="872" extrusionOk="0">
                  <a:moveTo>
                    <a:pt x="420" y="110"/>
                  </a:moveTo>
                  <a:lnTo>
                    <a:pt x="280" y="125"/>
                  </a:lnTo>
                  <a:lnTo>
                    <a:pt x="109" y="1"/>
                  </a:lnTo>
                  <a:lnTo>
                    <a:pt x="0" y="872"/>
                  </a:lnTo>
                  <a:lnTo>
                    <a:pt x="622" y="685"/>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5499800" y="3288775"/>
              <a:ext cx="259700" cy="235600"/>
            </a:xfrm>
            <a:custGeom>
              <a:avLst/>
              <a:gdLst/>
              <a:ahLst/>
              <a:cxnLst/>
              <a:rect l="l" t="t" r="r" b="b"/>
              <a:pathLst>
                <a:path w="10388" h="9424" extrusionOk="0">
                  <a:moveTo>
                    <a:pt x="6189" y="1462"/>
                  </a:moveTo>
                  <a:cubicBezTo>
                    <a:pt x="6003" y="1368"/>
                    <a:pt x="5816" y="1291"/>
                    <a:pt x="5630" y="1229"/>
                  </a:cubicBezTo>
                  <a:lnTo>
                    <a:pt x="5427" y="1368"/>
                  </a:lnTo>
                  <a:lnTo>
                    <a:pt x="5210" y="1851"/>
                  </a:lnTo>
                  <a:lnTo>
                    <a:pt x="5225" y="1182"/>
                  </a:lnTo>
                  <a:lnTo>
                    <a:pt x="5194" y="1073"/>
                  </a:lnTo>
                  <a:cubicBezTo>
                    <a:pt x="4572" y="855"/>
                    <a:pt x="3841" y="638"/>
                    <a:pt x="3624" y="560"/>
                  </a:cubicBezTo>
                  <a:cubicBezTo>
                    <a:pt x="3095" y="311"/>
                    <a:pt x="2551" y="125"/>
                    <a:pt x="1975" y="0"/>
                  </a:cubicBezTo>
                  <a:cubicBezTo>
                    <a:pt x="1975" y="0"/>
                    <a:pt x="1260" y="1151"/>
                    <a:pt x="1011" y="1353"/>
                  </a:cubicBezTo>
                  <a:cubicBezTo>
                    <a:pt x="731" y="1959"/>
                    <a:pt x="249" y="3545"/>
                    <a:pt x="249" y="3545"/>
                  </a:cubicBezTo>
                  <a:cubicBezTo>
                    <a:pt x="187" y="3872"/>
                    <a:pt x="1" y="6267"/>
                    <a:pt x="1" y="6267"/>
                  </a:cubicBezTo>
                  <a:cubicBezTo>
                    <a:pt x="16" y="6857"/>
                    <a:pt x="141" y="9361"/>
                    <a:pt x="141" y="9361"/>
                  </a:cubicBezTo>
                  <a:lnTo>
                    <a:pt x="10388" y="9423"/>
                  </a:lnTo>
                  <a:lnTo>
                    <a:pt x="9641" y="6438"/>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5479975" y="3334625"/>
              <a:ext cx="62225" cy="15975"/>
            </a:xfrm>
            <a:custGeom>
              <a:avLst/>
              <a:gdLst/>
              <a:ahLst/>
              <a:cxnLst/>
              <a:rect l="l" t="t" r="r" b="b"/>
              <a:pathLst>
                <a:path w="2489" h="639" extrusionOk="0">
                  <a:moveTo>
                    <a:pt x="63" y="48"/>
                  </a:moveTo>
                  <a:lnTo>
                    <a:pt x="623" y="234"/>
                  </a:lnTo>
                  <a:lnTo>
                    <a:pt x="1462" y="172"/>
                  </a:lnTo>
                  <a:lnTo>
                    <a:pt x="2193" y="514"/>
                  </a:lnTo>
                  <a:lnTo>
                    <a:pt x="2489" y="638"/>
                  </a:lnTo>
                  <a:lnTo>
                    <a:pt x="2255" y="514"/>
                  </a:lnTo>
                  <a:lnTo>
                    <a:pt x="1431" y="94"/>
                  </a:lnTo>
                  <a:lnTo>
                    <a:pt x="607" y="156"/>
                  </a:lnTo>
                  <a:lnTo>
                    <a:pt x="78" y="1"/>
                  </a:lnTo>
                  <a:lnTo>
                    <a:pt x="16" y="1"/>
                  </a:lnTo>
                  <a:cubicBezTo>
                    <a:pt x="1" y="1"/>
                    <a:pt x="1" y="17"/>
                    <a:pt x="1" y="32"/>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5476850" y="3321800"/>
              <a:ext cx="22550" cy="38900"/>
            </a:xfrm>
            <a:custGeom>
              <a:avLst/>
              <a:gdLst/>
              <a:ahLst/>
              <a:cxnLst/>
              <a:rect l="l" t="t" r="r" b="b"/>
              <a:pathLst>
                <a:path w="902" h="1556" extrusionOk="0">
                  <a:moveTo>
                    <a:pt x="140" y="1"/>
                  </a:moveTo>
                  <a:cubicBezTo>
                    <a:pt x="124" y="16"/>
                    <a:pt x="109" y="32"/>
                    <a:pt x="93" y="47"/>
                  </a:cubicBezTo>
                  <a:cubicBezTo>
                    <a:pt x="62" y="94"/>
                    <a:pt x="31" y="172"/>
                    <a:pt x="0" y="250"/>
                  </a:cubicBezTo>
                  <a:lnTo>
                    <a:pt x="902" y="1556"/>
                  </a:lnTo>
                  <a:lnTo>
                    <a:pt x="140" y="1"/>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5378125" y="3329200"/>
              <a:ext cx="11700" cy="82425"/>
            </a:xfrm>
            <a:custGeom>
              <a:avLst/>
              <a:gdLst/>
              <a:ahLst/>
              <a:cxnLst/>
              <a:rect l="l" t="t" r="r" b="b"/>
              <a:pathLst>
                <a:path w="468" h="3297" extrusionOk="0">
                  <a:moveTo>
                    <a:pt x="1" y="1104"/>
                  </a:moveTo>
                  <a:lnTo>
                    <a:pt x="141" y="2037"/>
                  </a:lnTo>
                  <a:lnTo>
                    <a:pt x="16" y="2690"/>
                  </a:lnTo>
                  <a:lnTo>
                    <a:pt x="125" y="3297"/>
                  </a:lnTo>
                  <a:lnTo>
                    <a:pt x="63" y="2690"/>
                  </a:lnTo>
                  <a:lnTo>
                    <a:pt x="218" y="2006"/>
                  </a:lnTo>
                  <a:lnTo>
                    <a:pt x="78" y="1089"/>
                  </a:lnTo>
                  <a:lnTo>
                    <a:pt x="358" y="296"/>
                  </a:lnTo>
                  <a:lnTo>
                    <a:pt x="467" y="0"/>
                  </a:lnTo>
                  <a:lnTo>
                    <a:pt x="358" y="234"/>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5499800" y="3322575"/>
              <a:ext cx="82825" cy="200225"/>
            </a:xfrm>
            <a:custGeom>
              <a:avLst/>
              <a:gdLst/>
              <a:ahLst/>
              <a:cxnLst/>
              <a:rect l="l" t="t" r="r" b="b"/>
              <a:pathLst>
                <a:path w="3313" h="8009" extrusionOk="0">
                  <a:moveTo>
                    <a:pt x="1" y="4915"/>
                  </a:moveTo>
                  <a:cubicBezTo>
                    <a:pt x="1" y="5490"/>
                    <a:pt x="141" y="8009"/>
                    <a:pt x="141" y="8009"/>
                  </a:cubicBezTo>
                  <a:lnTo>
                    <a:pt x="3313" y="7029"/>
                  </a:lnTo>
                  <a:lnTo>
                    <a:pt x="2675" y="4417"/>
                  </a:lnTo>
                  <a:lnTo>
                    <a:pt x="2380" y="3157"/>
                  </a:lnTo>
                  <a:lnTo>
                    <a:pt x="2100" y="2753"/>
                  </a:lnTo>
                  <a:lnTo>
                    <a:pt x="1602" y="3157"/>
                  </a:lnTo>
                  <a:lnTo>
                    <a:pt x="1898" y="2193"/>
                  </a:lnTo>
                  <a:lnTo>
                    <a:pt x="1820" y="1525"/>
                  </a:lnTo>
                  <a:lnTo>
                    <a:pt x="1011" y="1"/>
                  </a:lnTo>
                  <a:cubicBezTo>
                    <a:pt x="731" y="607"/>
                    <a:pt x="249" y="2193"/>
                    <a:pt x="249" y="2193"/>
                  </a:cubicBezTo>
                  <a:cubicBezTo>
                    <a:pt x="187" y="2520"/>
                    <a:pt x="1" y="4915"/>
                    <a:pt x="1" y="4915"/>
                  </a:cubicBez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5440325" y="3401500"/>
              <a:ext cx="28025" cy="96825"/>
            </a:xfrm>
            <a:custGeom>
              <a:avLst/>
              <a:gdLst/>
              <a:ahLst/>
              <a:cxnLst/>
              <a:rect l="l" t="t" r="r" b="b"/>
              <a:pathLst>
                <a:path w="1121" h="3873" extrusionOk="0">
                  <a:moveTo>
                    <a:pt x="1" y="0"/>
                  </a:moveTo>
                  <a:lnTo>
                    <a:pt x="296" y="1244"/>
                  </a:lnTo>
                  <a:lnTo>
                    <a:pt x="934" y="3872"/>
                  </a:lnTo>
                  <a:lnTo>
                    <a:pt x="1120" y="3810"/>
                  </a:lnTo>
                  <a:lnTo>
                    <a:pt x="358" y="1229"/>
                  </a:lnTo>
                  <a:lnTo>
                    <a:pt x="1"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5362950" y="3448150"/>
              <a:ext cx="110425" cy="28400"/>
            </a:xfrm>
            <a:custGeom>
              <a:avLst/>
              <a:gdLst/>
              <a:ahLst/>
              <a:cxnLst/>
              <a:rect l="l" t="t" r="r" b="b"/>
              <a:pathLst>
                <a:path w="4417" h="1136" extrusionOk="0">
                  <a:moveTo>
                    <a:pt x="1415" y="94"/>
                  </a:moveTo>
                  <a:lnTo>
                    <a:pt x="0" y="778"/>
                  </a:lnTo>
                  <a:lnTo>
                    <a:pt x="1384" y="0"/>
                  </a:lnTo>
                  <a:lnTo>
                    <a:pt x="3172" y="16"/>
                  </a:lnTo>
                  <a:lnTo>
                    <a:pt x="4261" y="498"/>
                  </a:lnTo>
                  <a:lnTo>
                    <a:pt x="4416" y="1135"/>
                  </a:lnTo>
                  <a:lnTo>
                    <a:pt x="3219" y="171"/>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5450050" y="3288775"/>
              <a:ext cx="61075" cy="20625"/>
            </a:xfrm>
            <a:custGeom>
              <a:avLst/>
              <a:gdLst/>
              <a:ahLst/>
              <a:cxnLst/>
              <a:rect l="l" t="t" r="r" b="b"/>
              <a:pathLst>
                <a:path w="2443" h="825" extrusionOk="0">
                  <a:moveTo>
                    <a:pt x="1" y="0"/>
                  </a:moveTo>
                  <a:lnTo>
                    <a:pt x="1027" y="389"/>
                  </a:lnTo>
                  <a:lnTo>
                    <a:pt x="1463" y="700"/>
                  </a:lnTo>
                  <a:lnTo>
                    <a:pt x="2131" y="793"/>
                  </a:lnTo>
                  <a:lnTo>
                    <a:pt x="2442" y="824"/>
                  </a:lnTo>
                  <a:cubicBezTo>
                    <a:pt x="2085" y="700"/>
                    <a:pt x="1774" y="607"/>
                    <a:pt x="1649" y="560"/>
                  </a:cubicBezTo>
                  <a:cubicBezTo>
                    <a:pt x="1121" y="311"/>
                    <a:pt x="561" y="125"/>
                    <a:pt x="1" y="0"/>
                  </a:cubicBez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7"/>
          <p:cNvGrpSpPr/>
          <p:nvPr/>
        </p:nvGrpSpPr>
        <p:grpSpPr>
          <a:xfrm rot="623677" flipH="1">
            <a:off x="7289182" y="4348225"/>
            <a:ext cx="2045631" cy="1663885"/>
            <a:chOff x="-6539275" y="2106250"/>
            <a:chExt cx="487500" cy="396525"/>
          </a:xfrm>
        </p:grpSpPr>
        <p:sp>
          <p:nvSpPr>
            <p:cNvPr id="962" name="Google Shape;962;p7"/>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7"/>
          <p:cNvGrpSpPr/>
          <p:nvPr/>
        </p:nvGrpSpPr>
        <p:grpSpPr>
          <a:xfrm>
            <a:off x="7155875" y="-559237"/>
            <a:ext cx="654700" cy="964575"/>
            <a:chOff x="-1805625" y="3198325"/>
            <a:chExt cx="654700" cy="964575"/>
          </a:xfrm>
        </p:grpSpPr>
        <p:sp>
          <p:nvSpPr>
            <p:cNvPr id="969" name="Google Shape;969;p7"/>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7"/>
            <p:cNvGrpSpPr/>
            <p:nvPr/>
          </p:nvGrpSpPr>
          <p:grpSpPr>
            <a:xfrm>
              <a:off x="-1805625" y="3198325"/>
              <a:ext cx="654700" cy="964575"/>
              <a:chOff x="-1805625" y="3198325"/>
              <a:chExt cx="654700" cy="964575"/>
            </a:xfrm>
          </p:grpSpPr>
          <p:sp>
            <p:nvSpPr>
              <p:cNvPr id="972" name="Google Shape;972;p7"/>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100000">
              <a:srgbClr val="594CC2"/>
            </a:gs>
          </a:gsLst>
          <a:lin ang="16198662" scaled="0"/>
        </a:gradFill>
        <a:effectLst/>
      </p:bgPr>
    </p:bg>
    <p:spTree>
      <p:nvGrpSpPr>
        <p:cNvPr id="1" name="Shape 1496"/>
        <p:cNvGrpSpPr/>
        <p:nvPr/>
      </p:nvGrpSpPr>
      <p:grpSpPr>
        <a:xfrm>
          <a:off x="0" y="0"/>
          <a:ext cx="0" cy="0"/>
          <a:chOff x="0" y="0"/>
          <a:chExt cx="0" cy="0"/>
        </a:xfrm>
      </p:grpSpPr>
      <p:sp>
        <p:nvSpPr>
          <p:cNvPr id="1497" name="Google Shape;1497;p13"/>
          <p:cNvSpPr/>
          <p:nvPr/>
        </p:nvSpPr>
        <p:spPr>
          <a:xfrm>
            <a:off x="25" y="911320"/>
            <a:ext cx="9144076" cy="42316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498" name="Google Shape;1498;p13"/>
          <p:cNvGrpSpPr/>
          <p:nvPr/>
        </p:nvGrpSpPr>
        <p:grpSpPr>
          <a:xfrm>
            <a:off x="228950" y="-750275"/>
            <a:ext cx="8702722" cy="1978157"/>
            <a:chOff x="228950" y="-750275"/>
            <a:chExt cx="8702722" cy="1978157"/>
          </a:xfrm>
        </p:grpSpPr>
        <p:grpSp>
          <p:nvGrpSpPr>
            <p:cNvPr id="1499" name="Google Shape;1499;p13"/>
            <p:cNvGrpSpPr/>
            <p:nvPr/>
          </p:nvGrpSpPr>
          <p:grpSpPr>
            <a:xfrm>
              <a:off x="7155875" y="-559237"/>
              <a:ext cx="654700" cy="964575"/>
              <a:chOff x="-1805625" y="3198325"/>
              <a:chExt cx="654700" cy="964575"/>
            </a:xfrm>
          </p:grpSpPr>
          <p:sp>
            <p:nvSpPr>
              <p:cNvPr id="1500" name="Google Shape;1500;p13"/>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3"/>
              <p:cNvGrpSpPr/>
              <p:nvPr/>
            </p:nvGrpSpPr>
            <p:grpSpPr>
              <a:xfrm>
                <a:off x="-1805625" y="3198325"/>
                <a:ext cx="654700" cy="964575"/>
                <a:chOff x="-1805625" y="3198325"/>
                <a:chExt cx="654700" cy="964575"/>
              </a:xfrm>
            </p:grpSpPr>
            <p:sp>
              <p:nvSpPr>
                <p:cNvPr id="1503" name="Google Shape;1503;p13"/>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0" name="Google Shape;1520;p13"/>
            <p:cNvGrpSpPr/>
            <p:nvPr/>
          </p:nvGrpSpPr>
          <p:grpSpPr>
            <a:xfrm>
              <a:off x="1039000" y="-750275"/>
              <a:ext cx="654725" cy="1098400"/>
              <a:chOff x="-5859175" y="3198325"/>
              <a:chExt cx="654725" cy="1098400"/>
            </a:xfrm>
          </p:grpSpPr>
          <p:sp>
            <p:nvSpPr>
              <p:cNvPr id="1521" name="Google Shape;1521;p13"/>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3"/>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3"/>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13"/>
            <p:cNvGrpSpPr/>
            <p:nvPr/>
          </p:nvGrpSpPr>
          <p:grpSpPr>
            <a:xfrm flipH="1">
              <a:off x="228950" y="324876"/>
              <a:ext cx="8702722" cy="903006"/>
              <a:chOff x="-6417400" y="4101375"/>
              <a:chExt cx="5824725" cy="1307000"/>
            </a:xfrm>
          </p:grpSpPr>
          <p:sp>
            <p:nvSpPr>
              <p:cNvPr id="1541" name="Google Shape;1541;p13"/>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9" name="Google Shape;1549;p13"/>
              <p:cNvGrpSpPr/>
              <p:nvPr/>
            </p:nvGrpSpPr>
            <p:grpSpPr>
              <a:xfrm>
                <a:off x="-6417400" y="4156850"/>
                <a:ext cx="5824725" cy="1251525"/>
                <a:chOff x="-6417400" y="4156850"/>
                <a:chExt cx="5824725" cy="1251525"/>
              </a:xfrm>
            </p:grpSpPr>
            <p:sp>
              <p:nvSpPr>
                <p:cNvPr id="1550" name="Google Shape;1550;p13"/>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54" name="Google Shape;1554;p13"/>
          <p:cNvSpPr txBox="1">
            <a:spLocks noGrp="1"/>
          </p:cNvSpPr>
          <p:nvPr>
            <p:ph type="title"/>
          </p:nvPr>
        </p:nvSpPr>
        <p:spPr>
          <a:xfrm>
            <a:off x="1991928" y="1449847"/>
            <a:ext cx="2336400" cy="527700"/>
          </a:xfrm>
          <a:prstGeom prst="rect">
            <a:avLst/>
          </a:prstGeom>
          <a:effectLst>
            <a:outerShdw dist="28575" dir="498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5" name="Google Shape;1555;p13"/>
          <p:cNvSpPr txBox="1">
            <a:spLocks noGrp="1"/>
          </p:cNvSpPr>
          <p:nvPr>
            <p:ph type="title" idx="2" hasCustomPrompt="1"/>
          </p:nvPr>
        </p:nvSpPr>
        <p:spPr>
          <a:xfrm>
            <a:off x="1116590" y="1708722"/>
            <a:ext cx="873600" cy="527700"/>
          </a:xfrm>
          <a:prstGeom prst="rect">
            <a:avLst/>
          </a:prstGeom>
          <a:effectLst>
            <a:outerShdw dist="28575" dir="5100000" algn="bl" rotWithShape="0">
              <a:schemeClr val="dk2"/>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6" name="Google Shape;1556;p13"/>
          <p:cNvSpPr txBox="1">
            <a:spLocks noGrp="1"/>
          </p:cNvSpPr>
          <p:nvPr>
            <p:ph type="subTitle" idx="1"/>
          </p:nvPr>
        </p:nvSpPr>
        <p:spPr>
          <a:xfrm>
            <a:off x="1991928" y="1978220"/>
            <a:ext cx="23364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7" name="Google Shape;1557;p13"/>
          <p:cNvSpPr txBox="1">
            <a:spLocks noGrp="1"/>
          </p:cNvSpPr>
          <p:nvPr>
            <p:ph type="title" idx="3"/>
          </p:nvPr>
        </p:nvSpPr>
        <p:spPr>
          <a:xfrm>
            <a:off x="5691075" y="1449847"/>
            <a:ext cx="2336400" cy="527700"/>
          </a:xfrm>
          <a:prstGeom prst="rect">
            <a:avLst/>
          </a:prstGeom>
          <a:effectLst>
            <a:outerShdw dist="28575" dir="456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8" name="Google Shape;1558;p13"/>
          <p:cNvSpPr txBox="1">
            <a:spLocks noGrp="1"/>
          </p:cNvSpPr>
          <p:nvPr>
            <p:ph type="title" idx="4" hasCustomPrompt="1"/>
          </p:nvPr>
        </p:nvSpPr>
        <p:spPr>
          <a:xfrm>
            <a:off x="4821700" y="1717122"/>
            <a:ext cx="868500" cy="510900"/>
          </a:xfrm>
          <a:prstGeom prst="rect">
            <a:avLst/>
          </a:prstGeom>
          <a:effectLst>
            <a:outerShdw dist="28575" dir="5100000" algn="bl" rotWithShape="0">
              <a:schemeClr val="dk2"/>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9" name="Google Shape;1559;p13"/>
          <p:cNvSpPr txBox="1">
            <a:spLocks noGrp="1"/>
          </p:cNvSpPr>
          <p:nvPr>
            <p:ph type="subTitle" idx="5"/>
          </p:nvPr>
        </p:nvSpPr>
        <p:spPr>
          <a:xfrm>
            <a:off x="5691075" y="1978220"/>
            <a:ext cx="23364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60" name="Google Shape;1560;p13"/>
          <p:cNvSpPr txBox="1">
            <a:spLocks noGrp="1"/>
          </p:cNvSpPr>
          <p:nvPr>
            <p:ph type="title" idx="6"/>
          </p:nvPr>
        </p:nvSpPr>
        <p:spPr>
          <a:xfrm>
            <a:off x="1991928" y="3018683"/>
            <a:ext cx="2336400" cy="527700"/>
          </a:xfrm>
          <a:prstGeom prst="rect">
            <a:avLst/>
          </a:prstGeom>
          <a:effectLst>
            <a:outerShdw dist="28575" dir="456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1" name="Google Shape;1561;p13"/>
          <p:cNvSpPr txBox="1">
            <a:spLocks noGrp="1"/>
          </p:cNvSpPr>
          <p:nvPr>
            <p:ph type="title" idx="7" hasCustomPrompt="1"/>
          </p:nvPr>
        </p:nvSpPr>
        <p:spPr>
          <a:xfrm>
            <a:off x="1116590" y="3263347"/>
            <a:ext cx="873600" cy="510900"/>
          </a:xfrm>
          <a:prstGeom prst="rect">
            <a:avLst/>
          </a:prstGeom>
          <a:effectLst>
            <a:outerShdw dist="28575" dir="5100000" algn="bl" rotWithShape="0">
              <a:schemeClr val="dk2"/>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2" name="Google Shape;1562;p13"/>
          <p:cNvSpPr txBox="1">
            <a:spLocks noGrp="1"/>
          </p:cNvSpPr>
          <p:nvPr>
            <p:ph type="subTitle" idx="8"/>
          </p:nvPr>
        </p:nvSpPr>
        <p:spPr>
          <a:xfrm>
            <a:off x="1991928" y="3544484"/>
            <a:ext cx="23364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63" name="Google Shape;1563;p13"/>
          <p:cNvSpPr txBox="1">
            <a:spLocks noGrp="1"/>
          </p:cNvSpPr>
          <p:nvPr>
            <p:ph type="title" idx="9"/>
          </p:nvPr>
        </p:nvSpPr>
        <p:spPr>
          <a:xfrm>
            <a:off x="5691075" y="3018683"/>
            <a:ext cx="2336400" cy="527700"/>
          </a:xfrm>
          <a:prstGeom prst="rect">
            <a:avLst/>
          </a:prstGeom>
          <a:effectLst>
            <a:outerShdw dist="28575" dir="456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4" name="Google Shape;1564;p13"/>
          <p:cNvSpPr txBox="1">
            <a:spLocks noGrp="1"/>
          </p:cNvSpPr>
          <p:nvPr>
            <p:ph type="title" idx="13" hasCustomPrompt="1"/>
          </p:nvPr>
        </p:nvSpPr>
        <p:spPr>
          <a:xfrm>
            <a:off x="4821700" y="3263347"/>
            <a:ext cx="868500" cy="510900"/>
          </a:xfrm>
          <a:prstGeom prst="rect">
            <a:avLst/>
          </a:prstGeom>
          <a:effectLst>
            <a:outerShdw dist="28575" dir="5100000" algn="bl" rotWithShape="0">
              <a:schemeClr val="dk2"/>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5" name="Google Shape;1565;p13"/>
          <p:cNvSpPr txBox="1">
            <a:spLocks noGrp="1"/>
          </p:cNvSpPr>
          <p:nvPr>
            <p:ph type="subTitle" idx="14"/>
          </p:nvPr>
        </p:nvSpPr>
        <p:spPr>
          <a:xfrm>
            <a:off x="5691075" y="3544484"/>
            <a:ext cx="23364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66" name="Google Shape;1566;p13"/>
          <p:cNvSpPr txBox="1">
            <a:spLocks noGrp="1"/>
          </p:cNvSpPr>
          <p:nvPr>
            <p:ph type="title" idx="15"/>
          </p:nvPr>
        </p:nvSpPr>
        <p:spPr>
          <a:xfrm>
            <a:off x="720000" y="445025"/>
            <a:ext cx="7704000" cy="572700"/>
          </a:xfrm>
          <a:prstGeom prst="rect">
            <a:avLst/>
          </a:prstGeom>
          <a:effectLst>
            <a:outerShdw dist="47625" dir="528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67" name="Google Shape;1567;p13"/>
          <p:cNvSpPr/>
          <p:nvPr/>
        </p:nvSpPr>
        <p:spPr>
          <a:xfrm>
            <a:off x="-7295" y="1737360"/>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6650" y="2898790"/>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7120119" y="2390619"/>
            <a:ext cx="2023960" cy="2253627"/>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6931265" y="2897718"/>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50" y="467569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20" y="474762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25" y="4219437"/>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txBox="1"/>
          <p:nvPr/>
        </p:nvSpPr>
        <p:spPr>
          <a:xfrm>
            <a:off x="8163900" y="4403739"/>
            <a:ext cx="700800" cy="409500"/>
          </a:xfrm>
          <a:prstGeom prst="rect">
            <a:avLst/>
          </a:prstGeom>
          <a:noFill/>
          <a:ln>
            <a:noFill/>
          </a:ln>
          <a:effectLst>
            <a:outerShdw dist="19050" dir="4439999" algn="bl" rotWithShape="0">
              <a:srgbClr val="574135"/>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FF"/>
                </a:solidFill>
                <a:latin typeface="Grandstander"/>
                <a:ea typeface="Grandstander"/>
                <a:cs typeface="Grandstander"/>
                <a:sym typeface="Grandstander"/>
              </a:rPr>
              <a:t>x3</a:t>
            </a:r>
            <a:endParaRPr sz="2800" b="1">
              <a:solidFill>
                <a:srgbClr val="FFFFFF"/>
              </a:solidFill>
              <a:latin typeface="Grandstander"/>
              <a:ea typeface="Grandstander"/>
              <a:cs typeface="Grandstander"/>
              <a:sym typeface="Grandstander"/>
            </a:endParaRPr>
          </a:p>
        </p:txBody>
      </p:sp>
      <p:sp>
        <p:nvSpPr>
          <p:cNvPr id="1575" name="Google Shape;1575;p13"/>
          <p:cNvSpPr/>
          <p:nvPr/>
        </p:nvSpPr>
        <p:spPr>
          <a:xfrm flipH="1">
            <a:off x="-1350832" y="3859134"/>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6" name="Google Shape;1576;p13"/>
          <p:cNvGrpSpPr/>
          <p:nvPr/>
        </p:nvGrpSpPr>
        <p:grpSpPr>
          <a:xfrm flipH="1">
            <a:off x="-122452" y="3018678"/>
            <a:ext cx="896033" cy="1025526"/>
            <a:chOff x="-2800050" y="2152500"/>
            <a:chExt cx="503050" cy="575750"/>
          </a:xfrm>
        </p:grpSpPr>
        <p:sp>
          <p:nvSpPr>
            <p:cNvPr id="1577" name="Google Shape;1577;p13"/>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13"/>
          <p:cNvGrpSpPr/>
          <p:nvPr/>
        </p:nvGrpSpPr>
        <p:grpSpPr>
          <a:xfrm rot="-781624" flipH="1">
            <a:off x="244749" y="4719332"/>
            <a:ext cx="940714" cy="534115"/>
            <a:chOff x="-3782375" y="5691525"/>
            <a:chExt cx="447075" cy="253850"/>
          </a:xfrm>
        </p:grpSpPr>
        <p:sp>
          <p:nvSpPr>
            <p:cNvPr id="1586" name="Google Shape;1586;p13"/>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13"/>
          <p:cNvGrpSpPr/>
          <p:nvPr/>
        </p:nvGrpSpPr>
        <p:grpSpPr>
          <a:xfrm flipH="1">
            <a:off x="-1213846" y="3344689"/>
            <a:ext cx="1367631" cy="1618326"/>
            <a:chOff x="-7640150" y="4203850"/>
            <a:chExt cx="589725" cy="697825"/>
          </a:xfrm>
        </p:grpSpPr>
        <p:sp>
          <p:nvSpPr>
            <p:cNvPr id="1593" name="Google Shape;1593;p13"/>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13"/>
          <p:cNvGrpSpPr/>
          <p:nvPr/>
        </p:nvGrpSpPr>
        <p:grpSpPr>
          <a:xfrm flipH="1">
            <a:off x="-65735" y="3691747"/>
            <a:ext cx="782580" cy="924219"/>
            <a:chOff x="-5785900" y="5132125"/>
            <a:chExt cx="337450" cy="398525"/>
          </a:xfrm>
        </p:grpSpPr>
        <p:sp>
          <p:nvSpPr>
            <p:cNvPr id="1606" name="Google Shape;1606;p13"/>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13"/>
          <p:cNvGrpSpPr/>
          <p:nvPr/>
        </p:nvGrpSpPr>
        <p:grpSpPr>
          <a:xfrm rot="-3029257">
            <a:off x="-1219643" y="4362518"/>
            <a:ext cx="2045639" cy="1663891"/>
            <a:chOff x="-6539275" y="2106250"/>
            <a:chExt cx="487500" cy="396525"/>
          </a:xfrm>
        </p:grpSpPr>
        <p:sp>
          <p:nvSpPr>
            <p:cNvPr id="1619" name="Google Shape;1619;p13"/>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13"/>
          <p:cNvSpPr/>
          <p:nvPr/>
        </p:nvSpPr>
        <p:spPr>
          <a:xfrm>
            <a:off x="6720472"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7231184"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7741897"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100000">
              <a:srgbClr val="594CC2"/>
            </a:gs>
          </a:gsLst>
          <a:lin ang="5400700" scaled="0"/>
        </a:gradFill>
        <a:effectLst/>
      </p:bgPr>
    </p:bg>
    <p:spTree>
      <p:nvGrpSpPr>
        <p:cNvPr id="1" name="Shape 1857"/>
        <p:cNvGrpSpPr/>
        <p:nvPr/>
      </p:nvGrpSpPr>
      <p:grpSpPr>
        <a:xfrm>
          <a:off x="0" y="0"/>
          <a:ext cx="0" cy="0"/>
          <a:chOff x="0" y="0"/>
          <a:chExt cx="0" cy="0"/>
        </a:xfrm>
      </p:grpSpPr>
      <p:sp>
        <p:nvSpPr>
          <p:cNvPr id="1858" name="Google Shape;1858;p15"/>
          <p:cNvSpPr/>
          <p:nvPr/>
        </p:nvSpPr>
        <p:spPr>
          <a:xfrm>
            <a:off x="25" y="911320"/>
            <a:ext cx="9144076" cy="42316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gradFill>
            <a:gsLst>
              <a:gs pos="0">
                <a:srgbClr val="F582A1">
                  <a:alpha val="30980"/>
                </a:srgbClr>
              </a:gs>
              <a:gs pos="100000">
                <a:srgbClr val="6D4CC2">
                  <a:alpha val="7803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9" name="Google Shape;1859;p15"/>
          <p:cNvSpPr/>
          <p:nvPr/>
        </p:nvSpPr>
        <p:spPr>
          <a:xfrm>
            <a:off x="1098780" y="888942"/>
            <a:ext cx="6946440" cy="2908416"/>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5"/>
          <p:cNvSpPr txBox="1">
            <a:spLocks noGrp="1"/>
          </p:cNvSpPr>
          <p:nvPr>
            <p:ph type="title"/>
          </p:nvPr>
        </p:nvSpPr>
        <p:spPr>
          <a:xfrm>
            <a:off x="2290050" y="2695692"/>
            <a:ext cx="4563900" cy="531900"/>
          </a:xfrm>
          <a:prstGeom prst="rect">
            <a:avLst/>
          </a:prstGeom>
          <a:ln>
            <a:noFill/>
          </a:ln>
          <a:effectLst>
            <a:outerShdw dist="38100" dir="54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61" name="Google Shape;1861;p15"/>
          <p:cNvSpPr txBox="1">
            <a:spLocks noGrp="1"/>
          </p:cNvSpPr>
          <p:nvPr>
            <p:ph type="subTitle" idx="1"/>
          </p:nvPr>
        </p:nvSpPr>
        <p:spPr>
          <a:xfrm>
            <a:off x="1458150" y="1458642"/>
            <a:ext cx="6227700" cy="1236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862" name="Google Shape;1862;p15"/>
          <p:cNvSpPr/>
          <p:nvPr/>
        </p:nvSpPr>
        <p:spPr>
          <a:xfrm>
            <a:off x="-7295" y="1737360"/>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6650" y="2898790"/>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50" y="4675690"/>
            <a:ext cx="9144116" cy="460038"/>
          </a:xfrm>
          <a:custGeom>
            <a:avLst/>
            <a:gdLst/>
            <a:ahLst/>
            <a:cxnLst/>
            <a:rect l="l" t="t" r="r" b="b"/>
            <a:pathLst>
              <a:path w="142465" h="8736" extrusionOk="0">
                <a:moveTo>
                  <a:pt x="0" y="0"/>
                </a:moveTo>
                <a:lnTo>
                  <a:pt x="0" y="8735"/>
                </a:lnTo>
                <a:lnTo>
                  <a:pt x="142464" y="8735"/>
                </a:lnTo>
                <a:lnTo>
                  <a:pt x="142464" y="0"/>
                </a:ln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5"/>
          <p:cNvSpPr/>
          <p:nvPr/>
        </p:nvSpPr>
        <p:spPr>
          <a:xfrm>
            <a:off x="120" y="4747625"/>
            <a:ext cx="9143971" cy="249925"/>
          </a:xfrm>
          <a:custGeom>
            <a:avLst/>
            <a:gdLst/>
            <a:ahLst/>
            <a:cxnLst/>
            <a:rect l="l" t="t" r="r" b="b"/>
            <a:pathLst>
              <a:path w="142435" h="9997" extrusionOk="0">
                <a:moveTo>
                  <a:pt x="8720" y="0"/>
                </a:moveTo>
                <a:cubicBezTo>
                  <a:pt x="8720" y="0"/>
                  <a:pt x="8021" y="714"/>
                  <a:pt x="7991" y="1368"/>
                </a:cubicBezTo>
                <a:cubicBezTo>
                  <a:pt x="7884" y="1200"/>
                  <a:pt x="7763" y="1033"/>
                  <a:pt x="7611" y="881"/>
                </a:cubicBezTo>
                <a:cubicBezTo>
                  <a:pt x="7414" y="1109"/>
                  <a:pt x="7231" y="1352"/>
                  <a:pt x="7095" y="1611"/>
                </a:cubicBezTo>
                <a:cubicBezTo>
                  <a:pt x="7140" y="1368"/>
                  <a:pt x="7171" y="1140"/>
                  <a:pt x="7171" y="897"/>
                </a:cubicBezTo>
                <a:cubicBezTo>
                  <a:pt x="7171" y="897"/>
                  <a:pt x="7139" y="895"/>
                  <a:pt x="7083" y="895"/>
                </a:cubicBezTo>
                <a:cubicBezTo>
                  <a:pt x="6814" y="895"/>
                  <a:pt x="5985" y="927"/>
                  <a:pt x="5469" y="1292"/>
                </a:cubicBezTo>
                <a:cubicBezTo>
                  <a:pt x="5317" y="881"/>
                  <a:pt x="5104" y="517"/>
                  <a:pt x="4831" y="183"/>
                </a:cubicBezTo>
                <a:cubicBezTo>
                  <a:pt x="4558" y="426"/>
                  <a:pt x="4315" y="699"/>
                  <a:pt x="4117" y="1003"/>
                </a:cubicBezTo>
                <a:cubicBezTo>
                  <a:pt x="3844" y="1049"/>
                  <a:pt x="3221" y="1170"/>
                  <a:pt x="2887" y="1504"/>
                </a:cubicBezTo>
                <a:cubicBezTo>
                  <a:pt x="2780" y="1124"/>
                  <a:pt x="2628" y="760"/>
                  <a:pt x="2400" y="441"/>
                </a:cubicBezTo>
                <a:cubicBezTo>
                  <a:pt x="2097" y="669"/>
                  <a:pt x="1823" y="942"/>
                  <a:pt x="1610" y="1261"/>
                </a:cubicBezTo>
                <a:cubicBezTo>
                  <a:pt x="1307" y="1079"/>
                  <a:pt x="972" y="957"/>
                  <a:pt x="623" y="897"/>
                </a:cubicBezTo>
                <a:cubicBezTo>
                  <a:pt x="593" y="1033"/>
                  <a:pt x="577" y="1155"/>
                  <a:pt x="577" y="1292"/>
                </a:cubicBezTo>
                <a:cubicBezTo>
                  <a:pt x="410" y="1124"/>
                  <a:pt x="228" y="988"/>
                  <a:pt x="0" y="897"/>
                </a:cubicBezTo>
                <a:lnTo>
                  <a:pt x="0" y="9100"/>
                </a:lnTo>
                <a:cubicBezTo>
                  <a:pt x="258" y="9206"/>
                  <a:pt x="502" y="9282"/>
                  <a:pt x="760" y="9328"/>
                </a:cubicBezTo>
                <a:cubicBezTo>
                  <a:pt x="790" y="9206"/>
                  <a:pt x="805" y="9085"/>
                  <a:pt x="805" y="8963"/>
                </a:cubicBezTo>
                <a:cubicBezTo>
                  <a:pt x="896" y="9115"/>
                  <a:pt x="988" y="9267"/>
                  <a:pt x="1094" y="9404"/>
                </a:cubicBezTo>
                <a:cubicBezTo>
                  <a:pt x="1261" y="9267"/>
                  <a:pt x="1413" y="9115"/>
                  <a:pt x="1565" y="8948"/>
                </a:cubicBezTo>
                <a:cubicBezTo>
                  <a:pt x="1717" y="9343"/>
                  <a:pt x="1945" y="9692"/>
                  <a:pt x="2249" y="9996"/>
                </a:cubicBezTo>
                <a:cubicBezTo>
                  <a:pt x="2249" y="9996"/>
                  <a:pt x="2947" y="9282"/>
                  <a:pt x="2963" y="8629"/>
                </a:cubicBezTo>
                <a:cubicBezTo>
                  <a:pt x="3084" y="8796"/>
                  <a:pt x="3206" y="8948"/>
                  <a:pt x="3342" y="9100"/>
                </a:cubicBezTo>
                <a:cubicBezTo>
                  <a:pt x="3555" y="8887"/>
                  <a:pt x="3737" y="8644"/>
                  <a:pt x="3874" y="8371"/>
                </a:cubicBezTo>
                <a:lnTo>
                  <a:pt x="3874" y="8371"/>
                </a:lnTo>
                <a:cubicBezTo>
                  <a:pt x="3828" y="8614"/>
                  <a:pt x="3798" y="8857"/>
                  <a:pt x="3783" y="9100"/>
                </a:cubicBezTo>
                <a:cubicBezTo>
                  <a:pt x="3783" y="9100"/>
                  <a:pt x="3815" y="9101"/>
                  <a:pt x="3871" y="9101"/>
                </a:cubicBezTo>
                <a:cubicBezTo>
                  <a:pt x="4144" y="9101"/>
                  <a:pt x="4981" y="9070"/>
                  <a:pt x="5484" y="8705"/>
                </a:cubicBezTo>
                <a:cubicBezTo>
                  <a:pt x="5651" y="9100"/>
                  <a:pt x="5864" y="9465"/>
                  <a:pt x="6137" y="9799"/>
                </a:cubicBezTo>
                <a:cubicBezTo>
                  <a:pt x="6411" y="9556"/>
                  <a:pt x="6654" y="9282"/>
                  <a:pt x="6851" y="8994"/>
                </a:cubicBezTo>
                <a:cubicBezTo>
                  <a:pt x="7125" y="8948"/>
                  <a:pt x="7733" y="8827"/>
                  <a:pt x="8082" y="8492"/>
                </a:cubicBezTo>
                <a:cubicBezTo>
                  <a:pt x="8173" y="8872"/>
                  <a:pt x="8340" y="9221"/>
                  <a:pt x="8568" y="9541"/>
                </a:cubicBezTo>
                <a:cubicBezTo>
                  <a:pt x="8872" y="9328"/>
                  <a:pt x="9130" y="9039"/>
                  <a:pt x="9343" y="8735"/>
                </a:cubicBezTo>
                <a:cubicBezTo>
                  <a:pt x="9662" y="8902"/>
                  <a:pt x="9996" y="9024"/>
                  <a:pt x="10345" y="9100"/>
                </a:cubicBezTo>
                <a:cubicBezTo>
                  <a:pt x="10361" y="8963"/>
                  <a:pt x="10376" y="8827"/>
                  <a:pt x="10391" y="8705"/>
                </a:cubicBezTo>
                <a:cubicBezTo>
                  <a:pt x="10543" y="8872"/>
                  <a:pt x="10740" y="9009"/>
                  <a:pt x="10953" y="9100"/>
                </a:cubicBezTo>
                <a:cubicBezTo>
                  <a:pt x="11196" y="9206"/>
                  <a:pt x="11454" y="9282"/>
                  <a:pt x="11713" y="9328"/>
                </a:cubicBezTo>
                <a:cubicBezTo>
                  <a:pt x="11743" y="9206"/>
                  <a:pt x="11758" y="9085"/>
                  <a:pt x="11758" y="8963"/>
                </a:cubicBezTo>
                <a:cubicBezTo>
                  <a:pt x="11849" y="9115"/>
                  <a:pt x="11941" y="9267"/>
                  <a:pt x="12047" y="9404"/>
                </a:cubicBezTo>
                <a:cubicBezTo>
                  <a:pt x="12214" y="9267"/>
                  <a:pt x="12366" y="9115"/>
                  <a:pt x="12518" y="8948"/>
                </a:cubicBezTo>
                <a:cubicBezTo>
                  <a:pt x="12670" y="9328"/>
                  <a:pt x="12898" y="9692"/>
                  <a:pt x="13201" y="9996"/>
                </a:cubicBezTo>
                <a:cubicBezTo>
                  <a:pt x="13201" y="9996"/>
                  <a:pt x="13900" y="9282"/>
                  <a:pt x="13915" y="8629"/>
                </a:cubicBezTo>
                <a:cubicBezTo>
                  <a:pt x="14037" y="8796"/>
                  <a:pt x="14159" y="8948"/>
                  <a:pt x="14310" y="9100"/>
                </a:cubicBezTo>
                <a:cubicBezTo>
                  <a:pt x="14508" y="8872"/>
                  <a:pt x="14690" y="8629"/>
                  <a:pt x="14827" y="8371"/>
                </a:cubicBezTo>
                <a:lnTo>
                  <a:pt x="14827" y="8371"/>
                </a:lnTo>
                <a:cubicBezTo>
                  <a:pt x="14781" y="8614"/>
                  <a:pt x="14751" y="8842"/>
                  <a:pt x="14751" y="9100"/>
                </a:cubicBezTo>
                <a:cubicBezTo>
                  <a:pt x="14751" y="9100"/>
                  <a:pt x="14767" y="9100"/>
                  <a:pt x="14796" y="9100"/>
                </a:cubicBezTo>
                <a:cubicBezTo>
                  <a:pt x="15006" y="9100"/>
                  <a:pt x="15905" y="9077"/>
                  <a:pt x="16452" y="8690"/>
                </a:cubicBezTo>
                <a:cubicBezTo>
                  <a:pt x="16604" y="9100"/>
                  <a:pt x="16817" y="9465"/>
                  <a:pt x="17090" y="9799"/>
                </a:cubicBezTo>
                <a:cubicBezTo>
                  <a:pt x="17364" y="9556"/>
                  <a:pt x="17607" y="9282"/>
                  <a:pt x="17804" y="8978"/>
                </a:cubicBezTo>
                <a:cubicBezTo>
                  <a:pt x="18078" y="8933"/>
                  <a:pt x="18701" y="8811"/>
                  <a:pt x="19035" y="8477"/>
                </a:cubicBezTo>
                <a:cubicBezTo>
                  <a:pt x="19141" y="8857"/>
                  <a:pt x="19293" y="9221"/>
                  <a:pt x="19521" y="9541"/>
                </a:cubicBezTo>
                <a:cubicBezTo>
                  <a:pt x="19825" y="9313"/>
                  <a:pt x="20098" y="9039"/>
                  <a:pt x="20311" y="8720"/>
                </a:cubicBezTo>
                <a:cubicBezTo>
                  <a:pt x="20615" y="8902"/>
                  <a:pt x="20949" y="9024"/>
                  <a:pt x="21298" y="9085"/>
                </a:cubicBezTo>
                <a:cubicBezTo>
                  <a:pt x="21329" y="8948"/>
                  <a:pt x="21344" y="8827"/>
                  <a:pt x="21344" y="8690"/>
                </a:cubicBezTo>
                <a:cubicBezTo>
                  <a:pt x="21511" y="8857"/>
                  <a:pt x="21693" y="8994"/>
                  <a:pt x="21921" y="9085"/>
                </a:cubicBezTo>
                <a:cubicBezTo>
                  <a:pt x="22164" y="9191"/>
                  <a:pt x="22407" y="9267"/>
                  <a:pt x="22681" y="9313"/>
                </a:cubicBezTo>
                <a:cubicBezTo>
                  <a:pt x="22696" y="9191"/>
                  <a:pt x="22711" y="9070"/>
                  <a:pt x="22711" y="8948"/>
                </a:cubicBezTo>
                <a:cubicBezTo>
                  <a:pt x="22802" y="9100"/>
                  <a:pt x="22894" y="9252"/>
                  <a:pt x="23000" y="9389"/>
                </a:cubicBezTo>
                <a:cubicBezTo>
                  <a:pt x="23167" y="9252"/>
                  <a:pt x="23319" y="9100"/>
                  <a:pt x="23471" y="8933"/>
                </a:cubicBezTo>
                <a:cubicBezTo>
                  <a:pt x="23623" y="9328"/>
                  <a:pt x="23851" y="9677"/>
                  <a:pt x="24154" y="9981"/>
                </a:cubicBezTo>
                <a:cubicBezTo>
                  <a:pt x="24154" y="9981"/>
                  <a:pt x="24853" y="9267"/>
                  <a:pt x="24868" y="8614"/>
                </a:cubicBezTo>
                <a:cubicBezTo>
                  <a:pt x="24990" y="8781"/>
                  <a:pt x="25127" y="8948"/>
                  <a:pt x="25263" y="9100"/>
                </a:cubicBezTo>
                <a:cubicBezTo>
                  <a:pt x="25476" y="8872"/>
                  <a:pt x="25643" y="8629"/>
                  <a:pt x="25795" y="8371"/>
                </a:cubicBezTo>
                <a:lnTo>
                  <a:pt x="25795" y="8371"/>
                </a:lnTo>
                <a:cubicBezTo>
                  <a:pt x="25750" y="8614"/>
                  <a:pt x="25719" y="8842"/>
                  <a:pt x="25704" y="9100"/>
                </a:cubicBezTo>
                <a:cubicBezTo>
                  <a:pt x="25704" y="9100"/>
                  <a:pt x="25720" y="9100"/>
                  <a:pt x="25749" y="9100"/>
                </a:cubicBezTo>
                <a:cubicBezTo>
                  <a:pt x="25962" y="9100"/>
                  <a:pt x="26871" y="9077"/>
                  <a:pt x="27405" y="8690"/>
                </a:cubicBezTo>
                <a:cubicBezTo>
                  <a:pt x="27557" y="9100"/>
                  <a:pt x="27785" y="9465"/>
                  <a:pt x="28059" y="9799"/>
                </a:cubicBezTo>
                <a:cubicBezTo>
                  <a:pt x="28332" y="9556"/>
                  <a:pt x="28560" y="9282"/>
                  <a:pt x="28773" y="8978"/>
                </a:cubicBezTo>
                <a:cubicBezTo>
                  <a:pt x="29046" y="8933"/>
                  <a:pt x="29654" y="8811"/>
                  <a:pt x="30003" y="8477"/>
                </a:cubicBezTo>
                <a:cubicBezTo>
                  <a:pt x="30094" y="8857"/>
                  <a:pt x="30261" y="9221"/>
                  <a:pt x="30489" y="9541"/>
                </a:cubicBezTo>
                <a:cubicBezTo>
                  <a:pt x="30793" y="9313"/>
                  <a:pt x="31051" y="9039"/>
                  <a:pt x="31264" y="8720"/>
                </a:cubicBezTo>
                <a:cubicBezTo>
                  <a:pt x="31568" y="8902"/>
                  <a:pt x="31917" y="9024"/>
                  <a:pt x="32267" y="9100"/>
                </a:cubicBezTo>
                <a:cubicBezTo>
                  <a:pt x="32282" y="8963"/>
                  <a:pt x="32297" y="8827"/>
                  <a:pt x="32312" y="8705"/>
                </a:cubicBezTo>
                <a:cubicBezTo>
                  <a:pt x="32464" y="8872"/>
                  <a:pt x="32662" y="9009"/>
                  <a:pt x="32874" y="9100"/>
                </a:cubicBezTo>
                <a:cubicBezTo>
                  <a:pt x="33117" y="9206"/>
                  <a:pt x="33376" y="9282"/>
                  <a:pt x="33634" y="9328"/>
                </a:cubicBezTo>
                <a:cubicBezTo>
                  <a:pt x="33664" y="9206"/>
                  <a:pt x="33679" y="9085"/>
                  <a:pt x="33679" y="8963"/>
                </a:cubicBezTo>
                <a:cubicBezTo>
                  <a:pt x="33771" y="9115"/>
                  <a:pt x="33862" y="9267"/>
                  <a:pt x="33968" y="9404"/>
                </a:cubicBezTo>
                <a:cubicBezTo>
                  <a:pt x="34135" y="9267"/>
                  <a:pt x="34287" y="9115"/>
                  <a:pt x="34439" y="8948"/>
                </a:cubicBezTo>
                <a:cubicBezTo>
                  <a:pt x="34591" y="9343"/>
                  <a:pt x="34819" y="9692"/>
                  <a:pt x="35123" y="9996"/>
                </a:cubicBezTo>
                <a:cubicBezTo>
                  <a:pt x="35123" y="9996"/>
                  <a:pt x="35821" y="9282"/>
                  <a:pt x="35837" y="8629"/>
                </a:cubicBezTo>
                <a:cubicBezTo>
                  <a:pt x="35958" y="8796"/>
                  <a:pt x="36080" y="8948"/>
                  <a:pt x="36216" y="9100"/>
                </a:cubicBezTo>
                <a:cubicBezTo>
                  <a:pt x="36429" y="8872"/>
                  <a:pt x="36596" y="8629"/>
                  <a:pt x="36748" y="8371"/>
                </a:cubicBezTo>
                <a:lnTo>
                  <a:pt x="36748" y="8371"/>
                </a:lnTo>
                <a:cubicBezTo>
                  <a:pt x="36702" y="8614"/>
                  <a:pt x="36672" y="8842"/>
                  <a:pt x="36657" y="9100"/>
                </a:cubicBezTo>
                <a:cubicBezTo>
                  <a:pt x="36657" y="9100"/>
                  <a:pt x="36673" y="9100"/>
                  <a:pt x="36702" y="9100"/>
                </a:cubicBezTo>
                <a:cubicBezTo>
                  <a:pt x="36915" y="9100"/>
                  <a:pt x="37824" y="9077"/>
                  <a:pt x="38358" y="8690"/>
                </a:cubicBezTo>
                <a:cubicBezTo>
                  <a:pt x="38510" y="9085"/>
                  <a:pt x="38738" y="9465"/>
                  <a:pt x="39012" y="9799"/>
                </a:cubicBezTo>
                <a:cubicBezTo>
                  <a:pt x="39285" y="9556"/>
                  <a:pt x="39513" y="9282"/>
                  <a:pt x="39726" y="8978"/>
                </a:cubicBezTo>
                <a:cubicBezTo>
                  <a:pt x="39999" y="8933"/>
                  <a:pt x="40607" y="8811"/>
                  <a:pt x="40956" y="8477"/>
                </a:cubicBezTo>
                <a:cubicBezTo>
                  <a:pt x="41047" y="8857"/>
                  <a:pt x="41214" y="9221"/>
                  <a:pt x="41427" y="9541"/>
                </a:cubicBezTo>
                <a:cubicBezTo>
                  <a:pt x="41746" y="9313"/>
                  <a:pt x="42004" y="9039"/>
                  <a:pt x="42217" y="8720"/>
                </a:cubicBezTo>
                <a:cubicBezTo>
                  <a:pt x="42521" y="8902"/>
                  <a:pt x="42855" y="9024"/>
                  <a:pt x="43220" y="9085"/>
                </a:cubicBezTo>
                <a:cubicBezTo>
                  <a:pt x="43235" y="8948"/>
                  <a:pt x="43250" y="8827"/>
                  <a:pt x="43250" y="8690"/>
                </a:cubicBezTo>
                <a:cubicBezTo>
                  <a:pt x="43417" y="8857"/>
                  <a:pt x="43615" y="8994"/>
                  <a:pt x="43827" y="9085"/>
                </a:cubicBezTo>
                <a:cubicBezTo>
                  <a:pt x="44070" y="9191"/>
                  <a:pt x="44329" y="9267"/>
                  <a:pt x="44587" y="9313"/>
                </a:cubicBezTo>
                <a:cubicBezTo>
                  <a:pt x="44602" y="9191"/>
                  <a:pt x="44617" y="9070"/>
                  <a:pt x="44632" y="8948"/>
                </a:cubicBezTo>
                <a:cubicBezTo>
                  <a:pt x="44708" y="9100"/>
                  <a:pt x="44799" y="9252"/>
                  <a:pt x="44906" y="9389"/>
                </a:cubicBezTo>
                <a:cubicBezTo>
                  <a:pt x="45088" y="9252"/>
                  <a:pt x="45240" y="9100"/>
                  <a:pt x="45377" y="8933"/>
                </a:cubicBezTo>
                <a:cubicBezTo>
                  <a:pt x="45529" y="9328"/>
                  <a:pt x="45772" y="9677"/>
                  <a:pt x="46060" y="9981"/>
                </a:cubicBezTo>
                <a:cubicBezTo>
                  <a:pt x="46060" y="9981"/>
                  <a:pt x="46759" y="9267"/>
                  <a:pt x="46790" y="8614"/>
                </a:cubicBezTo>
                <a:cubicBezTo>
                  <a:pt x="46911" y="8781"/>
                  <a:pt x="47033" y="8948"/>
                  <a:pt x="47184" y="9100"/>
                </a:cubicBezTo>
                <a:cubicBezTo>
                  <a:pt x="47382" y="8872"/>
                  <a:pt x="47564" y="8629"/>
                  <a:pt x="47701" y="8371"/>
                </a:cubicBezTo>
                <a:lnTo>
                  <a:pt x="47701" y="8371"/>
                </a:lnTo>
                <a:cubicBezTo>
                  <a:pt x="47655" y="8614"/>
                  <a:pt x="47625" y="8842"/>
                  <a:pt x="47625" y="9100"/>
                </a:cubicBezTo>
                <a:cubicBezTo>
                  <a:pt x="47625" y="9100"/>
                  <a:pt x="47641" y="9100"/>
                  <a:pt x="47670" y="9100"/>
                </a:cubicBezTo>
                <a:cubicBezTo>
                  <a:pt x="47880" y="9100"/>
                  <a:pt x="48777" y="9077"/>
                  <a:pt x="49311" y="8690"/>
                </a:cubicBezTo>
                <a:cubicBezTo>
                  <a:pt x="49478" y="9100"/>
                  <a:pt x="49691" y="9465"/>
                  <a:pt x="49964" y="9799"/>
                </a:cubicBezTo>
                <a:cubicBezTo>
                  <a:pt x="50238" y="9556"/>
                  <a:pt x="50481" y="9282"/>
                  <a:pt x="50678" y="8978"/>
                </a:cubicBezTo>
                <a:cubicBezTo>
                  <a:pt x="50952" y="8933"/>
                  <a:pt x="51575" y="8811"/>
                  <a:pt x="51909" y="8477"/>
                </a:cubicBezTo>
                <a:cubicBezTo>
                  <a:pt x="52015" y="8857"/>
                  <a:pt x="52167" y="9221"/>
                  <a:pt x="52395" y="9541"/>
                </a:cubicBezTo>
                <a:cubicBezTo>
                  <a:pt x="52699" y="9313"/>
                  <a:pt x="52972" y="9039"/>
                  <a:pt x="53170" y="8720"/>
                </a:cubicBezTo>
                <a:cubicBezTo>
                  <a:pt x="53489" y="8902"/>
                  <a:pt x="53823" y="9024"/>
                  <a:pt x="54172" y="9085"/>
                </a:cubicBezTo>
                <a:cubicBezTo>
                  <a:pt x="54188" y="8948"/>
                  <a:pt x="54203" y="8827"/>
                  <a:pt x="54218" y="8690"/>
                </a:cubicBezTo>
                <a:cubicBezTo>
                  <a:pt x="54370" y="8857"/>
                  <a:pt x="54567" y="8994"/>
                  <a:pt x="54780" y="9085"/>
                </a:cubicBezTo>
                <a:cubicBezTo>
                  <a:pt x="55023" y="9191"/>
                  <a:pt x="55281" y="9267"/>
                  <a:pt x="55540" y="9313"/>
                </a:cubicBezTo>
                <a:cubicBezTo>
                  <a:pt x="55570" y="9191"/>
                  <a:pt x="55585" y="9070"/>
                  <a:pt x="55585" y="8948"/>
                </a:cubicBezTo>
                <a:cubicBezTo>
                  <a:pt x="55676" y="9100"/>
                  <a:pt x="55768" y="9252"/>
                  <a:pt x="55874" y="9389"/>
                </a:cubicBezTo>
                <a:cubicBezTo>
                  <a:pt x="56041" y="9252"/>
                  <a:pt x="56193" y="9100"/>
                  <a:pt x="56345" y="8933"/>
                </a:cubicBezTo>
                <a:cubicBezTo>
                  <a:pt x="56497" y="9328"/>
                  <a:pt x="56725" y="9677"/>
                  <a:pt x="57028" y="9981"/>
                </a:cubicBezTo>
                <a:cubicBezTo>
                  <a:pt x="57028" y="9981"/>
                  <a:pt x="57727" y="9267"/>
                  <a:pt x="57742" y="8614"/>
                </a:cubicBezTo>
                <a:cubicBezTo>
                  <a:pt x="57864" y="8781"/>
                  <a:pt x="57986" y="8948"/>
                  <a:pt x="58137" y="9100"/>
                </a:cubicBezTo>
                <a:cubicBezTo>
                  <a:pt x="58335" y="8872"/>
                  <a:pt x="58517" y="8629"/>
                  <a:pt x="58669" y="8371"/>
                </a:cubicBezTo>
                <a:lnTo>
                  <a:pt x="58669" y="8371"/>
                </a:lnTo>
                <a:cubicBezTo>
                  <a:pt x="58608" y="8614"/>
                  <a:pt x="58593" y="8842"/>
                  <a:pt x="58578" y="9100"/>
                </a:cubicBezTo>
                <a:cubicBezTo>
                  <a:pt x="58578" y="9100"/>
                  <a:pt x="58594" y="9100"/>
                  <a:pt x="58623" y="9100"/>
                </a:cubicBezTo>
                <a:cubicBezTo>
                  <a:pt x="58833" y="9100"/>
                  <a:pt x="59732" y="9077"/>
                  <a:pt x="60279" y="8690"/>
                </a:cubicBezTo>
                <a:cubicBezTo>
                  <a:pt x="60431" y="9100"/>
                  <a:pt x="60659" y="9465"/>
                  <a:pt x="60933" y="9799"/>
                </a:cubicBezTo>
                <a:cubicBezTo>
                  <a:pt x="61206" y="9556"/>
                  <a:pt x="61434" y="9282"/>
                  <a:pt x="61647" y="8978"/>
                </a:cubicBezTo>
                <a:cubicBezTo>
                  <a:pt x="61920" y="8933"/>
                  <a:pt x="62528" y="8811"/>
                  <a:pt x="62877" y="8477"/>
                </a:cubicBezTo>
                <a:cubicBezTo>
                  <a:pt x="62968" y="8857"/>
                  <a:pt x="63135" y="9221"/>
                  <a:pt x="63348" y="9541"/>
                </a:cubicBezTo>
                <a:cubicBezTo>
                  <a:pt x="63667" y="9313"/>
                  <a:pt x="63925" y="9039"/>
                  <a:pt x="64138" y="8720"/>
                </a:cubicBezTo>
                <a:cubicBezTo>
                  <a:pt x="64442" y="8902"/>
                  <a:pt x="64776" y="9024"/>
                  <a:pt x="65125" y="9100"/>
                </a:cubicBezTo>
                <a:cubicBezTo>
                  <a:pt x="65141" y="8963"/>
                  <a:pt x="65156" y="8827"/>
                  <a:pt x="65156" y="8705"/>
                </a:cubicBezTo>
                <a:cubicBezTo>
                  <a:pt x="65323" y="8872"/>
                  <a:pt x="65520" y="9009"/>
                  <a:pt x="65733" y="9100"/>
                </a:cubicBezTo>
                <a:cubicBezTo>
                  <a:pt x="65976" y="9206"/>
                  <a:pt x="66234" y="9282"/>
                  <a:pt x="66493" y="9328"/>
                </a:cubicBezTo>
                <a:cubicBezTo>
                  <a:pt x="66508" y="9206"/>
                  <a:pt x="66523" y="9085"/>
                  <a:pt x="66538" y="8963"/>
                </a:cubicBezTo>
                <a:cubicBezTo>
                  <a:pt x="66614" y="9115"/>
                  <a:pt x="66705" y="9267"/>
                  <a:pt x="66812" y="9404"/>
                </a:cubicBezTo>
                <a:cubicBezTo>
                  <a:pt x="66979" y="9267"/>
                  <a:pt x="67146" y="9115"/>
                  <a:pt x="67283" y="8948"/>
                </a:cubicBezTo>
                <a:cubicBezTo>
                  <a:pt x="67435" y="9328"/>
                  <a:pt x="67678" y="9692"/>
                  <a:pt x="67966" y="9996"/>
                </a:cubicBezTo>
                <a:cubicBezTo>
                  <a:pt x="67966" y="9996"/>
                  <a:pt x="68665" y="9282"/>
                  <a:pt x="68695" y="8629"/>
                </a:cubicBezTo>
                <a:cubicBezTo>
                  <a:pt x="68802" y="8796"/>
                  <a:pt x="68938" y="8948"/>
                  <a:pt x="69075" y="9100"/>
                </a:cubicBezTo>
                <a:cubicBezTo>
                  <a:pt x="69288" y="8887"/>
                  <a:pt x="69470" y="8644"/>
                  <a:pt x="69607" y="8371"/>
                </a:cubicBezTo>
                <a:lnTo>
                  <a:pt x="69607" y="8371"/>
                </a:lnTo>
                <a:cubicBezTo>
                  <a:pt x="69561" y="8614"/>
                  <a:pt x="69531" y="8857"/>
                  <a:pt x="69516" y="9100"/>
                </a:cubicBezTo>
                <a:cubicBezTo>
                  <a:pt x="69516" y="9100"/>
                  <a:pt x="69548" y="9101"/>
                  <a:pt x="69604" y="9101"/>
                </a:cubicBezTo>
                <a:cubicBezTo>
                  <a:pt x="69876" y="9101"/>
                  <a:pt x="70714" y="9070"/>
                  <a:pt x="71217" y="8705"/>
                </a:cubicBezTo>
                <a:cubicBezTo>
                  <a:pt x="71384" y="9100"/>
                  <a:pt x="71597" y="9465"/>
                  <a:pt x="71870" y="9799"/>
                </a:cubicBezTo>
                <a:cubicBezTo>
                  <a:pt x="72144" y="9556"/>
                  <a:pt x="72387" y="9282"/>
                  <a:pt x="72584" y="8994"/>
                </a:cubicBezTo>
                <a:cubicBezTo>
                  <a:pt x="72858" y="8948"/>
                  <a:pt x="73465" y="8827"/>
                  <a:pt x="73815" y="8492"/>
                </a:cubicBezTo>
                <a:cubicBezTo>
                  <a:pt x="73906" y="8872"/>
                  <a:pt x="74073" y="9221"/>
                  <a:pt x="74301" y="9541"/>
                </a:cubicBezTo>
                <a:cubicBezTo>
                  <a:pt x="74605" y="9328"/>
                  <a:pt x="74863" y="9039"/>
                  <a:pt x="75076" y="8735"/>
                </a:cubicBezTo>
                <a:cubicBezTo>
                  <a:pt x="75395" y="8902"/>
                  <a:pt x="75729" y="9024"/>
                  <a:pt x="76078" y="9100"/>
                </a:cubicBezTo>
                <a:cubicBezTo>
                  <a:pt x="76094" y="8963"/>
                  <a:pt x="76109" y="8827"/>
                  <a:pt x="76124" y="8705"/>
                </a:cubicBezTo>
                <a:cubicBezTo>
                  <a:pt x="76276" y="8872"/>
                  <a:pt x="76473" y="9009"/>
                  <a:pt x="76686" y="9100"/>
                </a:cubicBezTo>
                <a:cubicBezTo>
                  <a:pt x="76929" y="9191"/>
                  <a:pt x="77187" y="9282"/>
                  <a:pt x="77446" y="9328"/>
                </a:cubicBezTo>
                <a:cubicBezTo>
                  <a:pt x="77461" y="9206"/>
                  <a:pt x="77476" y="9085"/>
                  <a:pt x="77476" y="8963"/>
                </a:cubicBezTo>
                <a:cubicBezTo>
                  <a:pt x="77567" y="9115"/>
                  <a:pt x="77658" y="9267"/>
                  <a:pt x="77765" y="9404"/>
                </a:cubicBezTo>
                <a:cubicBezTo>
                  <a:pt x="77932" y="9267"/>
                  <a:pt x="78084" y="9115"/>
                  <a:pt x="78236" y="8948"/>
                </a:cubicBezTo>
                <a:cubicBezTo>
                  <a:pt x="78387" y="9343"/>
                  <a:pt x="78615" y="9692"/>
                  <a:pt x="78919" y="9996"/>
                </a:cubicBezTo>
                <a:cubicBezTo>
                  <a:pt x="78919" y="9996"/>
                  <a:pt x="79618" y="9282"/>
                  <a:pt x="79633" y="8629"/>
                </a:cubicBezTo>
                <a:cubicBezTo>
                  <a:pt x="79755" y="8796"/>
                  <a:pt x="79891" y="8948"/>
                  <a:pt x="80028" y="9100"/>
                </a:cubicBezTo>
                <a:cubicBezTo>
                  <a:pt x="80241" y="8887"/>
                  <a:pt x="80408" y="8644"/>
                  <a:pt x="80560" y="8371"/>
                </a:cubicBezTo>
                <a:lnTo>
                  <a:pt x="80560" y="8371"/>
                </a:lnTo>
                <a:cubicBezTo>
                  <a:pt x="80514" y="8614"/>
                  <a:pt x="80484" y="8857"/>
                  <a:pt x="80469" y="9100"/>
                </a:cubicBezTo>
                <a:cubicBezTo>
                  <a:pt x="80469" y="9100"/>
                  <a:pt x="80501" y="9101"/>
                  <a:pt x="80557" y="9101"/>
                </a:cubicBezTo>
                <a:cubicBezTo>
                  <a:pt x="80829" y="9101"/>
                  <a:pt x="81667" y="9070"/>
                  <a:pt x="82170" y="8705"/>
                </a:cubicBezTo>
                <a:cubicBezTo>
                  <a:pt x="82322" y="9100"/>
                  <a:pt x="82550" y="9465"/>
                  <a:pt x="82823" y="9799"/>
                </a:cubicBezTo>
                <a:cubicBezTo>
                  <a:pt x="83097" y="9556"/>
                  <a:pt x="83325" y="9282"/>
                  <a:pt x="83537" y="8994"/>
                </a:cubicBezTo>
                <a:cubicBezTo>
                  <a:pt x="83811" y="8948"/>
                  <a:pt x="84418" y="8827"/>
                  <a:pt x="84768" y="8492"/>
                </a:cubicBezTo>
                <a:cubicBezTo>
                  <a:pt x="84859" y="8872"/>
                  <a:pt x="85026" y="9221"/>
                  <a:pt x="85254" y="9541"/>
                </a:cubicBezTo>
                <a:cubicBezTo>
                  <a:pt x="85558" y="9328"/>
                  <a:pt x="85816" y="9039"/>
                  <a:pt x="86029" y="8735"/>
                </a:cubicBezTo>
                <a:cubicBezTo>
                  <a:pt x="86333" y="8902"/>
                  <a:pt x="86682" y="9024"/>
                  <a:pt x="87031" y="9100"/>
                </a:cubicBezTo>
                <a:cubicBezTo>
                  <a:pt x="87047" y="8963"/>
                  <a:pt x="87062" y="8827"/>
                  <a:pt x="87077" y="8705"/>
                </a:cubicBezTo>
                <a:cubicBezTo>
                  <a:pt x="87229" y="8872"/>
                  <a:pt x="87426" y="9009"/>
                  <a:pt x="87639" y="9100"/>
                </a:cubicBezTo>
                <a:cubicBezTo>
                  <a:pt x="87882" y="9191"/>
                  <a:pt x="88125" y="9282"/>
                  <a:pt x="88383" y="9328"/>
                </a:cubicBezTo>
                <a:cubicBezTo>
                  <a:pt x="88414" y="9206"/>
                  <a:pt x="88429" y="9085"/>
                  <a:pt x="88429" y="8963"/>
                </a:cubicBezTo>
                <a:cubicBezTo>
                  <a:pt x="88520" y="9115"/>
                  <a:pt x="88611" y="9267"/>
                  <a:pt x="88718" y="9404"/>
                </a:cubicBezTo>
                <a:cubicBezTo>
                  <a:pt x="88885" y="9267"/>
                  <a:pt x="89037" y="9115"/>
                  <a:pt x="89189" y="8948"/>
                </a:cubicBezTo>
                <a:cubicBezTo>
                  <a:pt x="89340" y="9343"/>
                  <a:pt x="89568" y="9692"/>
                  <a:pt x="89872" y="9996"/>
                </a:cubicBezTo>
                <a:cubicBezTo>
                  <a:pt x="89872" y="9996"/>
                  <a:pt x="90571" y="9282"/>
                  <a:pt x="90586" y="8629"/>
                </a:cubicBezTo>
                <a:cubicBezTo>
                  <a:pt x="90708" y="8796"/>
                  <a:pt x="90844" y="8948"/>
                  <a:pt x="90981" y="9100"/>
                </a:cubicBezTo>
                <a:cubicBezTo>
                  <a:pt x="91194" y="8887"/>
                  <a:pt x="91361" y="8644"/>
                  <a:pt x="91513" y="8371"/>
                </a:cubicBezTo>
                <a:lnTo>
                  <a:pt x="91513" y="8371"/>
                </a:lnTo>
                <a:cubicBezTo>
                  <a:pt x="91467" y="8614"/>
                  <a:pt x="91437" y="8857"/>
                  <a:pt x="91422" y="9100"/>
                </a:cubicBezTo>
                <a:cubicBezTo>
                  <a:pt x="91422" y="9100"/>
                  <a:pt x="91454" y="9101"/>
                  <a:pt x="91510" y="9101"/>
                </a:cubicBezTo>
                <a:cubicBezTo>
                  <a:pt x="91782" y="9101"/>
                  <a:pt x="92620" y="9070"/>
                  <a:pt x="93123" y="8705"/>
                </a:cubicBezTo>
                <a:cubicBezTo>
                  <a:pt x="93275" y="9100"/>
                  <a:pt x="93503" y="9465"/>
                  <a:pt x="93776" y="9799"/>
                </a:cubicBezTo>
                <a:cubicBezTo>
                  <a:pt x="94050" y="9556"/>
                  <a:pt x="94278" y="9282"/>
                  <a:pt x="94490" y="8994"/>
                </a:cubicBezTo>
                <a:cubicBezTo>
                  <a:pt x="94764" y="8948"/>
                  <a:pt x="95371" y="8827"/>
                  <a:pt x="95721" y="8492"/>
                </a:cubicBezTo>
                <a:cubicBezTo>
                  <a:pt x="95812" y="8872"/>
                  <a:pt x="95979" y="9221"/>
                  <a:pt x="96192" y="9541"/>
                </a:cubicBezTo>
                <a:cubicBezTo>
                  <a:pt x="96511" y="9328"/>
                  <a:pt x="96769" y="9039"/>
                  <a:pt x="96982" y="8735"/>
                </a:cubicBezTo>
                <a:cubicBezTo>
                  <a:pt x="97301" y="8902"/>
                  <a:pt x="97635" y="9024"/>
                  <a:pt x="97984" y="9100"/>
                </a:cubicBezTo>
                <a:cubicBezTo>
                  <a:pt x="98015" y="8963"/>
                  <a:pt x="98030" y="8827"/>
                  <a:pt x="98030" y="8705"/>
                </a:cubicBezTo>
                <a:cubicBezTo>
                  <a:pt x="98197" y="8872"/>
                  <a:pt x="98379" y="9009"/>
                  <a:pt x="98607" y="9100"/>
                </a:cubicBezTo>
                <a:cubicBezTo>
                  <a:pt x="98850" y="9206"/>
                  <a:pt x="99093" y="9282"/>
                  <a:pt x="99367" y="9328"/>
                </a:cubicBezTo>
                <a:cubicBezTo>
                  <a:pt x="99382" y="9206"/>
                  <a:pt x="99397" y="9085"/>
                  <a:pt x="99397" y="8963"/>
                </a:cubicBezTo>
                <a:cubicBezTo>
                  <a:pt x="99488" y="9115"/>
                  <a:pt x="99579" y="9267"/>
                  <a:pt x="99686" y="9404"/>
                </a:cubicBezTo>
                <a:cubicBezTo>
                  <a:pt x="99853" y="9267"/>
                  <a:pt x="100020" y="9115"/>
                  <a:pt x="100157" y="8948"/>
                </a:cubicBezTo>
                <a:cubicBezTo>
                  <a:pt x="100309" y="9343"/>
                  <a:pt x="100536" y="9692"/>
                  <a:pt x="100840" y="9996"/>
                </a:cubicBezTo>
                <a:cubicBezTo>
                  <a:pt x="100840" y="9996"/>
                  <a:pt x="101539" y="9282"/>
                  <a:pt x="101569" y="8629"/>
                </a:cubicBezTo>
                <a:cubicBezTo>
                  <a:pt x="101676" y="8796"/>
                  <a:pt x="101813" y="8948"/>
                  <a:pt x="101964" y="9100"/>
                </a:cubicBezTo>
                <a:cubicBezTo>
                  <a:pt x="102162" y="8872"/>
                  <a:pt x="102344" y="8629"/>
                  <a:pt x="102481" y="8371"/>
                </a:cubicBezTo>
                <a:lnTo>
                  <a:pt x="102481" y="8371"/>
                </a:lnTo>
                <a:cubicBezTo>
                  <a:pt x="102435" y="8614"/>
                  <a:pt x="102405" y="8842"/>
                  <a:pt x="102405" y="9100"/>
                </a:cubicBezTo>
                <a:cubicBezTo>
                  <a:pt x="102405" y="9100"/>
                  <a:pt x="102421" y="9100"/>
                  <a:pt x="102450" y="9100"/>
                </a:cubicBezTo>
                <a:cubicBezTo>
                  <a:pt x="102660" y="9100"/>
                  <a:pt x="103557" y="9077"/>
                  <a:pt x="104091" y="8690"/>
                </a:cubicBezTo>
                <a:cubicBezTo>
                  <a:pt x="104258" y="9100"/>
                  <a:pt x="104471" y="9465"/>
                  <a:pt x="104744" y="9799"/>
                </a:cubicBezTo>
                <a:cubicBezTo>
                  <a:pt x="105018" y="9556"/>
                  <a:pt x="105261" y="9282"/>
                  <a:pt x="105458" y="8978"/>
                </a:cubicBezTo>
                <a:cubicBezTo>
                  <a:pt x="105732" y="8933"/>
                  <a:pt x="106340" y="8811"/>
                  <a:pt x="106689" y="8477"/>
                </a:cubicBezTo>
                <a:cubicBezTo>
                  <a:pt x="106795" y="8857"/>
                  <a:pt x="106947" y="9221"/>
                  <a:pt x="107175" y="9541"/>
                </a:cubicBezTo>
                <a:cubicBezTo>
                  <a:pt x="107479" y="9313"/>
                  <a:pt x="107752" y="9039"/>
                  <a:pt x="107950" y="8720"/>
                </a:cubicBezTo>
                <a:cubicBezTo>
                  <a:pt x="108269" y="8902"/>
                  <a:pt x="108603" y="9024"/>
                  <a:pt x="108952" y="9085"/>
                </a:cubicBezTo>
                <a:cubicBezTo>
                  <a:pt x="108968" y="8948"/>
                  <a:pt x="108983" y="8827"/>
                  <a:pt x="108998" y="8690"/>
                </a:cubicBezTo>
                <a:cubicBezTo>
                  <a:pt x="109150" y="8857"/>
                  <a:pt x="109347" y="8994"/>
                  <a:pt x="109560" y="9085"/>
                </a:cubicBezTo>
                <a:cubicBezTo>
                  <a:pt x="109803" y="9191"/>
                  <a:pt x="110061" y="9267"/>
                  <a:pt x="110320" y="9313"/>
                </a:cubicBezTo>
                <a:cubicBezTo>
                  <a:pt x="110320" y="9313"/>
                  <a:pt x="110350" y="9161"/>
                  <a:pt x="110365" y="8948"/>
                </a:cubicBezTo>
                <a:cubicBezTo>
                  <a:pt x="110456" y="9100"/>
                  <a:pt x="110548" y="9252"/>
                  <a:pt x="110654" y="9389"/>
                </a:cubicBezTo>
                <a:cubicBezTo>
                  <a:pt x="110821" y="9252"/>
                  <a:pt x="110973" y="9100"/>
                  <a:pt x="111125" y="8933"/>
                </a:cubicBezTo>
                <a:cubicBezTo>
                  <a:pt x="111277" y="9328"/>
                  <a:pt x="111505" y="9677"/>
                  <a:pt x="111808" y="9981"/>
                </a:cubicBezTo>
                <a:cubicBezTo>
                  <a:pt x="111808" y="9981"/>
                  <a:pt x="112507" y="9267"/>
                  <a:pt x="112522" y="8614"/>
                </a:cubicBezTo>
                <a:cubicBezTo>
                  <a:pt x="112644" y="8781"/>
                  <a:pt x="112781" y="8948"/>
                  <a:pt x="112917" y="9100"/>
                </a:cubicBezTo>
                <a:cubicBezTo>
                  <a:pt x="113130" y="8872"/>
                  <a:pt x="113297" y="8629"/>
                  <a:pt x="113449" y="8371"/>
                </a:cubicBezTo>
                <a:lnTo>
                  <a:pt x="113449" y="8371"/>
                </a:lnTo>
                <a:cubicBezTo>
                  <a:pt x="113388" y="8614"/>
                  <a:pt x="113358" y="8842"/>
                  <a:pt x="113358" y="9100"/>
                </a:cubicBezTo>
                <a:cubicBezTo>
                  <a:pt x="113358" y="9100"/>
                  <a:pt x="113374" y="9100"/>
                  <a:pt x="113403" y="9100"/>
                </a:cubicBezTo>
                <a:cubicBezTo>
                  <a:pt x="113612" y="9100"/>
                  <a:pt x="114510" y="9077"/>
                  <a:pt x="115044" y="8690"/>
                </a:cubicBezTo>
                <a:cubicBezTo>
                  <a:pt x="115211" y="9100"/>
                  <a:pt x="115424" y="9465"/>
                  <a:pt x="115697" y="9799"/>
                </a:cubicBezTo>
                <a:cubicBezTo>
                  <a:pt x="115971" y="9556"/>
                  <a:pt x="116214" y="9282"/>
                  <a:pt x="116411" y="8978"/>
                </a:cubicBezTo>
                <a:cubicBezTo>
                  <a:pt x="116685" y="8933"/>
                  <a:pt x="117292" y="8811"/>
                  <a:pt x="117642" y="8477"/>
                </a:cubicBezTo>
                <a:cubicBezTo>
                  <a:pt x="117733" y="8857"/>
                  <a:pt x="117900" y="9221"/>
                  <a:pt x="118128" y="9541"/>
                </a:cubicBezTo>
                <a:cubicBezTo>
                  <a:pt x="118432" y="9313"/>
                  <a:pt x="118690" y="9039"/>
                  <a:pt x="118903" y="8720"/>
                </a:cubicBezTo>
                <a:cubicBezTo>
                  <a:pt x="119222" y="8902"/>
                  <a:pt x="119556" y="9024"/>
                  <a:pt x="119905" y="9085"/>
                </a:cubicBezTo>
                <a:cubicBezTo>
                  <a:pt x="119921" y="8948"/>
                  <a:pt x="119936" y="8827"/>
                  <a:pt x="119951" y="8690"/>
                </a:cubicBezTo>
                <a:cubicBezTo>
                  <a:pt x="120103" y="8857"/>
                  <a:pt x="120300" y="8994"/>
                  <a:pt x="120513" y="9085"/>
                </a:cubicBezTo>
                <a:cubicBezTo>
                  <a:pt x="120756" y="9191"/>
                  <a:pt x="121014" y="9267"/>
                  <a:pt x="121273" y="9313"/>
                </a:cubicBezTo>
                <a:cubicBezTo>
                  <a:pt x="121303" y="9191"/>
                  <a:pt x="121318" y="9070"/>
                  <a:pt x="121318" y="8948"/>
                </a:cubicBezTo>
                <a:cubicBezTo>
                  <a:pt x="121409" y="9100"/>
                  <a:pt x="121500" y="9252"/>
                  <a:pt x="121607" y="9389"/>
                </a:cubicBezTo>
                <a:cubicBezTo>
                  <a:pt x="121774" y="9252"/>
                  <a:pt x="121926" y="9100"/>
                  <a:pt x="122078" y="8933"/>
                </a:cubicBezTo>
                <a:cubicBezTo>
                  <a:pt x="122230" y="9328"/>
                  <a:pt x="122458" y="9677"/>
                  <a:pt x="122761" y="9981"/>
                </a:cubicBezTo>
                <a:cubicBezTo>
                  <a:pt x="122761" y="9981"/>
                  <a:pt x="123460" y="9267"/>
                  <a:pt x="123475" y="8614"/>
                </a:cubicBezTo>
                <a:cubicBezTo>
                  <a:pt x="123597" y="8781"/>
                  <a:pt x="123718" y="8948"/>
                  <a:pt x="123870" y="9100"/>
                </a:cubicBezTo>
                <a:cubicBezTo>
                  <a:pt x="124068" y="8872"/>
                  <a:pt x="124250" y="8629"/>
                  <a:pt x="124402" y="8371"/>
                </a:cubicBezTo>
                <a:lnTo>
                  <a:pt x="124402" y="8371"/>
                </a:lnTo>
                <a:cubicBezTo>
                  <a:pt x="124341" y="8614"/>
                  <a:pt x="124326" y="8842"/>
                  <a:pt x="124311" y="9100"/>
                </a:cubicBezTo>
                <a:cubicBezTo>
                  <a:pt x="124311" y="9100"/>
                  <a:pt x="124327" y="9100"/>
                  <a:pt x="124356" y="9100"/>
                </a:cubicBezTo>
                <a:cubicBezTo>
                  <a:pt x="124566" y="9100"/>
                  <a:pt x="125465" y="9077"/>
                  <a:pt x="126012" y="8690"/>
                </a:cubicBezTo>
                <a:cubicBezTo>
                  <a:pt x="126164" y="9100"/>
                  <a:pt x="126392" y="9465"/>
                  <a:pt x="126650" y="9799"/>
                </a:cubicBezTo>
                <a:cubicBezTo>
                  <a:pt x="126924" y="9556"/>
                  <a:pt x="127167" y="9282"/>
                  <a:pt x="127364" y="8978"/>
                </a:cubicBezTo>
                <a:cubicBezTo>
                  <a:pt x="127638" y="8933"/>
                  <a:pt x="128261" y="8811"/>
                  <a:pt x="128595" y="8477"/>
                </a:cubicBezTo>
                <a:cubicBezTo>
                  <a:pt x="128701" y="8857"/>
                  <a:pt x="128868" y="9221"/>
                  <a:pt x="129081" y="9541"/>
                </a:cubicBezTo>
                <a:cubicBezTo>
                  <a:pt x="129385" y="9313"/>
                  <a:pt x="129658" y="9039"/>
                  <a:pt x="129871" y="8720"/>
                </a:cubicBezTo>
                <a:cubicBezTo>
                  <a:pt x="130175" y="8902"/>
                  <a:pt x="130509" y="9024"/>
                  <a:pt x="130858" y="9085"/>
                </a:cubicBezTo>
                <a:cubicBezTo>
                  <a:pt x="130889" y="8948"/>
                  <a:pt x="130904" y="8827"/>
                  <a:pt x="130904" y="8690"/>
                </a:cubicBezTo>
                <a:cubicBezTo>
                  <a:pt x="131071" y="8857"/>
                  <a:pt x="131269" y="8994"/>
                  <a:pt x="131481" y="9085"/>
                </a:cubicBezTo>
                <a:cubicBezTo>
                  <a:pt x="131724" y="9191"/>
                  <a:pt x="131983" y="9267"/>
                  <a:pt x="132241" y="9313"/>
                </a:cubicBezTo>
                <a:cubicBezTo>
                  <a:pt x="132256" y="9191"/>
                  <a:pt x="132271" y="9070"/>
                  <a:pt x="132271" y="8948"/>
                </a:cubicBezTo>
                <a:cubicBezTo>
                  <a:pt x="132362" y="9100"/>
                  <a:pt x="132453" y="9252"/>
                  <a:pt x="132560" y="9389"/>
                </a:cubicBezTo>
                <a:cubicBezTo>
                  <a:pt x="132727" y="9252"/>
                  <a:pt x="132894" y="9100"/>
                  <a:pt x="133031" y="8933"/>
                </a:cubicBezTo>
                <a:cubicBezTo>
                  <a:pt x="133183" y="9328"/>
                  <a:pt x="133426" y="9677"/>
                  <a:pt x="133714" y="9981"/>
                </a:cubicBezTo>
                <a:cubicBezTo>
                  <a:pt x="133714" y="9981"/>
                  <a:pt x="134413" y="9267"/>
                  <a:pt x="134444" y="8614"/>
                </a:cubicBezTo>
                <a:cubicBezTo>
                  <a:pt x="134550" y="8781"/>
                  <a:pt x="134687" y="8948"/>
                  <a:pt x="134823" y="9100"/>
                </a:cubicBezTo>
                <a:cubicBezTo>
                  <a:pt x="135021" y="8872"/>
                  <a:pt x="135203" y="8629"/>
                  <a:pt x="135340" y="8371"/>
                </a:cubicBezTo>
                <a:lnTo>
                  <a:pt x="135340" y="8371"/>
                </a:lnTo>
                <a:cubicBezTo>
                  <a:pt x="135294" y="8614"/>
                  <a:pt x="135264" y="8842"/>
                  <a:pt x="135264" y="9100"/>
                </a:cubicBezTo>
                <a:cubicBezTo>
                  <a:pt x="135264" y="9100"/>
                  <a:pt x="135280" y="9100"/>
                  <a:pt x="135309" y="9100"/>
                </a:cubicBezTo>
                <a:cubicBezTo>
                  <a:pt x="135519" y="9100"/>
                  <a:pt x="136418" y="9077"/>
                  <a:pt x="136965" y="8690"/>
                </a:cubicBezTo>
                <a:cubicBezTo>
                  <a:pt x="137117" y="9100"/>
                  <a:pt x="137345" y="9465"/>
                  <a:pt x="137603" y="9799"/>
                </a:cubicBezTo>
                <a:cubicBezTo>
                  <a:pt x="137877" y="9556"/>
                  <a:pt x="138120" y="9282"/>
                  <a:pt x="138317" y="8978"/>
                </a:cubicBezTo>
                <a:cubicBezTo>
                  <a:pt x="138591" y="8933"/>
                  <a:pt x="139214" y="8811"/>
                  <a:pt x="139548" y="8477"/>
                </a:cubicBezTo>
                <a:cubicBezTo>
                  <a:pt x="139654" y="8857"/>
                  <a:pt x="139806" y="9221"/>
                  <a:pt x="140034" y="9541"/>
                </a:cubicBezTo>
                <a:cubicBezTo>
                  <a:pt x="140338" y="9313"/>
                  <a:pt x="140611" y="9039"/>
                  <a:pt x="140824" y="8720"/>
                </a:cubicBezTo>
                <a:cubicBezTo>
                  <a:pt x="141128" y="8902"/>
                  <a:pt x="141462" y="9024"/>
                  <a:pt x="141811" y="9085"/>
                </a:cubicBezTo>
                <a:cubicBezTo>
                  <a:pt x="141842" y="8948"/>
                  <a:pt x="141857" y="8827"/>
                  <a:pt x="141857" y="8690"/>
                </a:cubicBezTo>
                <a:cubicBezTo>
                  <a:pt x="142024" y="8857"/>
                  <a:pt x="142206" y="8994"/>
                  <a:pt x="142434" y="9085"/>
                </a:cubicBezTo>
                <a:lnTo>
                  <a:pt x="142434" y="897"/>
                </a:lnTo>
                <a:cubicBezTo>
                  <a:pt x="142191" y="790"/>
                  <a:pt x="141933" y="714"/>
                  <a:pt x="141675" y="669"/>
                </a:cubicBezTo>
                <a:cubicBezTo>
                  <a:pt x="141659" y="790"/>
                  <a:pt x="141644" y="912"/>
                  <a:pt x="141629" y="1033"/>
                </a:cubicBezTo>
                <a:cubicBezTo>
                  <a:pt x="141553" y="881"/>
                  <a:pt x="141462" y="730"/>
                  <a:pt x="141356" y="593"/>
                </a:cubicBezTo>
                <a:cubicBezTo>
                  <a:pt x="141173" y="730"/>
                  <a:pt x="141021" y="881"/>
                  <a:pt x="140885" y="1049"/>
                </a:cubicBezTo>
                <a:cubicBezTo>
                  <a:pt x="140733" y="654"/>
                  <a:pt x="140490" y="304"/>
                  <a:pt x="140201" y="0"/>
                </a:cubicBezTo>
                <a:cubicBezTo>
                  <a:pt x="140201" y="0"/>
                  <a:pt x="139502" y="714"/>
                  <a:pt x="139472" y="1368"/>
                </a:cubicBezTo>
                <a:cubicBezTo>
                  <a:pt x="139350" y="1200"/>
                  <a:pt x="139229" y="1033"/>
                  <a:pt x="139092" y="881"/>
                </a:cubicBezTo>
                <a:cubicBezTo>
                  <a:pt x="138879" y="1109"/>
                  <a:pt x="138697" y="1352"/>
                  <a:pt x="138560" y="1611"/>
                </a:cubicBezTo>
                <a:lnTo>
                  <a:pt x="138560" y="1611"/>
                </a:lnTo>
                <a:cubicBezTo>
                  <a:pt x="138606" y="1368"/>
                  <a:pt x="138636" y="1140"/>
                  <a:pt x="138636" y="897"/>
                </a:cubicBezTo>
                <a:cubicBezTo>
                  <a:pt x="138636" y="897"/>
                  <a:pt x="138605" y="895"/>
                  <a:pt x="138549" y="895"/>
                </a:cubicBezTo>
                <a:cubicBezTo>
                  <a:pt x="138280" y="895"/>
                  <a:pt x="137454" y="927"/>
                  <a:pt x="136950" y="1292"/>
                </a:cubicBezTo>
                <a:cubicBezTo>
                  <a:pt x="136783" y="881"/>
                  <a:pt x="136570" y="517"/>
                  <a:pt x="136297" y="183"/>
                </a:cubicBezTo>
                <a:cubicBezTo>
                  <a:pt x="136023" y="426"/>
                  <a:pt x="135780" y="699"/>
                  <a:pt x="135583" y="1003"/>
                </a:cubicBezTo>
                <a:cubicBezTo>
                  <a:pt x="135309" y="1049"/>
                  <a:pt x="134702" y="1170"/>
                  <a:pt x="134352" y="1504"/>
                </a:cubicBezTo>
                <a:cubicBezTo>
                  <a:pt x="134246" y="1124"/>
                  <a:pt x="134094" y="760"/>
                  <a:pt x="133866" y="441"/>
                </a:cubicBezTo>
                <a:cubicBezTo>
                  <a:pt x="133562" y="669"/>
                  <a:pt x="133289" y="942"/>
                  <a:pt x="133091" y="1261"/>
                </a:cubicBezTo>
                <a:cubicBezTo>
                  <a:pt x="132772" y="1079"/>
                  <a:pt x="132438" y="957"/>
                  <a:pt x="132089" y="897"/>
                </a:cubicBezTo>
                <a:cubicBezTo>
                  <a:pt x="132074" y="1033"/>
                  <a:pt x="132058" y="1155"/>
                  <a:pt x="132043" y="1292"/>
                </a:cubicBezTo>
                <a:cubicBezTo>
                  <a:pt x="131891" y="1124"/>
                  <a:pt x="131694" y="988"/>
                  <a:pt x="131481" y="897"/>
                </a:cubicBezTo>
                <a:cubicBezTo>
                  <a:pt x="131238" y="790"/>
                  <a:pt x="130980" y="714"/>
                  <a:pt x="130722" y="669"/>
                </a:cubicBezTo>
                <a:cubicBezTo>
                  <a:pt x="130722" y="669"/>
                  <a:pt x="130691" y="821"/>
                  <a:pt x="130676" y="1033"/>
                </a:cubicBezTo>
                <a:cubicBezTo>
                  <a:pt x="130585" y="881"/>
                  <a:pt x="130494" y="730"/>
                  <a:pt x="130387" y="593"/>
                </a:cubicBezTo>
                <a:cubicBezTo>
                  <a:pt x="130220" y="730"/>
                  <a:pt x="130068" y="881"/>
                  <a:pt x="129916" y="1049"/>
                </a:cubicBezTo>
                <a:cubicBezTo>
                  <a:pt x="129765" y="654"/>
                  <a:pt x="129537" y="304"/>
                  <a:pt x="129233" y="0"/>
                </a:cubicBezTo>
                <a:cubicBezTo>
                  <a:pt x="129233" y="0"/>
                  <a:pt x="128534" y="714"/>
                  <a:pt x="128519" y="1368"/>
                </a:cubicBezTo>
                <a:cubicBezTo>
                  <a:pt x="128397" y="1200"/>
                  <a:pt x="128261" y="1033"/>
                  <a:pt x="128124" y="881"/>
                </a:cubicBezTo>
                <a:cubicBezTo>
                  <a:pt x="127911" y="1109"/>
                  <a:pt x="127744" y="1352"/>
                  <a:pt x="127592" y="1611"/>
                </a:cubicBezTo>
                <a:lnTo>
                  <a:pt x="127592" y="1611"/>
                </a:lnTo>
                <a:cubicBezTo>
                  <a:pt x="127653" y="1368"/>
                  <a:pt x="127668" y="1140"/>
                  <a:pt x="127683" y="897"/>
                </a:cubicBezTo>
                <a:cubicBezTo>
                  <a:pt x="127683" y="897"/>
                  <a:pt x="127652" y="895"/>
                  <a:pt x="127596" y="895"/>
                </a:cubicBezTo>
                <a:cubicBezTo>
                  <a:pt x="127327" y="895"/>
                  <a:pt x="126498" y="927"/>
                  <a:pt x="125982" y="1292"/>
                </a:cubicBezTo>
                <a:cubicBezTo>
                  <a:pt x="125830" y="881"/>
                  <a:pt x="125602" y="517"/>
                  <a:pt x="125329" y="183"/>
                </a:cubicBezTo>
                <a:cubicBezTo>
                  <a:pt x="125055" y="426"/>
                  <a:pt x="124827" y="699"/>
                  <a:pt x="124615" y="1003"/>
                </a:cubicBezTo>
                <a:cubicBezTo>
                  <a:pt x="124356" y="1049"/>
                  <a:pt x="123734" y="1170"/>
                  <a:pt x="123384" y="1504"/>
                </a:cubicBezTo>
                <a:cubicBezTo>
                  <a:pt x="123293" y="1124"/>
                  <a:pt x="123126" y="760"/>
                  <a:pt x="122913" y="441"/>
                </a:cubicBezTo>
                <a:cubicBezTo>
                  <a:pt x="122594" y="669"/>
                  <a:pt x="122336" y="942"/>
                  <a:pt x="122123" y="1261"/>
                </a:cubicBezTo>
                <a:cubicBezTo>
                  <a:pt x="121820" y="1079"/>
                  <a:pt x="121485" y="957"/>
                  <a:pt x="121136" y="897"/>
                </a:cubicBezTo>
                <a:cubicBezTo>
                  <a:pt x="121106" y="1033"/>
                  <a:pt x="121090" y="1155"/>
                  <a:pt x="121090" y="1292"/>
                </a:cubicBezTo>
                <a:cubicBezTo>
                  <a:pt x="120923" y="1124"/>
                  <a:pt x="120726" y="988"/>
                  <a:pt x="120513" y="897"/>
                </a:cubicBezTo>
                <a:cubicBezTo>
                  <a:pt x="120270" y="790"/>
                  <a:pt x="120012" y="714"/>
                  <a:pt x="119753" y="669"/>
                </a:cubicBezTo>
                <a:cubicBezTo>
                  <a:pt x="119738" y="790"/>
                  <a:pt x="119723" y="912"/>
                  <a:pt x="119723" y="1033"/>
                </a:cubicBezTo>
                <a:cubicBezTo>
                  <a:pt x="119632" y="881"/>
                  <a:pt x="119541" y="730"/>
                  <a:pt x="119434" y="593"/>
                </a:cubicBezTo>
                <a:cubicBezTo>
                  <a:pt x="119267" y="730"/>
                  <a:pt x="119100" y="881"/>
                  <a:pt x="118964" y="1049"/>
                </a:cubicBezTo>
                <a:cubicBezTo>
                  <a:pt x="118812" y="654"/>
                  <a:pt x="118569" y="304"/>
                  <a:pt x="118280" y="0"/>
                </a:cubicBezTo>
                <a:cubicBezTo>
                  <a:pt x="118280" y="0"/>
                  <a:pt x="117581" y="714"/>
                  <a:pt x="117551" y="1368"/>
                </a:cubicBezTo>
                <a:cubicBezTo>
                  <a:pt x="117444" y="1200"/>
                  <a:pt x="117308" y="1033"/>
                  <a:pt x="117171" y="881"/>
                </a:cubicBezTo>
                <a:cubicBezTo>
                  <a:pt x="116958" y="1109"/>
                  <a:pt x="116776" y="1352"/>
                  <a:pt x="116639" y="1611"/>
                </a:cubicBezTo>
                <a:lnTo>
                  <a:pt x="116639" y="1611"/>
                </a:lnTo>
                <a:cubicBezTo>
                  <a:pt x="116685" y="1368"/>
                  <a:pt x="116715" y="1140"/>
                  <a:pt x="116730" y="897"/>
                </a:cubicBezTo>
                <a:cubicBezTo>
                  <a:pt x="116730" y="897"/>
                  <a:pt x="116698" y="895"/>
                  <a:pt x="116642" y="895"/>
                </a:cubicBezTo>
                <a:cubicBezTo>
                  <a:pt x="116370" y="895"/>
                  <a:pt x="115532" y="927"/>
                  <a:pt x="115029" y="1292"/>
                </a:cubicBezTo>
                <a:cubicBezTo>
                  <a:pt x="114862" y="881"/>
                  <a:pt x="114649" y="517"/>
                  <a:pt x="114376" y="183"/>
                </a:cubicBezTo>
                <a:cubicBezTo>
                  <a:pt x="114102" y="426"/>
                  <a:pt x="113859" y="699"/>
                  <a:pt x="113662" y="1003"/>
                </a:cubicBezTo>
                <a:cubicBezTo>
                  <a:pt x="113388" y="1049"/>
                  <a:pt x="112781" y="1170"/>
                  <a:pt x="112431" y="1504"/>
                </a:cubicBezTo>
                <a:cubicBezTo>
                  <a:pt x="112340" y="1124"/>
                  <a:pt x="112173" y="760"/>
                  <a:pt x="111945" y="441"/>
                </a:cubicBezTo>
                <a:cubicBezTo>
                  <a:pt x="111641" y="669"/>
                  <a:pt x="111383" y="942"/>
                  <a:pt x="111170" y="1261"/>
                </a:cubicBezTo>
                <a:cubicBezTo>
                  <a:pt x="110851" y="1079"/>
                  <a:pt x="110517" y="957"/>
                  <a:pt x="110168" y="897"/>
                </a:cubicBezTo>
                <a:cubicBezTo>
                  <a:pt x="110153" y="1033"/>
                  <a:pt x="110137" y="1155"/>
                  <a:pt x="110122" y="1292"/>
                </a:cubicBezTo>
                <a:cubicBezTo>
                  <a:pt x="109970" y="1124"/>
                  <a:pt x="109773" y="988"/>
                  <a:pt x="109560" y="897"/>
                </a:cubicBezTo>
                <a:cubicBezTo>
                  <a:pt x="109317" y="790"/>
                  <a:pt x="109059" y="714"/>
                  <a:pt x="108816" y="669"/>
                </a:cubicBezTo>
                <a:cubicBezTo>
                  <a:pt x="108785" y="790"/>
                  <a:pt x="108770" y="912"/>
                  <a:pt x="108770" y="1033"/>
                </a:cubicBezTo>
                <a:cubicBezTo>
                  <a:pt x="108679" y="881"/>
                  <a:pt x="108588" y="730"/>
                  <a:pt x="108482" y="593"/>
                </a:cubicBezTo>
                <a:cubicBezTo>
                  <a:pt x="108314" y="730"/>
                  <a:pt x="108163" y="881"/>
                  <a:pt x="108011" y="1049"/>
                </a:cubicBezTo>
                <a:cubicBezTo>
                  <a:pt x="107859" y="654"/>
                  <a:pt x="107631" y="304"/>
                  <a:pt x="107327" y="0"/>
                </a:cubicBezTo>
                <a:cubicBezTo>
                  <a:pt x="107327" y="0"/>
                  <a:pt x="106628" y="714"/>
                  <a:pt x="106613" y="1368"/>
                </a:cubicBezTo>
                <a:cubicBezTo>
                  <a:pt x="106491" y="1200"/>
                  <a:pt x="106355" y="1033"/>
                  <a:pt x="106218" y="881"/>
                </a:cubicBezTo>
                <a:cubicBezTo>
                  <a:pt x="106005" y="1109"/>
                  <a:pt x="105838" y="1352"/>
                  <a:pt x="105686" y="1611"/>
                </a:cubicBezTo>
                <a:lnTo>
                  <a:pt x="105686" y="1611"/>
                </a:lnTo>
                <a:cubicBezTo>
                  <a:pt x="105732" y="1368"/>
                  <a:pt x="105762" y="1140"/>
                  <a:pt x="105777" y="897"/>
                </a:cubicBezTo>
                <a:cubicBezTo>
                  <a:pt x="105777" y="897"/>
                  <a:pt x="105745" y="895"/>
                  <a:pt x="105689" y="895"/>
                </a:cubicBezTo>
                <a:cubicBezTo>
                  <a:pt x="105417" y="895"/>
                  <a:pt x="104580" y="927"/>
                  <a:pt x="104076" y="1292"/>
                </a:cubicBezTo>
                <a:cubicBezTo>
                  <a:pt x="103924" y="897"/>
                  <a:pt x="103696" y="517"/>
                  <a:pt x="103423" y="183"/>
                </a:cubicBezTo>
                <a:cubicBezTo>
                  <a:pt x="103149" y="426"/>
                  <a:pt x="102921" y="699"/>
                  <a:pt x="102709" y="1003"/>
                </a:cubicBezTo>
                <a:cubicBezTo>
                  <a:pt x="102435" y="1049"/>
                  <a:pt x="101828" y="1170"/>
                  <a:pt x="101478" y="1504"/>
                </a:cubicBezTo>
                <a:cubicBezTo>
                  <a:pt x="101387" y="1124"/>
                  <a:pt x="101220" y="760"/>
                  <a:pt x="101007" y="441"/>
                </a:cubicBezTo>
                <a:cubicBezTo>
                  <a:pt x="100688" y="669"/>
                  <a:pt x="100430" y="942"/>
                  <a:pt x="100217" y="1261"/>
                </a:cubicBezTo>
                <a:cubicBezTo>
                  <a:pt x="99914" y="1079"/>
                  <a:pt x="99564" y="957"/>
                  <a:pt x="99215" y="897"/>
                </a:cubicBezTo>
                <a:cubicBezTo>
                  <a:pt x="99200" y="1033"/>
                  <a:pt x="99184" y="1155"/>
                  <a:pt x="99184" y="1292"/>
                </a:cubicBezTo>
                <a:cubicBezTo>
                  <a:pt x="99017" y="1124"/>
                  <a:pt x="98820" y="988"/>
                  <a:pt x="98607" y="897"/>
                </a:cubicBezTo>
                <a:cubicBezTo>
                  <a:pt x="98364" y="790"/>
                  <a:pt x="98106" y="714"/>
                  <a:pt x="97848" y="669"/>
                </a:cubicBezTo>
                <a:cubicBezTo>
                  <a:pt x="97832" y="790"/>
                  <a:pt x="97817" y="912"/>
                  <a:pt x="97802" y="1033"/>
                </a:cubicBezTo>
                <a:cubicBezTo>
                  <a:pt x="97726" y="881"/>
                  <a:pt x="97620" y="730"/>
                  <a:pt x="97513" y="593"/>
                </a:cubicBezTo>
                <a:cubicBezTo>
                  <a:pt x="97346" y="730"/>
                  <a:pt x="97194" y="881"/>
                  <a:pt x="97058" y="1049"/>
                </a:cubicBezTo>
                <a:cubicBezTo>
                  <a:pt x="96906" y="654"/>
                  <a:pt x="96663" y="304"/>
                  <a:pt x="96374" y="0"/>
                </a:cubicBezTo>
                <a:cubicBezTo>
                  <a:pt x="96374" y="0"/>
                  <a:pt x="95675" y="714"/>
                  <a:pt x="95645" y="1368"/>
                </a:cubicBezTo>
                <a:cubicBezTo>
                  <a:pt x="95523" y="1200"/>
                  <a:pt x="95402" y="1033"/>
                  <a:pt x="95250" y="881"/>
                </a:cubicBezTo>
                <a:cubicBezTo>
                  <a:pt x="95052" y="1109"/>
                  <a:pt x="94870" y="1352"/>
                  <a:pt x="94733" y="1611"/>
                </a:cubicBezTo>
                <a:lnTo>
                  <a:pt x="94733" y="1611"/>
                </a:lnTo>
                <a:cubicBezTo>
                  <a:pt x="94779" y="1368"/>
                  <a:pt x="94809" y="1140"/>
                  <a:pt x="94809" y="897"/>
                </a:cubicBezTo>
                <a:cubicBezTo>
                  <a:pt x="94809" y="897"/>
                  <a:pt x="94778" y="895"/>
                  <a:pt x="94722" y="895"/>
                </a:cubicBezTo>
                <a:cubicBezTo>
                  <a:pt x="94453" y="895"/>
                  <a:pt x="93627" y="927"/>
                  <a:pt x="93123" y="1292"/>
                </a:cubicBezTo>
                <a:cubicBezTo>
                  <a:pt x="92956" y="881"/>
                  <a:pt x="92743" y="517"/>
                  <a:pt x="92470" y="183"/>
                </a:cubicBezTo>
                <a:cubicBezTo>
                  <a:pt x="92196" y="426"/>
                  <a:pt x="91953" y="699"/>
                  <a:pt x="91756" y="1003"/>
                </a:cubicBezTo>
                <a:cubicBezTo>
                  <a:pt x="91482" y="1049"/>
                  <a:pt x="90860" y="1170"/>
                  <a:pt x="90525" y="1504"/>
                </a:cubicBezTo>
                <a:cubicBezTo>
                  <a:pt x="90419" y="1124"/>
                  <a:pt x="90267" y="760"/>
                  <a:pt x="90039" y="441"/>
                </a:cubicBezTo>
                <a:cubicBezTo>
                  <a:pt x="89735" y="669"/>
                  <a:pt x="89462" y="942"/>
                  <a:pt x="89264" y="1261"/>
                </a:cubicBezTo>
                <a:cubicBezTo>
                  <a:pt x="88945" y="1079"/>
                  <a:pt x="88611" y="957"/>
                  <a:pt x="88262" y="897"/>
                </a:cubicBezTo>
                <a:cubicBezTo>
                  <a:pt x="88231" y="1033"/>
                  <a:pt x="88216" y="1155"/>
                  <a:pt x="88216" y="1292"/>
                </a:cubicBezTo>
                <a:cubicBezTo>
                  <a:pt x="88049" y="1124"/>
                  <a:pt x="87867" y="988"/>
                  <a:pt x="87654" y="897"/>
                </a:cubicBezTo>
                <a:cubicBezTo>
                  <a:pt x="87396" y="790"/>
                  <a:pt x="87153" y="714"/>
                  <a:pt x="86895" y="669"/>
                </a:cubicBezTo>
                <a:cubicBezTo>
                  <a:pt x="86864" y="790"/>
                  <a:pt x="86849" y="912"/>
                  <a:pt x="86849" y="1033"/>
                </a:cubicBezTo>
                <a:cubicBezTo>
                  <a:pt x="86758" y="881"/>
                  <a:pt x="86667" y="730"/>
                  <a:pt x="86560" y="593"/>
                </a:cubicBezTo>
                <a:cubicBezTo>
                  <a:pt x="86393" y="730"/>
                  <a:pt x="86241" y="881"/>
                  <a:pt x="86089" y="1049"/>
                </a:cubicBezTo>
                <a:cubicBezTo>
                  <a:pt x="85938" y="654"/>
                  <a:pt x="85710" y="304"/>
                  <a:pt x="85406" y="0"/>
                </a:cubicBezTo>
                <a:cubicBezTo>
                  <a:pt x="85406" y="0"/>
                  <a:pt x="84707" y="714"/>
                  <a:pt x="84692" y="1368"/>
                </a:cubicBezTo>
                <a:cubicBezTo>
                  <a:pt x="84570" y="1200"/>
                  <a:pt x="84434" y="1033"/>
                  <a:pt x="84297" y="881"/>
                </a:cubicBezTo>
                <a:cubicBezTo>
                  <a:pt x="84084" y="1109"/>
                  <a:pt x="83917" y="1352"/>
                  <a:pt x="83765" y="1611"/>
                </a:cubicBezTo>
                <a:lnTo>
                  <a:pt x="83765" y="1611"/>
                </a:lnTo>
                <a:cubicBezTo>
                  <a:pt x="83811" y="1368"/>
                  <a:pt x="83841" y="1140"/>
                  <a:pt x="83856" y="897"/>
                </a:cubicBezTo>
                <a:cubicBezTo>
                  <a:pt x="83856" y="897"/>
                  <a:pt x="83825" y="895"/>
                  <a:pt x="83769" y="895"/>
                </a:cubicBezTo>
                <a:cubicBezTo>
                  <a:pt x="83500" y="895"/>
                  <a:pt x="82671" y="927"/>
                  <a:pt x="82155" y="1292"/>
                </a:cubicBezTo>
                <a:cubicBezTo>
                  <a:pt x="82003" y="881"/>
                  <a:pt x="81775" y="517"/>
                  <a:pt x="81502" y="183"/>
                </a:cubicBezTo>
                <a:cubicBezTo>
                  <a:pt x="81228" y="426"/>
                  <a:pt x="81000" y="699"/>
                  <a:pt x="80788" y="1003"/>
                </a:cubicBezTo>
                <a:cubicBezTo>
                  <a:pt x="80514" y="1049"/>
                  <a:pt x="79907" y="1170"/>
                  <a:pt x="79557" y="1504"/>
                </a:cubicBezTo>
                <a:cubicBezTo>
                  <a:pt x="79466" y="1124"/>
                  <a:pt x="79299" y="760"/>
                  <a:pt x="79086" y="441"/>
                </a:cubicBezTo>
                <a:cubicBezTo>
                  <a:pt x="78767" y="669"/>
                  <a:pt x="78509" y="942"/>
                  <a:pt x="78296" y="1261"/>
                </a:cubicBezTo>
                <a:cubicBezTo>
                  <a:pt x="77993" y="1079"/>
                  <a:pt x="77643" y="957"/>
                  <a:pt x="77294" y="897"/>
                </a:cubicBezTo>
                <a:cubicBezTo>
                  <a:pt x="77279" y="1033"/>
                  <a:pt x="77263" y="1155"/>
                  <a:pt x="77263" y="1292"/>
                </a:cubicBezTo>
                <a:cubicBezTo>
                  <a:pt x="77096" y="1124"/>
                  <a:pt x="76899" y="988"/>
                  <a:pt x="76686" y="897"/>
                </a:cubicBezTo>
                <a:cubicBezTo>
                  <a:pt x="76443" y="790"/>
                  <a:pt x="76185" y="714"/>
                  <a:pt x="75926" y="669"/>
                </a:cubicBezTo>
                <a:cubicBezTo>
                  <a:pt x="75911" y="790"/>
                  <a:pt x="75896" y="912"/>
                  <a:pt x="75881" y="1033"/>
                </a:cubicBezTo>
                <a:cubicBezTo>
                  <a:pt x="75805" y="881"/>
                  <a:pt x="75714" y="730"/>
                  <a:pt x="75607" y="593"/>
                </a:cubicBezTo>
                <a:cubicBezTo>
                  <a:pt x="75425" y="730"/>
                  <a:pt x="75273" y="881"/>
                  <a:pt x="75137" y="1049"/>
                </a:cubicBezTo>
                <a:cubicBezTo>
                  <a:pt x="74985" y="654"/>
                  <a:pt x="74742" y="304"/>
                  <a:pt x="74453" y="0"/>
                </a:cubicBezTo>
                <a:cubicBezTo>
                  <a:pt x="74453" y="0"/>
                  <a:pt x="73754" y="714"/>
                  <a:pt x="73724" y="1368"/>
                </a:cubicBezTo>
                <a:cubicBezTo>
                  <a:pt x="73617" y="1200"/>
                  <a:pt x="73481" y="1033"/>
                  <a:pt x="73344" y="881"/>
                </a:cubicBezTo>
                <a:cubicBezTo>
                  <a:pt x="73131" y="1109"/>
                  <a:pt x="72949" y="1352"/>
                  <a:pt x="72812" y="1611"/>
                </a:cubicBezTo>
                <a:lnTo>
                  <a:pt x="72812" y="1611"/>
                </a:lnTo>
                <a:cubicBezTo>
                  <a:pt x="72858" y="1368"/>
                  <a:pt x="72888" y="1140"/>
                  <a:pt x="72903" y="897"/>
                </a:cubicBezTo>
                <a:cubicBezTo>
                  <a:pt x="72903" y="897"/>
                  <a:pt x="72871" y="895"/>
                  <a:pt x="72815" y="895"/>
                </a:cubicBezTo>
                <a:cubicBezTo>
                  <a:pt x="72543" y="895"/>
                  <a:pt x="71705" y="927"/>
                  <a:pt x="71202" y="1292"/>
                </a:cubicBezTo>
                <a:cubicBezTo>
                  <a:pt x="71035" y="881"/>
                  <a:pt x="70822" y="517"/>
                  <a:pt x="70549" y="183"/>
                </a:cubicBezTo>
                <a:cubicBezTo>
                  <a:pt x="70275" y="426"/>
                  <a:pt x="70032" y="699"/>
                  <a:pt x="69835" y="1003"/>
                </a:cubicBezTo>
                <a:cubicBezTo>
                  <a:pt x="69561" y="1049"/>
                  <a:pt x="68954" y="1170"/>
                  <a:pt x="68604" y="1504"/>
                </a:cubicBezTo>
                <a:cubicBezTo>
                  <a:pt x="68513" y="1124"/>
                  <a:pt x="68346" y="760"/>
                  <a:pt x="68118" y="441"/>
                </a:cubicBezTo>
                <a:cubicBezTo>
                  <a:pt x="67814" y="669"/>
                  <a:pt x="67556" y="942"/>
                  <a:pt x="67343" y="1261"/>
                </a:cubicBezTo>
                <a:cubicBezTo>
                  <a:pt x="67024" y="1079"/>
                  <a:pt x="66690" y="957"/>
                  <a:pt x="66341" y="897"/>
                </a:cubicBezTo>
                <a:cubicBezTo>
                  <a:pt x="66326" y="1033"/>
                  <a:pt x="66310" y="1155"/>
                  <a:pt x="66295" y="1292"/>
                </a:cubicBezTo>
                <a:cubicBezTo>
                  <a:pt x="66143" y="1124"/>
                  <a:pt x="65946" y="988"/>
                  <a:pt x="65733" y="897"/>
                </a:cubicBezTo>
                <a:cubicBezTo>
                  <a:pt x="65490" y="790"/>
                  <a:pt x="65232" y="714"/>
                  <a:pt x="64974" y="669"/>
                </a:cubicBezTo>
                <a:cubicBezTo>
                  <a:pt x="64958" y="790"/>
                  <a:pt x="64943" y="912"/>
                  <a:pt x="64943" y="1033"/>
                </a:cubicBezTo>
                <a:cubicBezTo>
                  <a:pt x="64852" y="881"/>
                  <a:pt x="64761" y="730"/>
                  <a:pt x="64655" y="593"/>
                </a:cubicBezTo>
                <a:cubicBezTo>
                  <a:pt x="64487" y="730"/>
                  <a:pt x="64320" y="881"/>
                  <a:pt x="64184" y="1049"/>
                </a:cubicBezTo>
                <a:cubicBezTo>
                  <a:pt x="64032" y="654"/>
                  <a:pt x="63789" y="304"/>
                  <a:pt x="63500" y="0"/>
                </a:cubicBezTo>
                <a:cubicBezTo>
                  <a:pt x="63500" y="0"/>
                  <a:pt x="62801" y="714"/>
                  <a:pt x="62786" y="1368"/>
                </a:cubicBezTo>
                <a:cubicBezTo>
                  <a:pt x="62664" y="1200"/>
                  <a:pt x="62528" y="1033"/>
                  <a:pt x="62391" y="881"/>
                </a:cubicBezTo>
                <a:cubicBezTo>
                  <a:pt x="62178" y="1109"/>
                  <a:pt x="62011" y="1352"/>
                  <a:pt x="61859" y="1611"/>
                </a:cubicBezTo>
                <a:lnTo>
                  <a:pt x="61859" y="1611"/>
                </a:lnTo>
                <a:cubicBezTo>
                  <a:pt x="61905" y="1368"/>
                  <a:pt x="61935" y="1140"/>
                  <a:pt x="61950" y="897"/>
                </a:cubicBezTo>
                <a:cubicBezTo>
                  <a:pt x="61950" y="897"/>
                  <a:pt x="61918" y="895"/>
                  <a:pt x="61862" y="895"/>
                </a:cubicBezTo>
                <a:cubicBezTo>
                  <a:pt x="61590" y="895"/>
                  <a:pt x="60753" y="927"/>
                  <a:pt x="60249" y="1292"/>
                </a:cubicBezTo>
                <a:cubicBezTo>
                  <a:pt x="60097" y="881"/>
                  <a:pt x="59869" y="517"/>
                  <a:pt x="59596" y="183"/>
                </a:cubicBezTo>
                <a:cubicBezTo>
                  <a:pt x="59322" y="426"/>
                  <a:pt x="59079" y="699"/>
                  <a:pt x="58882" y="1003"/>
                </a:cubicBezTo>
                <a:cubicBezTo>
                  <a:pt x="58608" y="1049"/>
                  <a:pt x="58001" y="1170"/>
                  <a:pt x="57651" y="1504"/>
                </a:cubicBezTo>
                <a:cubicBezTo>
                  <a:pt x="57560" y="1124"/>
                  <a:pt x="57393" y="760"/>
                  <a:pt x="57165" y="441"/>
                </a:cubicBezTo>
                <a:cubicBezTo>
                  <a:pt x="56861" y="669"/>
                  <a:pt x="56603" y="942"/>
                  <a:pt x="56390" y="1261"/>
                </a:cubicBezTo>
                <a:cubicBezTo>
                  <a:pt x="56071" y="1079"/>
                  <a:pt x="55737" y="957"/>
                  <a:pt x="55388" y="897"/>
                </a:cubicBezTo>
                <a:cubicBezTo>
                  <a:pt x="55373" y="1033"/>
                  <a:pt x="55357" y="1155"/>
                  <a:pt x="55342" y="1292"/>
                </a:cubicBezTo>
                <a:cubicBezTo>
                  <a:pt x="55190" y="1124"/>
                  <a:pt x="54993" y="988"/>
                  <a:pt x="54780" y="897"/>
                </a:cubicBezTo>
                <a:cubicBezTo>
                  <a:pt x="54537" y="790"/>
                  <a:pt x="54279" y="714"/>
                  <a:pt x="54021" y="669"/>
                </a:cubicBezTo>
                <a:cubicBezTo>
                  <a:pt x="54005" y="790"/>
                  <a:pt x="53990" y="912"/>
                  <a:pt x="53990" y="1033"/>
                </a:cubicBezTo>
                <a:cubicBezTo>
                  <a:pt x="53899" y="881"/>
                  <a:pt x="53808" y="730"/>
                  <a:pt x="53702" y="593"/>
                </a:cubicBezTo>
                <a:cubicBezTo>
                  <a:pt x="53534" y="730"/>
                  <a:pt x="53383" y="881"/>
                  <a:pt x="53231" y="1049"/>
                </a:cubicBezTo>
                <a:cubicBezTo>
                  <a:pt x="53079" y="654"/>
                  <a:pt x="52851" y="304"/>
                  <a:pt x="52547" y="0"/>
                </a:cubicBezTo>
                <a:cubicBezTo>
                  <a:pt x="52547" y="0"/>
                  <a:pt x="51848" y="714"/>
                  <a:pt x="51818" y="1368"/>
                </a:cubicBezTo>
                <a:cubicBezTo>
                  <a:pt x="51711" y="1200"/>
                  <a:pt x="51590" y="1033"/>
                  <a:pt x="51438" y="881"/>
                </a:cubicBezTo>
                <a:cubicBezTo>
                  <a:pt x="51241" y="1109"/>
                  <a:pt x="51058" y="1352"/>
                  <a:pt x="50922" y="1611"/>
                </a:cubicBezTo>
                <a:lnTo>
                  <a:pt x="50922" y="1611"/>
                </a:lnTo>
                <a:cubicBezTo>
                  <a:pt x="50967" y="1368"/>
                  <a:pt x="50998" y="1140"/>
                  <a:pt x="50998" y="897"/>
                </a:cubicBezTo>
                <a:cubicBezTo>
                  <a:pt x="50998" y="897"/>
                  <a:pt x="50966" y="895"/>
                  <a:pt x="50910" y="895"/>
                </a:cubicBezTo>
                <a:cubicBezTo>
                  <a:pt x="50642" y="895"/>
                  <a:pt x="49815" y="927"/>
                  <a:pt x="49311" y="1292"/>
                </a:cubicBezTo>
                <a:cubicBezTo>
                  <a:pt x="49144" y="881"/>
                  <a:pt x="48931" y="517"/>
                  <a:pt x="48658" y="183"/>
                </a:cubicBezTo>
                <a:cubicBezTo>
                  <a:pt x="48385" y="426"/>
                  <a:pt x="48142" y="699"/>
                  <a:pt x="47944" y="1003"/>
                </a:cubicBezTo>
                <a:cubicBezTo>
                  <a:pt x="47671" y="1049"/>
                  <a:pt x="47048" y="1170"/>
                  <a:pt x="46714" y="1504"/>
                </a:cubicBezTo>
                <a:cubicBezTo>
                  <a:pt x="46622" y="1124"/>
                  <a:pt x="46455" y="760"/>
                  <a:pt x="46227" y="441"/>
                </a:cubicBezTo>
                <a:cubicBezTo>
                  <a:pt x="45924" y="669"/>
                  <a:pt x="45665" y="942"/>
                  <a:pt x="45453" y="1261"/>
                </a:cubicBezTo>
                <a:cubicBezTo>
                  <a:pt x="45134" y="1079"/>
                  <a:pt x="44799" y="957"/>
                  <a:pt x="44450" y="897"/>
                </a:cubicBezTo>
                <a:cubicBezTo>
                  <a:pt x="44435" y="1033"/>
                  <a:pt x="44420" y="1155"/>
                  <a:pt x="44404" y="1292"/>
                </a:cubicBezTo>
                <a:cubicBezTo>
                  <a:pt x="44253" y="1124"/>
                  <a:pt x="44055" y="988"/>
                  <a:pt x="43842" y="897"/>
                </a:cubicBezTo>
                <a:cubicBezTo>
                  <a:pt x="43599" y="790"/>
                  <a:pt x="43341" y="714"/>
                  <a:pt x="43083" y="669"/>
                </a:cubicBezTo>
                <a:cubicBezTo>
                  <a:pt x="43052" y="790"/>
                  <a:pt x="43037" y="912"/>
                  <a:pt x="43037" y="1033"/>
                </a:cubicBezTo>
                <a:cubicBezTo>
                  <a:pt x="42946" y="881"/>
                  <a:pt x="42855" y="730"/>
                  <a:pt x="42749" y="593"/>
                </a:cubicBezTo>
                <a:cubicBezTo>
                  <a:pt x="42582" y="730"/>
                  <a:pt x="42430" y="881"/>
                  <a:pt x="42278" y="1049"/>
                </a:cubicBezTo>
                <a:cubicBezTo>
                  <a:pt x="42126" y="654"/>
                  <a:pt x="41898" y="304"/>
                  <a:pt x="41594" y="0"/>
                </a:cubicBezTo>
                <a:cubicBezTo>
                  <a:pt x="41594" y="0"/>
                  <a:pt x="40895" y="714"/>
                  <a:pt x="40880" y="1368"/>
                </a:cubicBezTo>
                <a:cubicBezTo>
                  <a:pt x="40759" y="1200"/>
                  <a:pt x="40637" y="1033"/>
                  <a:pt x="40485" y="881"/>
                </a:cubicBezTo>
                <a:cubicBezTo>
                  <a:pt x="40288" y="1109"/>
                  <a:pt x="40105" y="1352"/>
                  <a:pt x="39953" y="1611"/>
                </a:cubicBezTo>
                <a:cubicBezTo>
                  <a:pt x="40014" y="1368"/>
                  <a:pt x="40029" y="1140"/>
                  <a:pt x="40045" y="897"/>
                </a:cubicBezTo>
                <a:cubicBezTo>
                  <a:pt x="40045" y="897"/>
                  <a:pt x="40013" y="895"/>
                  <a:pt x="39957" y="895"/>
                </a:cubicBezTo>
                <a:cubicBezTo>
                  <a:pt x="39688" y="895"/>
                  <a:pt x="38859" y="927"/>
                  <a:pt x="38343" y="1292"/>
                </a:cubicBezTo>
                <a:cubicBezTo>
                  <a:pt x="38191" y="881"/>
                  <a:pt x="37963" y="517"/>
                  <a:pt x="37690" y="183"/>
                </a:cubicBezTo>
                <a:cubicBezTo>
                  <a:pt x="37416" y="426"/>
                  <a:pt x="37189" y="699"/>
                  <a:pt x="36976" y="1003"/>
                </a:cubicBezTo>
                <a:cubicBezTo>
                  <a:pt x="36702" y="1049"/>
                  <a:pt x="36095" y="1170"/>
                  <a:pt x="35745" y="1504"/>
                </a:cubicBezTo>
                <a:cubicBezTo>
                  <a:pt x="35654" y="1124"/>
                  <a:pt x="35487" y="760"/>
                  <a:pt x="35274" y="441"/>
                </a:cubicBezTo>
                <a:cubicBezTo>
                  <a:pt x="34955" y="669"/>
                  <a:pt x="34697" y="942"/>
                  <a:pt x="34485" y="1261"/>
                </a:cubicBezTo>
                <a:cubicBezTo>
                  <a:pt x="34181" y="1079"/>
                  <a:pt x="33846" y="957"/>
                  <a:pt x="33497" y="897"/>
                </a:cubicBezTo>
                <a:cubicBezTo>
                  <a:pt x="33467" y="1033"/>
                  <a:pt x="33452" y="1155"/>
                  <a:pt x="33452" y="1292"/>
                </a:cubicBezTo>
                <a:cubicBezTo>
                  <a:pt x="33284" y="1124"/>
                  <a:pt x="33087" y="988"/>
                  <a:pt x="32874" y="897"/>
                </a:cubicBezTo>
                <a:cubicBezTo>
                  <a:pt x="32631" y="790"/>
                  <a:pt x="32373" y="714"/>
                  <a:pt x="32115" y="669"/>
                </a:cubicBezTo>
                <a:cubicBezTo>
                  <a:pt x="32115" y="669"/>
                  <a:pt x="32084" y="821"/>
                  <a:pt x="32069" y="1033"/>
                </a:cubicBezTo>
                <a:cubicBezTo>
                  <a:pt x="31993" y="881"/>
                  <a:pt x="31902" y="730"/>
                  <a:pt x="31796" y="593"/>
                </a:cubicBezTo>
                <a:cubicBezTo>
                  <a:pt x="31629" y="730"/>
                  <a:pt x="31461" y="881"/>
                  <a:pt x="31325" y="1049"/>
                </a:cubicBezTo>
                <a:cubicBezTo>
                  <a:pt x="31173" y="654"/>
                  <a:pt x="30930" y="304"/>
                  <a:pt x="30641" y="0"/>
                </a:cubicBezTo>
                <a:cubicBezTo>
                  <a:pt x="30641" y="0"/>
                  <a:pt x="29942" y="714"/>
                  <a:pt x="29912" y="1368"/>
                </a:cubicBezTo>
                <a:cubicBezTo>
                  <a:pt x="29806" y="1200"/>
                  <a:pt x="29669" y="1033"/>
                  <a:pt x="29532" y="881"/>
                </a:cubicBezTo>
                <a:cubicBezTo>
                  <a:pt x="29319" y="1109"/>
                  <a:pt x="29137" y="1352"/>
                  <a:pt x="29000" y="1611"/>
                </a:cubicBezTo>
                <a:cubicBezTo>
                  <a:pt x="29046" y="1368"/>
                  <a:pt x="29076" y="1140"/>
                  <a:pt x="29092" y="897"/>
                </a:cubicBezTo>
                <a:cubicBezTo>
                  <a:pt x="29092" y="897"/>
                  <a:pt x="29059" y="895"/>
                  <a:pt x="29003" y="895"/>
                </a:cubicBezTo>
                <a:cubicBezTo>
                  <a:pt x="28731" y="895"/>
                  <a:pt x="27894" y="927"/>
                  <a:pt x="27390" y="1292"/>
                </a:cubicBezTo>
                <a:cubicBezTo>
                  <a:pt x="27223" y="881"/>
                  <a:pt x="27010" y="517"/>
                  <a:pt x="26737" y="183"/>
                </a:cubicBezTo>
                <a:cubicBezTo>
                  <a:pt x="26463" y="426"/>
                  <a:pt x="26220" y="699"/>
                  <a:pt x="26023" y="1003"/>
                </a:cubicBezTo>
                <a:cubicBezTo>
                  <a:pt x="25750" y="1049"/>
                  <a:pt x="25142" y="1170"/>
                  <a:pt x="24792" y="1504"/>
                </a:cubicBezTo>
                <a:cubicBezTo>
                  <a:pt x="24701" y="1124"/>
                  <a:pt x="24534" y="760"/>
                  <a:pt x="24306" y="441"/>
                </a:cubicBezTo>
                <a:cubicBezTo>
                  <a:pt x="24003" y="669"/>
                  <a:pt x="23744" y="942"/>
                  <a:pt x="23532" y="1261"/>
                </a:cubicBezTo>
                <a:cubicBezTo>
                  <a:pt x="23213" y="1079"/>
                  <a:pt x="22878" y="957"/>
                  <a:pt x="22529" y="897"/>
                </a:cubicBezTo>
                <a:cubicBezTo>
                  <a:pt x="22514" y="1033"/>
                  <a:pt x="22499" y="1155"/>
                  <a:pt x="22483" y="1292"/>
                </a:cubicBezTo>
                <a:cubicBezTo>
                  <a:pt x="22331" y="1124"/>
                  <a:pt x="22134" y="988"/>
                  <a:pt x="21921" y="897"/>
                </a:cubicBezTo>
                <a:cubicBezTo>
                  <a:pt x="21678" y="790"/>
                  <a:pt x="21420" y="714"/>
                  <a:pt x="21162" y="669"/>
                </a:cubicBezTo>
                <a:cubicBezTo>
                  <a:pt x="21147" y="790"/>
                  <a:pt x="21131" y="912"/>
                  <a:pt x="21116" y="1033"/>
                </a:cubicBezTo>
                <a:cubicBezTo>
                  <a:pt x="21040" y="881"/>
                  <a:pt x="20934" y="730"/>
                  <a:pt x="20828" y="593"/>
                </a:cubicBezTo>
                <a:cubicBezTo>
                  <a:pt x="20660" y="730"/>
                  <a:pt x="20508" y="881"/>
                  <a:pt x="20372" y="1049"/>
                </a:cubicBezTo>
                <a:cubicBezTo>
                  <a:pt x="20205" y="654"/>
                  <a:pt x="19977" y="304"/>
                  <a:pt x="19673" y="0"/>
                </a:cubicBezTo>
                <a:cubicBezTo>
                  <a:pt x="19673" y="0"/>
                  <a:pt x="18974" y="714"/>
                  <a:pt x="18959" y="1368"/>
                </a:cubicBezTo>
                <a:cubicBezTo>
                  <a:pt x="18837" y="1200"/>
                  <a:pt x="18716" y="1033"/>
                  <a:pt x="18564" y="881"/>
                </a:cubicBezTo>
                <a:cubicBezTo>
                  <a:pt x="18367" y="1109"/>
                  <a:pt x="18184" y="1352"/>
                  <a:pt x="18032" y="1611"/>
                </a:cubicBezTo>
                <a:cubicBezTo>
                  <a:pt x="18093" y="1368"/>
                  <a:pt x="18123" y="1140"/>
                  <a:pt x="18123" y="897"/>
                </a:cubicBezTo>
                <a:cubicBezTo>
                  <a:pt x="18123" y="897"/>
                  <a:pt x="18092" y="895"/>
                  <a:pt x="18036" y="895"/>
                </a:cubicBezTo>
                <a:cubicBezTo>
                  <a:pt x="17767" y="895"/>
                  <a:pt x="16938" y="927"/>
                  <a:pt x="16422" y="1292"/>
                </a:cubicBezTo>
                <a:cubicBezTo>
                  <a:pt x="16270" y="881"/>
                  <a:pt x="16057" y="517"/>
                  <a:pt x="15784" y="183"/>
                </a:cubicBezTo>
                <a:cubicBezTo>
                  <a:pt x="15511" y="426"/>
                  <a:pt x="15267" y="699"/>
                  <a:pt x="15070" y="1003"/>
                </a:cubicBezTo>
                <a:cubicBezTo>
                  <a:pt x="14797" y="1049"/>
                  <a:pt x="14174" y="1170"/>
                  <a:pt x="13839" y="1504"/>
                </a:cubicBezTo>
                <a:cubicBezTo>
                  <a:pt x="13733" y="1124"/>
                  <a:pt x="13581" y="760"/>
                  <a:pt x="13353" y="441"/>
                </a:cubicBezTo>
                <a:cubicBezTo>
                  <a:pt x="13050" y="669"/>
                  <a:pt x="12776" y="942"/>
                  <a:pt x="12563" y="1261"/>
                </a:cubicBezTo>
                <a:cubicBezTo>
                  <a:pt x="12260" y="1079"/>
                  <a:pt x="11925" y="957"/>
                  <a:pt x="11576" y="897"/>
                </a:cubicBezTo>
                <a:cubicBezTo>
                  <a:pt x="11546" y="1033"/>
                  <a:pt x="11530" y="1155"/>
                  <a:pt x="11530" y="1292"/>
                </a:cubicBezTo>
                <a:cubicBezTo>
                  <a:pt x="11363" y="1124"/>
                  <a:pt x="11181" y="988"/>
                  <a:pt x="10953" y="897"/>
                </a:cubicBezTo>
                <a:cubicBezTo>
                  <a:pt x="10710" y="790"/>
                  <a:pt x="10467" y="714"/>
                  <a:pt x="10194" y="669"/>
                </a:cubicBezTo>
                <a:cubicBezTo>
                  <a:pt x="10178" y="790"/>
                  <a:pt x="10163" y="912"/>
                  <a:pt x="10163" y="1033"/>
                </a:cubicBezTo>
                <a:cubicBezTo>
                  <a:pt x="10072" y="881"/>
                  <a:pt x="9981" y="730"/>
                  <a:pt x="9875" y="593"/>
                </a:cubicBezTo>
                <a:cubicBezTo>
                  <a:pt x="9707" y="730"/>
                  <a:pt x="9540" y="881"/>
                  <a:pt x="9404" y="1049"/>
                </a:cubicBezTo>
                <a:cubicBezTo>
                  <a:pt x="9252" y="654"/>
                  <a:pt x="9009" y="304"/>
                  <a:pt x="872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5"/>
          <p:cNvSpPr/>
          <p:nvPr/>
        </p:nvSpPr>
        <p:spPr>
          <a:xfrm>
            <a:off x="25" y="4219437"/>
            <a:ext cx="9140201" cy="698316"/>
          </a:xfrm>
          <a:custGeom>
            <a:avLst/>
            <a:gdLst/>
            <a:ahLst/>
            <a:cxnLst/>
            <a:rect l="l" t="t" r="r" b="b"/>
            <a:pathLst>
              <a:path w="142404" h="9982" extrusionOk="0">
                <a:moveTo>
                  <a:pt x="8720" y="0"/>
                </a:moveTo>
                <a:cubicBezTo>
                  <a:pt x="8720" y="0"/>
                  <a:pt x="8021" y="699"/>
                  <a:pt x="7991" y="1352"/>
                </a:cubicBezTo>
                <a:cubicBezTo>
                  <a:pt x="7885" y="1185"/>
                  <a:pt x="7763" y="1033"/>
                  <a:pt x="7611" y="881"/>
                </a:cubicBezTo>
                <a:cubicBezTo>
                  <a:pt x="7414" y="1109"/>
                  <a:pt x="7231" y="1352"/>
                  <a:pt x="7095" y="1611"/>
                </a:cubicBezTo>
                <a:cubicBezTo>
                  <a:pt x="7140" y="1368"/>
                  <a:pt x="7171" y="1124"/>
                  <a:pt x="7171" y="881"/>
                </a:cubicBezTo>
                <a:cubicBezTo>
                  <a:pt x="7171" y="881"/>
                  <a:pt x="7154" y="881"/>
                  <a:pt x="7123" y="881"/>
                </a:cubicBezTo>
                <a:cubicBezTo>
                  <a:pt x="6908" y="881"/>
                  <a:pt x="6014" y="904"/>
                  <a:pt x="5469" y="1276"/>
                </a:cubicBezTo>
                <a:cubicBezTo>
                  <a:pt x="5317" y="881"/>
                  <a:pt x="5105" y="517"/>
                  <a:pt x="4831" y="183"/>
                </a:cubicBezTo>
                <a:cubicBezTo>
                  <a:pt x="4558" y="426"/>
                  <a:pt x="4315" y="699"/>
                  <a:pt x="4117" y="1003"/>
                </a:cubicBezTo>
                <a:cubicBezTo>
                  <a:pt x="3844" y="1033"/>
                  <a:pt x="3221" y="1170"/>
                  <a:pt x="2887" y="1504"/>
                </a:cubicBezTo>
                <a:cubicBezTo>
                  <a:pt x="2780" y="1124"/>
                  <a:pt x="2628" y="760"/>
                  <a:pt x="2401" y="441"/>
                </a:cubicBezTo>
                <a:cubicBezTo>
                  <a:pt x="2097" y="669"/>
                  <a:pt x="1823" y="942"/>
                  <a:pt x="1611" y="1261"/>
                </a:cubicBezTo>
                <a:cubicBezTo>
                  <a:pt x="1307" y="1079"/>
                  <a:pt x="973" y="957"/>
                  <a:pt x="623" y="897"/>
                </a:cubicBezTo>
                <a:cubicBezTo>
                  <a:pt x="593" y="1018"/>
                  <a:pt x="578" y="1155"/>
                  <a:pt x="578" y="1292"/>
                </a:cubicBezTo>
                <a:cubicBezTo>
                  <a:pt x="411" y="1124"/>
                  <a:pt x="228" y="988"/>
                  <a:pt x="0" y="897"/>
                </a:cubicBezTo>
                <a:lnTo>
                  <a:pt x="0" y="9085"/>
                </a:lnTo>
                <a:cubicBezTo>
                  <a:pt x="259" y="9191"/>
                  <a:pt x="502" y="9267"/>
                  <a:pt x="760" y="9328"/>
                </a:cubicBezTo>
                <a:cubicBezTo>
                  <a:pt x="790" y="9206"/>
                  <a:pt x="806" y="9070"/>
                  <a:pt x="806" y="8948"/>
                </a:cubicBezTo>
                <a:cubicBezTo>
                  <a:pt x="897" y="9115"/>
                  <a:pt x="988" y="9252"/>
                  <a:pt x="1094" y="9389"/>
                </a:cubicBezTo>
                <a:cubicBezTo>
                  <a:pt x="1261" y="9252"/>
                  <a:pt x="1398" y="9100"/>
                  <a:pt x="1535" y="8948"/>
                </a:cubicBezTo>
                <a:cubicBezTo>
                  <a:pt x="1687" y="9328"/>
                  <a:pt x="1930" y="9692"/>
                  <a:pt x="2218" y="9981"/>
                </a:cubicBezTo>
                <a:cubicBezTo>
                  <a:pt x="2218" y="9981"/>
                  <a:pt x="2917" y="9267"/>
                  <a:pt x="2948" y="8629"/>
                </a:cubicBezTo>
                <a:cubicBezTo>
                  <a:pt x="3054" y="8796"/>
                  <a:pt x="3191" y="8948"/>
                  <a:pt x="3327" y="9100"/>
                </a:cubicBezTo>
                <a:cubicBezTo>
                  <a:pt x="3540" y="8872"/>
                  <a:pt x="3722" y="8629"/>
                  <a:pt x="3859" y="8371"/>
                </a:cubicBezTo>
                <a:lnTo>
                  <a:pt x="3859" y="8371"/>
                </a:lnTo>
                <a:cubicBezTo>
                  <a:pt x="3813" y="8614"/>
                  <a:pt x="3783" y="8857"/>
                  <a:pt x="3783" y="9100"/>
                </a:cubicBezTo>
                <a:cubicBezTo>
                  <a:pt x="3783" y="9100"/>
                  <a:pt x="3799" y="9100"/>
                  <a:pt x="3828" y="9100"/>
                </a:cubicBezTo>
                <a:cubicBezTo>
                  <a:pt x="4038" y="9100"/>
                  <a:pt x="4935" y="9077"/>
                  <a:pt x="5469" y="8690"/>
                </a:cubicBezTo>
                <a:cubicBezTo>
                  <a:pt x="5636" y="9100"/>
                  <a:pt x="5849" y="9465"/>
                  <a:pt x="6122" y="9799"/>
                </a:cubicBezTo>
                <a:cubicBezTo>
                  <a:pt x="6396" y="9556"/>
                  <a:pt x="6639" y="9282"/>
                  <a:pt x="6836" y="8978"/>
                </a:cubicBezTo>
                <a:cubicBezTo>
                  <a:pt x="7110" y="8948"/>
                  <a:pt x="7733" y="8811"/>
                  <a:pt x="8067" y="8477"/>
                </a:cubicBezTo>
                <a:cubicBezTo>
                  <a:pt x="8173" y="8857"/>
                  <a:pt x="8325" y="9221"/>
                  <a:pt x="8553" y="9540"/>
                </a:cubicBezTo>
                <a:cubicBezTo>
                  <a:pt x="8857" y="9313"/>
                  <a:pt x="9130" y="9039"/>
                  <a:pt x="9328" y="8720"/>
                </a:cubicBezTo>
                <a:cubicBezTo>
                  <a:pt x="9647" y="8902"/>
                  <a:pt x="9981" y="9024"/>
                  <a:pt x="10330" y="9085"/>
                </a:cubicBezTo>
                <a:cubicBezTo>
                  <a:pt x="10346" y="8963"/>
                  <a:pt x="10361" y="8827"/>
                  <a:pt x="10376" y="8690"/>
                </a:cubicBezTo>
                <a:cubicBezTo>
                  <a:pt x="10528" y="8857"/>
                  <a:pt x="10725" y="8994"/>
                  <a:pt x="10938" y="9085"/>
                </a:cubicBezTo>
                <a:cubicBezTo>
                  <a:pt x="11181" y="9191"/>
                  <a:pt x="11439" y="9267"/>
                  <a:pt x="11698" y="9328"/>
                </a:cubicBezTo>
                <a:cubicBezTo>
                  <a:pt x="11728" y="9191"/>
                  <a:pt x="11743" y="9070"/>
                  <a:pt x="11743" y="8948"/>
                </a:cubicBezTo>
                <a:cubicBezTo>
                  <a:pt x="11834" y="9100"/>
                  <a:pt x="11926" y="9252"/>
                  <a:pt x="12032" y="9389"/>
                </a:cubicBezTo>
                <a:cubicBezTo>
                  <a:pt x="12199" y="9252"/>
                  <a:pt x="12366" y="9100"/>
                  <a:pt x="12503" y="8948"/>
                </a:cubicBezTo>
                <a:cubicBezTo>
                  <a:pt x="12655" y="9328"/>
                  <a:pt x="12898" y="9692"/>
                  <a:pt x="13186" y="9981"/>
                </a:cubicBezTo>
                <a:cubicBezTo>
                  <a:pt x="13186" y="9981"/>
                  <a:pt x="13885" y="9267"/>
                  <a:pt x="13916" y="8629"/>
                </a:cubicBezTo>
                <a:cubicBezTo>
                  <a:pt x="14022" y="8796"/>
                  <a:pt x="14159" y="8948"/>
                  <a:pt x="14295" y="9100"/>
                </a:cubicBezTo>
                <a:cubicBezTo>
                  <a:pt x="14508" y="8872"/>
                  <a:pt x="14675" y="8629"/>
                  <a:pt x="14812" y="8371"/>
                </a:cubicBezTo>
                <a:lnTo>
                  <a:pt x="14812" y="8371"/>
                </a:lnTo>
                <a:cubicBezTo>
                  <a:pt x="14766" y="8614"/>
                  <a:pt x="14736" y="8857"/>
                  <a:pt x="14736" y="9100"/>
                </a:cubicBezTo>
                <a:cubicBezTo>
                  <a:pt x="14736" y="9100"/>
                  <a:pt x="14752" y="9100"/>
                  <a:pt x="14781" y="9100"/>
                </a:cubicBezTo>
                <a:cubicBezTo>
                  <a:pt x="14991" y="9100"/>
                  <a:pt x="15890" y="9077"/>
                  <a:pt x="16437" y="8690"/>
                </a:cubicBezTo>
                <a:cubicBezTo>
                  <a:pt x="16589" y="9100"/>
                  <a:pt x="16802" y="9465"/>
                  <a:pt x="17075" y="9799"/>
                </a:cubicBezTo>
                <a:cubicBezTo>
                  <a:pt x="17349" y="9556"/>
                  <a:pt x="17592" y="9282"/>
                  <a:pt x="17789" y="8978"/>
                </a:cubicBezTo>
                <a:cubicBezTo>
                  <a:pt x="18063" y="8948"/>
                  <a:pt x="18686" y="8811"/>
                  <a:pt x="19020" y="8477"/>
                </a:cubicBezTo>
                <a:cubicBezTo>
                  <a:pt x="19126" y="8857"/>
                  <a:pt x="19278" y="9221"/>
                  <a:pt x="19506" y="9540"/>
                </a:cubicBezTo>
                <a:cubicBezTo>
                  <a:pt x="19810" y="9313"/>
                  <a:pt x="20083" y="9039"/>
                  <a:pt x="20296" y="8720"/>
                </a:cubicBezTo>
                <a:cubicBezTo>
                  <a:pt x="20600" y="8902"/>
                  <a:pt x="20934" y="9024"/>
                  <a:pt x="21283" y="9085"/>
                </a:cubicBezTo>
                <a:cubicBezTo>
                  <a:pt x="21314" y="8963"/>
                  <a:pt x="21329" y="8827"/>
                  <a:pt x="21329" y="8690"/>
                </a:cubicBezTo>
                <a:cubicBezTo>
                  <a:pt x="21496" y="8857"/>
                  <a:pt x="21678" y="8994"/>
                  <a:pt x="21906" y="9085"/>
                </a:cubicBezTo>
                <a:cubicBezTo>
                  <a:pt x="22149" y="9191"/>
                  <a:pt x="22392" y="9267"/>
                  <a:pt x="22666" y="9328"/>
                </a:cubicBezTo>
                <a:cubicBezTo>
                  <a:pt x="22681" y="9191"/>
                  <a:pt x="22696" y="9070"/>
                  <a:pt x="22696" y="8948"/>
                </a:cubicBezTo>
                <a:cubicBezTo>
                  <a:pt x="22787" y="9100"/>
                  <a:pt x="22879" y="9252"/>
                  <a:pt x="22985" y="9389"/>
                </a:cubicBezTo>
                <a:cubicBezTo>
                  <a:pt x="23152" y="9252"/>
                  <a:pt x="23304" y="9100"/>
                  <a:pt x="23456" y="8933"/>
                </a:cubicBezTo>
                <a:cubicBezTo>
                  <a:pt x="23608" y="9328"/>
                  <a:pt x="23836" y="9692"/>
                  <a:pt x="24139" y="9981"/>
                </a:cubicBezTo>
                <a:cubicBezTo>
                  <a:pt x="24139" y="9981"/>
                  <a:pt x="24838" y="9267"/>
                  <a:pt x="24853" y="8629"/>
                </a:cubicBezTo>
                <a:cubicBezTo>
                  <a:pt x="24975" y="8796"/>
                  <a:pt x="25112" y="8948"/>
                  <a:pt x="25248" y="9100"/>
                </a:cubicBezTo>
                <a:cubicBezTo>
                  <a:pt x="25461" y="8872"/>
                  <a:pt x="25628" y="8629"/>
                  <a:pt x="25780" y="8371"/>
                </a:cubicBezTo>
                <a:lnTo>
                  <a:pt x="25780" y="8371"/>
                </a:lnTo>
                <a:cubicBezTo>
                  <a:pt x="25735" y="8614"/>
                  <a:pt x="25704" y="8857"/>
                  <a:pt x="25689" y="9100"/>
                </a:cubicBezTo>
                <a:cubicBezTo>
                  <a:pt x="25689" y="9100"/>
                  <a:pt x="25705" y="9100"/>
                  <a:pt x="25734" y="9100"/>
                </a:cubicBezTo>
                <a:cubicBezTo>
                  <a:pt x="25947" y="9100"/>
                  <a:pt x="26856" y="9077"/>
                  <a:pt x="27390" y="8690"/>
                </a:cubicBezTo>
                <a:cubicBezTo>
                  <a:pt x="27542" y="9100"/>
                  <a:pt x="27770" y="9465"/>
                  <a:pt x="28044" y="9799"/>
                </a:cubicBezTo>
                <a:cubicBezTo>
                  <a:pt x="28317" y="9556"/>
                  <a:pt x="28545" y="9282"/>
                  <a:pt x="28758" y="8978"/>
                </a:cubicBezTo>
                <a:cubicBezTo>
                  <a:pt x="29031" y="8948"/>
                  <a:pt x="29639" y="8811"/>
                  <a:pt x="29988" y="8477"/>
                </a:cubicBezTo>
                <a:cubicBezTo>
                  <a:pt x="30079" y="8857"/>
                  <a:pt x="30246" y="9221"/>
                  <a:pt x="30474" y="9540"/>
                </a:cubicBezTo>
                <a:cubicBezTo>
                  <a:pt x="30778" y="9313"/>
                  <a:pt x="31036" y="9039"/>
                  <a:pt x="31249" y="8720"/>
                </a:cubicBezTo>
                <a:cubicBezTo>
                  <a:pt x="31553" y="8902"/>
                  <a:pt x="31902" y="9024"/>
                  <a:pt x="32252" y="9085"/>
                </a:cubicBezTo>
                <a:cubicBezTo>
                  <a:pt x="32267" y="8963"/>
                  <a:pt x="32282" y="8827"/>
                  <a:pt x="32282" y="8690"/>
                </a:cubicBezTo>
                <a:cubicBezTo>
                  <a:pt x="32449" y="8857"/>
                  <a:pt x="32647" y="8994"/>
                  <a:pt x="32859" y="9085"/>
                </a:cubicBezTo>
                <a:cubicBezTo>
                  <a:pt x="33102" y="9191"/>
                  <a:pt x="33361" y="9267"/>
                  <a:pt x="33619" y="9328"/>
                </a:cubicBezTo>
                <a:cubicBezTo>
                  <a:pt x="33634" y="9191"/>
                  <a:pt x="33649" y="9070"/>
                  <a:pt x="33664" y="8948"/>
                </a:cubicBezTo>
                <a:cubicBezTo>
                  <a:pt x="33740" y="9100"/>
                  <a:pt x="33831" y="9252"/>
                  <a:pt x="33938" y="9389"/>
                </a:cubicBezTo>
                <a:cubicBezTo>
                  <a:pt x="34120" y="9252"/>
                  <a:pt x="34272" y="9100"/>
                  <a:pt x="34409" y="8933"/>
                </a:cubicBezTo>
                <a:cubicBezTo>
                  <a:pt x="34561" y="9328"/>
                  <a:pt x="34804" y="9692"/>
                  <a:pt x="35092" y="9981"/>
                </a:cubicBezTo>
                <a:cubicBezTo>
                  <a:pt x="35092" y="9981"/>
                  <a:pt x="35791" y="9267"/>
                  <a:pt x="35822" y="8629"/>
                </a:cubicBezTo>
                <a:cubicBezTo>
                  <a:pt x="35943" y="8796"/>
                  <a:pt x="36065" y="8948"/>
                  <a:pt x="36217" y="9100"/>
                </a:cubicBezTo>
                <a:cubicBezTo>
                  <a:pt x="36414" y="8872"/>
                  <a:pt x="36596" y="8629"/>
                  <a:pt x="36733" y="8371"/>
                </a:cubicBezTo>
                <a:lnTo>
                  <a:pt x="36733" y="8371"/>
                </a:lnTo>
                <a:cubicBezTo>
                  <a:pt x="36687" y="8614"/>
                  <a:pt x="36657" y="8857"/>
                  <a:pt x="36657" y="9100"/>
                </a:cubicBezTo>
                <a:cubicBezTo>
                  <a:pt x="36657" y="9100"/>
                  <a:pt x="36673" y="9100"/>
                  <a:pt x="36702" y="9100"/>
                </a:cubicBezTo>
                <a:cubicBezTo>
                  <a:pt x="36912" y="9100"/>
                  <a:pt x="37809" y="9077"/>
                  <a:pt x="38343" y="8690"/>
                </a:cubicBezTo>
                <a:cubicBezTo>
                  <a:pt x="38510" y="9100"/>
                  <a:pt x="38723" y="9465"/>
                  <a:pt x="38997" y="9799"/>
                </a:cubicBezTo>
                <a:cubicBezTo>
                  <a:pt x="39270" y="9556"/>
                  <a:pt x="39513" y="9282"/>
                  <a:pt x="39711" y="8978"/>
                </a:cubicBezTo>
                <a:cubicBezTo>
                  <a:pt x="39984" y="8948"/>
                  <a:pt x="40592" y="8811"/>
                  <a:pt x="40941" y="8477"/>
                </a:cubicBezTo>
                <a:cubicBezTo>
                  <a:pt x="41032" y="8857"/>
                  <a:pt x="41199" y="9221"/>
                  <a:pt x="41427" y="9540"/>
                </a:cubicBezTo>
                <a:cubicBezTo>
                  <a:pt x="41731" y="9313"/>
                  <a:pt x="41989" y="9039"/>
                  <a:pt x="42202" y="8720"/>
                </a:cubicBezTo>
                <a:cubicBezTo>
                  <a:pt x="42521" y="8902"/>
                  <a:pt x="42855" y="9024"/>
                  <a:pt x="43205" y="9085"/>
                </a:cubicBezTo>
                <a:cubicBezTo>
                  <a:pt x="43220" y="8963"/>
                  <a:pt x="43235" y="8827"/>
                  <a:pt x="43250" y="8690"/>
                </a:cubicBezTo>
                <a:cubicBezTo>
                  <a:pt x="43402" y="8857"/>
                  <a:pt x="43600" y="8994"/>
                  <a:pt x="43812" y="9085"/>
                </a:cubicBezTo>
                <a:cubicBezTo>
                  <a:pt x="44055" y="9191"/>
                  <a:pt x="44314" y="9267"/>
                  <a:pt x="44572" y="9328"/>
                </a:cubicBezTo>
                <a:cubicBezTo>
                  <a:pt x="44602" y="9191"/>
                  <a:pt x="44617" y="9070"/>
                  <a:pt x="44617" y="8948"/>
                </a:cubicBezTo>
                <a:cubicBezTo>
                  <a:pt x="44708" y="9100"/>
                  <a:pt x="44800" y="9252"/>
                  <a:pt x="44906" y="9389"/>
                </a:cubicBezTo>
                <a:cubicBezTo>
                  <a:pt x="45073" y="9252"/>
                  <a:pt x="45225" y="9100"/>
                  <a:pt x="45362" y="8948"/>
                </a:cubicBezTo>
                <a:cubicBezTo>
                  <a:pt x="45514" y="9328"/>
                  <a:pt x="45741" y="9692"/>
                  <a:pt x="46045" y="9981"/>
                </a:cubicBezTo>
                <a:cubicBezTo>
                  <a:pt x="46045" y="9981"/>
                  <a:pt x="46744" y="9267"/>
                  <a:pt x="46759" y="8629"/>
                </a:cubicBezTo>
                <a:cubicBezTo>
                  <a:pt x="46881" y="8796"/>
                  <a:pt x="47002" y="8948"/>
                  <a:pt x="47154" y="9100"/>
                </a:cubicBezTo>
                <a:cubicBezTo>
                  <a:pt x="47352" y="8872"/>
                  <a:pt x="47534" y="8629"/>
                  <a:pt x="47686" y="8371"/>
                </a:cubicBezTo>
                <a:lnTo>
                  <a:pt x="47686" y="8371"/>
                </a:lnTo>
                <a:cubicBezTo>
                  <a:pt x="47625" y="8614"/>
                  <a:pt x="47610" y="8857"/>
                  <a:pt x="47595" y="9100"/>
                </a:cubicBezTo>
                <a:cubicBezTo>
                  <a:pt x="47595" y="9100"/>
                  <a:pt x="47612" y="9100"/>
                  <a:pt x="47642" y="9100"/>
                </a:cubicBezTo>
                <a:cubicBezTo>
                  <a:pt x="47857" y="9100"/>
                  <a:pt x="48751" y="9077"/>
                  <a:pt x="49296" y="8705"/>
                </a:cubicBezTo>
                <a:cubicBezTo>
                  <a:pt x="49448" y="9100"/>
                  <a:pt x="49676" y="9465"/>
                  <a:pt x="49949" y="9799"/>
                </a:cubicBezTo>
                <a:cubicBezTo>
                  <a:pt x="50223" y="9556"/>
                  <a:pt x="50451" y="9282"/>
                  <a:pt x="50663" y="8978"/>
                </a:cubicBezTo>
                <a:cubicBezTo>
                  <a:pt x="50937" y="8948"/>
                  <a:pt x="51545" y="8811"/>
                  <a:pt x="51894" y="8477"/>
                </a:cubicBezTo>
                <a:cubicBezTo>
                  <a:pt x="51985" y="8857"/>
                  <a:pt x="52152" y="9221"/>
                  <a:pt x="52365" y="9540"/>
                </a:cubicBezTo>
                <a:cubicBezTo>
                  <a:pt x="52684" y="9313"/>
                  <a:pt x="52942" y="9039"/>
                  <a:pt x="53155" y="8720"/>
                </a:cubicBezTo>
                <a:cubicBezTo>
                  <a:pt x="53459" y="8902"/>
                  <a:pt x="53793" y="9024"/>
                  <a:pt x="54142" y="9085"/>
                </a:cubicBezTo>
                <a:cubicBezTo>
                  <a:pt x="54173" y="8963"/>
                  <a:pt x="54188" y="8827"/>
                  <a:pt x="54188" y="8690"/>
                </a:cubicBezTo>
                <a:cubicBezTo>
                  <a:pt x="54355" y="8857"/>
                  <a:pt x="54552" y="8994"/>
                  <a:pt x="54765" y="9085"/>
                </a:cubicBezTo>
                <a:cubicBezTo>
                  <a:pt x="55008" y="9191"/>
                  <a:pt x="55266" y="9267"/>
                  <a:pt x="55525" y="9328"/>
                </a:cubicBezTo>
                <a:cubicBezTo>
                  <a:pt x="55540" y="9206"/>
                  <a:pt x="55555" y="9070"/>
                  <a:pt x="55555" y="8948"/>
                </a:cubicBezTo>
                <a:cubicBezTo>
                  <a:pt x="55646" y="9115"/>
                  <a:pt x="55737" y="9252"/>
                  <a:pt x="55844" y="9404"/>
                </a:cubicBezTo>
                <a:cubicBezTo>
                  <a:pt x="56011" y="9252"/>
                  <a:pt x="56178" y="9100"/>
                  <a:pt x="56315" y="8948"/>
                </a:cubicBezTo>
                <a:cubicBezTo>
                  <a:pt x="56467" y="9328"/>
                  <a:pt x="56710" y="9692"/>
                  <a:pt x="56998" y="9981"/>
                </a:cubicBezTo>
                <a:cubicBezTo>
                  <a:pt x="56998" y="9981"/>
                  <a:pt x="57697" y="9267"/>
                  <a:pt x="57727" y="8629"/>
                </a:cubicBezTo>
                <a:cubicBezTo>
                  <a:pt x="57834" y="8796"/>
                  <a:pt x="57971" y="8948"/>
                  <a:pt x="58107" y="9100"/>
                </a:cubicBezTo>
                <a:cubicBezTo>
                  <a:pt x="58320" y="8872"/>
                  <a:pt x="58502" y="8629"/>
                  <a:pt x="58654" y="8371"/>
                </a:cubicBezTo>
                <a:lnTo>
                  <a:pt x="58654" y="8371"/>
                </a:lnTo>
                <a:cubicBezTo>
                  <a:pt x="58593" y="8614"/>
                  <a:pt x="58563" y="8857"/>
                  <a:pt x="58563" y="9100"/>
                </a:cubicBezTo>
                <a:cubicBezTo>
                  <a:pt x="58563" y="9100"/>
                  <a:pt x="58579" y="9100"/>
                  <a:pt x="58608" y="9100"/>
                </a:cubicBezTo>
                <a:cubicBezTo>
                  <a:pt x="58818" y="9100"/>
                  <a:pt x="59717" y="9077"/>
                  <a:pt x="60264" y="8690"/>
                </a:cubicBezTo>
                <a:cubicBezTo>
                  <a:pt x="60416" y="9100"/>
                  <a:pt x="60644" y="9465"/>
                  <a:pt x="60918" y="9799"/>
                </a:cubicBezTo>
                <a:cubicBezTo>
                  <a:pt x="61176" y="9556"/>
                  <a:pt x="61419" y="9282"/>
                  <a:pt x="61632" y="8978"/>
                </a:cubicBezTo>
                <a:cubicBezTo>
                  <a:pt x="61890" y="8948"/>
                  <a:pt x="62513" y="8811"/>
                  <a:pt x="62862" y="8477"/>
                </a:cubicBezTo>
                <a:cubicBezTo>
                  <a:pt x="62953" y="8857"/>
                  <a:pt x="63120" y="9221"/>
                  <a:pt x="63333" y="9540"/>
                </a:cubicBezTo>
                <a:cubicBezTo>
                  <a:pt x="63637" y="9313"/>
                  <a:pt x="63910" y="9039"/>
                  <a:pt x="64123" y="8720"/>
                </a:cubicBezTo>
                <a:cubicBezTo>
                  <a:pt x="64427" y="8902"/>
                  <a:pt x="64761" y="9024"/>
                  <a:pt x="65110" y="9085"/>
                </a:cubicBezTo>
                <a:cubicBezTo>
                  <a:pt x="65141" y="8963"/>
                  <a:pt x="65156" y="8827"/>
                  <a:pt x="65156" y="8690"/>
                </a:cubicBezTo>
                <a:cubicBezTo>
                  <a:pt x="65323" y="8857"/>
                  <a:pt x="65505" y="8994"/>
                  <a:pt x="65733" y="9085"/>
                </a:cubicBezTo>
                <a:cubicBezTo>
                  <a:pt x="65976" y="9191"/>
                  <a:pt x="66219" y="9267"/>
                  <a:pt x="66493" y="9328"/>
                </a:cubicBezTo>
                <a:cubicBezTo>
                  <a:pt x="66508" y="9191"/>
                  <a:pt x="66523" y="9070"/>
                  <a:pt x="66523" y="8948"/>
                </a:cubicBezTo>
                <a:cubicBezTo>
                  <a:pt x="66614" y="9100"/>
                  <a:pt x="66706" y="9252"/>
                  <a:pt x="66812" y="9389"/>
                </a:cubicBezTo>
                <a:cubicBezTo>
                  <a:pt x="66979" y="9252"/>
                  <a:pt x="67146" y="9100"/>
                  <a:pt x="67283" y="8933"/>
                </a:cubicBezTo>
                <a:cubicBezTo>
                  <a:pt x="67435" y="9328"/>
                  <a:pt x="67663" y="9692"/>
                  <a:pt x="67966" y="9981"/>
                </a:cubicBezTo>
                <a:cubicBezTo>
                  <a:pt x="67966" y="9981"/>
                  <a:pt x="68665" y="9267"/>
                  <a:pt x="68696" y="8629"/>
                </a:cubicBezTo>
                <a:cubicBezTo>
                  <a:pt x="68802" y="8796"/>
                  <a:pt x="68939" y="8948"/>
                  <a:pt x="69075" y="9100"/>
                </a:cubicBezTo>
                <a:cubicBezTo>
                  <a:pt x="69288" y="8872"/>
                  <a:pt x="69455" y="8629"/>
                  <a:pt x="69607" y="8371"/>
                </a:cubicBezTo>
                <a:lnTo>
                  <a:pt x="69607" y="8371"/>
                </a:lnTo>
                <a:cubicBezTo>
                  <a:pt x="69562" y="8614"/>
                  <a:pt x="69531" y="8857"/>
                  <a:pt x="69516" y="9100"/>
                </a:cubicBezTo>
                <a:cubicBezTo>
                  <a:pt x="69516" y="9100"/>
                  <a:pt x="69532" y="9100"/>
                  <a:pt x="69561" y="9100"/>
                </a:cubicBezTo>
                <a:cubicBezTo>
                  <a:pt x="69774" y="9100"/>
                  <a:pt x="70683" y="9077"/>
                  <a:pt x="71217" y="8690"/>
                </a:cubicBezTo>
                <a:cubicBezTo>
                  <a:pt x="71369" y="9100"/>
                  <a:pt x="71597" y="9465"/>
                  <a:pt x="71871" y="9799"/>
                </a:cubicBezTo>
                <a:cubicBezTo>
                  <a:pt x="72144" y="9556"/>
                  <a:pt x="72387" y="9282"/>
                  <a:pt x="72585" y="8978"/>
                </a:cubicBezTo>
                <a:cubicBezTo>
                  <a:pt x="72858" y="8948"/>
                  <a:pt x="73466" y="8811"/>
                  <a:pt x="73815" y="8477"/>
                </a:cubicBezTo>
                <a:cubicBezTo>
                  <a:pt x="73906" y="8857"/>
                  <a:pt x="74073" y="9221"/>
                  <a:pt x="74301" y="9540"/>
                </a:cubicBezTo>
                <a:cubicBezTo>
                  <a:pt x="74605" y="9313"/>
                  <a:pt x="74863" y="9039"/>
                  <a:pt x="75076" y="8720"/>
                </a:cubicBezTo>
                <a:cubicBezTo>
                  <a:pt x="75395" y="8902"/>
                  <a:pt x="75729" y="9024"/>
                  <a:pt x="76079" y="9085"/>
                </a:cubicBezTo>
                <a:cubicBezTo>
                  <a:pt x="76094" y="8963"/>
                  <a:pt x="76109" y="8827"/>
                  <a:pt x="76124" y="8690"/>
                </a:cubicBezTo>
                <a:cubicBezTo>
                  <a:pt x="76276" y="8857"/>
                  <a:pt x="76474" y="8994"/>
                  <a:pt x="76686" y="9085"/>
                </a:cubicBezTo>
                <a:cubicBezTo>
                  <a:pt x="76929" y="9191"/>
                  <a:pt x="77172" y="9267"/>
                  <a:pt x="77431" y="9328"/>
                </a:cubicBezTo>
                <a:cubicBezTo>
                  <a:pt x="77461" y="9191"/>
                  <a:pt x="77476" y="9070"/>
                  <a:pt x="77476" y="8948"/>
                </a:cubicBezTo>
                <a:cubicBezTo>
                  <a:pt x="77567" y="9100"/>
                  <a:pt x="77658" y="9252"/>
                  <a:pt x="77765" y="9389"/>
                </a:cubicBezTo>
                <a:cubicBezTo>
                  <a:pt x="77932" y="9252"/>
                  <a:pt x="78084" y="9100"/>
                  <a:pt x="78236" y="8933"/>
                </a:cubicBezTo>
                <a:cubicBezTo>
                  <a:pt x="78388" y="9328"/>
                  <a:pt x="78616" y="9692"/>
                  <a:pt x="78919" y="9981"/>
                </a:cubicBezTo>
                <a:cubicBezTo>
                  <a:pt x="78919" y="9981"/>
                  <a:pt x="79618" y="9267"/>
                  <a:pt x="79633" y="8629"/>
                </a:cubicBezTo>
                <a:cubicBezTo>
                  <a:pt x="79755" y="8796"/>
                  <a:pt x="79892" y="8948"/>
                  <a:pt x="80028" y="9100"/>
                </a:cubicBezTo>
                <a:cubicBezTo>
                  <a:pt x="80241" y="8872"/>
                  <a:pt x="80408" y="8629"/>
                  <a:pt x="80560" y="8371"/>
                </a:cubicBezTo>
                <a:lnTo>
                  <a:pt x="80560" y="8371"/>
                </a:lnTo>
                <a:cubicBezTo>
                  <a:pt x="80514" y="8614"/>
                  <a:pt x="80484" y="8857"/>
                  <a:pt x="80469" y="9100"/>
                </a:cubicBezTo>
                <a:cubicBezTo>
                  <a:pt x="80469" y="9100"/>
                  <a:pt x="80485" y="9100"/>
                  <a:pt x="80514" y="9100"/>
                </a:cubicBezTo>
                <a:cubicBezTo>
                  <a:pt x="80727" y="9100"/>
                  <a:pt x="81636" y="9077"/>
                  <a:pt x="82170" y="8690"/>
                </a:cubicBezTo>
                <a:cubicBezTo>
                  <a:pt x="82322" y="9100"/>
                  <a:pt x="82550" y="9465"/>
                  <a:pt x="82824" y="9799"/>
                </a:cubicBezTo>
                <a:cubicBezTo>
                  <a:pt x="83097" y="9556"/>
                  <a:pt x="83325" y="9282"/>
                  <a:pt x="83538" y="8978"/>
                </a:cubicBezTo>
                <a:cubicBezTo>
                  <a:pt x="83811" y="8948"/>
                  <a:pt x="84419" y="8811"/>
                  <a:pt x="84768" y="8477"/>
                </a:cubicBezTo>
                <a:cubicBezTo>
                  <a:pt x="84859" y="8857"/>
                  <a:pt x="85026" y="9221"/>
                  <a:pt x="85239" y="9540"/>
                </a:cubicBezTo>
                <a:cubicBezTo>
                  <a:pt x="85558" y="9313"/>
                  <a:pt x="85816" y="9039"/>
                  <a:pt x="86029" y="8720"/>
                </a:cubicBezTo>
                <a:cubicBezTo>
                  <a:pt x="86333" y="8902"/>
                  <a:pt x="86667" y="9024"/>
                  <a:pt x="87032" y="9085"/>
                </a:cubicBezTo>
                <a:cubicBezTo>
                  <a:pt x="87047" y="8963"/>
                  <a:pt x="87062" y="8827"/>
                  <a:pt x="87062" y="8690"/>
                </a:cubicBezTo>
                <a:cubicBezTo>
                  <a:pt x="87229" y="8857"/>
                  <a:pt x="87427" y="8994"/>
                  <a:pt x="87639" y="9085"/>
                </a:cubicBezTo>
                <a:cubicBezTo>
                  <a:pt x="87882" y="9191"/>
                  <a:pt x="88125" y="9267"/>
                  <a:pt x="88384" y="9328"/>
                </a:cubicBezTo>
                <a:cubicBezTo>
                  <a:pt x="88414" y="9191"/>
                  <a:pt x="88429" y="9070"/>
                  <a:pt x="88429" y="8948"/>
                </a:cubicBezTo>
                <a:cubicBezTo>
                  <a:pt x="88520" y="9100"/>
                  <a:pt x="88611" y="9252"/>
                  <a:pt x="88718" y="9389"/>
                </a:cubicBezTo>
                <a:cubicBezTo>
                  <a:pt x="88885" y="9252"/>
                  <a:pt x="89037" y="9100"/>
                  <a:pt x="89189" y="8933"/>
                </a:cubicBezTo>
                <a:cubicBezTo>
                  <a:pt x="89341" y="9328"/>
                  <a:pt x="89568" y="9692"/>
                  <a:pt x="89872" y="9981"/>
                </a:cubicBezTo>
                <a:cubicBezTo>
                  <a:pt x="89872" y="9981"/>
                  <a:pt x="90571" y="9267"/>
                  <a:pt x="90586" y="8629"/>
                </a:cubicBezTo>
                <a:cubicBezTo>
                  <a:pt x="90708" y="8796"/>
                  <a:pt x="90829" y="8948"/>
                  <a:pt x="90981" y="9100"/>
                </a:cubicBezTo>
                <a:cubicBezTo>
                  <a:pt x="91179" y="8872"/>
                  <a:pt x="91361" y="8629"/>
                  <a:pt x="91498" y="8371"/>
                </a:cubicBezTo>
                <a:lnTo>
                  <a:pt x="91498" y="8371"/>
                </a:lnTo>
                <a:cubicBezTo>
                  <a:pt x="91452" y="8614"/>
                  <a:pt x="91422" y="8857"/>
                  <a:pt x="91407" y="9100"/>
                </a:cubicBezTo>
                <a:cubicBezTo>
                  <a:pt x="91407" y="9100"/>
                  <a:pt x="91423" y="9100"/>
                  <a:pt x="91452" y="9100"/>
                </a:cubicBezTo>
                <a:cubicBezTo>
                  <a:pt x="91665" y="9100"/>
                  <a:pt x="92574" y="9077"/>
                  <a:pt x="93108" y="8690"/>
                </a:cubicBezTo>
                <a:cubicBezTo>
                  <a:pt x="93275" y="9100"/>
                  <a:pt x="93488" y="9465"/>
                  <a:pt x="93761" y="9799"/>
                </a:cubicBezTo>
                <a:cubicBezTo>
                  <a:pt x="94035" y="9556"/>
                  <a:pt x="94278" y="9282"/>
                  <a:pt x="94475" y="8978"/>
                </a:cubicBezTo>
                <a:cubicBezTo>
                  <a:pt x="94749" y="8948"/>
                  <a:pt x="95356" y="8811"/>
                  <a:pt x="95706" y="8477"/>
                </a:cubicBezTo>
                <a:cubicBezTo>
                  <a:pt x="95797" y="8857"/>
                  <a:pt x="95964" y="9221"/>
                  <a:pt x="96192" y="9540"/>
                </a:cubicBezTo>
                <a:cubicBezTo>
                  <a:pt x="96496" y="9313"/>
                  <a:pt x="96754" y="9039"/>
                  <a:pt x="96967" y="8720"/>
                </a:cubicBezTo>
                <a:cubicBezTo>
                  <a:pt x="97286" y="8902"/>
                  <a:pt x="97620" y="9024"/>
                  <a:pt x="97969" y="9085"/>
                </a:cubicBezTo>
                <a:cubicBezTo>
                  <a:pt x="97984" y="8963"/>
                  <a:pt x="98000" y="8827"/>
                  <a:pt x="98015" y="8690"/>
                </a:cubicBezTo>
                <a:cubicBezTo>
                  <a:pt x="98167" y="8857"/>
                  <a:pt x="98364" y="8994"/>
                  <a:pt x="98577" y="9085"/>
                </a:cubicBezTo>
                <a:cubicBezTo>
                  <a:pt x="98820" y="9191"/>
                  <a:pt x="99078" y="9267"/>
                  <a:pt x="99337" y="9328"/>
                </a:cubicBezTo>
                <a:cubicBezTo>
                  <a:pt x="99352" y="9191"/>
                  <a:pt x="99367" y="9070"/>
                  <a:pt x="99382" y="8948"/>
                </a:cubicBezTo>
                <a:cubicBezTo>
                  <a:pt x="99458" y="9100"/>
                  <a:pt x="99564" y="9252"/>
                  <a:pt x="99671" y="9389"/>
                </a:cubicBezTo>
                <a:cubicBezTo>
                  <a:pt x="99838" y="9252"/>
                  <a:pt x="99990" y="9100"/>
                  <a:pt x="100126" y="8933"/>
                </a:cubicBezTo>
                <a:cubicBezTo>
                  <a:pt x="100294" y="9328"/>
                  <a:pt x="100521" y="9692"/>
                  <a:pt x="100825" y="9981"/>
                </a:cubicBezTo>
                <a:cubicBezTo>
                  <a:pt x="100825" y="9981"/>
                  <a:pt x="101524" y="9267"/>
                  <a:pt x="101539" y="8629"/>
                </a:cubicBezTo>
                <a:cubicBezTo>
                  <a:pt x="101661" y="8796"/>
                  <a:pt x="101782" y="8948"/>
                  <a:pt x="101934" y="9100"/>
                </a:cubicBezTo>
                <a:cubicBezTo>
                  <a:pt x="102132" y="8872"/>
                  <a:pt x="102314" y="8629"/>
                  <a:pt x="102451" y="8371"/>
                </a:cubicBezTo>
                <a:lnTo>
                  <a:pt x="102451" y="8371"/>
                </a:lnTo>
                <a:cubicBezTo>
                  <a:pt x="102405" y="8614"/>
                  <a:pt x="102375" y="8857"/>
                  <a:pt x="102375" y="9100"/>
                </a:cubicBezTo>
                <a:cubicBezTo>
                  <a:pt x="102375" y="9100"/>
                  <a:pt x="102391" y="9100"/>
                  <a:pt x="102420" y="9100"/>
                </a:cubicBezTo>
                <a:cubicBezTo>
                  <a:pt x="102630" y="9100"/>
                  <a:pt x="103529" y="9077"/>
                  <a:pt x="104076" y="8690"/>
                </a:cubicBezTo>
                <a:cubicBezTo>
                  <a:pt x="104228" y="9100"/>
                  <a:pt x="104441" y="9465"/>
                  <a:pt x="104714" y="9799"/>
                </a:cubicBezTo>
                <a:cubicBezTo>
                  <a:pt x="104988" y="9556"/>
                  <a:pt x="105231" y="9282"/>
                  <a:pt x="105428" y="8978"/>
                </a:cubicBezTo>
                <a:cubicBezTo>
                  <a:pt x="105702" y="8948"/>
                  <a:pt x="106325" y="8811"/>
                  <a:pt x="106659" y="8477"/>
                </a:cubicBezTo>
                <a:cubicBezTo>
                  <a:pt x="106765" y="8857"/>
                  <a:pt x="106917" y="9221"/>
                  <a:pt x="107145" y="9540"/>
                </a:cubicBezTo>
                <a:cubicBezTo>
                  <a:pt x="107449" y="9313"/>
                  <a:pt x="107722" y="9039"/>
                  <a:pt x="107935" y="8720"/>
                </a:cubicBezTo>
                <a:cubicBezTo>
                  <a:pt x="108239" y="8902"/>
                  <a:pt x="108573" y="9024"/>
                  <a:pt x="108922" y="9085"/>
                </a:cubicBezTo>
                <a:cubicBezTo>
                  <a:pt x="108953" y="8963"/>
                  <a:pt x="108968" y="8827"/>
                  <a:pt x="108968" y="8690"/>
                </a:cubicBezTo>
                <a:cubicBezTo>
                  <a:pt x="109135" y="8857"/>
                  <a:pt x="109317" y="8994"/>
                  <a:pt x="109545" y="9085"/>
                </a:cubicBezTo>
                <a:cubicBezTo>
                  <a:pt x="109788" y="9191"/>
                  <a:pt x="110031" y="9267"/>
                  <a:pt x="110305" y="9328"/>
                </a:cubicBezTo>
                <a:cubicBezTo>
                  <a:pt x="110305" y="9328"/>
                  <a:pt x="110320" y="9176"/>
                  <a:pt x="110335" y="8948"/>
                </a:cubicBezTo>
                <a:cubicBezTo>
                  <a:pt x="110426" y="9100"/>
                  <a:pt x="110517" y="9252"/>
                  <a:pt x="110624" y="9389"/>
                </a:cubicBezTo>
                <a:cubicBezTo>
                  <a:pt x="110791" y="9252"/>
                  <a:pt x="110943" y="9100"/>
                  <a:pt x="111095" y="8933"/>
                </a:cubicBezTo>
                <a:cubicBezTo>
                  <a:pt x="111247" y="9328"/>
                  <a:pt x="111474" y="9692"/>
                  <a:pt x="111778" y="9981"/>
                </a:cubicBezTo>
                <a:cubicBezTo>
                  <a:pt x="111778" y="9981"/>
                  <a:pt x="112477" y="9267"/>
                  <a:pt x="112492" y="8629"/>
                </a:cubicBezTo>
                <a:cubicBezTo>
                  <a:pt x="112614" y="8796"/>
                  <a:pt x="112750" y="8948"/>
                  <a:pt x="112887" y="9100"/>
                </a:cubicBezTo>
                <a:cubicBezTo>
                  <a:pt x="113100" y="8872"/>
                  <a:pt x="113267" y="8629"/>
                  <a:pt x="113419" y="8371"/>
                </a:cubicBezTo>
                <a:lnTo>
                  <a:pt x="113419" y="8371"/>
                </a:lnTo>
                <a:cubicBezTo>
                  <a:pt x="113373" y="8614"/>
                  <a:pt x="113343" y="8857"/>
                  <a:pt x="113328" y="9100"/>
                </a:cubicBezTo>
                <a:cubicBezTo>
                  <a:pt x="113328" y="9100"/>
                  <a:pt x="113344" y="9100"/>
                  <a:pt x="113373" y="9100"/>
                </a:cubicBezTo>
                <a:cubicBezTo>
                  <a:pt x="113583" y="9100"/>
                  <a:pt x="114482" y="9077"/>
                  <a:pt x="115029" y="8690"/>
                </a:cubicBezTo>
                <a:cubicBezTo>
                  <a:pt x="115181" y="9100"/>
                  <a:pt x="115409" y="9465"/>
                  <a:pt x="115682" y="9799"/>
                </a:cubicBezTo>
                <a:cubicBezTo>
                  <a:pt x="115956" y="9556"/>
                  <a:pt x="116184" y="9282"/>
                  <a:pt x="116396" y="8978"/>
                </a:cubicBezTo>
                <a:cubicBezTo>
                  <a:pt x="116670" y="8948"/>
                  <a:pt x="117277" y="8811"/>
                  <a:pt x="117627" y="8477"/>
                </a:cubicBezTo>
                <a:cubicBezTo>
                  <a:pt x="117718" y="8857"/>
                  <a:pt x="117885" y="9221"/>
                  <a:pt x="118098" y="9540"/>
                </a:cubicBezTo>
                <a:cubicBezTo>
                  <a:pt x="118417" y="9313"/>
                  <a:pt x="118675" y="9039"/>
                  <a:pt x="118888" y="8720"/>
                </a:cubicBezTo>
                <a:cubicBezTo>
                  <a:pt x="119192" y="8902"/>
                  <a:pt x="119541" y="9024"/>
                  <a:pt x="119890" y="9085"/>
                </a:cubicBezTo>
                <a:cubicBezTo>
                  <a:pt x="119906" y="8963"/>
                  <a:pt x="119921" y="8827"/>
                  <a:pt x="119921" y="8690"/>
                </a:cubicBezTo>
                <a:cubicBezTo>
                  <a:pt x="120088" y="8857"/>
                  <a:pt x="120285" y="8994"/>
                  <a:pt x="120498" y="9085"/>
                </a:cubicBezTo>
                <a:cubicBezTo>
                  <a:pt x="120741" y="9191"/>
                  <a:pt x="120999" y="9267"/>
                  <a:pt x="121258" y="9328"/>
                </a:cubicBezTo>
                <a:cubicBezTo>
                  <a:pt x="121273" y="9191"/>
                  <a:pt x="121288" y="9070"/>
                  <a:pt x="121303" y="8948"/>
                </a:cubicBezTo>
                <a:cubicBezTo>
                  <a:pt x="121379" y="9100"/>
                  <a:pt x="121470" y="9252"/>
                  <a:pt x="121577" y="9389"/>
                </a:cubicBezTo>
                <a:cubicBezTo>
                  <a:pt x="121759" y="9252"/>
                  <a:pt x="121911" y="9100"/>
                  <a:pt x="122048" y="8933"/>
                </a:cubicBezTo>
                <a:cubicBezTo>
                  <a:pt x="122199" y="9328"/>
                  <a:pt x="122443" y="9692"/>
                  <a:pt x="122731" y="9981"/>
                </a:cubicBezTo>
                <a:cubicBezTo>
                  <a:pt x="122731" y="9981"/>
                  <a:pt x="123430" y="9267"/>
                  <a:pt x="123460" y="8629"/>
                </a:cubicBezTo>
                <a:cubicBezTo>
                  <a:pt x="123567" y="8796"/>
                  <a:pt x="123703" y="8948"/>
                  <a:pt x="123840" y="9100"/>
                </a:cubicBezTo>
                <a:cubicBezTo>
                  <a:pt x="124053" y="8872"/>
                  <a:pt x="124235" y="8629"/>
                  <a:pt x="124372" y="8371"/>
                </a:cubicBezTo>
                <a:lnTo>
                  <a:pt x="124372" y="8371"/>
                </a:lnTo>
                <a:cubicBezTo>
                  <a:pt x="124326" y="8614"/>
                  <a:pt x="124296" y="8857"/>
                  <a:pt x="124296" y="9100"/>
                </a:cubicBezTo>
                <a:cubicBezTo>
                  <a:pt x="124296" y="9100"/>
                  <a:pt x="124312" y="9100"/>
                  <a:pt x="124341" y="9100"/>
                </a:cubicBezTo>
                <a:cubicBezTo>
                  <a:pt x="124550" y="9100"/>
                  <a:pt x="125448" y="9077"/>
                  <a:pt x="125982" y="8690"/>
                </a:cubicBezTo>
                <a:cubicBezTo>
                  <a:pt x="126149" y="9100"/>
                  <a:pt x="126362" y="9465"/>
                  <a:pt x="126635" y="9799"/>
                </a:cubicBezTo>
                <a:cubicBezTo>
                  <a:pt x="126909" y="9556"/>
                  <a:pt x="127152" y="9282"/>
                  <a:pt x="127349" y="8978"/>
                </a:cubicBezTo>
                <a:cubicBezTo>
                  <a:pt x="127623" y="8948"/>
                  <a:pt x="128230" y="8811"/>
                  <a:pt x="128580" y="8477"/>
                </a:cubicBezTo>
                <a:cubicBezTo>
                  <a:pt x="128671" y="8857"/>
                  <a:pt x="128838" y="9221"/>
                  <a:pt x="129066" y="9540"/>
                </a:cubicBezTo>
                <a:cubicBezTo>
                  <a:pt x="129370" y="9313"/>
                  <a:pt x="129628" y="9039"/>
                  <a:pt x="129841" y="8720"/>
                </a:cubicBezTo>
                <a:cubicBezTo>
                  <a:pt x="130160" y="8902"/>
                  <a:pt x="130494" y="9024"/>
                  <a:pt x="130843" y="9085"/>
                </a:cubicBezTo>
                <a:cubicBezTo>
                  <a:pt x="130859" y="8963"/>
                  <a:pt x="130874" y="8827"/>
                  <a:pt x="130889" y="8690"/>
                </a:cubicBezTo>
                <a:cubicBezTo>
                  <a:pt x="131041" y="8857"/>
                  <a:pt x="131238" y="8994"/>
                  <a:pt x="131451" y="9085"/>
                </a:cubicBezTo>
                <a:cubicBezTo>
                  <a:pt x="131694" y="9191"/>
                  <a:pt x="131952" y="9267"/>
                  <a:pt x="132211" y="9328"/>
                </a:cubicBezTo>
                <a:cubicBezTo>
                  <a:pt x="132241" y="9191"/>
                  <a:pt x="132256" y="9070"/>
                  <a:pt x="132256" y="8948"/>
                </a:cubicBezTo>
                <a:cubicBezTo>
                  <a:pt x="132347" y="9100"/>
                  <a:pt x="132438" y="9252"/>
                  <a:pt x="132545" y="9389"/>
                </a:cubicBezTo>
                <a:cubicBezTo>
                  <a:pt x="132712" y="9252"/>
                  <a:pt x="132864" y="9100"/>
                  <a:pt x="133016" y="8933"/>
                </a:cubicBezTo>
                <a:cubicBezTo>
                  <a:pt x="133168" y="9328"/>
                  <a:pt x="133396" y="9692"/>
                  <a:pt x="133699" y="9981"/>
                </a:cubicBezTo>
                <a:cubicBezTo>
                  <a:pt x="133699" y="9981"/>
                  <a:pt x="134398" y="9267"/>
                  <a:pt x="134413" y="8629"/>
                </a:cubicBezTo>
                <a:cubicBezTo>
                  <a:pt x="134535" y="8796"/>
                  <a:pt x="134656" y="8948"/>
                  <a:pt x="134793" y="9100"/>
                </a:cubicBezTo>
                <a:cubicBezTo>
                  <a:pt x="135006" y="8872"/>
                  <a:pt x="135188" y="8629"/>
                  <a:pt x="135325" y="8371"/>
                </a:cubicBezTo>
                <a:lnTo>
                  <a:pt x="135325" y="8371"/>
                </a:lnTo>
                <a:cubicBezTo>
                  <a:pt x="135279" y="8614"/>
                  <a:pt x="135249" y="8857"/>
                  <a:pt x="135234" y="9100"/>
                </a:cubicBezTo>
                <a:cubicBezTo>
                  <a:pt x="135234" y="9100"/>
                  <a:pt x="135250" y="9100"/>
                  <a:pt x="135279" y="9100"/>
                </a:cubicBezTo>
                <a:cubicBezTo>
                  <a:pt x="135492" y="9100"/>
                  <a:pt x="136401" y="9077"/>
                  <a:pt x="136935" y="8690"/>
                </a:cubicBezTo>
                <a:cubicBezTo>
                  <a:pt x="137102" y="9100"/>
                  <a:pt x="137315" y="9465"/>
                  <a:pt x="137588" y="9799"/>
                </a:cubicBezTo>
                <a:cubicBezTo>
                  <a:pt x="137862" y="9556"/>
                  <a:pt x="138105" y="9282"/>
                  <a:pt x="138302" y="8978"/>
                </a:cubicBezTo>
                <a:cubicBezTo>
                  <a:pt x="138576" y="8948"/>
                  <a:pt x="139183" y="8811"/>
                  <a:pt x="139533" y="8477"/>
                </a:cubicBezTo>
                <a:cubicBezTo>
                  <a:pt x="139624" y="8857"/>
                  <a:pt x="139791" y="9221"/>
                  <a:pt x="140019" y="9540"/>
                </a:cubicBezTo>
                <a:cubicBezTo>
                  <a:pt x="140323" y="9313"/>
                  <a:pt x="140581" y="9039"/>
                  <a:pt x="140794" y="8720"/>
                </a:cubicBezTo>
                <a:cubicBezTo>
                  <a:pt x="141113" y="8902"/>
                  <a:pt x="141447" y="9024"/>
                  <a:pt x="141796" y="9085"/>
                </a:cubicBezTo>
                <a:cubicBezTo>
                  <a:pt x="141812" y="8963"/>
                  <a:pt x="141827" y="8827"/>
                  <a:pt x="141842" y="8690"/>
                </a:cubicBezTo>
                <a:cubicBezTo>
                  <a:pt x="141994" y="8857"/>
                  <a:pt x="142191" y="8994"/>
                  <a:pt x="142404" y="9085"/>
                </a:cubicBezTo>
                <a:lnTo>
                  <a:pt x="142404" y="897"/>
                </a:lnTo>
                <a:cubicBezTo>
                  <a:pt x="142161" y="790"/>
                  <a:pt x="141918" y="714"/>
                  <a:pt x="141660" y="669"/>
                </a:cubicBezTo>
                <a:cubicBezTo>
                  <a:pt x="141644" y="790"/>
                  <a:pt x="141629" y="912"/>
                  <a:pt x="141614" y="1033"/>
                </a:cubicBezTo>
                <a:cubicBezTo>
                  <a:pt x="141538" y="881"/>
                  <a:pt x="141447" y="729"/>
                  <a:pt x="141341" y="593"/>
                </a:cubicBezTo>
                <a:cubicBezTo>
                  <a:pt x="141158" y="729"/>
                  <a:pt x="141006" y="881"/>
                  <a:pt x="140870" y="1049"/>
                </a:cubicBezTo>
                <a:cubicBezTo>
                  <a:pt x="140718" y="654"/>
                  <a:pt x="140475" y="289"/>
                  <a:pt x="140186" y="0"/>
                </a:cubicBezTo>
                <a:cubicBezTo>
                  <a:pt x="140186" y="0"/>
                  <a:pt x="139487" y="714"/>
                  <a:pt x="139457" y="1352"/>
                </a:cubicBezTo>
                <a:cubicBezTo>
                  <a:pt x="139335" y="1185"/>
                  <a:pt x="139214" y="1033"/>
                  <a:pt x="139077" y="881"/>
                </a:cubicBezTo>
                <a:cubicBezTo>
                  <a:pt x="138864" y="1109"/>
                  <a:pt x="138682" y="1352"/>
                  <a:pt x="138545" y="1611"/>
                </a:cubicBezTo>
                <a:cubicBezTo>
                  <a:pt x="138591" y="1368"/>
                  <a:pt x="138621" y="1124"/>
                  <a:pt x="138621" y="881"/>
                </a:cubicBezTo>
                <a:cubicBezTo>
                  <a:pt x="138621" y="881"/>
                  <a:pt x="138605" y="881"/>
                  <a:pt x="138577" y="881"/>
                </a:cubicBezTo>
                <a:cubicBezTo>
                  <a:pt x="138367" y="881"/>
                  <a:pt x="137469" y="904"/>
                  <a:pt x="136935" y="1292"/>
                </a:cubicBezTo>
                <a:cubicBezTo>
                  <a:pt x="136768" y="881"/>
                  <a:pt x="136555" y="517"/>
                  <a:pt x="136282" y="183"/>
                </a:cubicBezTo>
                <a:cubicBezTo>
                  <a:pt x="136008" y="426"/>
                  <a:pt x="135765" y="699"/>
                  <a:pt x="135568" y="1003"/>
                </a:cubicBezTo>
                <a:cubicBezTo>
                  <a:pt x="135294" y="1033"/>
                  <a:pt x="134687" y="1170"/>
                  <a:pt x="134337" y="1504"/>
                </a:cubicBezTo>
                <a:cubicBezTo>
                  <a:pt x="134231" y="1124"/>
                  <a:pt x="134079" y="760"/>
                  <a:pt x="133851" y="441"/>
                </a:cubicBezTo>
                <a:cubicBezTo>
                  <a:pt x="133547" y="669"/>
                  <a:pt x="133274" y="942"/>
                  <a:pt x="133076" y="1261"/>
                </a:cubicBezTo>
                <a:cubicBezTo>
                  <a:pt x="132757" y="1079"/>
                  <a:pt x="132423" y="957"/>
                  <a:pt x="132074" y="897"/>
                </a:cubicBezTo>
                <a:cubicBezTo>
                  <a:pt x="132059" y="1018"/>
                  <a:pt x="132043" y="1155"/>
                  <a:pt x="132028" y="1292"/>
                </a:cubicBezTo>
                <a:cubicBezTo>
                  <a:pt x="131876" y="1124"/>
                  <a:pt x="131679" y="988"/>
                  <a:pt x="131466" y="897"/>
                </a:cubicBezTo>
                <a:cubicBezTo>
                  <a:pt x="131223" y="790"/>
                  <a:pt x="130965" y="714"/>
                  <a:pt x="130707" y="654"/>
                </a:cubicBezTo>
                <a:cubicBezTo>
                  <a:pt x="130707" y="654"/>
                  <a:pt x="130676" y="805"/>
                  <a:pt x="130661" y="1033"/>
                </a:cubicBezTo>
                <a:cubicBezTo>
                  <a:pt x="130570" y="881"/>
                  <a:pt x="130479" y="729"/>
                  <a:pt x="130372" y="593"/>
                </a:cubicBezTo>
                <a:cubicBezTo>
                  <a:pt x="130205" y="729"/>
                  <a:pt x="130053" y="881"/>
                  <a:pt x="129901" y="1049"/>
                </a:cubicBezTo>
                <a:cubicBezTo>
                  <a:pt x="129750" y="654"/>
                  <a:pt x="129522" y="289"/>
                  <a:pt x="129218" y="0"/>
                </a:cubicBezTo>
                <a:cubicBezTo>
                  <a:pt x="129218" y="0"/>
                  <a:pt x="128519" y="714"/>
                  <a:pt x="128504" y="1352"/>
                </a:cubicBezTo>
                <a:cubicBezTo>
                  <a:pt x="128382" y="1185"/>
                  <a:pt x="128246" y="1033"/>
                  <a:pt x="128109" y="881"/>
                </a:cubicBezTo>
                <a:cubicBezTo>
                  <a:pt x="127896" y="1109"/>
                  <a:pt x="127729" y="1352"/>
                  <a:pt x="127577" y="1611"/>
                </a:cubicBezTo>
                <a:cubicBezTo>
                  <a:pt x="127638" y="1368"/>
                  <a:pt x="127653" y="1124"/>
                  <a:pt x="127668" y="881"/>
                </a:cubicBezTo>
                <a:cubicBezTo>
                  <a:pt x="127668" y="881"/>
                  <a:pt x="127653" y="881"/>
                  <a:pt x="127624" y="881"/>
                </a:cubicBezTo>
                <a:cubicBezTo>
                  <a:pt x="127414" y="881"/>
                  <a:pt x="126514" y="904"/>
                  <a:pt x="125967" y="1292"/>
                </a:cubicBezTo>
                <a:cubicBezTo>
                  <a:pt x="125815" y="881"/>
                  <a:pt x="125587" y="517"/>
                  <a:pt x="125314" y="183"/>
                </a:cubicBezTo>
                <a:cubicBezTo>
                  <a:pt x="125040" y="426"/>
                  <a:pt x="124812" y="699"/>
                  <a:pt x="124600" y="1003"/>
                </a:cubicBezTo>
                <a:cubicBezTo>
                  <a:pt x="124341" y="1033"/>
                  <a:pt x="123719" y="1170"/>
                  <a:pt x="123369" y="1504"/>
                </a:cubicBezTo>
                <a:cubicBezTo>
                  <a:pt x="123278" y="1124"/>
                  <a:pt x="123111" y="760"/>
                  <a:pt x="122898" y="441"/>
                </a:cubicBezTo>
                <a:cubicBezTo>
                  <a:pt x="122579" y="669"/>
                  <a:pt x="122321" y="942"/>
                  <a:pt x="122108" y="1261"/>
                </a:cubicBezTo>
                <a:cubicBezTo>
                  <a:pt x="121805" y="1079"/>
                  <a:pt x="121470" y="957"/>
                  <a:pt x="121121" y="897"/>
                </a:cubicBezTo>
                <a:cubicBezTo>
                  <a:pt x="121091" y="1018"/>
                  <a:pt x="121075" y="1155"/>
                  <a:pt x="121075" y="1292"/>
                </a:cubicBezTo>
                <a:cubicBezTo>
                  <a:pt x="120908" y="1124"/>
                  <a:pt x="120711" y="988"/>
                  <a:pt x="120498" y="897"/>
                </a:cubicBezTo>
                <a:cubicBezTo>
                  <a:pt x="120255" y="790"/>
                  <a:pt x="119997" y="714"/>
                  <a:pt x="119738" y="654"/>
                </a:cubicBezTo>
                <a:cubicBezTo>
                  <a:pt x="119723" y="790"/>
                  <a:pt x="119708" y="912"/>
                  <a:pt x="119708" y="1033"/>
                </a:cubicBezTo>
                <a:cubicBezTo>
                  <a:pt x="119617" y="881"/>
                  <a:pt x="119526" y="729"/>
                  <a:pt x="119419" y="593"/>
                </a:cubicBezTo>
                <a:cubicBezTo>
                  <a:pt x="119252" y="729"/>
                  <a:pt x="119085" y="881"/>
                  <a:pt x="118949" y="1049"/>
                </a:cubicBezTo>
                <a:cubicBezTo>
                  <a:pt x="118797" y="654"/>
                  <a:pt x="118554" y="289"/>
                  <a:pt x="118265" y="0"/>
                </a:cubicBezTo>
                <a:cubicBezTo>
                  <a:pt x="118265" y="0"/>
                  <a:pt x="117566" y="714"/>
                  <a:pt x="117536" y="1352"/>
                </a:cubicBezTo>
                <a:cubicBezTo>
                  <a:pt x="117429" y="1185"/>
                  <a:pt x="117293" y="1033"/>
                  <a:pt x="117156" y="881"/>
                </a:cubicBezTo>
                <a:cubicBezTo>
                  <a:pt x="116943" y="1109"/>
                  <a:pt x="116761" y="1352"/>
                  <a:pt x="116624" y="1611"/>
                </a:cubicBezTo>
                <a:lnTo>
                  <a:pt x="116624" y="1611"/>
                </a:lnTo>
                <a:cubicBezTo>
                  <a:pt x="116670" y="1368"/>
                  <a:pt x="116700" y="1124"/>
                  <a:pt x="116715" y="881"/>
                </a:cubicBezTo>
                <a:cubicBezTo>
                  <a:pt x="116715" y="881"/>
                  <a:pt x="116699" y="881"/>
                  <a:pt x="116670" y="881"/>
                </a:cubicBezTo>
                <a:cubicBezTo>
                  <a:pt x="116457" y="881"/>
                  <a:pt x="115548" y="904"/>
                  <a:pt x="115014" y="1292"/>
                </a:cubicBezTo>
                <a:cubicBezTo>
                  <a:pt x="114847" y="881"/>
                  <a:pt x="114634" y="517"/>
                  <a:pt x="114361" y="183"/>
                </a:cubicBezTo>
                <a:cubicBezTo>
                  <a:pt x="114087" y="426"/>
                  <a:pt x="113844" y="699"/>
                  <a:pt x="113647" y="1003"/>
                </a:cubicBezTo>
                <a:cubicBezTo>
                  <a:pt x="113373" y="1033"/>
                  <a:pt x="112766" y="1170"/>
                  <a:pt x="112416" y="1504"/>
                </a:cubicBezTo>
                <a:cubicBezTo>
                  <a:pt x="112325" y="1124"/>
                  <a:pt x="112158" y="760"/>
                  <a:pt x="111930" y="441"/>
                </a:cubicBezTo>
                <a:cubicBezTo>
                  <a:pt x="111626" y="669"/>
                  <a:pt x="111368" y="942"/>
                  <a:pt x="111155" y="1261"/>
                </a:cubicBezTo>
                <a:cubicBezTo>
                  <a:pt x="110836" y="1079"/>
                  <a:pt x="110502" y="957"/>
                  <a:pt x="110153" y="897"/>
                </a:cubicBezTo>
                <a:cubicBezTo>
                  <a:pt x="110138" y="1018"/>
                  <a:pt x="110122" y="1155"/>
                  <a:pt x="110107" y="1292"/>
                </a:cubicBezTo>
                <a:cubicBezTo>
                  <a:pt x="109955" y="1124"/>
                  <a:pt x="109758" y="988"/>
                  <a:pt x="109545" y="897"/>
                </a:cubicBezTo>
                <a:cubicBezTo>
                  <a:pt x="109302" y="790"/>
                  <a:pt x="109044" y="714"/>
                  <a:pt x="108801" y="654"/>
                </a:cubicBezTo>
                <a:cubicBezTo>
                  <a:pt x="108770" y="790"/>
                  <a:pt x="108755" y="912"/>
                  <a:pt x="108755" y="1033"/>
                </a:cubicBezTo>
                <a:cubicBezTo>
                  <a:pt x="108664" y="881"/>
                  <a:pt x="108573" y="729"/>
                  <a:pt x="108467" y="593"/>
                </a:cubicBezTo>
                <a:cubicBezTo>
                  <a:pt x="108299" y="729"/>
                  <a:pt x="108148" y="881"/>
                  <a:pt x="107996" y="1049"/>
                </a:cubicBezTo>
                <a:cubicBezTo>
                  <a:pt x="107844" y="654"/>
                  <a:pt x="107616" y="289"/>
                  <a:pt x="107312" y="0"/>
                </a:cubicBezTo>
                <a:cubicBezTo>
                  <a:pt x="107312" y="0"/>
                  <a:pt x="106613" y="714"/>
                  <a:pt x="106598" y="1352"/>
                </a:cubicBezTo>
                <a:cubicBezTo>
                  <a:pt x="106476" y="1185"/>
                  <a:pt x="106340" y="1033"/>
                  <a:pt x="106203" y="881"/>
                </a:cubicBezTo>
                <a:cubicBezTo>
                  <a:pt x="105990" y="1109"/>
                  <a:pt x="105823" y="1352"/>
                  <a:pt x="105671" y="1611"/>
                </a:cubicBezTo>
                <a:cubicBezTo>
                  <a:pt x="105717" y="1368"/>
                  <a:pt x="105747" y="1124"/>
                  <a:pt x="105762" y="881"/>
                </a:cubicBezTo>
                <a:cubicBezTo>
                  <a:pt x="105762" y="881"/>
                  <a:pt x="105746" y="881"/>
                  <a:pt x="105717" y="881"/>
                </a:cubicBezTo>
                <a:cubicBezTo>
                  <a:pt x="105504" y="881"/>
                  <a:pt x="104595" y="904"/>
                  <a:pt x="104061" y="1292"/>
                </a:cubicBezTo>
                <a:cubicBezTo>
                  <a:pt x="103909" y="881"/>
                  <a:pt x="103681" y="517"/>
                  <a:pt x="103408" y="183"/>
                </a:cubicBezTo>
                <a:cubicBezTo>
                  <a:pt x="103134" y="426"/>
                  <a:pt x="102906" y="699"/>
                  <a:pt x="102694" y="1003"/>
                </a:cubicBezTo>
                <a:cubicBezTo>
                  <a:pt x="102420" y="1033"/>
                  <a:pt x="101813" y="1170"/>
                  <a:pt x="101463" y="1504"/>
                </a:cubicBezTo>
                <a:cubicBezTo>
                  <a:pt x="101372" y="1124"/>
                  <a:pt x="101205" y="760"/>
                  <a:pt x="100992" y="441"/>
                </a:cubicBezTo>
                <a:cubicBezTo>
                  <a:pt x="100673" y="669"/>
                  <a:pt x="100415" y="942"/>
                  <a:pt x="100202" y="1261"/>
                </a:cubicBezTo>
                <a:cubicBezTo>
                  <a:pt x="99899" y="1079"/>
                  <a:pt x="99549" y="957"/>
                  <a:pt x="99200" y="897"/>
                </a:cubicBezTo>
                <a:cubicBezTo>
                  <a:pt x="99185" y="1018"/>
                  <a:pt x="99169" y="1155"/>
                  <a:pt x="99169" y="1292"/>
                </a:cubicBezTo>
                <a:cubicBezTo>
                  <a:pt x="99002" y="1124"/>
                  <a:pt x="98805" y="988"/>
                  <a:pt x="98592" y="897"/>
                </a:cubicBezTo>
                <a:cubicBezTo>
                  <a:pt x="98349" y="790"/>
                  <a:pt x="98091" y="714"/>
                  <a:pt x="97833" y="654"/>
                </a:cubicBezTo>
                <a:cubicBezTo>
                  <a:pt x="97817" y="790"/>
                  <a:pt x="97802" y="912"/>
                  <a:pt x="97787" y="1033"/>
                </a:cubicBezTo>
                <a:cubicBezTo>
                  <a:pt x="97711" y="881"/>
                  <a:pt x="97605" y="729"/>
                  <a:pt x="97498" y="593"/>
                </a:cubicBezTo>
                <a:cubicBezTo>
                  <a:pt x="97331" y="729"/>
                  <a:pt x="97179" y="881"/>
                  <a:pt x="97043" y="1049"/>
                </a:cubicBezTo>
                <a:cubicBezTo>
                  <a:pt x="96891" y="654"/>
                  <a:pt x="96648" y="289"/>
                  <a:pt x="96359" y="0"/>
                </a:cubicBezTo>
                <a:cubicBezTo>
                  <a:pt x="96359" y="0"/>
                  <a:pt x="95660" y="714"/>
                  <a:pt x="95630" y="1352"/>
                </a:cubicBezTo>
                <a:cubicBezTo>
                  <a:pt x="95508" y="1185"/>
                  <a:pt x="95387" y="1033"/>
                  <a:pt x="95235" y="881"/>
                </a:cubicBezTo>
                <a:cubicBezTo>
                  <a:pt x="95037" y="1109"/>
                  <a:pt x="94870" y="1352"/>
                  <a:pt x="94734" y="1611"/>
                </a:cubicBezTo>
                <a:cubicBezTo>
                  <a:pt x="94779" y="1368"/>
                  <a:pt x="94810" y="1124"/>
                  <a:pt x="94810" y="881"/>
                </a:cubicBezTo>
                <a:cubicBezTo>
                  <a:pt x="94810" y="881"/>
                  <a:pt x="94794" y="881"/>
                  <a:pt x="94765" y="881"/>
                </a:cubicBezTo>
                <a:cubicBezTo>
                  <a:pt x="94555" y="881"/>
                  <a:pt x="93655" y="904"/>
                  <a:pt x="93108" y="1292"/>
                </a:cubicBezTo>
                <a:cubicBezTo>
                  <a:pt x="92956" y="881"/>
                  <a:pt x="92728" y="517"/>
                  <a:pt x="92470" y="183"/>
                </a:cubicBezTo>
                <a:cubicBezTo>
                  <a:pt x="92197" y="426"/>
                  <a:pt x="91954" y="699"/>
                  <a:pt x="91756" y="1003"/>
                </a:cubicBezTo>
                <a:cubicBezTo>
                  <a:pt x="91483" y="1033"/>
                  <a:pt x="90860" y="1170"/>
                  <a:pt x="90526" y="1504"/>
                </a:cubicBezTo>
                <a:cubicBezTo>
                  <a:pt x="90419" y="1124"/>
                  <a:pt x="90252" y="760"/>
                  <a:pt x="90039" y="441"/>
                </a:cubicBezTo>
                <a:cubicBezTo>
                  <a:pt x="89736" y="669"/>
                  <a:pt x="89462" y="942"/>
                  <a:pt x="89249" y="1261"/>
                </a:cubicBezTo>
                <a:cubicBezTo>
                  <a:pt x="88946" y="1079"/>
                  <a:pt x="88611" y="957"/>
                  <a:pt x="88262" y="897"/>
                </a:cubicBezTo>
                <a:cubicBezTo>
                  <a:pt x="88232" y="1018"/>
                  <a:pt x="88216" y="1155"/>
                  <a:pt x="88216" y="1292"/>
                </a:cubicBezTo>
                <a:cubicBezTo>
                  <a:pt x="88049" y="1124"/>
                  <a:pt x="87867" y="988"/>
                  <a:pt x="87639" y="897"/>
                </a:cubicBezTo>
                <a:cubicBezTo>
                  <a:pt x="87396" y="790"/>
                  <a:pt x="87153" y="714"/>
                  <a:pt x="86880" y="654"/>
                </a:cubicBezTo>
                <a:cubicBezTo>
                  <a:pt x="86864" y="790"/>
                  <a:pt x="86849" y="912"/>
                  <a:pt x="86849" y="1033"/>
                </a:cubicBezTo>
                <a:cubicBezTo>
                  <a:pt x="86758" y="881"/>
                  <a:pt x="86667" y="729"/>
                  <a:pt x="86561" y="593"/>
                </a:cubicBezTo>
                <a:cubicBezTo>
                  <a:pt x="86394" y="729"/>
                  <a:pt x="86242" y="881"/>
                  <a:pt x="86090" y="1049"/>
                </a:cubicBezTo>
                <a:cubicBezTo>
                  <a:pt x="85938" y="654"/>
                  <a:pt x="85710" y="289"/>
                  <a:pt x="85406" y="0"/>
                </a:cubicBezTo>
                <a:cubicBezTo>
                  <a:pt x="85406" y="0"/>
                  <a:pt x="84707" y="714"/>
                  <a:pt x="84692" y="1352"/>
                </a:cubicBezTo>
                <a:cubicBezTo>
                  <a:pt x="84571" y="1185"/>
                  <a:pt x="84434" y="1033"/>
                  <a:pt x="84297" y="881"/>
                </a:cubicBezTo>
                <a:cubicBezTo>
                  <a:pt x="84084" y="1109"/>
                  <a:pt x="83917" y="1352"/>
                  <a:pt x="83765" y="1611"/>
                </a:cubicBezTo>
                <a:cubicBezTo>
                  <a:pt x="83811" y="1368"/>
                  <a:pt x="83841" y="1124"/>
                  <a:pt x="83857" y="881"/>
                </a:cubicBezTo>
                <a:cubicBezTo>
                  <a:pt x="83857" y="881"/>
                  <a:pt x="83840" y="881"/>
                  <a:pt x="83809" y="881"/>
                </a:cubicBezTo>
                <a:cubicBezTo>
                  <a:pt x="83594" y="881"/>
                  <a:pt x="82700" y="904"/>
                  <a:pt x="82155" y="1276"/>
                </a:cubicBezTo>
                <a:cubicBezTo>
                  <a:pt x="82003" y="881"/>
                  <a:pt x="81775" y="517"/>
                  <a:pt x="81502" y="183"/>
                </a:cubicBezTo>
                <a:cubicBezTo>
                  <a:pt x="81228" y="426"/>
                  <a:pt x="81001" y="699"/>
                  <a:pt x="80788" y="1003"/>
                </a:cubicBezTo>
                <a:cubicBezTo>
                  <a:pt x="80514" y="1033"/>
                  <a:pt x="79907" y="1170"/>
                  <a:pt x="79557" y="1504"/>
                </a:cubicBezTo>
                <a:cubicBezTo>
                  <a:pt x="79466" y="1124"/>
                  <a:pt x="79299" y="760"/>
                  <a:pt x="79086" y="441"/>
                </a:cubicBezTo>
                <a:cubicBezTo>
                  <a:pt x="78767" y="669"/>
                  <a:pt x="78509" y="942"/>
                  <a:pt x="78297" y="1261"/>
                </a:cubicBezTo>
                <a:cubicBezTo>
                  <a:pt x="77993" y="1079"/>
                  <a:pt x="77643" y="957"/>
                  <a:pt x="77294" y="897"/>
                </a:cubicBezTo>
                <a:cubicBezTo>
                  <a:pt x="77279" y="1018"/>
                  <a:pt x="77264" y="1155"/>
                  <a:pt x="77264" y="1292"/>
                </a:cubicBezTo>
                <a:cubicBezTo>
                  <a:pt x="77096" y="1124"/>
                  <a:pt x="76899" y="988"/>
                  <a:pt x="76686" y="897"/>
                </a:cubicBezTo>
                <a:cubicBezTo>
                  <a:pt x="76443" y="790"/>
                  <a:pt x="76185" y="714"/>
                  <a:pt x="75927" y="654"/>
                </a:cubicBezTo>
                <a:cubicBezTo>
                  <a:pt x="75911" y="775"/>
                  <a:pt x="75896" y="897"/>
                  <a:pt x="75881" y="1033"/>
                </a:cubicBezTo>
                <a:cubicBezTo>
                  <a:pt x="75805" y="866"/>
                  <a:pt x="75714" y="729"/>
                  <a:pt x="75608" y="578"/>
                </a:cubicBezTo>
                <a:cubicBezTo>
                  <a:pt x="75425" y="729"/>
                  <a:pt x="75273" y="881"/>
                  <a:pt x="75137" y="1033"/>
                </a:cubicBezTo>
                <a:cubicBezTo>
                  <a:pt x="74985" y="654"/>
                  <a:pt x="74742" y="289"/>
                  <a:pt x="74453" y="0"/>
                </a:cubicBezTo>
                <a:cubicBezTo>
                  <a:pt x="74453" y="0"/>
                  <a:pt x="73754" y="699"/>
                  <a:pt x="73724" y="1352"/>
                </a:cubicBezTo>
                <a:cubicBezTo>
                  <a:pt x="73618" y="1185"/>
                  <a:pt x="73481" y="1033"/>
                  <a:pt x="73329" y="881"/>
                </a:cubicBezTo>
                <a:cubicBezTo>
                  <a:pt x="73131" y="1109"/>
                  <a:pt x="72949" y="1352"/>
                  <a:pt x="72812" y="1611"/>
                </a:cubicBezTo>
                <a:cubicBezTo>
                  <a:pt x="72858" y="1368"/>
                  <a:pt x="72888" y="1124"/>
                  <a:pt x="72888" y="881"/>
                </a:cubicBezTo>
                <a:cubicBezTo>
                  <a:pt x="72888" y="881"/>
                  <a:pt x="72872" y="881"/>
                  <a:pt x="72841" y="881"/>
                </a:cubicBezTo>
                <a:cubicBezTo>
                  <a:pt x="72626" y="881"/>
                  <a:pt x="71734" y="904"/>
                  <a:pt x="71202" y="1276"/>
                </a:cubicBezTo>
                <a:cubicBezTo>
                  <a:pt x="71035" y="881"/>
                  <a:pt x="70822" y="517"/>
                  <a:pt x="70549" y="183"/>
                </a:cubicBezTo>
                <a:cubicBezTo>
                  <a:pt x="70276" y="426"/>
                  <a:pt x="70032" y="699"/>
                  <a:pt x="69835" y="1003"/>
                </a:cubicBezTo>
                <a:cubicBezTo>
                  <a:pt x="69562" y="1033"/>
                  <a:pt x="68954" y="1170"/>
                  <a:pt x="68604" y="1504"/>
                </a:cubicBezTo>
                <a:cubicBezTo>
                  <a:pt x="68513" y="1124"/>
                  <a:pt x="68346" y="760"/>
                  <a:pt x="68118" y="441"/>
                </a:cubicBezTo>
                <a:cubicBezTo>
                  <a:pt x="67815" y="669"/>
                  <a:pt x="67556" y="942"/>
                  <a:pt x="67344" y="1261"/>
                </a:cubicBezTo>
                <a:cubicBezTo>
                  <a:pt x="67025" y="1079"/>
                  <a:pt x="66690" y="957"/>
                  <a:pt x="66341" y="897"/>
                </a:cubicBezTo>
                <a:cubicBezTo>
                  <a:pt x="66326" y="1018"/>
                  <a:pt x="66311" y="1155"/>
                  <a:pt x="66295" y="1292"/>
                </a:cubicBezTo>
                <a:cubicBezTo>
                  <a:pt x="66143" y="1124"/>
                  <a:pt x="65946" y="988"/>
                  <a:pt x="65733" y="897"/>
                </a:cubicBezTo>
                <a:cubicBezTo>
                  <a:pt x="65490" y="790"/>
                  <a:pt x="65232" y="714"/>
                  <a:pt x="64974" y="654"/>
                </a:cubicBezTo>
                <a:cubicBezTo>
                  <a:pt x="64959" y="775"/>
                  <a:pt x="64943" y="897"/>
                  <a:pt x="64943" y="1033"/>
                </a:cubicBezTo>
                <a:cubicBezTo>
                  <a:pt x="64852" y="866"/>
                  <a:pt x="64761" y="729"/>
                  <a:pt x="64655" y="578"/>
                </a:cubicBezTo>
                <a:cubicBezTo>
                  <a:pt x="64488" y="714"/>
                  <a:pt x="64320" y="881"/>
                  <a:pt x="64184" y="1033"/>
                </a:cubicBezTo>
                <a:cubicBezTo>
                  <a:pt x="64032" y="654"/>
                  <a:pt x="63789" y="289"/>
                  <a:pt x="63500" y="0"/>
                </a:cubicBezTo>
                <a:cubicBezTo>
                  <a:pt x="63500" y="0"/>
                  <a:pt x="62801" y="699"/>
                  <a:pt x="62771" y="1352"/>
                </a:cubicBezTo>
                <a:cubicBezTo>
                  <a:pt x="62665" y="1185"/>
                  <a:pt x="62528" y="1033"/>
                  <a:pt x="62391" y="881"/>
                </a:cubicBezTo>
                <a:cubicBezTo>
                  <a:pt x="62179" y="1109"/>
                  <a:pt x="62011" y="1352"/>
                  <a:pt x="61860" y="1611"/>
                </a:cubicBezTo>
                <a:cubicBezTo>
                  <a:pt x="61905" y="1368"/>
                  <a:pt x="61935" y="1124"/>
                  <a:pt x="61951" y="881"/>
                </a:cubicBezTo>
                <a:cubicBezTo>
                  <a:pt x="61951" y="881"/>
                  <a:pt x="61934" y="881"/>
                  <a:pt x="61902" y="881"/>
                </a:cubicBezTo>
                <a:cubicBezTo>
                  <a:pt x="61685" y="881"/>
                  <a:pt x="60781" y="904"/>
                  <a:pt x="60249" y="1276"/>
                </a:cubicBezTo>
                <a:cubicBezTo>
                  <a:pt x="60097" y="881"/>
                  <a:pt x="59869" y="517"/>
                  <a:pt x="59596" y="183"/>
                </a:cubicBezTo>
                <a:cubicBezTo>
                  <a:pt x="59323" y="426"/>
                  <a:pt x="59079" y="699"/>
                  <a:pt x="58882" y="1003"/>
                </a:cubicBezTo>
                <a:cubicBezTo>
                  <a:pt x="58609" y="1033"/>
                  <a:pt x="58001" y="1170"/>
                  <a:pt x="57652" y="1504"/>
                </a:cubicBezTo>
                <a:cubicBezTo>
                  <a:pt x="57560" y="1124"/>
                  <a:pt x="57393" y="760"/>
                  <a:pt x="57165" y="441"/>
                </a:cubicBezTo>
                <a:cubicBezTo>
                  <a:pt x="56862" y="669"/>
                  <a:pt x="56603" y="942"/>
                  <a:pt x="56391" y="1261"/>
                </a:cubicBezTo>
                <a:cubicBezTo>
                  <a:pt x="56072" y="1079"/>
                  <a:pt x="55737" y="957"/>
                  <a:pt x="55388" y="897"/>
                </a:cubicBezTo>
                <a:cubicBezTo>
                  <a:pt x="55373" y="1018"/>
                  <a:pt x="55358" y="1155"/>
                  <a:pt x="55342" y="1292"/>
                </a:cubicBezTo>
                <a:cubicBezTo>
                  <a:pt x="55191" y="1124"/>
                  <a:pt x="54993" y="988"/>
                  <a:pt x="54780" y="897"/>
                </a:cubicBezTo>
                <a:cubicBezTo>
                  <a:pt x="54537" y="790"/>
                  <a:pt x="54279" y="714"/>
                  <a:pt x="54021" y="654"/>
                </a:cubicBezTo>
                <a:cubicBezTo>
                  <a:pt x="54006" y="775"/>
                  <a:pt x="53990" y="897"/>
                  <a:pt x="53990" y="1033"/>
                </a:cubicBezTo>
                <a:cubicBezTo>
                  <a:pt x="53899" y="866"/>
                  <a:pt x="53808" y="729"/>
                  <a:pt x="53702" y="578"/>
                </a:cubicBezTo>
                <a:cubicBezTo>
                  <a:pt x="53535" y="714"/>
                  <a:pt x="53383" y="881"/>
                  <a:pt x="53231" y="1033"/>
                </a:cubicBezTo>
                <a:cubicBezTo>
                  <a:pt x="53079" y="654"/>
                  <a:pt x="52851" y="289"/>
                  <a:pt x="52547" y="0"/>
                </a:cubicBezTo>
                <a:cubicBezTo>
                  <a:pt x="52547" y="0"/>
                  <a:pt x="51848" y="699"/>
                  <a:pt x="51818" y="1352"/>
                </a:cubicBezTo>
                <a:cubicBezTo>
                  <a:pt x="51712" y="1185"/>
                  <a:pt x="51590" y="1033"/>
                  <a:pt x="51438" y="881"/>
                </a:cubicBezTo>
                <a:cubicBezTo>
                  <a:pt x="51241" y="1109"/>
                  <a:pt x="51058" y="1352"/>
                  <a:pt x="50922" y="1611"/>
                </a:cubicBezTo>
                <a:cubicBezTo>
                  <a:pt x="50967" y="1368"/>
                  <a:pt x="50998" y="1124"/>
                  <a:pt x="50998" y="881"/>
                </a:cubicBezTo>
                <a:cubicBezTo>
                  <a:pt x="50998" y="881"/>
                  <a:pt x="50981" y="881"/>
                  <a:pt x="50950" y="881"/>
                </a:cubicBezTo>
                <a:cubicBezTo>
                  <a:pt x="50735" y="881"/>
                  <a:pt x="49843" y="904"/>
                  <a:pt x="49311" y="1276"/>
                </a:cubicBezTo>
                <a:cubicBezTo>
                  <a:pt x="49144" y="881"/>
                  <a:pt x="48932" y="517"/>
                  <a:pt x="48658" y="183"/>
                </a:cubicBezTo>
                <a:cubicBezTo>
                  <a:pt x="48385" y="426"/>
                  <a:pt x="48142" y="699"/>
                  <a:pt x="47944" y="1003"/>
                </a:cubicBezTo>
                <a:cubicBezTo>
                  <a:pt x="47671" y="1033"/>
                  <a:pt x="47048" y="1170"/>
                  <a:pt x="46714" y="1504"/>
                </a:cubicBezTo>
                <a:cubicBezTo>
                  <a:pt x="46623" y="1124"/>
                  <a:pt x="46455" y="760"/>
                  <a:pt x="46228" y="441"/>
                </a:cubicBezTo>
                <a:cubicBezTo>
                  <a:pt x="45924" y="669"/>
                  <a:pt x="45666" y="942"/>
                  <a:pt x="45453" y="1261"/>
                </a:cubicBezTo>
                <a:cubicBezTo>
                  <a:pt x="45134" y="1079"/>
                  <a:pt x="44800" y="957"/>
                  <a:pt x="44450" y="897"/>
                </a:cubicBezTo>
                <a:cubicBezTo>
                  <a:pt x="44435" y="1018"/>
                  <a:pt x="44420" y="1155"/>
                  <a:pt x="44405" y="1292"/>
                </a:cubicBezTo>
                <a:cubicBezTo>
                  <a:pt x="44253" y="1124"/>
                  <a:pt x="44055" y="988"/>
                  <a:pt x="43843" y="897"/>
                </a:cubicBezTo>
                <a:cubicBezTo>
                  <a:pt x="43600" y="790"/>
                  <a:pt x="43341" y="714"/>
                  <a:pt x="43083" y="654"/>
                </a:cubicBezTo>
                <a:cubicBezTo>
                  <a:pt x="43053" y="775"/>
                  <a:pt x="43037" y="912"/>
                  <a:pt x="43037" y="1033"/>
                </a:cubicBezTo>
                <a:cubicBezTo>
                  <a:pt x="42946" y="866"/>
                  <a:pt x="42855" y="729"/>
                  <a:pt x="42749" y="578"/>
                </a:cubicBezTo>
                <a:cubicBezTo>
                  <a:pt x="42582" y="729"/>
                  <a:pt x="42430" y="881"/>
                  <a:pt x="42278" y="1033"/>
                </a:cubicBezTo>
                <a:cubicBezTo>
                  <a:pt x="42126" y="654"/>
                  <a:pt x="41898" y="289"/>
                  <a:pt x="41594" y="0"/>
                </a:cubicBezTo>
                <a:cubicBezTo>
                  <a:pt x="41594" y="0"/>
                  <a:pt x="40895" y="699"/>
                  <a:pt x="40880" y="1352"/>
                </a:cubicBezTo>
                <a:cubicBezTo>
                  <a:pt x="40759" y="1185"/>
                  <a:pt x="40637" y="1033"/>
                  <a:pt x="40485" y="881"/>
                </a:cubicBezTo>
                <a:cubicBezTo>
                  <a:pt x="40288" y="1109"/>
                  <a:pt x="40106" y="1352"/>
                  <a:pt x="39954" y="1611"/>
                </a:cubicBezTo>
                <a:cubicBezTo>
                  <a:pt x="40014" y="1368"/>
                  <a:pt x="40030" y="1124"/>
                  <a:pt x="40045" y="881"/>
                </a:cubicBezTo>
                <a:cubicBezTo>
                  <a:pt x="40045" y="881"/>
                  <a:pt x="40028" y="881"/>
                  <a:pt x="39997" y="881"/>
                </a:cubicBezTo>
                <a:cubicBezTo>
                  <a:pt x="39782" y="881"/>
                  <a:pt x="38888" y="904"/>
                  <a:pt x="38343" y="1276"/>
                </a:cubicBezTo>
                <a:cubicBezTo>
                  <a:pt x="38191" y="881"/>
                  <a:pt x="37964" y="517"/>
                  <a:pt x="37690" y="183"/>
                </a:cubicBezTo>
                <a:cubicBezTo>
                  <a:pt x="37417" y="426"/>
                  <a:pt x="37189" y="699"/>
                  <a:pt x="36976" y="1003"/>
                </a:cubicBezTo>
                <a:cubicBezTo>
                  <a:pt x="36703" y="1033"/>
                  <a:pt x="36095" y="1170"/>
                  <a:pt x="35746" y="1504"/>
                </a:cubicBezTo>
                <a:cubicBezTo>
                  <a:pt x="35654" y="1124"/>
                  <a:pt x="35487" y="760"/>
                  <a:pt x="35275" y="441"/>
                </a:cubicBezTo>
                <a:cubicBezTo>
                  <a:pt x="34956" y="669"/>
                  <a:pt x="34697" y="942"/>
                  <a:pt x="34485" y="1261"/>
                </a:cubicBezTo>
                <a:cubicBezTo>
                  <a:pt x="34181" y="1079"/>
                  <a:pt x="33847" y="957"/>
                  <a:pt x="33497" y="897"/>
                </a:cubicBezTo>
                <a:cubicBezTo>
                  <a:pt x="33467" y="1018"/>
                  <a:pt x="33452" y="1155"/>
                  <a:pt x="33452" y="1292"/>
                </a:cubicBezTo>
                <a:cubicBezTo>
                  <a:pt x="33285" y="1124"/>
                  <a:pt x="33087" y="988"/>
                  <a:pt x="32874" y="897"/>
                </a:cubicBezTo>
                <a:cubicBezTo>
                  <a:pt x="32631" y="790"/>
                  <a:pt x="32373" y="714"/>
                  <a:pt x="32115" y="654"/>
                </a:cubicBezTo>
                <a:cubicBezTo>
                  <a:pt x="32115" y="654"/>
                  <a:pt x="32084" y="805"/>
                  <a:pt x="32069" y="1033"/>
                </a:cubicBezTo>
                <a:cubicBezTo>
                  <a:pt x="31993" y="866"/>
                  <a:pt x="31902" y="729"/>
                  <a:pt x="31796" y="578"/>
                </a:cubicBezTo>
                <a:cubicBezTo>
                  <a:pt x="31629" y="729"/>
                  <a:pt x="31462" y="881"/>
                  <a:pt x="31325" y="1033"/>
                </a:cubicBezTo>
                <a:cubicBezTo>
                  <a:pt x="31173" y="654"/>
                  <a:pt x="30930" y="289"/>
                  <a:pt x="30641" y="0"/>
                </a:cubicBezTo>
                <a:cubicBezTo>
                  <a:pt x="30641" y="0"/>
                  <a:pt x="29943" y="699"/>
                  <a:pt x="29912" y="1352"/>
                </a:cubicBezTo>
                <a:cubicBezTo>
                  <a:pt x="29806" y="1185"/>
                  <a:pt x="29669" y="1033"/>
                  <a:pt x="29532" y="881"/>
                </a:cubicBezTo>
                <a:cubicBezTo>
                  <a:pt x="29320" y="1109"/>
                  <a:pt x="29137" y="1352"/>
                  <a:pt x="29001" y="1611"/>
                </a:cubicBezTo>
                <a:cubicBezTo>
                  <a:pt x="29046" y="1368"/>
                  <a:pt x="29077" y="1124"/>
                  <a:pt x="29092" y="881"/>
                </a:cubicBezTo>
                <a:cubicBezTo>
                  <a:pt x="29092" y="881"/>
                  <a:pt x="29075" y="881"/>
                  <a:pt x="29044" y="881"/>
                </a:cubicBezTo>
                <a:cubicBezTo>
                  <a:pt x="28826" y="881"/>
                  <a:pt x="27922" y="904"/>
                  <a:pt x="27390" y="1276"/>
                </a:cubicBezTo>
                <a:cubicBezTo>
                  <a:pt x="27223" y="881"/>
                  <a:pt x="27011" y="517"/>
                  <a:pt x="26737" y="183"/>
                </a:cubicBezTo>
                <a:cubicBezTo>
                  <a:pt x="26464" y="426"/>
                  <a:pt x="26221" y="699"/>
                  <a:pt x="26023" y="1003"/>
                </a:cubicBezTo>
                <a:cubicBezTo>
                  <a:pt x="25750" y="1033"/>
                  <a:pt x="25142" y="1170"/>
                  <a:pt x="24793" y="1504"/>
                </a:cubicBezTo>
                <a:cubicBezTo>
                  <a:pt x="24701" y="1124"/>
                  <a:pt x="24534" y="760"/>
                  <a:pt x="24307" y="441"/>
                </a:cubicBezTo>
                <a:cubicBezTo>
                  <a:pt x="24003" y="669"/>
                  <a:pt x="23744" y="942"/>
                  <a:pt x="23532" y="1261"/>
                </a:cubicBezTo>
                <a:cubicBezTo>
                  <a:pt x="23213" y="1079"/>
                  <a:pt x="22879" y="957"/>
                  <a:pt x="22529" y="897"/>
                </a:cubicBezTo>
                <a:cubicBezTo>
                  <a:pt x="22514" y="1018"/>
                  <a:pt x="22499" y="1155"/>
                  <a:pt x="22484" y="1292"/>
                </a:cubicBezTo>
                <a:cubicBezTo>
                  <a:pt x="22332" y="1124"/>
                  <a:pt x="22134" y="988"/>
                  <a:pt x="21921" y="897"/>
                </a:cubicBezTo>
                <a:cubicBezTo>
                  <a:pt x="21678" y="790"/>
                  <a:pt x="21420" y="714"/>
                  <a:pt x="21162" y="654"/>
                </a:cubicBezTo>
                <a:cubicBezTo>
                  <a:pt x="21147" y="775"/>
                  <a:pt x="21132" y="897"/>
                  <a:pt x="21116" y="1033"/>
                </a:cubicBezTo>
                <a:cubicBezTo>
                  <a:pt x="21040" y="866"/>
                  <a:pt x="20934" y="729"/>
                  <a:pt x="20828" y="578"/>
                </a:cubicBezTo>
                <a:cubicBezTo>
                  <a:pt x="20661" y="714"/>
                  <a:pt x="20509" y="881"/>
                  <a:pt x="20372" y="1033"/>
                </a:cubicBezTo>
                <a:cubicBezTo>
                  <a:pt x="20205" y="654"/>
                  <a:pt x="19977" y="289"/>
                  <a:pt x="19673" y="0"/>
                </a:cubicBezTo>
                <a:cubicBezTo>
                  <a:pt x="19673" y="0"/>
                  <a:pt x="18974" y="699"/>
                  <a:pt x="18959" y="1352"/>
                </a:cubicBezTo>
                <a:cubicBezTo>
                  <a:pt x="18838" y="1185"/>
                  <a:pt x="18716" y="1033"/>
                  <a:pt x="18564" y="881"/>
                </a:cubicBezTo>
                <a:cubicBezTo>
                  <a:pt x="18367" y="1109"/>
                  <a:pt x="18184" y="1352"/>
                  <a:pt x="18032" y="1611"/>
                </a:cubicBezTo>
                <a:cubicBezTo>
                  <a:pt x="18093" y="1368"/>
                  <a:pt x="18124" y="1124"/>
                  <a:pt x="18124" y="881"/>
                </a:cubicBezTo>
                <a:cubicBezTo>
                  <a:pt x="18124" y="881"/>
                  <a:pt x="18107" y="881"/>
                  <a:pt x="18076" y="881"/>
                </a:cubicBezTo>
                <a:cubicBezTo>
                  <a:pt x="17861" y="881"/>
                  <a:pt x="16967" y="904"/>
                  <a:pt x="16422" y="1276"/>
                </a:cubicBezTo>
                <a:cubicBezTo>
                  <a:pt x="16270" y="881"/>
                  <a:pt x="16058" y="517"/>
                  <a:pt x="15784" y="183"/>
                </a:cubicBezTo>
                <a:cubicBezTo>
                  <a:pt x="15511" y="426"/>
                  <a:pt x="15268" y="699"/>
                  <a:pt x="15070" y="1003"/>
                </a:cubicBezTo>
                <a:cubicBezTo>
                  <a:pt x="14797" y="1033"/>
                  <a:pt x="14174" y="1170"/>
                  <a:pt x="13840" y="1504"/>
                </a:cubicBezTo>
                <a:cubicBezTo>
                  <a:pt x="13733" y="1124"/>
                  <a:pt x="13581" y="760"/>
                  <a:pt x="13354" y="441"/>
                </a:cubicBezTo>
                <a:cubicBezTo>
                  <a:pt x="13050" y="669"/>
                  <a:pt x="12776" y="942"/>
                  <a:pt x="12564" y="1261"/>
                </a:cubicBezTo>
                <a:cubicBezTo>
                  <a:pt x="12260" y="1079"/>
                  <a:pt x="11926" y="957"/>
                  <a:pt x="11576" y="897"/>
                </a:cubicBezTo>
                <a:cubicBezTo>
                  <a:pt x="11546" y="1018"/>
                  <a:pt x="11531" y="1155"/>
                  <a:pt x="11531" y="1292"/>
                </a:cubicBezTo>
                <a:cubicBezTo>
                  <a:pt x="11364" y="1124"/>
                  <a:pt x="11181" y="988"/>
                  <a:pt x="10953" y="897"/>
                </a:cubicBezTo>
                <a:cubicBezTo>
                  <a:pt x="10710" y="790"/>
                  <a:pt x="10467" y="714"/>
                  <a:pt x="10194" y="654"/>
                </a:cubicBezTo>
                <a:cubicBezTo>
                  <a:pt x="10179" y="775"/>
                  <a:pt x="10163" y="897"/>
                  <a:pt x="10163" y="1033"/>
                </a:cubicBezTo>
                <a:cubicBezTo>
                  <a:pt x="10072" y="866"/>
                  <a:pt x="9981" y="729"/>
                  <a:pt x="9875" y="578"/>
                </a:cubicBezTo>
                <a:cubicBezTo>
                  <a:pt x="9708" y="714"/>
                  <a:pt x="9541" y="881"/>
                  <a:pt x="9404" y="1033"/>
                </a:cubicBezTo>
                <a:cubicBezTo>
                  <a:pt x="9252" y="654"/>
                  <a:pt x="9009" y="289"/>
                  <a:pt x="8720" y="0"/>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5"/>
          <p:cNvSpPr/>
          <p:nvPr/>
        </p:nvSpPr>
        <p:spPr>
          <a:xfrm flipH="1">
            <a:off x="-1350832" y="3859134"/>
            <a:ext cx="2465671" cy="1059354"/>
          </a:xfrm>
          <a:custGeom>
            <a:avLst/>
            <a:gdLst/>
            <a:ahLst/>
            <a:cxnLst/>
            <a:rect l="l" t="t" r="r" b="b"/>
            <a:pathLst>
              <a:path w="28845" h="12393" extrusionOk="0">
                <a:moveTo>
                  <a:pt x="16094" y="0"/>
                </a:moveTo>
                <a:cubicBezTo>
                  <a:pt x="15269" y="1306"/>
                  <a:pt x="14103" y="3701"/>
                  <a:pt x="14103" y="3701"/>
                </a:cubicBezTo>
                <a:lnTo>
                  <a:pt x="14414" y="0"/>
                </a:lnTo>
                <a:lnTo>
                  <a:pt x="14414" y="0"/>
                </a:lnTo>
                <a:cubicBezTo>
                  <a:pt x="12051" y="311"/>
                  <a:pt x="9236" y="1228"/>
                  <a:pt x="6282" y="3017"/>
                </a:cubicBezTo>
                <a:cubicBezTo>
                  <a:pt x="7168" y="4991"/>
                  <a:pt x="7775" y="6826"/>
                  <a:pt x="7775" y="6826"/>
                </a:cubicBezTo>
                <a:lnTo>
                  <a:pt x="4711" y="3499"/>
                </a:lnTo>
                <a:cubicBezTo>
                  <a:pt x="2674" y="4805"/>
                  <a:pt x="0" y="8723"/>
                  <a:pt x="0" y="12393"/>
                </a:cubicBezTo>
                <a:lnTo>
                  <a:pt x="28844" y="12393"/>
                </a:lnTo>
                <a:cubicBezTo>
                  <a:pt x="28844" y="12393"/>
                  <a:pt x="27522" y="7199"/>
                  <a:pt x="24568" y="4261"/>
                </a:cubicBezTo>
                <a:cubicBezTo>
                  <a:pt x="23588" y="4680"/>
                  <a:pt x="22127" y="5256"/>
                  <a:pt x="22127" y="5256"/>
                </a:cubicBezTo>
                <a:lnTo>
                  <a:pt x="23822" y="3017"/>
                </a:lnTo>
                <a:cubicBezTo>
                  <a:pt x="23822" y="3017"/>
                  <a:pt x="21862" y="1539"/>
                  <a:pt x="20028" y="1166"/>
                </a:cubicBezTo>
                <a:lnTo>
                  <a:pt x="14958" y="6391"/>
                </a:lnTo>
                <a:cubicBezTo>
                  <a:pt x="16451" y="3514"/>
                  <a:pt x="18426" y="529"/>
                  <a:pt x="18426" y="529"/>
                </a:cubicBezTo>
                <a:cubicBezTo>
                  <a:pt x="18426" y="529"/>
                  <a:pt x="16700" y="0"/>
                  <a:pt x="16094" y="0"/>
                </a:cubicBezTo>
                <a:close/>
              </a:path>
            </a:pathLst>
          </a:custGeom>
          <a:gradFill>
            <a:gsLst>
              <a:gs pos="0">
                <a:srgbClr val="4E2E9E"/>
              </a:gs>
              <a:gs pos="100000">
                <a:srgbClr val="5A409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8" name="Google Shape;1868;p15"/>
          <p:cNvGrpSpPr/>
          <p:nvPr/>
        </p:nvGrpSpPr>
        <p:grpSpPr>
          <a:xfrm flipH="1">
            <a:off x="536362" y="3876054"/>
            <a:ext cx="564098" cy="1025526"/>
            <a:chOff x="-3473725" y="3997825"/>
            <a:chExt cx="252325" cy="458725"/>
          </a:xfrm>
        </p:grpSpPr>
        <p:sp>
          <p:nvSpPr>
            <p:cNvPr id="1869" name="Google Shape;1869;p15"/>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5"/>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5"/>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15"/>
          <p:cNvGrpSpPr/>
          <p:nvPr/>
        </p:nvGrpSpPr>
        <p:grpSpPr>
          <a:xfrm flipH="1">
            <a:off x="-122452" y="3018678"/>
            <a:ext cx="896033" cy="1025526"/>
            <a:chOff x="-2800050" y="2152500"/>
            <a:chExt cx="503050" cy="575750"/>
          </a:xfrm>
        </p:grpSpPr>
        <p:sp>
          <p:nvSpPr>
            <p:cNvPr id="1873" name="Google Shape;1873;p15"/>
            <p:cNvSpPr/>
            <p:nvPr/>
          </p:nvSpPr>
          <p:spPr>
            <a:xfrm>
              <a:off x="-2538825" y="2158325"/>
              <a:ext cx="73500" cy="126375"/>
            </a:xfrm>
            <a:custGeom>
              <a:avLst/>
              <a:gdLst/>
              <a:ahLst/>
              <a:cxnLst/>
              <a:rect l="l" t="t" r="r" b="b"/>
              <a:pathLst>
                <a:path w="2940" h="5055" extrusionOk="0">
                  <a:moveTo>
                    <a:pt x="2909" y="4479"/>
                  </a:moveTo>
                  <a:cubicBezTo>
                    <a:pt x="2909" y="4479"/>
                    <a:pt x="2909" y="4432"/>
                    <a:pt x="2893" y="4339"/>
                  </a:cubicBezTo>
                  <a:cubicBezTo>
                    <a:pt x="2878" y="4246"/>
                    <a:pt x="2862" y="4121"/>
                    <a:pt x="2846" y="3982"/>
                  </a:cubicBezTo>
                  <a:cubicBezTo>
                    <a:pt x="2831" y="3826"/>
                    <a:pt x="2815" y="3671"/>
                    <a:pt x="2784" y="3484"/>
                  </a:cubicBezTo>
                  <a:cubicBezTo>
                    <a:pt x="2769" y="3297"/>
                    <a:pt x="2753" y="3095"/>
                    <a:pt x="2738" y="2893"/>
                  </a:cubicBezTo>
                  <a:cubicBezTo>
                    <a:pt x="2722" y="2706"/>
                    <a:pt x="2691" y="2504"/>
                    <a:pt x="2691" y="2318"/>
                  </a:cubicBezTo>
                  <a:cubicBezTo>
                    <a:pt x="2675" y="2116"/>
                    <a:pt x="2675" y="1960"/>
                    <a:pt x="2660" y="1820"/>
                  </a:cubicBezTo>
                  <a:cubicBezTo>
                    <a:pt x="2644" y="1540"/>
                    <a:pt x="2644" y="1338"/>
                    <a:pt x="2644" y="1338"/>
                  </a:cubicBezTo>
                  <a:lnTo>
                    <a:pt x="2644" y="1338"/>
                  </a:lnTo>
                  <a:cubicBezTo>
                    <a:pt x="2613" y="545"/>
                    <a:pt x="1836" y="1"/>
                    <a:pt x="1089" y="234"/>
                  </a:cubicBezTo>
                  <a:cubicBezTo>
                    <a:pt x="343" y="467"/>
                    <a:pt x="1" y="1338"/>
                    <a:pt x="405" y="2007"/>
                  </a:cubicBezTo>
                  <a:lnTo>
                    <a:pt x="685" y="2458"/>
                  </a:lnTo>
                  <a:cubicBezTo>
                    <a:pt x="763" y="2598"/>
                    <a:pt x="856" y="2753"/>
                    <a:pt x="965" y="2924"/>
                  </a:cubicBezTo>
                  <a:cubicBezTo>
                    <a:pt x="1074" y="3080"/>
                    <a:pt x="1183" y="3251"/>
                    <a:pt x="1291" y="3422"/>
                  </a:cubicBezTo>
                  <a:lnTo>
                    <a:pt x="1634" y="3919"/>
                  </a:lnTo>
                  <a:lnTo>
                    <a:pt x="1929" y="4355"/>
                  </a:lnTo>
                  <a:cubicBezTo>
                    <a:pt x="2022" y="4479"/>
                    <a:pt x="2100" y="4588"/>
                    <a:pt x="2147" y="4650"/>
                  </a:cubicBezTo>
                  <a:lnTo>
                    <a:pt x="2240" y="4759"/>
                  </a:lnTo>
                  <a:cubicBezTo>
                    <a:pt x="2473" y="5054"/>
                    <a:pt x="2940" y="4852"/>
                    <a:pt x="2924" y="447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5"/>
            <p:cNvSpPr/>
            <p:nvPr/>
          </p:nvSpPr>
          <p:spPr>
            <a:xfrm>
              <a:off x="-2443575" y="2199150"/>
              <a:ext cx="76600" cy="153175"/>
            </a:xfrm>
            <a:custGeom>
              <a:avLst/>
              <a:gdLst/>
              <a:ahLst/>
              <a:cxnLst/>
              <a:rect l="l" t="t" r="r" b="b"/>
              <a:pathLst>
                <a:path w="3064" h="6127" extrusionOk="0">
                  <a:moveTo>
                    <a:pt x="1167" y="5692"/>
                  </a:moveTo>
                  <a:lnTo>
                    <a:pt x="1229" y="5536"/>
                  </a:lnTo>
                  <a:cubicBezTo>
                    <a:pt x="1260" y="5443"/>
                    <a:pt x="1322" y="5303"/>
                    <a:pt x="1384" y="5147"/>
                  </a:cubicBezTo>
                  <a:lnTo>
                    <a:pt x="1618" y="4588"/>
                  </a:lnTo>
                  <a:lnTo>
                    <a:pt x="1897" y="3950"/>
                  </a:lnTo>
                  <a:cubicBezTo>
                    <a:pt x="2006" y="3748"/>
                    <a:pt x="2100" y="3530"/>
                    <a:pt x="2193" y="3328"/>
                  </a:cubicBezTo>
                  <a:lnTo>
                    <a:pt x="2457" y="2815"/>
                  </a:lnTo>
                  <a:lnTo>
                    <a:pt x="2706" y="2302"/>
                  </a:lnTo>
                  <a:lnTo>
                    <a:pt x="2722" y="2271"/>
                  </a:lnTo>
                  <a:cubicBezTo>
                    <a:pt x="3064" y="1555"/>
                    <a:pt x="2784" y="716"/>
                    <a:pt x="2084" y="358"/>
                  </a:cubicBezTo>
                  <a:cubicBezTo>
                    <a:pt x="1384" y="1"/>
                    <a:pt x="529" y="265"/>
                    <a:pt x="172" y="965"/>
                  </a:cubicBezTo>
                  <a:cubicBezTo>
                    <a:pt x="63" y="1182"/>
                    <a:pt x="0" y="1416"/>
                    <a:pt x="16" y="1649"/>
                  </a:cubicBezTo>
                  <a:cubicBezTo>
                    <a:pt x="16" y="1649"/>
                    <a:pt x="16" y="1913"/>
                    <a:pt x="32" y="2286"/>
                  </a:cubicBezTo>
                  <a:cubicBezTo>
                    <a:pt x="32" y="2473"/>
                    <a:pt x="47" y="2691"/>
                    <a:pt x="47" y="2924"/>
                  </a:cubicBezTo>
                  <a:cubicBezTo>
                    <a:pt x="63" y="3157"/>
                    <a:pt x="78" y="3390"/>
                    <a:pt x="94" y="3639"/>
                  </a:cubicBezTo>
                  <a:cubicBezTo>
                    <a:pt x="109" y="3888"/>
                    <a:pt x="125" y="4137"/>
                    <a:pt x="156" y="4354"/>
                  </a:cubicBezTo>
                  <a:cubicBezTo>
                    <a:pt x="172" y="4588"/>
                    <a:pt x="187" y="4805"/>
                    <a:pt x="218" y="4992"/>
                  </a:cubicBezTo>
                  <a:cubicBezTo>
                    <a:pt x="234" y="5163"/>
                    <a:pt x="249" y="5318"/>
                    <a:pt x="265" y="5427"/>
                  </a:cubicBezTo>
                  <a:cubicBezTo>
                    <a:pt x="280" y="5521"/>
                    <a:pt x="280" y="5583"/>
                    <a:pt x="280" y="5583"/>
                  </a:cubicBezTo>
                  <a:cubicBezTo>
                    <a:pt x="343" y="6049"/>
                    <a:pt x="980" y="6127"/>
                    <a:pt x="1151" y="5692"/>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5"/>
            <p:cNvSpPr/>
            <p:nvPr/>
          </p:nvSpPr>
          <p:spPr>
            <a:xfrm>
              <a:off x="-2401600" y="2284675"/>
              <a:ext cx="104600" cy="151625"/>
            </a:xfrm>
            <a:custGeom>
              <a:avLst/>
              <a:gdLst/>
              <a:ahLst/>
              <a:cxnLst/>
              <a:rect l="l" t="t" r="r" b="b"/>
              <a:pathLst>
                <a:path w="4184" h="6065" extrusionOk="0">
                  <a:moveTo>
                    <a:pt x="934" y="5676"/>
                  </a:moveTo>
                  <a:lnTo>
                    <a:pt x="1043" y="5536"/>
                  </a:lnTo>
                  <a:cubicBezTo>
                    <a:pt x="1120" y="5458"/>
                    <a:pt x="1214" y="5334"/>
                    <a:pt x="1338" y="5194"/>
                  </a:cubicBezTo>
                  <a:lnTo>
                    <a:pt x="1742" y="4712"/>
                  </a:lnTo>
                  <a:cubicBezTo>
                    <a:pt x="1898" y="4541"/>
                    <a:pt x="2069" y="4354"/>
                    <a:pt x="2224" y="4168"/>
                  </a:cubicBezTo>
                  <a:cubicBezTo>
                    <a:pt x="2395" y="3981"/>
                    <a:pt x="2551" y="3794"/>
                    <a:pt x="2706" y="3623"/>
                  </a:cubicBezTo>
                  <a:lnTo>
                    <a:pt x="3142" y="3188"/>
                  </a:lnTo>
                  <a:lnTo>
                    <a:pt x="3562" y="2753"/>
                  </a:lnTo>
                  <a:lnTo>
                    <a:pt x="3593" y="2722"/>
                  </a:lnTo>
                  <a:cubicBezTo>
                    <a:pt x="4184" y="2131"/>
                    <a:pt x="4168" y="1167"/>
                    <a:pt x="3562" y="591"/>
                  </a:cubicBezTo>
                  <a:cubicBezTo>
                    <a:pt x="2971" y="0"/>
                    <a:pt x="2022" y="16"/>
                    <a:pt x="1431" y="622"/>
                  </a:cubicBezTo>
                  <a:cubicBezTo>
                    <a:pt x="1260" y="793"/>
                    <a:pt x="1136" y="1011"/>
                    <a:pt x="1058" y="1260"/>
                  </a:cubicBezTo>
                  <a:lnTo>
                    <a:pt x="887" y="1897"/>
                  </a:lnTo>
                  <a:lnTo>
                    <a:pt x="701" y="2550"/>
                  </a:lnTo>
                  <a:cubicBezTo>
                    <a:pt x="638" y="2784"/>
                    <a:pt x="576" y="3033"/>
                    <a:pt x="514" y="3281"/>
                  </a:cubicBezTo>
                  <a:cubicBezTo>
                    <a:pt x="452" y="3530"/>
                    <a:pt x="405" y="3779"/>
                    <a:pt x="343" y="4012"/>
                  </a:cubicBezTo>
                  <a:cubicBezTo>
                    <a:pt x="296" y="4261"/>
                    <a:pt x="250" y="4479"/>
                    <a:pt x="218" y="4665"/>
                  </a:cubicBezTo>
                  <a:cubicBezTo>
                    <a:pt x="172" y="4852"/>
                    <a:pt x="141" y="5007"/>
                    <a:pt x="125" y="5116"/>
                  </a:cubicBezTo>
                  <a:lnTo>
                    <a:pt x="94" y="5287"/>
                  </a:lnTo>
                  <a:cubicBezTo>
                    <a:pt x="1" y="5769"/>
                    <a:pt x="623" y="6065"/>
                    <a:pt x="934" y="5676"/>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5"/>
            <p:cNvSpPr/>
            <p:nvPr/>
          </p:nvSpPr>
          <p:spPr>
            <a:xfrm>
              <a:off x="-2654650" y="2152500"/>
              <a:ext cx="119350" cy="86725"/>
            </a:xfrm>
            <a:custGeom>
              <a:avLst/>
              <a:gdLst/>
              <a:ahLst/>
              <a:cxnLst/>
              <a:rect l="l" t="t" r="r" b="b"/>
              <a:pathLst>
                <a:path w="4774" h="3469" extrusionOk="0">
                  <a:moveTo>
                    <a:pt x="4541" y="2768"/>
                  </a:moveTo>
                  <a:lnTo>
                    <a:pt x="4447" y="2675"/>
                  </a:lnTo>
                  <a:cubicBezTo>
                    <a:pt x="4401" y="2613"/>
                    <a:pt x="4307" y="2520"/>
                    <a:pt x="4199" y="2411"/>
                  </a:cubicBezTo>
                  <a:lnTo>
                    <a:pt x="3841" y="2053"/>
                  </a:lnTo>
                  <a:lnTo>
                    <a:pt x="3421" y="1633"/>
                  </a:lnTo>
                  <a:cubicBezTo>
                    <a:pt x="3281" y="1493"/>
                    <a:pt x="3141" y="1353"/>
                    <a:pt x="3001" y="1229"/>
                  </a:cubicBezTo>
                  <a:lnTo>
                    <a:pt x="2612" y="887"/>
                  </a:lnTo>
                  <a:lnTo>
                    <a:pt x="2239" y="545"/>
                  </a:lnTo>
                  <a:cubicBezTo>
                    <a:pt x="1648" y="1"/>
                    <a:pt x="731" y="172"/>
                    <a:pt x="358" y="871"/>
                  </a:cubicBezTo>
                  <a:cubicBezTo>
                    <a:pt x="0" y="1571"/>
                    <a:pt x="389" y="2426"/>
                    <a:pt x="1151" y="2597"/>
                  </a:cubicBezTo>
                  <a:lnTo>
                    <a:pt x="1182" y="2597"/>
                  </a:lnTo>
                  <a:lnTo>
                    <a:pt x="1648" y="2706"/>
                  </a:lnTo>
                  <a:lnTo>
                    <a:pt x="2115" y="2815"/>
                  </a:lnTo>
                  <a:cubicBezTo>
                    <a:pt x="2286" y="2862"/>
                    <a:pt x="2473" y="2908"/>
                    <a:pt x="2659" y="2955"/>
                  </a:cubicBezTo>
                  <a:lnTo>
                    <a:pt x="3203" y="3111"/>
                  </a:lnTo>
                  <a:lnTo>
                    <a:pt x="3685" y="3250"/>
                  </a:lnTo>
                  <a:lnTo>
                    <a:pt x="4012" y="3344"/>
                  </a:lnTo>
                  <a:lnTo>
                    <a:pt x="4152" y="3390"/>
                  </a:lnTo>
                  <a:lnTo>
                    <a:pt x="4152" y="3390"/>
                  </a:lnTo>
                  <a:cubicBezTo>
                    <a:pt x="4510" y="3468"/>
                    <a:pt x="4774" y="3048"/>
                    <a:pt x="4541" y="276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5"/>
            <p:cNvSpPr/>
            <p:nvPr/>
          </p:nvSpPr>
          <p:spPr>
            <a:xfrm>
              <a:off x="-2743300" y="2206550"/>
              <a:ext cx="122475" cy="68050"/>
            </a:xfrm>
            <a:custGeom>
              <a:avLst/>
              <a:gdLst/>
              <a:ahLst/>
              <a:cxnLst/>
              <a:rect l="l" t="t" r="r" b="b"/>
              <a:pathLst>
                <a:path w="4899" h="2722" extrusionOk="0">
                  <a:moveTo>
                    <a:pt x="4588" y="917"/>
                  </a:moveTo>
                  <a:lnTo>
                    <a:pt x="4464" y="886"/>
                  </a:lnTo>
                  <a:cubicBezTo>
                    <a:pt x="4386" y="855"/>
                    <a:pt x="4261" y="824"/>
                    <a:pt x="4122" y="793"/>
                  </a:cubicBezTo>
                  <a:lnTo>
                    <a:pt x="3624" y="653"/>
                  </a:lnTo>
                  <a:lnTo>
                    <a:pt x="3064" y="513"/>
                  </a:lnTo>
                  <a:cubicBezTo>
                    <a:pt x="2862" y="466"/>
                    <a:pt x="2675" y="404"/>
                    <a:pt x="2489" y="373"/>
                  </a:cubicBezTo>
                  <a:lnTo>
                    <a:pt x="1976" y="264"/>
                  </a:lnTo>
                  <a:lnTo>
                    <a:pt x="1478" y="155"/>
                  </a:lnTo>
                  <a:cubicBezTo>
                    <a:pt x="716" y="0"/>
                    <a:pt x="1" y="606"/>
                    <a:pt x="48" y="1399"/>
                  </a:cubicBezTo>
                  <a:cubicBezTo>
                    <a:pt x="79" y="2177"/>
                    <a:pt x="841" y="2721"/>
                    <a:pt x="1587" y="2488"/>
                  </a:cubicBezTo>
                  <a:lnTo>
                    <a:pt x="1618" y="2488"/>
                  </a:lnTo>
                  <a:lnTo>
                    <a:pt x="2069" y="2348"/>
                  </a:lnTo>
                  <a:lnTo>
                    <a:pt x="2535" y="2208"/>
                  </a:lnTo>
                  <a:cubicBezTo>
                    <a:pt x="2691" y="2146"/>
                    <a:pt x="2893" y="2115"/>
                    <a:pt x="3064" y="2053"/>
                  </a:cubicBezTo>
                  <a:lnTo>
                    <a:pt x="3624" y="1913"/>
                  </a:lnTo>
                  <a:lnTo>
                    <a:pt x="4090" y="1788"/>
                  </a:lnTo>
                  <a:cubicBezTo>
                    <a:pt x="4230" y="1757"/>
                    <a:pt x="4355" y="1726"/>
                    <a:pt x="4433" y="1710"/>
                  </a:cubicBezTo>
                  <a:lnTo>
                    <a:pt x="4572" y="1679"/>
                  </a:lnTo>
                  <a:lnTo>
                    <a:pt x="4572" y="1679"/>
                  </a:lnTo>
                  <a:cubicBezTo>
                    <a:pt x="4775" y="1633"/>
                    <a:pt x="4899" y="1431"/>
                    <a:pt x="4852" y="1213"/>
                  </a:cubicBezTo>
                  <a:cubicBezTo>
                    <a:pt x="4821" y="1073"/>
                    <a:pt x="4728" y="964"/>
                    <a:pt x="4588" y="917"/>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5"/>
            <p:cNvSpPr/>
            <p:nvPr/>
          </p:nvSpPr>
          <p:spPr>
            <a:xfrm>
              <a:off x="-2800050" y="2280775"/>
              <a:ext cx="101100" cy="89825"/>
            </a:xfrm>
            <a:custGeom>
              <a:avLst/>
              <a:gdLst/>
              <a:ahLst/>
              <a:cxnLst/>
              <a:rect l="l" t="t" r="r" b="b"/>
              <a:pathLst>
                <a:path w="4044" h="3593" extrusionOk="0">
                  <a:moveTo>
                    <a:pt x="3577" y="48"/>
                  </a:moveTo>
                  <a:lnTo>
                    <a:pt x="3468" y="94"/>
                  </a:lnTo>
                  <a:cubicBezTo>
                    <a:pt x="3406" y="125"/>
                    <a:pt x="3313" y="156"/>
                    <a:pt x="3204" y="219"/>
                  </a:cubicBezTo>
                  <a:lnTo>
                    <a:pt x="2815" y="390"/>
                  </a:lnTo>
                  <a:lnTo>
                    <a:pt x="2380" y="607"/>
                  </a:lnTo>
                  <a:cubicBezTo>
                    <a:pt x="2224" y="685"/>
                    <a:pt x="2069" y="747"/>
                    <a:pt x="1929" y="825"/>
                  </a:cubicBezTo>
                  <a:lnTo>
                    <a:pt x="1540" y="1012"/>
                  </a:lnTo>
                  <a:lnTo>
                    <a:pt x="1167" y="1214"/>
                  </a:lnTo>
                  <a:cubicBezTo>
                    <a:pt x="1" y="1836"/>
                    <a:pt x="934" y="3593"/>
                    <a:pt x="2115" y="2971"/>
                  </a:cubicBezTo>
                  <a:cubicBezTo>
                    <a:pt x="2255" y="2893"/>
                    <a:pt x="2380" y="2784"/>
                    <a:pt x="2473" y="2629"/>
                  </a:cubicBezTo>
                  <a:lnTo>
                    <a:pt x="2489" y="2613"/>
                  </a:lnTo>
                  <a:lnTo>
                    <a:pt x="2706" y="2287"/>
                  </a:lnTo>
                  <a:lnTo>
                    <a:pt x="2924" y="1945"/>
                  </a:lnTo>
                  <a:cubicBezTo>
                    <a:pt x="3002" y="1820"/>
                    <a:pt x="3095" y="1696"/>
                    <a:pt x="3188" y="1556"/>
                  </a:cubicBezTo>
                  <a:lnTo>
                    <a:pt x="3453" y="1167"/>
                  </a:lnTo>
                  <a:cubicBezTo>
                    <a:pt x="3546" y="1043"/>
                    <a:pt x="3624" y="934"/>
                    <a:pt x="3686" y="841"/>
                  </a:cubicBezTo>
                  <a:cubicBezTo>
                    <a:pt x="3764" y="747"/>
                    <a:pt x="3826" y="654"/>
                    <a:pt x="3873" y="607"/>
                  </a:cubicBezTo>
                  <a:lnTo>
                    <a:pt x="3935" y="514"/>
                  </a:lnTo>
                  <a:lnTo>
                    <a:pt x="3935" y="514"/>
                  </a:lnTo>
                  <a:cubicBezTo>
                    <a:pt x="4044" y="374"/>
                    <a:pt x="4012" y="172"/>
                    <a:pt x="3873" y="63"/>
                  </a:cubicBezTo>
                  <a:cubicBezTo>
                    <a:pt x="3779" y="1"/>
                    <a:pt x="3670" y="1"/>
                    <a:pt x="3577" y="48"/>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5"/>
            <p:cNvSpPr/>
            <p:nvPr/>
          </p:nvSpPr>
          <p:spPr>
            <a:xfrm>
              <a:off x="-2770100" y="2345325"/>
              <a:ext cx="67275" cy="101850"/>
            </a:xfrm>
            <a:custGeom>
              <a:avLst/>
              <a:gdLst/>
              <a:ahLst/>
              <a:cxnLst/>
              <a:rect l="l" t="t" r="r" b="b"/>
              <a:pathLst>
                <a:path w="2691" h="4074" extrusionOk="0">
                  <a:moveTo>
                    <a:pt x="2084" y="233"/>
                  </a:moveTo>
                  <a:lnTo>
                    <a:pt x="2006" y="311"/>
                  </a:lnTo>
                  <a:cubicBezTo>
                    <a:pt x="1959" y="373"/>
                    <a:pt x="1897" y="435"/>
                    <a:pt x="1819" y="544"/>
                  </a:cubicBezTo>
                  <a:lnTo>
                    <a:pt x="1539" y="855"/>
                  </a:lnTo>
                  <a:lnTo>
                    <a:pt x="1228" y="1244"/>
                  </a:lnTo>
                  <a:cubicBezTo>
                    <a:pt x="1120" y="1368"/>
                    <a:pt x="1011" y="1493"/>
                    <a:pt x="917" y="1633"/>
                  </a:cubicBezTo>
                  <a:cubicBezTo>
                    <a:pt x="824" y="1757"/>
                    <a:pt x="731" y="1866"/>
                    <a:pt x="653" y="1975"/>
                  </a:cubicBezTo>
                  <a:lnTo>
                    <a:pt x="404" y="2301"/>
                  </a:lnTo>
                  <a:cubicBezTo>
                    <a:pt x="0" y="2830"/>
                    <a:pt x="202" y="3576"/>
                    <a:pt x="809" y="3825"/>
                  </a:cubicBezTo>
                  <a:cubicBezTo>
                    <a:pt x="1415" y="4074"/>
                    <a:pt x="2084" y="3701"/>
                    <a:pt x="2177" y="3048"/>
                  </a:cubicBezTo>
                  <a:lnTo>
                    <a:pt x="2177" y="3032"/>
                  </a:lnTo>
                  <a:cubicBezTo>
                    <a:pt x="2177" y="3032"/>
                    <a:pt x="2208" y="2877"/>
                    <a:pt x="2239" y="2643"/>
                  </a:cubicBezTo>
                  <a:cubicBezTo>
                    <a:pt x="2255" y="2519"/>
                    <a:pt x="2270" y="2379"/>
                    <a:pt x="2301" y="2255"/>
                  </a:cubicBezTo>
                  <a:cubicBezTo>
                    <a:pt x="2317" y="2115"/>
                    <a:pt x="2348" y="1944"/>
                    <a:pt x="2379" y="1788"/>
                  </a:cubicBezTo>
                  <a:cubicBezTo>
                    <a:pt x="2395" y="1633"/>
                    <a:pt x="2426" y="1477"/>
                    <a:pt x="2457" y="1322"/>
                  </a:cubicBezTo>
                  <a:cubicBezTo>
                    <a:pt x="2488" y="1182"/>
                    <a:pt x="2519" y="1042"/>
                    <a:pt x="2535" y="933"/>
                  </a:cubicBezTo>
                  <a:cubicBezTo>
                    <a:pt x="2566" y="809"/>
                    <a:pt x="2581" y="715"/>
                    <a:pt x="2597" y="638"/>
                  </a:cubicBezTo>
                  <a:cubicBezTo>
                    <a:pt x="2612" y="575"/>
                    <a:pt x="2628" y="529"/>
                    <a:pt x="2628" y="529"/>
                  </a:cubicBezTo>
                  <a:lnTo>
                    <a:pt x="2628" y="529"/>
                  </a:lnTo>
                  <a:cubicBezTo>
                    <a:pt x="2690" y="218"/>
                    <a:pt x="2286" y="0"/>
                    <a:pt x="2084" y="249"/>
                  </a:cubicBez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5"/>
            <p:cNvSpPr/>
            <p:nvPr/>
          </p:nvSpPr>
          <p:spPr>
            <a:xfrm>
              <a:off x="-2732800" y="2219750"/>
              <a:ext cx="368950" cy="508500"/>
            </a:xfrm>
            <a:custGeom>
              <a:avLst/>
              <a:gdLst/>
              <a:ahLst/>
              <a:cxnLst/>
              <a:rect l="l" t="t" r="r" b="b"/>
              <a:pathLst>
                <a:path w="14758" h="20340" extrusionOk="0">
                  <a:moveTo>
                    <a:pt x="79" y="3608"/>
                  </a:moveTo>
                  <a:cubicBezTo>
                    <a:pt x="63" y="3670"/>
                    <a:pt x="47" y="3717"/>
                    <a:pt x="32" y="3779"/>
                  </a:cubicBezTo>
                  <a:lnTo>
                    <a:pt x="32" y="3826"/>
                  </a:lnTo>
                  <a:lnTo>
                    <a:pt x="32" y="3857"/>
                  </a:lnTo>
                  <a:lnTo>
                    <a:pt x="32" y="3872"/>
                  </a:lnTo>
                  <a:lnTo>
                    <a:pt x="16" y="3935"/>
                  </a:lnTo>
                  <a:lnTo>
                    <a:pt x="1" y="4043"/>
                  </a:lnTo>
                  <a:lnTo>
                    <a:pt x="1" y="4121"/>
                  </a:lnTo>
                  <a:lnTo>
                    <a:pt x="1" y="4277"/>
                  </a:lnTo>
                  <a:cubicBezTo>
                    <a:pt x="1" y="4479"/>
                    <a:pt x="1" y="4665"/>
                    <a:pt x="32" y="4868"/>
                  </a:cubicBezTo>
                  <a:cubicBezTo>
                    <a:pt x="63" y="5225"/>
                    <a:pt x="141" y="5583"/>
                    <a:pt x="234" y="5925"/>
                  </a:cubicBezTo>
                  <a:cubicBezTo>
                    <a:pt x="421" y="6594"/>
                    <a:pt x="685" y="7247"/>
                    <a:pt x="1011" y="7853"/>
                  </a:cubicBezTo>
                  <a:cubicBezTo>
                    <a:pt x="1183" y="8164"/>
                    <a:pt x="1369" y="8459"/>
                    <a:pt x="1587" y="8755"/>
                  </a:cubicBezTo>
                  <a:cubicBezTo>
                    <a:pt x="1805" y="9066"/>
                    <a:pt x="2069" y="9346"/>
                    <a:pt x="2364" y="9579"/>
                  </a:cubicBezTo>
                  <a:cubicBezTo>
                    <a:pt x="2535" y="9719"/>
                    <a:pt x="2722" y="9843"/>
                    <a:pt x="2924" y="9937"/>
                  </a:cubicBezTo>
                  <a:cubicBezTo>
                    <a:pt x="2986" y="9968"/>
                    <a:pt x="3048" y="9983"/>
                    <a:pt x="3111" y="9999"/>
                  </a:cubicBezTo>
                  <a:lnTo>
                    <a:pt x="3142" y="10014"/>
                  </a:lnTo>
                  <a:lnTo>
                    <a:pt x="3188" y="10030"/>
                  </a:lnTo>
                  <a:cubicBezTo>
                    <a:pt x="3235" y="10046"/>
                    <a:pt x="3266" y="10046"/>
                    <a:pt x="3297" y="10046"/>
                  </a:cubicBezTo>
                  <a:cubicBezTo>
                    <a:pt x="3406" y="10077"/>
                    <a:pt x="3515" y="10092"/>
                    <a:pt x="3639" y="10092"/>
                  </a:cubicBezTo>
                  <a:cubicBezTo>
                    <a:pt x="4028" y="10108"/>
                    <a:pt x="4417" y="10061"/>
                    <a:pt x="4806" y="9952"/>
                  </a:cubicBezTo>
                  <a:cubicBezTo>
                    <a:pt x="5490" y="9766"/>
                    <a:pt x="6143" y="9470"/>
                    <a:pt x="6749" y="9097"/>
                  </a:cubicBezTo>
                  <a:cubicBezTo>
                    <a:pt x="7060" y="8895"/>
                    <a:pt x="7340" y="8662"/>
                    <a:pt x="7604" y="8397"/>
                  </a:cubicBezTo>
                  <a:cubicBezTo>
                    <a:pt x="7760" y="8257"/>
                    <a:pt x="7884" y="8102"/>
                    <a:pt x="7993" y="7915"/>
                  </a:cubicBezTo>
                  <a:cubicBezTo>
                    <a:pt x="8055" y="7822"/>
                    <a:pt x="8118" y="7713"/>
                    <a:pt x="8164" y="7604"/>
                  </a:cubicBezTo>
                  <a:lnTo>
                    <a:pt x="8164" y="7573"/>
                  </a:lnTo>
                  <a:lnTo>
                    <a:pt x="8164" y="7558"/>
                  </a:lnTo>
                  <a:cubicBezTo>
                    <a:pt x="8164" y="7542"/>
                    <a:pt x="8164" y="7589"/>
                    <a:pt x="8180" y="7527"/>
                  </a:cubicBezTo>
                  <a:lnTo>
                    <a:pt x="8180" y="7495"/>
                  </a:lnTo>
                  <a:lnTo>
                    <a:pt x="8195" y="7433"/>
                  </a:lnTo>
                  <a:cubicBezTo>
                    <a:pt x="8195" y="7402"/>
                    <a:pt x="8211" y="7355"/>
                    <a:pt x="8211" y="7324"/>
                  </a:cubicBezTo>
                  <a:lnTo>
                    <a:pt x="8211" y="7262"/>
                  </a:lnTo>
                  <a:cubicBezTo>
                    <a:pt x="8211" y="7247"/>
                    <a:pt x="8211" y="7231"/>
                    <a:pt x="8211" y="7216"/>
                  </a:cubicBezTo>
                  <a:cubicBezTo>
                    <a:pt x="8242" y="6998"/>
                    <a:pt x="8242" y="6780"/>
                    <a:pt x="8211" y="6578"/>
                  </a:cubicBezTo>
                  <a:cubicBezTo>
                    <a:pt x="8180" y="6391"/>
                    <a:pt x="8133" y="6205"/>
                    <a:pt x="8086" y="6018"/>
                  </a:cubicBezTo>
                  <a:cubicBezTo>
                    <a:pt x="7978" y="5676"/>
                    <a:pt x="7838" y="5334"/>
                    <a:pt x="7682" y="5023"/>
                  </a:cubicBezTo>
                  <a:cubicBezTo>
                    <a:pt x="7511" y="4697"/>
                    <a:pt x="7325" y="4386"/>
                    <a:pt x="7091" y="4106"/>
                  </a:cubicBezTo>
                  <a:cubicBezTo>
                    <a:pt x="6967" y="3950"/>
                    <a:pt x="6827" y="3810"/>
                    <a:pt x="6671" y="3686"/>
                  </a:cubicBezTo>
                  <a:cubicBezTo>
                    <a:pt x="6640" y="3655"/>
                    <a:pt x="6594" y="3624"/>
                    <a:pt x="6547" y="3593"/>
                  </a:cubicBezTo>
                  <a:cubicBezTo>
                    <a:pt x="6500" y="3561"/>
                    <a:pt x="6454" y="3530"/>
                    <a:pt x="6407" y="3499"/>
                  </a:cubicBezTo>
                  <a:cubicBezTo>
                    <a:pt x="6345" y="3468"/>
                    <a:pt x="6283" y="3437"/>
                    <a:pt x="6236" y="3406"/>
                  </a:cubicBezTo>
                  <a:lnTo>
                    <a:pt x="6189" y="3390"/>
                  </a:lnTo>
                  <a:lnTo>
                    <a:pt x="6158" y="3390"/>
                  </a:lnTo>
                  <a:lnTo>
                    <a:pt x="6127" y="3375"/>
                  </a:lnTo>
                  <a:lnTo>
                    <a:pt x="6127" y="3375"/>
                  </a:lnTo>
                  <a:lnTo>
                    <a:pt x="6065" y="3359"/>
                  </a:lnTo>
                  <a:cubicBezTo>
                    <a:pt x="5941" y="3328"/>
                    <a:pt x="5801" y="3313"/>
                    <a:pt x="5661" y="3313"/>
                  </a:cubicBezTo>
                  <a:cubicBezTo>
                    <a:pt x="5552" y="3313"/>
                    <a:pt x="5459" y="3328"/>
                    <a:pt x="5350" y="3344"/>
                  </a:cubicBezTo>
                  <a:cubicBezTo>
                    <a:pt x="5163" y="3359"/>
                    <a:pt x="4977" y="3406"/>
                    <a:pt x="4790" y="3468"/>
                  </a:cubicBezTo>
                  <a:cubicBezTo>
                    <a:pt x="4448" y="3593"/>
                    <a:pt x="4121" y="3733"/>
                    <a:pt x="3810" y="3919"/>
                  </a:cubicBezTo>
                  <a:cubicBezTo>
                    <a:pt x="3639" y="4028"/>
                    <a:pt x="3499" y="4121"/>
                    <a:pt x="3344" y="4246"/>
                  </a:cubicBezTo>
                  <a:cubicBezTo>
                    <a:pt x="3188" y="4370"/>
                    <a:pt x="3048" y="4526"/>
                    <a:pt x="2924" y="4697"/>
                  </a:cubicBezTo>
                  <a:cubicBezTo>
                    <a:pt x="2877" y="4743"/>
                    <a:pt x="2846" y="4790"/>
                    <a:pt x="2831" y="4852"/>
                  </a:cubicBezTo>
                  <a:cubicBezTo>
                    <a:pt x="2815" y="4883"/>
                    <a:pt x="2800" y="4899"/>
                    <a:pt x="2784" y="4945"/>
                  </a:cubicBezTo>
                  <a:lnTo>
                    <a:pt x="2753" y="4992"/>
                  </a:lnTo>
                  <a:lnTo>
                    <a:pt x="2753" y="5008"/>
                  </a:lnTo>
                  <a:lnTo>
                    <a:pt x="2753" y="5023"/>
                  </a:lnTo>
                  <a:lnTo>
                    <a:pt x="2753" y="5054"/>
                  </a:lnTo>
                  <a:lnTo>
                    <a:pt x="2722" y="5132"/>
                  </a:lnTo>
                  <a:cubicBezTo>
                    <a:pt x="2722" y="5163"/>
                    <a:pt x="2706" y="5210"/>
                    <a:pt x="2706" y="5256"/>
                  </a:cubicBezTo>
                  <a:lnTo>
                    <a:pt x="2706" y="5350"/>
                  </a:lnTo>
                  <a:lnTo>
                    <a:pt x="2706" y="5443"/>
                  </a:lnTo>
                  <a:cubicBezTo>
                    <a:pt x="2706" y="5645"/>
                    <a:pt x="2737" y="5847"/>
                    <a:pt x="2800" y="6049"/>
                  </a:cubicBezTo>
                  <a:cubicBezTo>
                    <a:pt x="2909" y="6407"/>
                    <a:pt x="3064" y="6749"/>
                    <a:pt x="3266" y="7060"/>
                  </a:cubicBezTo>
                  <a:cubicBezTo>
                    <a:pt x="3359" y="7216"/>
                    <a:pt x="3484" y="7371"/>
                    <a:pt x="3624" y="7511"/>
                  </a:cubicBezTo>
                  <a:cubicBezTo>
                    <a:pt x="3702" y="7589"/>
                    <a:pt x="3795" y="7666"/>
                    <a:pt x="3888" y="7729"/>
                  </a:cubicBezTo>
                  <a:cubicBezTo>
                    <a:pt x="3919" y="7744"/>
                    <a:pt x="3950" y="7760"/>
                    <a:pt x="3981" y="7775"/>
                  </a:cubicBezTo>
                  <a:cubicBezTo>
                    <a:pt x="4013" y="7791"/>
                    <a:pt x="4044" y="7806"/>
                    <a:pt x="4075" y="7822"/>
                  </a:cubicBezTo>
                  <a:lnTo>
                    <a:pt x="4106" y="7822"/>
                  </a:lnTo>
                  <a:lnTo>
                    <a:pt x="4121" y="7822"/>
                  </a:lnTo>
                  <a:lnTo>
                    <a:pt x="4137" y="7838"/>
                  </a:lnTo>
                  <a:lnTo>
                    <a:pt x="4168" y="7838"/>
                  </a:lnTo>
                  <a:lnTo>
                    <a:pt x="4230" y="7853"/>
                  </a:lnTo>
                  <a:lnTo>
                    <a:pt x="4292" y="7853"/>
                  </a:lnTo>
                  <a:cubicBezTo>
                    <a:pt x="4526" y="7884"/>
                    <a:pt x="4759" y="7853"/>
                    <a:pt x="4977" y="7775"/>
                  </a:cubicBezTo>
                  <a:cubicBezTo>
                    <a:pt x="5148" y="7698"/>
                    <a:pt x="5319" y="7620"/>
                    <a:pt x="5474" y="7511"/>
                  </a:cubicBezTo>
                  <a:cubicBezTo>
                    <a:pt x="5630" y="7402"/>
                    <a:pt x="5770" y="7278"/>
                    <a:pt x="5894" y="7153"/>
                  </a:cubicBezTo>
                  <a:cubicBezTo>
                    <a:pt x="6018" y="7013"/>
                    <a:pt x="6127" y="6873"/>
                    <a:pt x="6221" y="6702"/>
                  </a:cubicBezTo>
                  <a:cubicBezTo>
                    <a:pt x="6267" y="6578"/>
                    <a:pt x="6221" y="6438"/>
                    <a:pt x="6096" y="6376"/>
                  </a:cubicBezTo>
                  <a:cubicBezTo>
                    <a:pt x="6018" y="6345"/>
                    <a:pt x="5925" y="6345"/>
                    <a:pt x="5863" y="6391"/>
                  </a:cubicBezTo>
                  <a:lnTo>
                    <a:pt x="5847" y="6407"/>
                  </a:lnTo>
                  <a:cubicBezTo>
                    <a:pt x="5599" y="6562"/>
                    <a:pt x="5350" y="6702"/>
                    <a:pt x="5101" y="6796"/>
                  </a:cubicBezTo>
                  <a:cubicBezTo>
                    <a:pt x="4961" y="6842"/>
                    <a:pt x="4837" y="6889"/>
                    <a:pt x="4712" y="6920"/>
                  </a:cubicBezTo>
                  <a:cubicBezTo>
                    <a:pt x="4619" y="6936"/>
                    <a:pt x="4526" y="6936"/>
                    <a:pt x="4432" y="6936"/>
                  </a:cubicBezTo>
                  <a:lnTo>
                    <a:pt x="4432" y="6936"/>
                  </a:lnTo>
                  <a:lnTo>
                    <a:pt x="4417" y="6920"/>
                  </a:lnTo>
                  <a:cubicBezTo>
                    <a:pt x="4417" y="6920"/>
                    <a:pt x="4386" y="6905"/>
                    <a:pt x="4417" y="6920"/>
                  </a:cubicBezTo>
                  <a:lnTo>
                    <a:pt x="4417" y="6920"/>
                  </a:lnTo>
                  <a:lnTo>
                    <a:pt x="4417" y="6920"/>
                  </a:lnTo>
                  <a:lnTo>
                    <a:pt x="4401" y="6905"/>
                  </a:lnTo>
                  <a:cubicBezTo>
                    <a:pt x="4370" y="6873"/>
                    <a:pt x="4339" y="6842"/>
                    <a:pt x="4308" y="6811"/>
                  </a:cubicBezTo>
                  <a:cubicBezTo>
                    <a:pt x="4215" y="6718"/>
                    <a:pt x="4152" y="6625"/>
                    <a:pt x="4090" y="6516"/>
                  </a:cubicBezTo>
                  <a:cubicBezTo>
                    <a:pt x="3950" y="6283"/>
                    <a:pt x="3841" y="6034"/>
                    <a:pt x="3779" y="5769"/>
                  </a:cubicBezTo>
                  <a:cubicBezTo>
                    <a:pt x="3748" y="5661"/>
                    <a:pt x="3733" y="5552"/>
                    <a:pt x="3733" y="5427"/>
                  </a:cubicBezTo>
                  <a:lnTo>
                    <a:pt x="3733" y="5396"/>
                  </a:lnTo>
                  <a:lnTo>
                    <a:pt x="3733" y="5381"/>
                  </a:lnTo>
                  <a:lnTo>
                    <a:pt x="3733" y="5381"/>
                  </a:lnTo>
                  <a:lnTo>
                    <a:pt x="3733" y="5381"/>
                  </a:lnTo>
                  <a:lnTo>
                    <a:pt x="3733" y="5381"/>
                  </a:lnTo>
                  <a:lnTo>
                    <a:pt x="3733" y="5381"/>
                  </a:lnTo>
                  <a:lnTo>
                    <a:pt x="3733" y="5381"/>
                  </a:lnTo>
                  <a:lnTo>
                    <a:pt x="3733" y="5381"/>
                  </a:lnTo>
                  <a:lnTo>
                    <a:pt x="3733" y="5381"/>
                  </a:lnTo>
                  <a:lnTo>
                    <a:pt x="3733" y="5381"/>
                  </a:lnTo>
                  <a:lnTo>
                    <a:pt x="3748" y="5350"/>
                  </a:lnTo>
                  <a:cubicBezTo>
                    <a:pt x="3748" y="5350"/>
                    <a:pt x="3764" y="5334"/>
                    <a:pt x="3779" y="5303"/>
                  </a:cubicBezTo>
                  <a:cubicBezTo>
                    <a:pt x="3841" y="5225"/>
                    <a:pt x="3919" y="5147"/>
                    <a:pt x="4013" y="5085"/>
                  </a:cubicBezTo>
                  <a:cubicBezTo>
                    <a:pt x="4121" y="4992"/>
                    <a:pt x="4230" y="4930"/>
                    <a:pt x="4355" y="4852"/>
                  </a:cubicBezTo>
                  <a:cubicBezTo>
                    <a:pt x="4603" y="4728"/>
                    <a:pt x="4852" y="4619"/>
                    <a:pt x="5117" y="4541"/>
                  </a:cubicBezTo>
                  <a:cubicBezTo>
                    <a:pt x="5241" y="4494"/>
                    <a:pt x="5365" y="4479"/>
                    <a:pt x="5505" y="4463"/>
                  </a:cubicBezTo>
                  <a:cubicBezTo>
                    <a:pt x="5552" y="4448"/>
                    <a:pt x="5599" y="4448"/>
                    <a:pt x="5661" y="4463"/>
                  </a:cubicBezTo>
                  <a:cubicBezTo>
                    <a:pt x="5707" y="4463"/>
                    <a:pt x="5754" y="4479"/>
                    <a:pt x="5738" y="4463"/>
                  </a:cubicBezTo>
                  <a:lnTo>
                    <a:pt x="5770" y="4479"/>
                  </a:lnTo>
                  <a:lnTo>
                    <a:pt x="5770" y="4479"/>
                  </a:lnTo>
                  <a:lnTo>
                    <a:pt x="5770" y="4479"/>
                  </a:lnTo>
                  <a:lnTo>
                    <a:pt x="5816" y="4494"/>
                  </a:lnTo>
                  <a:lnTo>
                    <a:pt x="5863" y="4541"/>
                  </a:lnTo>
                  <a:lnTo>
                    <a:pt x="5925" y="4588"/>
                  </a:lnTo>
                  <a:cubicBezTo>
                    <a:pt x="6018" y="4665"/>
                    <a:pt x="6096" y="4759"/>
                    <a:pt x="6174" y="4852"/>
                  </a:cubicBezTo>
                  <a:cubicBezTo>
                    <a:pt x="6345" y="5070"/>
                    <a:pt x="6485" y="5319"/>
                    <a:pt x="6609" y="5567"/>
                  </a:cubicBezTo>
                  <a:cubicBezTo>
                    <a:pt x="6718" y="5816"/>
                    <a:pt x="6827" y="6080"/>
                    <a:pt x="6889" y="6360"/>
                  </a:cubicBezTo>
                  <a:cubicBezTo>
                    <a:pt x="6920" y="6485"/>
                    <a:pt x="6951" y="6609"/>
                    <a:pt x="6967" y="6749"/>
                  </a:cubicBezTo>
                  <a:cubicBezTo>
                    <a:pt x="6982" y="6842"/>
                    <a:pt x="6982" y="6951"/>
                    <a:pt x="6967" y="7060"/>
                  </a:cubicBezTo>
                  <a:cubicBezTo>
                    <a:pt x="6967" y="7060"/>
                    <a:pt x="6967" y="7060"/>
                    <a:pt x="6967" y="7076"/>
                  </a:cubicBezTo>
                  <a:lnTo>
                    <a:pt x="6967" y="7076"/>
                  </a:lnTo>
                  <a:lnTo>
                    <a:pt x="6951" y="7122"/>
                  </a:lnTo>
                  <a:lnTo>
                    <a:pt x="6951" y="7122"/>
                  </a:lnTo>
                  <a:lnTo>
                    <a:pt x="6951" y="7122"/>
                  </a:lnTo>
                  <a:cubicBezTo>
                    <a:pt x="6936" y="7169"/>
                    <a:pt x="6920" y="7200"/>
                    <a:pt x="6889" y="7231"/>
                  </a:cubicBezTo>
                  <a:cubicBezTo>
                    <a:pt x="6827" y="7324"/>
                    <a:pt x="6749" y="7402"/>
                    <a:pt x="6671" y="7480"/>
                  </a:cubicBezTo>
                  <a:cubicBezTo>
                    <a:pt x="6469" y="7666"/>
                    <a:pt x="6252" y="7822"/>
                    <a:pt x="6018" y="7962"/>
                  </a:cubicBezTo>
                  <a:cubicBezTo>
                    <a:pt x="5521" y="8257"/>
                    <a:pt x="4992" y="8475"/>
                    <a:pt x="4448" y="8615"/>
                  </a:cubicBezTo>
                  <a:cubicBezTo>
                    <a:pt x="4199" y="8677"/>
                    <a:pt x="3950" y="8708"/>
                    <a:pt x="3702" y="8708"/>
                  </a:cubicBezTo>
                  <a:cubicBezTo>
                    <a:pt x="3655" y="8693"/>
                    <a:pt x="3608" y="8693"/>
                    <a:pt x="3577" y="8677"/>
                  </a:cubicBezTo>
                  <a:lnTo>
                    <a:pt x="3562" y="8677"/>
                  </a:lnTo>
                  <a:lnTo>
                    <a:pt x="3562" y="8677"/>
                  </a:lnTo>
                  <a:lnTo>
                    <a:pt x="3530" y="8677"/>
                  </a:lnTo>
                  <a:lnTo>
                    <a:pt x="3484" y="8662"/>
                  </a:lnTo>
                  <a:cubicBezTo>
                    <a:pt x="3391" y="8615"/>
                    <a:pt x="3313" y="8568"/>
                    <a:pt x="3235" y="8506"/>
                  </a:cubicBezTo>
                  <a:cubicBezTo>
                    <a:pt x="3048" y="8320"/>
                    <a:pt x="2877" y="8133"/>
                    <a:pt x="2722" y="7915"/>
                  </a:cubicBezTo>
                  <a:cubicBezTo>
                    <a:pt x="2566" y="7682"/>
                    <a:pt x="2411" y="7433"/>
                    <a:pt x="2287" y="7184"/>
                  </a:cubicBezTo>
                  <a:cubicBezTo>
                    <a:pt x="2022" y="6656"/>
                    <a:pt x="1820" y="6112"/>
                    <a:pt x="1665" y="5536"/>
                  </a:cubicBezTo>
                  <a:cubicBezTo>
                    <a:pt x="1602" y="5272"/>
                    <a:pt x="1540" y="4992"/>
                    <a:pt x="1525" y="4728"/>
                  </a:cubicBezTo>
                  <a:cubicBezTo>
                    <a:pt x="1509" y="4603"/>
                    <a:pt x="1509" y="4479"/>
                    <a:pt x="1525" y="4354"/>
                  </a:cubicBezTo>
                  <a:lnTo>
                    <a:pt x="1525" y="4277"/>
                  </a:lnTo>
                  <a:lnTo>
                    <a:pt x="1525" y="4230"/>
                  </a:lnTo>
                  <a:lnTo>
                    <a:pt x="1525" y="4215"/>
                  </a:lnTo>
                  <a:lnTo>
                    <a:pt x="1525" y="4199"/>
                  </a:lnTo>
                  <a:lnTo>
                    <a:pt x="1525" y="4168"/>
                  </a:lnTo>
                  <a:lnTo>
                    <a:pt x="1525" y="4152"/>
                  </a:lnTo>
                  <a:lnTo>
                    <a:pt x="1525" y="4137"/>
                  </a:lnTo>
                  <a:cubicBezTo>
                    <a:pt x="1525" y="4121"/>
                    <a:pt x="1540" y="4090"/>
                    <a:pt x="1540" y="4075"/>
                  </a:cubicBezTo>
                  <a:cubicBezTo>
                    <a:pt x="1618" y="3872"/>
                    <a:pt x="1727" y="3686"/>
                    <a:pt x="1882" y="3530"/>
                  </a:cubicBezTo>
                  <a:cubicBezTo>
                    <a:pt x="2053" y="3328"/>
                    <a:pt x="2240" y="3157"/>
                    <a:pt x="2458" y="3002"/>
                  </a:cubicBezTo>
                  <a:cubicBezTo>
                    <a:pt x="2924" y="2675"/>
                    <a:pt x="3437" y="2411"/>
                    <a:pt x="3966" y="2209"/>
                  </a:cubicBezTo>
                  <a:cubicBezTo>
                    <a:pt x="4510" y="1991"/>
                    <a:pt x="5085" y="1851"/>
                    <a:pt x="5661" y="1758"/>
                  </a:cubicBezTo>
                  <a:cubicBezTo>
                    <a:pt x="6174" y="1664"/>
                    <a:pt x="6687" y="1649"/>
                    <a:pt x="7216" y="1680"/>
                  </a:cubicBezTo>
                  <a:cubicBezTo>
                    <a:pt x="7496" y="1835"/>
                    <a:pt x="7775" y="2022"/>
                    <a:pt x="8024" y="2209"/>
                  </a:cubicBezTo>
                  <a:cubicBezTo>
                    <a:pt x="8320" y="2442"/>
                    <a:pt x="8615" y="2691"/>
                    <a:pt x="8879" y="2955"/>
                  </a:cubicBezTo>
                  <a:cubicBezTo>
                    <a:pt x="9408" y="3484"/>
                    <a:pt x="9890" y="4090"/>
                    <a:pt x="10294" y="4728"/>
                  </a:cubicBezTo>
                  <a:cubicBezTo>
                    <a:pt x="10699" y="5365"/>
                    <a:pt x="11025" y="6034"/>
                    <a:pt x="11290" y="6749"/>
                  </a:cubicBezTo>
                  <a:cubicBezTo>
                    <a:pt x="11554" y="7449"/>
                    <a:pt x="11741" y="8180"/>
                    <a:pt x="11865" y="8926"/>
                  </a:cubicBezTo>
                  <a:cubicBezTo>
                    <a:pt x="11974" y="9672"/>
                    <a:pt x="12020" y="10419"/>
                    <a:pt x="11989" y="11165"/>
                  </a:cubicBezTo>
                  <a:cubicBezTo>
                    <a:pt x="11974" y="11538"/>
                    <a:pt x="11958" y="11911"/>
                    <a:pt x="11912" y="12300"/>
                  </a:cubicBezTo>
                  <a:cubicBezTo>
                    <a:pt x="11865" y="12673"/>
                    <a:pt x="11803" y="13047"/>
                    <a:pt x="11725" y="13420"/>
                  </a:cubicBezTo>
                  <a:cubicBezTo>
                    <a:pt x="11663" y="13793"/>
                    <a:pt x="11569" y="14151"/>
                    <a:pt x="11476" y="14524"/>
                  </a:cubicBezTo>
                  <a:cubicBezTo>
                    <a:pt x="11367" y="14897"/>
                    <a:pt x="11258" y="15255"/>
                    <a:pt x="11134" y="15628"/>
                  </a:cubicBezTo>
                  <a:cubicBezTo>
                    <a:pt x="11025" y="15985"/>
                    <a:pt x="10885" y="16343"/>
                    <a:pt x="10730" y="16701"/>
                  </a:cubicBezTo>
                  <a:cubicBezTo>
                    <a:pt x="10668" y="16887"/>
                    <a:pt x="10590" y="17058"/>
                    <a:pt x="10512" y="17229"/>
                  </a:cubicBezTo>
                  <a:cubicBezTo>
                    <a:pt x="10481" y="17307"/>
                    <a:pt x="10434" y="17400"/>
                    <a:pt x="10388" y="17494"/>
                  </a:cubicBezTo>
                  <a:lnTo>
                    <a:pt x="10263" y="17789"/>
                  </a:lnTo>
                  <a:cubicBezTo>
                    <a:pt x="9921" y="18629"/>
                    <a:pt x="10294" y="19593"/>
                    <a:pt x="11119" y="19966"/>
                  </a:cubicBezTo>
                  <a:cubicBezTo>
                    <a:pt x="11958" y="20339"/>
                    <a:pt x="12938" y="19997"/>
                    <a:pt x="13342" y="19173"/>
                  </a:cubicBezTo>
                  <a:cubicBezTo>
                    <a:pt x="13358" y="19126"/>
                    <a:pt x="13373" y="19080"/>
                    <a:pt x="13389" y="19033"/>
                  </a:cubicBezTo>
                  <a:lnTo>
                    <a:pt x="13498" y="18753"/>
                  </a:lnTo>
                  <a:cubicBezTo>
                    <a:pt x="13529" y="18644"/>
                    <a:pt x="13560" y="18551"/>
                    <a:pt x="13606" y="18442"/>
                  </a:cubicBezTo>
                  <a:cubicBezTo>
                    <a:pt x="13669" y="18224"/>
                    <a:pt x="13746" y="18007"/>
                    <a:pt x="13809" y="17789"/>
                  </a:cubicBezTo>
                  <a:cubicBezTo>
                    <a:pt x="13949" y="17369"/>
                    <a:pt x="14057" y="16934"/>
                    <a:pt x="14166" y="16498"/>
                  </a:cubicBezTo>
                  <a:cubicBezTo>
                    <a:pt x="14275" y="16063"/>
                    <a:pt x="14368" y="15628"/>
                    <a:pt x="14446" y="15177"/>
                  </a:cubicBezTo>
                  <a:cubicBezTo>
                    <a:pt x="14539" y="14741"/>
                    <a:pt x="14602" y="14290"/>
                    <a:pt x="14648" y="13840"/>
                  </a:cubicBezTo>
                  <a:cubicBezTo>
                    <a:pt x="14695" y="13389"/>
                    <a:pt x="14726" y="12938"/>
                    <a:pt x="14742" y="12487"/>
                  </a:cubicBezTo>
                  <a:cubicBezTo>
                    <a:pt x="14757" y="12020"/>
                    <a:pt x="14742" y="11569"/>
                    <a:pt x="14726" y="11118"/>
                  </a:cubicBezTo>
                  <a:cubicBezTo>
                    <a:pt x="14679" y="10217"/>
                    <a:pt x="14539" y="9299"/>
                    <a:pt x="14337" y="8413"/>
                  </a:cubicBezTo>
                  <a:cubicBezTo>
                    <a:pt x="14120" y="7527"/>
                    <a:pt x="13809" y="6671"/>
                    <a:pt x="13420" y="5847"/>
                  </a:cubicBezTo>
                  <a:cubicBezTo>
                    <a:pt x="13031" y="5023"/>
                    <a:pt x="12565" y="4230"/>
                    <a:pt x="12020" y="3515"/>
                  </a:cubicBezTo>
                  <a:cubicBezTo>
                    <a:pt x="11461" y="2784"/>
                    <a:pt x="10839" y="2131"/>
                    <a:pt x="10139" y="1540"/>
                  </a:cubicBezTo>
                  <a:cubicBezTo>
                    <a:pt x="9797" y="1245"/>
                    <a:pt x="9424" y="980"/>
                    <a:pt x="9035" y="747"/>
                  </a:cubicBezTo>
                  <a:cubicBezTo>
                    <a:pt x="8631" y="483"/>
                    <a:pt x="8195" y="281"/>
                    <a:pt x="7760" y="125"/>
                  </a:cubicBezTo>
                  <a:lnTo>
                    <a:pt x="7589" y="63"/>
                  </a:lnTo>
                  <a:lnTo>
                    <a:pt x="7527" y="63"/>
                  </a:lnTo>
                  <a:cubicBezTo>
                    <a:pt x="6827" y="1"/>
                    <a:pt x="6112" y="32"/>
                    <a:pt x="5412" y="156"/>
                  </a:cubicBezTo>
                  <a:cubicBezTo>
                    <a:pt x="4712" y="265"/>
                    <a:pt x="4044" y="452"/>
                    <a:pt x="3391" y="716"/>
                  </a:cubicBezTo>
                  <a:cubicBezTo>
                    <a:pt x="2737" y="965"/>
                    <a:pt x="2100" y="1307"/>
                    <a:pt x="1540" y="1742"/>
                  </a:cubicBezTo>
                  <a:cubicBezTo>
                    <a:pt x="1229" y="1960"/>
                    <a:pt x="949" y="2224"/>
                    <a:pt x="701" y="2520"/>
                  </a:cubicBezTo>
                  <a:cubicBezTo>
                    <a:pt x="421" y="2831"/>
                    <a:pt x="203" y="3204"/>
                    <a:pt x="79" y="3608"/>
                  </a:cubicBezTo>
                  <a:close/>
                  <a:moveTo>
                    <a:pt x="1525" y="4152"/>
                  </a:moveTo>
                  <a:close/>
                </a:path>
              </a:pathLst>
            </a:custGeom>
            <a:gradFill>
              <a:gsLst>
                <a:gs pos="0">
                  <a:srgbClr val="D55262"/>
                </a:gs>
                <a:gs pos="57000">
                  <a:srgbClr val="D5526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15"/>
          <p:cNvGrpSpPr/>
          <p:nvPr/>
        </p:nvGrpSpPr>
        <p:grpSpPr>
          <a:xfrm rot="-781624" flipH="1">
            <a:off x="244749" y="4719332"/>
            <a:ext cx="940714" cy="534115"/>
            <a:chOff x="-3782375" y="5691525"/>
            <a:chExt cx="447075" cy="253850"/>
          </a:xfrm>
        </p:grpSpPr>
        <p:sp>
          <p:nvSpPr>
            <p:cNvPr id="1882" name="Google Shape;1882;p15"/>
            <p:cNvSpPr/>
            <p:nvPr/>
          </p:nvSpPr>
          <p:spPr>
            <a:xfrm>
              <a:off x="-3782375" y="5691525"/>
              <a:ext cx="447075" cy="253850"/>
            </a:xfrm>
            <a:custGeom>
              <a:avLst/>
              <a:gdLst/>
              <a:ahLst/>
              <a:cxnLst/>
              <a:rect l="l" t="t" r="r" b="b"/>
              <a:pathLst>
                <a:path w="17883" h="10154" extrusionOk="0">
                  <a:moveTo>
                    <a:pt x="1" y="5784"/>
                  </a:moveTo>
                  <a:lnTo>
                    <a:pt x="1105" y="3421"/>
                  </a:lnTo>
                  <a:lnTo>
                    <a:pt x="6516" y="451"/>
                  </a:lnTo>
                  <a:lnTo>
                    <a:pt x="10932" y="0"/>
                  </a:lnTo>
                  <a:lnTo>
                    <a:pt x="17431" y="1555"/>
                  </a:lnTo>
                  <a:lnTo>
                    <a:pt x="17882" y="4354"/>
                  </a:lnTo>
                  <a:lnTo>
                    <a:pt x="16048" y="6624"/>
                  </a:lnTo>
                  <a:lnTo>
                    <a:pt x="7744" y="10154"/>
                  </a:lnTo>
                  <a:lnTo>
                    <a:pt x="1478" y="10076"/>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5"/>
            <p:cNvSpPr/>
            <p:nvPr/>
          </p:nvSpPr>
          <p:spPr>
            <a:xfrm>
              <a:off x="-3745450" y="5730400"/>
              <a:ext cx="410150" cy="214975"/>
            </a:xfrm>
            <a:custGeom>
              <a:avLst/>
              <a:gdLst/>
              <a:ahLst/>
              <a:cxnLst/>
              <a:rect l="l" t="t" r="r" b="b"/>
              <a:pathLst>
                <a:path w="16406" h="8599" extrusionOk="0">
                  <a:moveTo>
                    <a:pt x="14571" y="5069"/>
                  </a:moveTo>
                  <a:lnTo>
                    <a:pt x="16405" y="2799"/>
                  </a:lnTo>
                  <a:lnTo>
                    <a:pt x="15954" y="0"/>
                  </a:lnTo>
                  <a:lnTo>
                    <a:pt x="13078" y="3514"/>
                  </a:lnTo>
                  <a:lnTo>
                    <a:pt x="11134" y="3903"/>
                  </a:lnTo>
                  <a:lnTo>
                    <a:pt x="10186" y="4820"/>
                  </a:lnTo>
                  <a:lnTo>
                    <a:pt x="10201" y="4245"/>
                  </a:lnTo>
                  <a:lnTo>
                    <a:pt x="6531" y="4634"/>
                  </a:lnTo>
                  <a:lnTo>
                    <a:pt x="4930" y="5691"/>
                  </a:lnTo>
                  <a:lnTo>
                    <a:pt x="3328" y="5629"/>
                  </a:lnTo>
                  <a:lnTo>
                    <a:pt x="1105" y="6406"/>
                  </a:lnTo>
                  <a:lnTo>
                    <a:pt x="1" y="8521"/>
                  </a:lnTo>
                  <a:lnTo>
                    <a:pt x="6267" y="8599"/>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5"/>
            <p:cNvSpPr/>
            <p:nvPr/>
          </p:nvSpPr>
          <p:spPr>
            <a:xfrm>
              <a:off x="-3782375" y="5702800"/>
              <a:ext cx="162900" cy="240650"/>
            </a:xfrm>
            <a:custGeom>
              <a:avLst/>
              <a:gdLst/>
              <a:ahLst/>
              <a:cxnLst/>
              <a:rect l="l" t="t" r="r" b="b"/>
              <a:pathLst>
                <a:path w="6516" h="9626" extrusionOk="0">
                  <a:moveTo>
                    <a:pt x="2691" y="5287"/>
                  </a:moveTo>
                  <a:lnTo>
                    <a:pt x="2349" y="4929"/>
                  </a:lnTo>
                  <a:lnTo>
                    <a:pt x="2846" y="4540"/>
                  </a:lnTo>
                  <a:lnTo>
                    <a:pt x="3328" y="2923"/>
                  </a:lnTo>
                  <a:lnTo>
                    <a:pt x="6516" y="0"/>
                  </a:lnTo>
                  <a:lnTo>
                    <a:pt x="1105" y="2970"/>
                  </a:lnTo>
                  <a:lnTo>
                    <a:pt x="1" y="5333"/>
                  </a:lnTo>
                  <a:lnTo>
                    <a:pt x="1478" y="9625"/>
                  </a:lnTo>
                  <a:lnTo>
                    <a:pt x="2582" y="7510"/>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5"/>
            <p:cNvSpPr/>
            <p:nvPr/>
          </p:nvSpPr>
          <p:spPr>
            <a:xfrm>
              <a:off x="-3418525" y="5729600"/>
              <a:ext cx="71950" cy="88675"/>
            </a:xfrm>
            <a:custGeom>
              <a:avLst/>
              <a:gdLst/>
              <a:ahLst/>
              <a:cxnLst/>
              <a:rect l="l" t="t" r="r" b="b"/>
              <a:pathLst>
                <a:path w="2878" h="3547" extrusionOk="0">
                  <a:moveTo>
                    <a:pt x="2722" y="1"/>
                  </a:moveTo>
                  <a:lnTo>
                    <a:pt x="1" y="3546"/>
                  </a:lnTo>
                  <a:lnTo>
                    <a:pt x="1" y="3546"/>
                  </a:lnTo>
                  <a:lnTo>
                    <a:pt x="2877" y="32"/>
                  </a:lnTo>
                  <a:lnTo>
                    <a:pt x="2722" y="1"/>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5"/>
            <p:cNvSpPr/>
            <p:nvPr/>
          </p:nvSpPr>
          <p:spPr>
            <a:xfrm>
              <a:off x="-3607050" y="5693450"/>
              <a:ext cx="116250" cy="113550"/>
            </a:xfrm>
            <a:custGeom>
              <a:avLst/>
              <a:gdLst/>
              <a:ahLst/>
              <a:cxnLst/>
              <a:rect l="l" t="t" r="r" b="b"/>
              <a:pathLst>
                <a:path w="4650" h="4542" extrusionOk="0">
                  <a:moveTo>
                    <a:pt x="0" y="4541"/>
                  </a:moveTo>
                  <a:lnTo>
                    <a:pt x="1571" y="3888"/>
                  </a:lnTo>
                  <a:lnTo>
                    <a:pt x="1586" y="3873"/>
                  </a:lnTo>
                  <a:lnTo>
                    <a:pt x="1617" y="3857"/>
                  </a:lnTo>
                  <a:lnTo>
                    <a:pt x="2939" y="1913"/>
                  </a:lnTo>
                  <a:lnTo>
                    <a:pt x="4245" y="1089"/>
                  </a:lnTo>
                  <a:lnTo>
                    <a:pt x="4261" y="1089"/>
                  </a:lnTo>
                  <a:lnTo>
                    <a:pt x="4276" y="1058"/>
                  </a:lnTo>
                  <a:lnTo>
                    <a:pt x="4650" y="94"/>
                  </a:lnTo>
                  <a:lnTo>
                    <a:pt x="4230" y="1"/>
                  </a:lnTo>
                  <a:lnTo>
                    <a:pt x="4168" y="1012"/>
                  </a:lnTo>
                  <a:lnTo>
                    <a:pt x="2861" y="1805"/>
                  </a:lnTo>
                  <a:lnTo>
                    <a:pt x="2846" y="1820"/>
                  </a:lnTo>
                  <a:lnTo>
                    <a:pt x="2846" y="1836"/>
                  </a:lnTo>
                  <a:lnTo>
                    <a:pt x="1446" y="37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5"/>
            <p:cNvSpPr/>
            <p:nvPr/>
          </p:nvSpPr>
          <p:spPr>
            <a:xfrm>
              <a:off x="-3607050" y="5692300"/>
              <a:ext cx="105750" cy="114700"/>
            </a:xfrm>
            <a:custGeom>
              <a:avLst/>
              <a:gdLst/>
              <a:ahLst/>
              <a:cxnLst/>
              <a:rect l="l" t="t" r="r" b="b"/>
              <a:pathLst>
                <a:path w="4230" h="4588" extrusionOk="0">
                  <a:moveTo>
                    <a:pt x="4059" y="0"/>
                  </a:moveTo>
                  <a:lnTo>
                    <a:pt x="4059" y="995"/>
                  </a:lnTo>
                  <a:lnTo>
                    <a:pt x="2784" y="1835"/>
                  </a:lnTo>
                  <a:lnTo>
                    <a:pt x="2768" y="1835"/>
                  </a:lnTo>
                  <a:lnTo>
                    <a:pt x="2768" y="1851"/>
                  </a:lnTo>
                  <a:lnTo>
                    <a:pt x="1338" y="3592"/>
                  </a:lnTo>
                  <a:lnTo>
                    <a:pt x="0" y="4587"/>
                  </a:lnTo>
                  <a:lnTo>
                    <a:pt x="1446" y="3748"/>
                  </a:lnTo>
                  <a:lnTo>
                    <a:pt x="2846" y="1882"/>
                  </a:lnTo>
                  <a:lnTo>
                    <a:pt x="2846" y="1866"/>
                  </a:lnTo>
                  <a:lnTo>
                    <a:pt x="2861" y="1851"/>
                  </a:lnTo>
                  <a:lnTo>
                    <a:pt x="4168" y="1058"/>
                  </a:lnTo>
                  <a:lnTo>
                    <a:pt x="4230" y="47"/>
                  </a:lnTo>
                  <a:lnTo>
                    <a:pt x="4059"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15"/>
          <p:cNvGrpSpPr/>
          <p:nvPr/>
        </p:nvGrpSpPr>
        <p:grpSpPr>
          <a:xfrm flipH="1">
            <a:off x="-1213846" y="3344689"/>
            <a:ext cx="1367631" cy="1618326"/>
            <a:chOff x="-7640150" y="4203850"/>
            <a:chExt cx="589725" cy="697825"/>
          </a:xfrm>
        </p:grpSpPr>
        <p:sp>
          <p:nvSpPr>
            <p:cNvPr id="1889" name="Google Shape;1889;p15"/>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5"/>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5"/>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5"/>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5"/>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5"/>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5"/>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5"/>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5"/>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5"/>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5"/>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5"/>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15"/>
          <p:cNvGrpSpPr/>
          <p:nvPr/>
        </p:nvGrpSpPr>
        <p:grpSpPr>
          <a:xfrm flipH="1">
            <a:off x="-65735" y="3691747"/>
            <a:ext cx="782580" cy="924219"/>
            <a:chOff x="-5785900" y="5132125"/>
            <a:chExt cx="337450" cy="398525"/>
          </a:xfrm>
        </p:grpSpPr>
        <p:sp>
          <p:nvSpPr>
            <p:cNvPr id="1902" name="Google Shape;1902;p15"/>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5"/>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5"/>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5"/>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5"/>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5"/>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5"/>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5"/>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5"/>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5"/>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5"/>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5"/>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15"/>
          <p:cNvGrpSpPr/>
          <p:nvPr/>
        </p:nvGrpSpPr>
        <p:grpSpPr>
          <a:xfrm rot="-3029257">
            <a:off x="-1219643" y="4362518"/>
            <a:ext cx="2045639" cy="1663891"/>
            <a:chOff x="-6539275" y="2106250"/>
            <a:chExt cx="487500" cy="396525"/>
          </a:xfrm>
        </p:grpSpPr>
        <p:sp>
          <p:nvSpPr>
            <p:cNvPr id="1915" name="Google Shape;1915;p15"/>
            <p:cNvSpPr/>
            <p:nvPr/>
          </p:nvSpPr>
          <p:spPr>
            <a:xfrm>
              <a:off x="-6539275" y="2106250"/>
              <a:ext cx="487500" cy="396525"/>
            </a:xfrm>
            <a:custGeom>
              <a:avLst/>
              <a:gdLst/>
              <a:ahLst/>
              <a:cxnLst/>
              <a:rect l="l" t="t" r="r" b="b"/>
              <a:pathLst>
                <a:path w="19500" h="15861" extrusionOk="0">
                  <a:moveTo>
                    <a:pt x="19500" y="11631"/>
                  </a:moveTo>
                  <a:lnTo>
                    <a:pt x="19204" y="8552"/>
                  </a:lnTo>
                  <a:lnTo>
                    <a:pt x="14291" y="3079"/>
                  </a:lnTo>
                  <a:lnTo>
                    <a:pt x="9532" y="824"/>
                  </a:lnTo>
                  <a:lnTo>
                    <a:pt x="1633" y="0"/>
                  </a:lnTo>
                  <a:lnTo>
                    <a:pt x="1" y="2955"/>
                  </a:lnTo>
                  <a:lnTo>
                    <a:pt x="1167" y="6236"/>
                  </a:lnTo>
                  <a:lnTo>
                    <a:pt x="9097" y="13482"/>
                  </a:lnTo>
                  <a:lnTo>
                    <a:pt x="16157" y="15861"/>
                  </a:lnTo>
                  <a:close/>
                </a:path>
              </a:pathLst>
            </a:custGeom>
            <a:solidFill>
              <a:srgbClr val="94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5"/>
            <p:cNvSpPr/>
            <p:nvPr/>
          </p:nvSpPr>
          <p:spPr>
            <a:xfrm>
              <a:off x="-6539275" y="2106250"/>
              <a:ext cx="403925" cy="396525"/>
            </a:xfrm>
            <a:custGeom>
              <a:avLst/>
              <a:gdLst/>
              <a:ahLst/>
              <a:cxnLst/>
              <a:rect l="l" t="t" r="r" b="b"/>
              <a:pathLst>
                <a:path w="16157" h="15861" extrusionOk="0">
                  <a:moveTo>
                    <a:pt x="1167" y="6236"/>
                  </a:moveTo>
                  <a:lnTo>
                    <a:pt x="1" y="2955"/>
                  </a:lnTo>
                  <a:lnTo>
                    <a:pt x="1633" y="0"/>
                  </a:lnTo>
                  <a:lnTo>
                    <a:pt x="3453" y="5069"/>
                  </a:lnTo>
                  <a:lnTo>
                    <a:pt x="5490" y="6282"/>
                  </a:lnTo>
                  <a:lnTo>
                    <a:pt x="6189" y="7682"/>
                  </a:lnTo>
                  <a:lnTo>
                    <a:pt x="6407" y="7044"/>
                  </a:lnTo>
                  <a:lnTo>
                    <a:pt x="10372" y="8926"/>
                  </a:lnTo>
                  <a:lnTo>
                    <a:pt x="11740" y="10745"/>
                  </a:lnTo>
                  <a:lnTo>
                    <a:pt x="13560" y="11320"/>
                  </a:lnTo>
                  <a:lnTo>
                    <a:pt x="15737" y="13062"/>
                  </a:lnTo>
                  <a:lnTo>
                    <a:pt x="16157" y="15861"/>
                  </a:lnTo>
                  <a:lnTo>
                    <a:pt x="9097" y="1348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5"/>
            <p:cNvSpPr/>
            <p:nvPr/>
          </p:nvSpPr>
          <p:spPr>
            <a:xfrm>
              <a:off x="-6182025" y="2183225"/>
              <a:ext cx="130250" cy="319550"/>
            </a:xfrm>
            <a:custGeom>
              <a:avLst/>
              <a:gdLst/>
              <a:ahLst/>
              <a:cxnLst/>
              <a:rect l="l" t="t" r="r" b="b"/>
              <a:pathLst>
                <a:path w="5210" h="12782" extrusionOk="0">
                  <a:moveTo>
                    <a:pt x="2209" y="7448"/>
                  </a:moveTo>
                  <a:lnTo>
                    <a:pt x="2737" y="7168"/>
                  </a:lnTo>
                  <a:lnTo>
                    <a:pt x="2333" y="6546"/>
                  </a:lnTo>
                  <a:lnTo>
                    <a:pt x="2426" y="4525"/>
                  </a:lnTo>
                  <a:lnTo>
                    <a:pt x="1" y="0"/>
                  </a:lnTo>
                  <a:lnTo>
                    <a:pt x="4914" y="5473"/>
                  </a:lnTo>
                  <a:lnTo>
                    <a:pt x="5210" y="8552"/>
                  </a:lnTo>
                  <a:lnTo>
                    <a:pt x="1867" y="12782"/>
                  </a:lnTo>
                  <a:lnTo>
                    <a:pt x="1447" y="9983"/>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5"/>
            <p:cNvSpPr/>
            <p:nvPr/>
          </p:nvSpPr>
          <p:spPr>
            <a:xfrm>
              <a:off x="-6498450" y="2106250"/>
              <a:ext cx="45500" cy="126750"/>
            </a:xfrm>
            <a:custGeom>
              <a:avLst/>
              <a:gdLst/>
              <a:ahLst/>
              <a:cxnLst/>
              <a:rect l="l" t="t" r="r" b="b"/>
              <a:pathLst>
                <a:path w="1820" h="5070" extrusionOk="0">
                  <a:moveTo>
                    <a:pt x="0" y="0"/>
                  </a:moveTo>
                  <a:lnTo>
                    <a:pt x="1820" y="5069"/>
                  </a:lnTo>
                  <a:lnTo>
                    <a:pt x="187" y="31"/>
                  </a:lnTo>
                  <a:lnTo>
                    <a:pt x="0" y="0"/>
                  </a:lnTo>
                  <a:close/>
                </a:path>
              </a:pathLst>
            </a:custGeom>
            <a:solidFill>
              <a:srgbClr val="EA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5"/>
            <p:cNvSpPr/>
            <p:nvPr/>
          </p:nvSpPr>
          <p:spPr>
            <a:xfrm>
              <a:off x="-6323525" y="2124525"/>
              <a:ext cx="87100" cy="170275"/>
            </a:xfrm>
            <a:custGeom>
              <a:avLst/>
              <a:gdLst/>
              <a:ahLst/>
              <a:cxnLst/>
              <a:rect l="l" t="t" r="r" b="b"/>
              <a:pathLst>
                <a:path w="3484" h="6811" extrusionOk="0">
                  <a:moveTo>
                    <a:pt x="3484" y="6811"/>
                  </a:moveTo>
                  <a:lnTo>
                    <a:pt x="1960" y="5473"/>
                  </a:lnTo>
                  <a:lnTo>
                    <a:pt x="1944" y="5442"/>
                  </a:lnTo>
                  <a:lnTo>
                    <a:pt x="1929" y="5411"/>
                  </a:lnTo>
                  <a:lnTo>
                    <a:pt x="1213" y="2706"/>
                  </a:lnTo>
                  <a:lnTo>
                    <a:pt x="63" y="1275"/>
                  </a:lnTo>
                  <a:lnTo>
                    <a:pt x="47" y="1260"/>
                  </a:lnTo>
                  <a:lnTo>
                    <a:pt x="47" y="1229"/>
                  </a:lnTo>
                  <a:lnTo>
                    <a:pt x="1" y="0"/>
                  </a:lnTo>
                  <a:lnTo>
                    <a:pt x="514" y="62"/>
                  </a:lnTo>
                  <a:lnTo>
                    <a:pt x="187" y="1213"/>
                  </a:lnTo>
                  <a:lnTo>
                    <a:pt x="1338" y="2628"/>
                  </a:lnTo>
                  <a:lnTo>
                    <a:pt x="1338" y="2643"/>
                  </a:lnTo>
                  <a:lnTo>
                    <a:pt x="1353" y="2659"/>
                  </a:lnTo>
                  <a:lnTo>
                    <a:pt x="2178" y="5302"/>
                  </a:lnTo>
                  <a:close/>
                </a:path>
              </a:pathLst>
            </a:custGeom>
            <a:solidFill>
              <a:srgbClr val="83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5"/>
            <p:cNvSpPr/>
            <p:nvPr/>
          </p:nvSpPr>
          <p:spPr>
            <a:xfrm>
              <a:off x="-6318850" y="2126075"/>
              <a:ext cx="82425" cy="168725"/>
            </a:xfrm>
            <a:custGeom>
              <a:avLst/>
              <a:gdLst/>
              <a:ahLst/>
              <a:cxnLst/>
              <a:rect l="l" t="t" r="r" b="b"/>
              <a:pathLst>
                <a:path w="3297" h="6749" extrusionOk="0">
                  <a:moveTo>
                    <a:pt x="327" y="0"/>
                  </a:moveTo>
                  <a:lnTo>
                    <a:pt x="0" y="1151"/>
                  </a:lnTo>
                  <a:lnTo>
                    <a:pt x="1151" y="2566"/>
                  </a:lnTo>
                  <a:lnTo>
                    <a:pt x="1151" y="2581"/>
                  </a:lnTo>
                  <a:lnTo>
                    <a:pt x="1166" y="2597"/>
                  </a:lnTo>
                  <a:lnTo>
                    <a:pt x="1991" y="5240"/>
                  </a:lnTo>
                  <a:lnTo>
                    <a:pt x="3297" y="6749"/>
                  </a:lnTo>
                  <a:lnTo>
                    <a:pt x="2177" y="5116"/>
                  </a:lnTo>
                  <a:lnTo>
                    <a:pt x="1260" y="2597"/>
                  </a:lnTo>
                  <a:lnTo>
                    <a:pt x="1260" y="2581"/>
                  </a:lnTo>
                  <a:lnTo>
                    <a:pt x="1260" y="2566"/>
                  </a:lnTo>
                  <a:lnTo>
                    <a:pt x="156" y="1120"/>
                  </a:lnTo>
                  <a:lnTo>
                    <a:pt x="544" y="16"/>
                  </a:lnTo>
                  <a:lnTo>
                    <a:pt x="327" y="0"/>
                  </a:lnTo>
                  <a:close/>
                </a:path>
              </a:pathLst>
            </a:custGeom>
            <a:solidFill>
              <a:srgbClr val="C9B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1" name="Google Shape;1921;p15"/>
          <p:cNvSpPr/>
          <p:nvPr/>
        </p:nvSpPr>
        <p:spPr>
          <a:xfrm>
            <a:off x="6799650" y="2695550"/>
            <a:ext cx="2394380" cy="2448969"/>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5"/>
          <p:cNvSpPr/>
          <p:nvPr/>
        </p:nvSpPr>
        <p:spPr>
          <a:xfrm>
            <a:off x="6997290" y="2897243"/>
            <a:ext cx="2196717" cy="2247317"/>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5"/>
          <p:cNvSpPr txBox="1"/>
          <p:nvPr/>
        </p:nvSpPr>
        <p:spPr>
          <a:xfrm>
            <a:off x="8163900" y="4403739"/>
            <a:ext cx="700800" cy="409500"/>
          </a:xfrm>
          <a:prstGeom prst="rect">
            <a:avLst/>
          </a:prstGeom>
          <a:noFill/>
          <a:ln>
            <a:noFill/>
          </a:ln>
          <a:effectLst>
            <a:outerShdw dist="19050" dir="4439999" algn="bl" rotWithShape="0">
              <a:srgbClr val="574135"/>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FF"/>
                </a:solidFill>
                <a:latin typeface="Grandstander"/>
                <a:ea typeface="Grandstander"/>
                <a:cs typeface="Grandstander"/>
                <a:sym typeface="Grandstander"/>
              </a:rPr>
              <a:t>x3</a:t>
            </a:r>
            <a:endParaRPr sz="2800" b="1">
              <a:solidFill>
                <a:srgbClr val="FFFFFF"/>
              </a:solidFill>
              <a:latin typeface="Grandstander"/>
              <a:ea typeface="Grandstander"/>
              <a:cs typeface="Grandstander"/>
              <a:sym typeface="Grandstander"/>
            </a:endParaRPr>
          </a:p>
        </p:txBody>
      </p:sp>
      <p:sp>
        <p:nvSpPr>
          <p:cNvPr id="1924" name="Google Shape;1924;p15"/>
          <p:cNvSpPr/>
          <p:nvPr/>
        </p:nvSpPr>
        <p:spPr>
          <a:xfrm>
            <a:off x="7231184"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5"/>
          <p:cNvSpPr/>
          <p:nvPr/>
        </p:nvSpPr>
        <p:spPr>
          <a:xfrm>
            <a:off x="7741897"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100000">
              <a:srgbClr val="594CC2"/>
            </a:gs>
          </a:gsLst>
          <a:lin ang="16198662" scaled="0"/>
        </a:gradFill>
        <a:effectLst/>
      </p:bgPr>
    </p:bg>
    <p:spTree>
      <p:nvGrpSpPr>
        <p:cNvPr id="1" name="Shape 1926"/>
        <p:cNvGrpSpPr/>
        <p:nvPr/>
      </p:nvGrpSpPr>
      <p:grpSpPr>
        <a:xfrm>
          <a:off x="0" y="0"/>
          <a:ext cx="0" cy="0"/>
          <a:chOff x="0" y="0"/>
          <a:chExt cx="0" cy="0"/>
        </a:xfrm>
      </p:grpSpPr>
      <p:sp>
        <p:nvSpPr>
          <p:cNvPr id="1927" name="Google Shape;1927;p16"/>
          <p:cNvSpPr/>
          <p:nvPr/>
        </p:nvSpPr>
        <p:spPr>
          <a:xfrm>
            <a:off x="25" y="911320"/>
            <a:ext cx="9144076" cy="4231613"/>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solidFill>
            <a:srgbClr val="6D4CC2">
              <a:alpha val="3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928" name="Google Shape;1928;p16"/>
          <p:cNvGrpSpPr/>
          <p:nvPr/>
        </p:nvGrpSpPr>
        <p:grpSpPr>
          <a:xfrm>
            <a:off x="228950" y="-750275"/>
            <a:ext cx="8702722" cy="1978157"/>
            <a:chOff x="228950" y="-750275"/>
            <a:chExt cx="8702722" cy="1978157"/>
          </a:xfrm>
        </p:grpSpPr>
        <p:grpSp>
          <p:nvGrpSpPr>
            <p:cNvPr id="1929" name="Google Shape;1929;p16"/>
            <p:cNvGrpSpPr/>
            <p:nvPr/>
          </p:nvGrpSpPr>
          <p:grpSpPr>
            <a:xfrm>
              <a:off x="7155875" y="-559237"/>
              <a:ext cx="654700" cy="964575"/>
              <a:chOff x="-1805625" y="3198325"/>
              <a:chExt cx="654700" cy="964575"/>
            </a:xfrm>
          </p:grpSpPr>
          <p:sp>
            <p:nvSpPr>
              <p:cNvPr id="1930" name="Google Shape;1930;p16"/>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6"/>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2" name="Google Shape;1932;p16"/>
              <p:cNvGrpSpPr/>
              <p:nvPr/>
            </p:nvGrpSpPr>
            <p:grpSpPr>
              <a:xfrm>
                <a:off x="-1805625" y="3198325"/>
                <a:ext cx="654700" cy="964575"/>
                <a:chOff x="-1805625" y="3198325"/>
                <a:chExt cx="654700" cy="964575"/>
              </a:xfrm>
            </p:grpSpPr>
            <p:sp>
              <p:nvSpPr>
                <p:cNvPr id="1933" name="Google Shape;1933;p16"/>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6"/>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6"/>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6"/>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6"/>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6"/>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6"/>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6"/>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6"/>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6"/>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6"/>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6"/>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6"/>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6"/>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6"/>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6"/>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6"/>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0" name="Google Shape;1950;p16"/>
            <p:cNvGrpSpPr/>
            <p:nvPr/>
          </p:nvGrpSpPr>
          <p:grpSpPr>
            <a:xfrm>
              <a:off x="1039000" y="-750275"/>
              <a:ext cx="654725" cy="1098400"/>
              <a:chOff x="-5859175" y="3198325"/>
              <a:chExt cx="654725" cy="1098400"/>
            </a:xfrm>
          </p:grpSpPr>
          <p:sp>
            <p:nvSpPr>
              <p:cNvPr id="1951" name="Google Shape;1951;p16"/>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6"/>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6"/>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6"/>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6"/>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6"/>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6"/>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6"/>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6"/>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6"/>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6"/>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6"/>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6"/>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6"/>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6"/>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6"/>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6"/>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6"/>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6"/>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16"/>
            <p:cNvGrpSpPr/>
            <p:nvPr/>
          </p:nvGrpSpPr>
          <p:grpSpPr>
            <a:xfrm flipH="1">
              <a:off x="228950" y="324876"/>
              <a:ext cx="8702722" cy="903006"/>
              <a:chOff x="-6417400" y="4101375"/>
              <a:chExt cx="5824725" cy="1307000"/>
            </a:xfrm>
          </p:grpSpPr>
          <p:sp>
            <p:nvSpPr>
              <p:cNvPr id="1971" name="Google Shape;1971;p16"/>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6"/>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6"/>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6"/>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6"/>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6"/>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6"/>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6"/>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16"/>
              <p:cNvGrpSpPr/>
              <p:nvPr/>
            </p:nvGrpSpPr>
            <p:grpSpPr>
              <a:xfrm>
                <a:off x="-6417400" y="4156850"/>
                <a:ext cx="5824725" cy="1251525"/>
                <a:chOff x="-6417400" y="4156850"/>
                <a:chExt cx="5824725" cy="1251525"/>
              </a:xfrm>
            </p:grpSpPr>
            <p:sp>
              <p:nvSpPr>
                <p:cNvPr id="1980" name="Google Shape;1980;p16"/>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6"/>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6"/>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6"/>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84" name="Google Shape;1984;p16"/>
          <p:cNvSpPr/>
          <p:nvPr/>
        </p:nvSpPr>
        <p:spPr>
          <a:xfrm>
            <a:off x="-814945" y="1552873"/>
            <a:ext cx="2294346" cy="2246484"/>
          </a:xfrm>
          <a:custGeom>
            <a:avLst/>
            <a:gdLst/>
            <a:ahLst/>
            <a:cxnLst/>
            <a:rect l="l" t="t" r="r" b="b"/>
            <a:pathLst>
              <a:path w="38541" h="37737" extrusionOk="0">
                <a:moveTo>
                  <a:pt x="0" y="1"/>
                </a:moveTo>
                <a:lnTo>
                  <a:pt x="0" y="37736"/>
                </a:lnTo>
                <a:lnTo>
                  <a:pt x="36429" y="37736"/>
                </a:lnTo>
                <a:cubicBezTo>
                  <a:pt x="38541" y="31811"/>
                  <a:pt x="37629" y="25234"/>
                  <a:pt x="33999" y="20099"/>
                </a:cubicBezTo>
                <a:cubicBezTo>
                  <a:pt x="30383" y="14979"/>
                  <a:pt x="24489" y="11911"/>
                  <a:pt x="18200" y="11911"/>
                </a:cubicBezTo>
                <a:cubicBezTo>
                  <a:pt x="17744" y="11911"/>
                  <a:pt x="17288" y="11941"/>
                  <a:pt x="16848" y="11971"/>
                </a:cubicBezTo>
                <a:cubicBezTo>
                  <a:pt x="14007" y="5059"/>
                  <a:pt x="7459" y="411"/>
                  <a:pt x="0"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6"/>
          <p:cNvSpPr txBox="1">
            <a:spLocks noGrp="1"/>
          </p:cNvSpPr>
          <p:nvPr>
            <p:ph type="subTitle" idx="1"/>
          </p:nvPr>
        </p:nvSpPr>
        <p:spPr>
          <a:xfrm>
            <a:off x="4325629" y="1750975"/>
            <a:ext cx="2737500" cy="1602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6" name="Google Shape;1986;p16"/>
          <p:cNvSpPr txBox="1">
            <a:spLocks noGrp="1"/>
          </p:cNvSpPr>
          <p:nvPr>
            <p:ph type="title"/>
          </p:nvPr>
        </p:nvSpPr>
        <p:spPr>
          <a:xfrm>
            <a:off x="2897700" y="518169"/>
            <a:ext cx="3348600" cy="409800"/>
          </a:xfrm>
          <a:prstGeom prst="rect">
            <a:avLst/>
          </a:prstGeom>
          <a:ln>
            <a:noFill/>
          </a:ln>
          <a:effectLst>
            <a:outerShdw dist="47625" dir="510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87" name="Google Shape;1987;p16"/>
          <p:cNvSpPr/>
          <p:nvPr/>
        </p:nvSpPr>
        <p:spPr>
          <a:xfrm>
            <a:off x="-749725" y="2954052"/>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6"/>
          <p:cNvSpPr/>
          <p:nvPr/>
        </p:nvSpPr>
        <p:spPr>
          <a:xfrm>
            <a:off x="5893600" y="2384225"/>
            <a:ext cx="3267814" cy="2455878"/>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6"/>
          <p:cNvSpPr/>
          <p:nvPr/>
        </p:nvSpPr>
        <p:spPr>
          <a:xfrm>
            <a:off x="4969375" y="3333325"/>
            <a:ext cx="4174610" cy="1864994"/>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0" name="Google Shape;1990;p16"/>
          <p:cNvGrpSpPr/>
          <p:nvPr/>
        </p:nvGrpSpPr>
        <p:grpSpPr>
          <a:xfrm>
            <a:off x="524457" y="4706352"/>
            <a:ext cx="894036" cy="533467"/>
            <a:chOff x="555757" y="4533514"/>
            <a:chExt cx="894036" cy="533467"/>
          </a:xfrm>
        </p:grpSpPr>
        <p:sp>
          <p:nvSpPr>
            <p:cNvPr id="1991" name="Google Shape;1991;p16"/>
            <p:cNvSpPr/>
            <p:nvPr/>
          </p:nvSpPr>
          <p:spPr>
            <a:xfrm>
              <a:off x="555757" y="4533514"/>
              <a:ext cx="894028" cy="533465"/>
            </a:xfrm>
            <a:custGeom>
              <a:avLst/>
              <a:gdLst/>
              <a:ahLst/>
              <a:cxnLst/>
              <a:rect l="l" t="t" r="r" b="b"/>
              <a:pathLst>
                <a:path w="27441" h="16374" extrusionOk="0">
                  <a:moveTo>
                    <a:pt x="27441" y="13721"/>
                  </a:moveTo>
                  <a:lnTo>
                    <a:pt x="24308" y="5626"/>
                  </a:lnTo>
                  <a:cubicBezTo>
                    <a:pt x="23736" y="5054"/>
                    <a:pt x="12074" y="69"/>
                    <a:pt x="12074" y="69"/>
                  </a:cubicBezTo>
                  <a:cubicBezTo>
                    <a:pt x="11731" y="1"/>
                    <a:pt x="5969" y="2676"/>
                    <a:pt x="5969" y="2676"/>
                  </a:cubicBezTo>
                  <a:lnTo>
                    <a:pt x="1" y="11480"/>
                  </a:lnTo>
                  <a:lnTo>
                    <a:pt x="3156" y="15756"/>
                  </a:lnTo>
                  <a:lnTo>
                    <a:pt x="20420" y="16373"/>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6"/>
            <p:cNvSpPr/>
            <p:nvPr/>
          </p:nvSpPr>
          <p:spPr>
            <a:xfrm>
              <a:off x="949133" y="4535762"/>
              <a:ext cx="398584" cy="253310"/>
            </a:xfrm>
            <a:custGeom>
              <a:avLst/>
              <a:gdLst/>
              <a:ahLst/>
              <a:cxnLst/>
              <a:rect l="l" t="t" r="r" b="b"/>
              <a:pathLst>
                <a:path w="12234" h="7775" extrusionOk="0">
                  <a:moveTo>
                    <a:pt x="0" y="0"/>
                  </a:moveTo>
                  <a:lnTo>
                    <a:pt x="2561" y="2333"/>
                  </a:lnTo>
                  <a:lnTo>
                    <a:pt x="9856" y="7775"/>
                  </a:lnTo>
                  <a:lnTo>
                    <a:pt x="12234" y="5557"/>
                  </a:lnTo>
                  <a:cubicBezTo>
                    <a:pt x="11662" y="4985"/>
                    <a:pt x="0" y="0"/>
                    <a:pt x="0"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6"/>
            <p:cNvSpPr/>
            <p:nvPr/>
          </p:nvSpPr>
          <p:spPr>
            <a:xfrm>
              <a:off x="1221049" y="4716029"/>
              <a:ext cx="228744" cy="350952"/>
            </a:xfrm>
            <a:custGeom>
              <a:avLst/>
              <a:gdLst/>
              <a:ahLst/>
              <a:cxnLst/>
              <a:rect l="l" t="t" r="r" b="b"/>
              <a:pathLst>
                <a:path w="7021" h="10772" extrusionOk="0">
                  <a:moveTo>
                    <a:pt x="1510" y="2242"/>
                  </a:moveTo>
                  <a:cubicBezTo>
                    <a:pt x="1944" y="5855"/>
                    <a:pt x="1967" y="7090"/>
                    <a:pt x="1967" y="7090"/>
                  </a:cubicBezTo>
                  <a:lnTo>
                    <a:pt x="0" y="10771"/>
                  </a:lnTo>
                  <a:lnTo>
                    <a:pt x="7021" y="8119"/>
                  </a:lnTo>
                  <a:lnTo>
                    <a:pt x="388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6"/>
            <p:cNvSpPr/>
            <p:nvPr/>
          </p:nvSpPr>
          <p:spPr>
            <a:xfrm>
              <a:off x="1031073" y="4610241"/>
              <a:ext cx="239170" cy="178832"/>
            </a:xfrm>
            <a:custGeom>
              <a:avLst/>
              <a:gdLst/>
              <a:ahLst/>
              <a:cxnLst/>
              <a:rect l="l" t="t" r="r" b="b"/>
              <a:pathLst>
                <a:path w="7341" h="5489" extrusionOk="0">
                  <a:moveTo>
                    <a:pt x="0" y="1"/>
                  </a:moveTo>
                  <a:lnTo>
                    <a:pt x="0" y="1"/>
                  </a:lnTo>
                  <a:cubicBezTo>
                    <a:pt x="1" y="1"/>
                    <a:pt x="2767" y="2471"/>
                    <a:pt x="3225" y="2859"/>
                  </a:cubicBezTo>
                  <a:lnTo>
                    <a:pt x="7341" y="5489"/>
                  </a:lnTo>
                  <a:lnTo>
                    <a:pt x="7341" y="5489"/>
                  </a:ln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6"/>
            <p:cNvSpPr/>
            <p:nvPr/>
          </p:nvSpPr>
          <p:spPr>
            <a:xfrm>
              <a:off x="556506" y="4620699"/>
              <a:ext cx="303971" cy="431359"/>
            </a:xfrm>
            <a:custGeom>
              <a:avLst/>
              <a:gdLst/>
              <a:ahLst/>
              <a:cxnLst/>
              <a:rect l="l" t="t" r="r" b="b"/>
              <a:pathLst>
                <a:path w="9330" h="13240" extrusionOk="0">
                  <a:moveTo>
                    <a:pt x="5946" y="0"/>
                  </a:moveTo>
                  <a:lnTo>
                    <a:pt x="9330" y="7294"/>
                  </a:lnTo>
                  <a:lnTo>
                    <a:pt x="7432" y="13240"/>
                  </a:lnTo>
                  <a:lnTo>
                    <a:pt x="3133" y="13103"/>
                  </a:lnTo>
                  <a:lnTo>
                    <a:pt x="0" y="8804"/>
                  </a:lnTo>
                  <a:cubicBezTo>
                    <a:pt x="0" y="8804"/>
                    <a:pt x="4642" y="1784"/>
                    <a:pt x="5946"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6"/>
            <p:cNvSpPr/>
            <p:nvPr/>
          </p:nvSpPr>
          <p:spPr>
            <a:xfrm>
              <a:off x="750197" y="4620699"/>
              <a:ext cx="110283" cy="237671"/>
            </a:xfrm>
            <a:custGeom>
              <a:avLst/>
              <a:gdLst/>
              <a:ahLst/>
              <a:cxnLst/>
              <a:rect l="l" t="t" r="r" b="b"/>
              <a:pathLst>
                <a:path w="3385" h="7295" extrusionOk="0">
                  <a:moveTo>
                    <a:pt x="1" y="0"/>
                  </a:moveTo>
                  <a:lnTo>
                    <a:pt x="3385" y="7294"/>
                  </a:lnTo>
                  <a:lnTo>
                    <a:pt x="3385" y="7294"/>
                  </a:lnTo>
                  <a:lnTo>
                    <a:pt x="1693" y="3133"/>
                  </a:lnTo>
                  <a:cubicBezTo>
                    <a:pt x="1418" y="2561"/>
                    <a:pt x="1" y="0"/>
                    <a:pt x="1"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16"/>
          <p:cNvGrpSpPr/>
          <p:nvPr/>
        </p:nvGrpSpPr>
        <p:grpSpPr>
          <a:xfrm>
            <a:off x="1841195" y="4406507"/>
            <a:ext cx="943940" cy="1133174"/>
            <a:chOff x="888045" y="3608982"/>
            <a:chExt cx="943940" cy="1133174"/>
          </a:xfrm>
        </p:grpSpPr>
        <p:sp>
          <p:nvSpPr>
            <p:cNvPr id="1998" name="Google Shape;1998;p16"/>
            <p:cNvSpPr/>
            <p:nvPr/>
          </p:nvSpPr>
          <p:spPr>
            <a:xfrm>
              <a:off x="888045" y="3608982"/>
              <a:ext cx="943940" cy="1133165"/>
            </a:xfrm>
            <a:custGeom>
              <a:avLst/>
              <a:gdLst/>
              <a:ahLst/>
              <a:cxnLst/>
              <a:rect l="l" t="t" r="r" b="b"/>
              <a:pathLst>
                <a:path w="28973" h="34781" extrusionOk="0">
                  <a:moveTo>
                    <a:pt x="9787" y="366"/>
                  </a:moveTo>
                  <a:lnTo>
                    <a:pt x="6563" y="0"/>
                  </a:lnTo>
                  <a:cubicBezTo>
                    <a:pt x="6105" y="206"/>
                    <a:pt x="3110" y="2493"/>
                    <a:pt x="2607" y="3133"/>
                  </a:cubicBezTo>
                  <a:cubicBezTo>
                    <a:pt x="1532" y="6540"/>
                    <a:pt x="206" y="16853"/>
                    <a:pt x="160" y="16967"/>
                  </a:cubicBezTo>
                  <a:cubicBezTo>
                    <a:pt x="0" y="18979"/>
                    <a:pt x="5145" y="30413"/>
                    <a:pt x="5054" y="30527"/>
                  </a:cubicBezTo>
                  <a:cubicBezTo>
                    <a:pt x="5511" y="31327"/>
                    <a:pt x="16075" y="34620"/>
                    <a:pt x="16487" y="34689"/>
                  </a:cubicBezTo>
                  <a:cubicBezTo>
                    <a:pt x="16899" y="34780"/>
                    <a:pt x="19048" y="34506"/>
                    <a:pt x="19048" y="34506"/>
                  </a:cubicBezTo>
                  <a:cubicBezTo>
                    <a:pt x="20329" y="33957"/>
                    <a:pt x="27417" y="28103"/>
                    <a:pt x="27577" y="27920"/>
                  </a:cubicBezTo>
                  <a:cubicBezTo>
                    <a:pt x="27737" y="27760"/>
                    <a:pt x="28149" y="26045"/>
                    <a:pt x="28149" y="26045"/>
                  </a:cubicBezTo>
                  <a:lnTo>
                    <a:pt x="28903" y="25542"/>
                  </a:lnTo>
                  <a:cubicBezTo>
                    <a:pt x="28903" y="25542"/>
                    <a:pt x="28972" y="20763"/>
                    <a:pt x="28903" y="19140"/>
                  </a:cubicBezTo>
                  <a:cubicBezTo>
                    <a:pt x="28812" y="17516"/>
                    <a:pt x="27806" y="13766"/>
                    <a:pt x="27692" y="13697"/>
                  </a:cubicBezTo>
                  <a:cubicBezTo>
                    <a:pt x="27326" y="13354"/>
                    <a:pt x="26617" y="12737"/>
                    <a:pt x="26617" y="12737"/>
                  </a:cubicBezTo>
                  <a:lnTo>
                    <a:pt x="25862" y="12691"/>
                  </a:lnTo>
                  <a:lnTo>
                    <a:pt x="25702" y="12280"/>
                  </a:lnTo>
                  <a:cubicBezTo>
                    <a:pt x="25451" y="12051"/>
                    <a:pt x="25176" y="11822"/>
                    <a:pt x="24902" y="11639"/>
                  </a:cubicBezTo>
                  <a:lnTo>
                    <a:pt x="24422" y="11525"/>
                  </a:lnTo>
                  <a:lnTo>
                    <a:pt x="24193" y="10999"/>
                  </a:lnTo>
                  <a:cubicBezTo>
                    <a:pt x="24193" y="10999"/>
                    <a:pt x="17790" y="5831"/>
                    <a:pt x="9787" y="366"/>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6"/>
            <p:cNvSpPr/>
            <p:nvPr/>
          </p:nvSpPr>
          <p:spPr>
            <a:xfrm>
              <a:off x="892508" y="3608982"/>
              <a:ext cx="208610" cy="565458"/>
            </a:xfrm>
            <a:custGeom>
              <a:avLst/>
              <a:gdLst/>
              <a:ahLst/>
              <a:cxnLst/>
              <a:rect l="l" t="t" r="r" b="b"/>
              <a:pathLst>
                <a:path w="6403" h="17356" extrusionOk="0">
                  <a:moveTo>
                    <a:pt x="2927" y="16716"/>
                  </a:moveTo>
                  <a:lnTo>
                    <a:pt x="5100" y="17356"/>
                  </a:lnTo>
                  <a:lnTo>
                    <a:pt x="5671" y="16693"/>
                  </a:lnTo>
                  <a:cubicBezTo>
                    <a:pt x="5671" y="16693"/>
                    <a:pt x="5580" y="9627"/>
                    <a:pt x="5671" y="8987"/>
                  </a:cubicBezTo>
                  <a:cubicBezTo>
                    <a:pt x="5740" y="8735"/>
                    <a:pt x="6289" y="1166"/>
                    <a:pt x="6403" y="0"/>
                  </a:cubicBezTo>
                  <a:cubicBezTo>
                    <a:pt x="5946" y="206"/>
                    <a:pt x="2950" y="2493"/>
                    <a:pt x="2470" y="3133"/>
                  </a:cubicBezTo>
                  <a:cubicBezTo>
                    <a:pt x="1372" y="6540"/>
                    <a:pt x="46" y="16853"/>
                    <a:pt x="0" y="16967"/>
                  </a:cubicBezTo>
                  <a:lnTo>
                    <a:pt x="0" y="17059"/>
                  </a:lnTo>
                  <a:lnTo>
                    <a:pt x="2607" y="17104"/>
                  </a:lnTo>
                  <a:cubicBezTo>
                    <a:pt x="2744" y="16990"/>
                    <a:pt x="2859" y="16853"/>
                    <a:pt x="2927" y="16716"/>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6"/>
            <p:cNvSpPr/>
            <p:nvPr/>
          </p:nvSpPr>
          <p:spPr>
            <a:xfrm>
              <a:off x="892508" y="4152813"/>
              <a:ext cx="356881" cy="455990"/>
            </a:xfrm>
            <a:custGeom>
              <a:avLst/>
              <a:gdLst/>
              <a:ahLst/>
              <a:cxnLst/>
              <a:rect l="l" t="t" r="r" b="b"/>
              <a:pathLst>
                <a:path w="10954" h="13996" extrusionOk="0">
                  <a:moveTo>
                    <a:pt x="10953" y="10268"/>
                  </a:moveTo>
                  <a:cubicBezTo>
                    <a:pt x="10953" y="10268"/>
                    <a:pt x="8827" y="6952"/>
                    <a:pt x="8552" y="6449"/>
                  </a:cubicBezTo>
                  <a:lnTo>
                    <a:pt x="8552" y="4826"/>
                  </a:lnTo>
                  <a:cubicBezTo>
                    <a:pt x="8552" y="4826"/>
                    <a:pt x="5877" y="504"/>
                    <a:pt x="5694" y="1"/>
                  </a:cubicBezTo>
                  <a:lnTo>
                    <a:pt x="5122" y="664"/>
                  </a:lnTo>
                  <a:lnTo>
                    <a:pt x="2950" y="24"/>
                  </a:lnTo>
                  <a:cubicBezTo>
                    <a:pt x="2881" y="161"/>
                    <a:pt x="2767" y="298"/>
                    <a:pt x="2630" y="412"/>
                  </a:cubicBezTo>
                  <a:lnTo>
                    <a:pt x="23" y="367"/>
                  </a:lnTo>
                  <a:cubicBezTo>
                    <a:pt x="0" y="2585"/>
                    <a:pt x="5008" y="13721"/>
                    <a:pt x="4917" y="13835"/>
                  </a:cubicBezTo>
                  <a:cubicBezTo>
                    <a:pt x="4985" y="13904"/>
                    <a:pt x="5031" y="13949"/>
                    <a:pt x="5122" y="13995"/>
                  </a:cubicBezTo>
                  <a:cubicBezTo>
                    <a:pt x="5648" y="13858"/>
                    <a:pt x="6311" y="13675"/>
                    <a:pt x="6517" y="13584"/>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6"/>
            <p:cNvSpPr/>
            <p:nvPr/>
          </p:nvSpPr>
          <p:spPr>
            <a:xfrm>
              <a:off x="1059385" y="4487315"/>
              <a:ext cx="724905" cy="254841"/>
            </a:xfrm>
            <a:custGeom>
              <a:avLst/>
              <a:gdLst/>
              <a:ahLst/>
              <a:cxnLst/>
              <a:rect l="l" t="t" r="r" b="b"/>
              <a:pathLst>
                <a:path w="22250" h="7822" extrusionOk="0">
                  <a:moveTo>
                    <a:pt x="14818" y="1922"/>
                  </a:moveTo>
                  <a:lnTo>
                    <a:pt x="9284" y="961"/>
                  </a:lnTo>
                  <a:cubicBezTo>
                    <a:pt x="9284" y="961"/>
                    <a:pt x="6334" y="138"/>
                    <a:pt x="5831" y="1"/>
                  </a:cubicBezTo>
                  <a:lnTo>
                    <a:pt x="1395" y="3339"/>
                  </a:lnTo>
                  <a:cubicBezTo>
                    <a:pt x="1189" y="3431"/>
                    <a:pt x="526" y="3591"/>
                    <a:pt x="0" y="3751"/>
                  </a:cubicBezTo>
                  <a:cubicBezTo>
                    <a:pt x="1487" y="4734"/>
                    <a:pt x="10862" y="7661"/>
                    <a:pt x="11251" y="7753"/>
                  </a:cubicBezTo>
                  <a:cubicBezTo>
                    <a:pt x="11640" y="7821"/>
                    <a:pt x="13789" y="7547"/>
                    <a:pt x="13789" y="7547"/>
                  </a:cubicBezTo>
                  <a:cubicBezTo>
                    <a:pt x="15024" y="7021"/>
                    <a:pt x="21518" y="1670"/>
                    <a:pt x="22250" y="1030"/>
                  </a:cubicBezTo>
                  <a:cubicBezTo>
                    <a:pt x="20580" y="1236"/>
                    <a:pt x="16098" y="1945"/>
                    <a:pt x="14818" y="1922"/>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6"/>
            <p:cNvSpPr/>
            <p:nvPr/>
          </p:nvSpPr>
          <p:spPr>
            <a:xfrm>
              <a:off x="1077272" y="4152813"/>
              <a:ext cx="172120" cy="334531"/>
            </a:xfrm>
            <a:custGeom>
              <a:avLst/>
              <a:gdLst/>
              <a:ahLst/>
              <a:cxnLst/>
              <a:rect l="l" t="t" r="r" b="b"/>
              <a:pathLst>
                <a:path w="5283" h="10268" extrusionOk="0">
                  <a:moveTo>
                    <a:pt x="0" y="1"/>
                  </a:moveTo>
                  <a:lnTo>
                    <a:pt x="0" y="1"/>
                  </a:lnTo>
                  <a:cubicBezTo>
                    <a:pt x="206" y="505"/>
                    <a:pt x="2859" y="4826"/>
                    <a:pt x="2859" y="4826"/>
                  </a:cubicBezTo>
                  <a:lnTo>
                    <a:pt x="2859" y="6449"/>
                  </a:lnTo>
                  <a:cubicBezTo>
                    <a:pt x="3156" y="6952"/>
                    <a:pt x="5282" y="10268"/>
                    <a:pt x="5282" y="10268"/>
                  </a:cubicBezTo>
                  <a:cubicBezTo>
                    <a:pt x="5282" y="10268"/>
                    <a:pt x="3407" y="6861"/>
                    <a:pt x="3133" y="6381"/>
                  </a:cubicBezTo>
                  <a:lnTo>
                    <a:pt x="3041" y="4711"/>
                  </a:lnTo>
                  <a:cubicBezTo>
                    <a:pt x="3041" y="4711"/>
                    <a:pt x="206" y="505"/>
                    <a:pt x="0"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6"/>
            <p:cNvSpPr/>
            <p:nvPr/>
          </p:nvSpPr>
          <p:spPr>
            <a:xfrm>
              <a:off x="1112263" y="4487315"/>
              <a:ext cx="137129" cy="102855"/>
            </a:xfrm>
            <a:custGeom>
              <a:avLst/>
              <a:gdLst/>
              <a:ahLst/>
              <a:cxnLst/>
              <a:rect l="l" t="t" r="r" b="b"/>
              <a:pathLst>
                <a:path w="4209" h="3157" extrusionOk="0">
                  <a:moveTo>
                    <a:pt x="4208" y="1"/>
                  </a:moveTo>
                  <a:lnTo>
                    <a:pt x="1" y="3156"/>
                  </a:lnTo>
                  <a:cubicBezTo>
                    <a:pt x="1" y="3156"/>
                    <a:pt x="2425" y="1602"/>
                    <a:pt x="2493" y="1556"/>
                  </a:cubicBezTo>
                  <a:cubicBezTo>
                    <a:pt x="2745" y="1396"/>
                    <a:pt x="4208" y="1"/>
                    <a:pt x="4208" y="1"/>
                  </a:cubicBezTo>
                  <a:close/>
                </a:path>
              </a:pathLst>
            </a:custGeom>
            <a:solidFill>
              <a:srgbClr val="665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6"/>
            <p:cNvSpPr/>
            <p:nvPr/>
          </p:nvSpPr>
          <p:spPr>
            <a:xfrm>
              <a:off x="893257" y="4148349"/>
              <a:ext cx="165409" cy="26097"/>
            </a:xfrm>
            <a:custGeom>
              <a:avLst/>
              <a:gdLst/>
              <a:ahLst/>
              <a:cxnLst/>
              <a:rect l="l" t="t" r="r" b="b"/>
              <a:pathLst>
                <a:path w="5077" h="801" extrusionOk="0">
                  <a:moveTo>
                    <a:pt x="5077" y="801"/>
                  </a:moveTo>
                  <a:lnTo>
                    <a:pt x="2950" y="23"/>
                  </a:lnTo>
                  <a:lnTo>
                    <a:pt x="2881" y="1"/>
                  </a:lnTo>
                  <a:lnTo>
                    <a:pt x="2790" y="115"/>
                  </a:lnTo>
                  <a:lnTo>
                    <a:pt x="2744" y="184"/>
                  </a:lnTo>
                  <a:cubicBezTo>
                    <a:pt x="2721" y="206"/>
                    <a:pt x="2698" y="252"/>
                    <a:pt x="2653" y="275"/>
                  </a:cubicBezTo>
                  <a:cubicBezTo>
                    <a:pt x="2630" y="298"/>
                    <a:pt x="2584" y="344"/>
                    <a:pt x="2538" y="366"/>
                  </a:cubicBezTo>
                  <a:lnTo>
                    <a:pt x="0" y="504"/>
                  </a:lnTo>
                  <a:lnTo>
                    <a:pt x="2584" y="709"/>
                  </a:lnTo>
                  <a:lnTo>
                    <a:pt x="2653" y="709"/>
                  </a:lnTo>
                  <a:lnTo>
                    <a:pt x="2698" y="664"/>
                  </a:lnTo>
                  <a:cubicBezTo>
                    <a:pt x="2767" y="595"/>
                    <a:pt x="2836" y="526"/>
                    <a:pt x="2881" y="435"/>
                  </a:cubicBezTo>
                  <a:cubicBezTo>
                    <a:pt x="2904" y="412"/>
                    <a:pt x="2927" y="366"/>
                    <a:pt x="2973" y="321"/>
                  </a:cubicBezTo>
                  <a:cubicBezTo>
                    <a:pt x="2973" y="298"/>
                    <a:pt x="2973" y="298"/>
                    <a:pt x="2973" y="275"/>
                  </a:cubicBezTo>
                  <a:lnTo>
                    <a:pt x="5077" y="80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6"/>
            <p:cNvSpPr/>
            <p:nvPr/>
          </p:nvSpPr>
          <p:spPr>
            <a:xfrm>
              <a:off x="1354401" y="3972546"/>
              <a:ext cx="377733" cy="575884"/>
            </a:xfrm>
            <a:custGeom>
              <a:avLst/>
              <a:gdLst/>
              <a:ahLst/>
              <a:cxnLst/>
              <a:rect l="l" t="t" r="r" b="b"/>
              <a:pathLst>
                <a:path w="11594" h="17676" extrusionOk="0">
                  <a:moveTo>
                    <a:pt x="9970" y="0"/>
                  </a:moveTo>
                  <a:lnTo>
                    <a:pt x="9787" y="663"/>
                  </a:lnTo>
                  <a:cubicBezTo>
                    <a:pt x="9673" y="778"/>
                    <a:pt x="8278" y="1967"/>
                    <a:pt x="8278" y="1967"/>
                  </a:cubicBezTo>
                  <a:cubicBezTo>
                    <a:pt x="8164" y="2310"/>
                    <a:pt x="8072" y="2630"/>
                    <a:pt x="8072" y="2630"/>
                  </a:cubicBezTo>
                  <a:lnTo>
                    <a:pt x="5763" y="4482"/>
                  </a:lnTo>
                  <a:cubicBezTo>
                    <a:pt x="5649" y="4733"/>
                    <a:pt x="4231" y="8941"/>
                    <a:pt x="4231" y="8941"/>
                  </a:cubicBezTo>
                  <a:cubicBezTo>
                    <a:pt x="4071" y="9124"/>
                    <a:pt x="1190" y="11776"/>
                    <a:pt x="1190" y="11776"/>
                  </a:cubicBezTo>
                  <a:cubicBezTo>
                    <a:pt x="1167" y="11891"/>
                    <a:pt x="1190" y="12622"/>
                    <a:pt x="1190" y="12622"/>
                  </a:cubicBezTo>
                  <a:lnTo>
                    <a:pt x="252" y="15138"/>
                  </a:lnTo>
                  <a:cubicBezTo>
                    <a:pt x="252" y="15252"/>
                    <a:pt x="344" y="16075"/>
                    <a:pt x="344" y="16075"/>
                  </a:cubicBezTo>
                  <a:lnTo>
                    <a:pt x="46" y="16693"/>
                  </a:lnTo>
                  <a:lnTo>
                    <a:pt x="1" y="17447"/>
                  </a:lnTo>
                  <a:cubicBezTo>
                    <a:pt x="115" y="17493"/>
                    <a:pt x="184" y="17584"/>
                    <a:pt x="229" y="17676"/>
                  </a:cubicBezTo>
                  <a:cubicBezTo>
                    <a:pt x="504" y="17470"/>
                    <a:pt x="1350" y="16898"/>
                    <a:pt x="1350" y="16898"/>
                  </a:cubicBezTo>
                  <a:cubicBezTo>
                    <a:pt x="1350" y="16898"/>
                    <a:pt x="755" y="16052"/>
                    <a:pt x="732" y="15984"/>
                  </a:cubicBezTo>
                  <a:cubicBezTo>
                    <a:pt x="687" y="15847"/>
                    <a:pt x="458" y="15229"/>
                    <a:pt x="458" y="15229"/>
                  </a:cubicBezTo>
                  <a:lnTo>
                    <a:pt x="1373" y="12691"/>
                  </a:lnTo>
                  <a:cubicBezTo>
                    <a:pt x="1373" y="12645"/>
                    <a:pt x="1327" y="12005"/>
                    <a:pt x="1327" y="12005"/>
                  </a:cubicBezTo>
                  <a:lnTo>
                    <a:pt x="3179" y="10473"/>
                  </a:lnTo>
                  <a:cubicBezTo>
                    <a:pt x="3316" y="10313"/>
                    <a:pt x="4254" y="9261"/>
                    <a:pt x="4254" y="9261"/>
                  </a:cubicBezTo>
                  <a:lnTo>
                    <a:pt x="4460" y="9170"/>
                  </a:lnTo>
                  <a:lnTo>
                    <a:pt x="5008" y="7363"/>
                  </a:lnTo>
                  <a:cubicBezTo>
                    <a:pt x="5306" y="6700"/>
                    <a:pt x="6175" y="4711"/>
                    <a:pt x="6175" y="4711"/>
                  </a:cubicBezTo>
                  <a:cubicBezTo>
                    <a:pt x="6815" y="4093"/>
                    <a:pt x="8210" y="2744"/>
                    <a:pt x="8210" y="2744"/>
                  </a:cubicBezTo>
                  <a:cubicBezTo>
                    <a:pt x="8598" y="2538"/>
                    <a:pt x="9925" y="1738"/>
                    <a:pt x="9925" y="1738"/>
                  </a:cubicBezTo>
                  <a:cubicBezTo>
                    <a:pt x="10268" y="1692"/>
                    <a:pt x="11159" y="1578"/>
                    <a:pt x="11594" y="1532"/>
                  </a:cubicBezTo>
                  <a:lnTo>
                    <a:pt x="11548" y="1532"/>
                  </a:lnTo>
                  <a:lnTo>
                    <a:pt x="11502" y="1418"/>
                  </a:lnTo>
                  <a:lnTo>
                    <a:pt x="11457" y="1395"/>
                  </a:lnTo>
                  <a:lnTo>
                    <a:pt x="11457" y="1303"/>
                  </a:lnTo>
                  <a:lnTo>
                    <a:pt x="11388" y="1121"/>
                  </a:lnTo>
                  <a:lnTo>
                    <a:pt x="11388" y="1098"/>
                  </a:lnTo>
                  <a:lnTo>
                    <a:pt x="11137" y="1303"/>
                  </a:lnTo>
                  <a:lnTo>
                    <a:pt x="10130" y="1486"/>
                  </a:lnTo>
                  <a:cubicBezTo>
                    <a:pt x="10110" y="1489"/>
                    <a:pt x="10090" y="1491"/>
                    <a:pt x="10071" y="1491"/>
                  </a:cubicBezTo>
                  <a:cubicBezTo>
                    <a:pt x="9936" y="1491"/>
                    <a:pt x="9822" y="1423"/>
                    <a:pt x="9742" y="1303"/>
                  </a:cubicBezTo>
                  <a:cubicBezTo>
                    <a:pt x="9833" y="1166"/>
                    <a:pt x="10108" y="732"/>
                    <a:pt x="10108" y="732"/>
                  </a:cubicBezTo>
                  <a:cubicBezTo>
                    <a:pt x="10176" y="686"/>
                    <a:pt x="10382" y="549"/>
                    <a:pt x="10519" y="435"/>
                  </a:cubicBezTo>
                  <a:lnTo>
                    <a:pt x="10130" y="343"/>
                  </a:lnTo>
                  <a:lnTo>
                    <a:pt x="9970" y="0"/>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6"/>
            <p:cNvSpPr/>
            <p:nvPr/>
          </p:nvSpPr>
          <p:spPr>
            <a:xfrm>
              <a:off x="1322374" y="3975510"/>
              <a:ext cx="418718" cy="599016"/>
            </a:xfrm>
            <a:custGeom>
              <a:avLst/>
              <a:gdLst/>
              <a:ahLst/>
              <a:cxnLst/>
              <a:rect l="l" t="t" r="r" b="b"/>
              <a:pathLst>
                <a:path w="12852" h="18386" extrusionOk="0">
                  <a:moveTo>
                    <a:pt x="10976" y="1"/>
                  </a:moveTo>
                  <a:lnTo>
                    <a:pt x="10839" y="641"/>
                  </a:lnTo>
                  <a:cubicBezTo>
                    <a:pt x="10725" y="755"/>
                    <a:pt x="9330" y="1944"/>
                    <a:pt x="9330" y="1944"/>
                  </a:cubicBezTo>
                  <a:cubicBezTo>
                    <a:pt x="9216" y="2287"/>
                    <a:pt x="9147" y="2607"/>
                    <a:pt x="9147" y="2607"/>
                  </a:cubicBezTo>
                  <a:lnTo>
                    <a:pt x="6815" y="4460"/>
                  </a:lnTo>
                  <a:cubicBezTo>
                    <a:pt x="6700" y="4711"/>
                    <a:pt x="5283" y="8918"/>
                    <a:pt x="5283" y="8918"/>
                  </a:cubicBezTo>
                  <a:cubicBezTo>
                    <a:pt x="5122" y="9101"/>
                    <a:pt x="2241" y="11754"/>
                    <a:pt x="2241" y="11754"/>
                  </a:cubicBezTo>
                  <a:cubicBezTo>
                    <a:pt x="2241" y="11868"/>
                    <a:pt x="2241" y="12600"/>
                    <a:pt x="2241" y="12600"/>
                  </a:cubicBezTo>
                  <a:lnTo>
                    <a:pt x="1327" y="15115"/>
                  </a:lnTo>
                  <a:cubicBezTo>
                    <a:pt x="1327" y="15230"/>
                    <a:pt x="1395" y="16053"/>
                    <a:pt x="1395" y="16053"/>
                  </a:cubicBezTo>
                  <a:lnTo>
                    <a:pt x="1029" y="16625"/>
                  </a:lnTo>
                  <a:lnTo>
                    <a:pt x="778" y="17288"/>
                  </a:lnTo>
                  <a:cubicBezTo>
                    <a:pt x="458" y="17676"/>
                    <a:pt x="0" y="18385"/>
                    <a:pt x="0" y="18385"/>
                  </a:cubicBezTo>
                  <a:lnTo>
                    <a:pt x="0" y="18385"/>
                  </a:lnTo>
                  <a:lnTo>
                    <a:pt x="1258" y="17654"/>
                  </a:lnTo>
                  <a:cubicBezTo>
                    <a:pt x="1555" y="17471"/>
                    <a:pt x="2378" y="16876"/>
                    <a:pt x="2378" y="16876"/>
                  </a:cubicBezTo>
                  <a:cubicBezTo>
                    <a:pt x="2378" y="16876"/>
                    <a:pt x="1784" y="16030"/>
                    <a:pt x="1761" y="15961"/>
                  </a:cubicBezTo>
                  <a:cubicBezTo>
                    <a:pt x="1715" y="15824"/>
                    <a:pt x="1510" y="15207"/>
                    <a:pt x="1510" y="15207"/>
                  </a:cubicBezTo>
                  <a:lnTo>
                    <a:pt x="2401" y="12669"/>
                  </a:lnTo>
                  <a:cubicBezTo>
                    <a:pt x="2401" y="12623"/>
                    <a:pt x="2356" y="11983"/>
                    <a:pt x="2356" y="11983"/>
                  </a:cubicBezTo>
                  <a:lnTo>
                    <a:pt x="4208" y="10451"/>
                  </a:lnTo>
                  <a:cubicBezTo>
                    <a:pt x="4345" y="10290"/>
                    <a:pt x="5283" y="9239"/>
                    <a:pt x="5283" y="9239"/>
                  </a:cubicBezTo>
                  <a:lnTo>
                    <a:pt x="5488" y="9147"/>
                  </a:lnTo>
                  <a:lnTo>
                    <a:pt x="6037" y="7341"/>
                  </a:lnTo>
                  <a:cubicBezTo>
                    <a:pt x="6357" y="6632"/>
                    <a:pt x="7226" y="4665"/>
                    <a:pt x="7226" y="4665"/>
                  </a:cubicBezTo>
                  <a:cubicBezTo>
                    <a:pt x="7866" y="4048"/>
                    <a:pt x="9261" y="2699"/>
                    <a:pt x="9261" y="2699"/>
                  </a:cubicBezTo>
                  <a:cubicBezTo>
                    <a:pt x="9650" y="2493"/>
                    <a:pt x="10976" y="1693"/>
                    <a:pt x="10976" y="1693"/>
                  </a:cubicBezTo>
                  <a:cubicBezTo>
                    <a:pt x="11434" y="1624"/>
                    <a:pt x="12851" y="1464"/>
                    <a:pt x="12851" y="1464"/>
                  </a:cubicBezTo>
                  <a:lnTo>
                    <a:pt x="12508" y="1350"/>
                  </a:lnTo>
                  <a:lnTo>
                    <a:pt x="12394" y="1052"/>
                  </a:lnTo>
                  <a:cubicBezTo>
                    <a:pt x="12303" y="1121"/>
                    <a:pt x="12234" y="1190"/>
                    <a:pt x="12165" y="1258"/>
                  </a:cubicBezTo>
                  <a:lnTo>
                    <a:pt x="11182" y="1418"/>
                  </a:lnTo>
                  <a:cubicBezTo>
                    <a:pt x="11162" y="1421"/>
                    <a:pt x="11142" y="1423"/>
                    <a:pt x="11122" y="1423"/>
                  </a:cubicBezTo>
                  <a:cubicBezTo>
                    <a:pt x="10988" y="1423"/>
                    <a:pt x="10873" y="1355"/>
                    <a:pt x="10793" y="1235"/>
                  </a:cubicBezTo>
                  <a:cubicBezTo>
                    <a:pt x="10885" y="1098"/>
                    <a:pt x="11159" y="664"/>
                    <a:pt x="11159" y="664"/>
                  </a:cubicBezTo>
                  <a:cubicBezTo>
                    <a:pt x="11228" y="618"/>
                    <a:pt x="11456" y="458"/>
                    <a:pt x="11594" y="389"/>
                  </a:cubicBezTo>
                  <a:lnTo>
                    <a:pt x="11113" y="275"/>
                  </a:lnTo>
                  <a:lnTo>
                    <a:pt x="10976"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6"/>
            <p:cNvSpPr/>
            <p:nvPr/>
          </p:nvSpPr>
          <p:spPr>
            <a:xfrm>
              <a:off x="1076522" y="3944950"/>
              <a:ext cx="7461" cy="207893"/>
            </a:xfrm>
            <a:custGeom>
              <a:avLst/>
              <a:gdLst/>
              <a:ahLst/>
              <a:cxnLst/>
              <a:rect l="l" t="t" r="r" b="b"/>
              <a:pathLst>
                <a:path w="229" h="6381" extrusionOk="0">
                  <a:moveTo>
                    <a:pt x="0" y="1"/>
                  </a:moveTo>
                  <a:lnTo>
                    <a:pt x="23" y="6381"/>
                  </a:lnTo>
                  <a:lnTo>
                    <a:pt x="229" y="2951"/>
                  </a:lnTo>
                  <a:cubicBezTo>
                    <a:pt x="229" y="2402"/>
                    <a:pt x="0" y="1"/>
                    <a:pt x="0" y="1"/>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6"/>
            <p:cNvSpPr/>
            <p:nvPr/>
          </p:nvSpPr>
          <p:spPr>
            <a:xfrm>
              <a:off x="913360" y="3608982"/>
              <a:ext cx="373269" cy="481272"/>
            </a:xfrm>
            <a:custGeom>
              <a:avLst/>
              <a:gdLst/>
              <a:ahLst/>
              <a:cxnLst/>
              <a:rect l="l" t="t" r="r" b="b"/>
              <a:pathLst>
                <a:path w="11457" h="14772" extrusionOk="0">
                  <a:moveTo>
                    <a:pt x="5786" y="0"/>
                  </a:moveTo>
                  <a:cubicBezTo>
                    <a:pt x="5328" y="206"/>
                    <a:pt x="2333" y="2493"/>
                    <a:pt x="1830" y="3133"/>
                  </a:cubicBezTo>
                  <a:cubicBezTo>
                    <a:pt x="1212" y="5099"/>
                    <a:pt x="481" y="9421"/>
                    <a:pt x="1" y="12714"/>
                  </a:cubicBezTo>
                  <a:lnTo>
                    <a:pt x="3179" y="14772"/>
                  </a:lnTo>
                  <a:lnTo>
                    <a:pt x="11457" y="2401"/>
                  </a:lnTo>
                  <a:lnTo>
                    <a:pt x="11388" y="2012"/>
                  </a:lnTo>
                  <a:cubicBezTo>
                    <a:pt x="10611" y="1464"/>
                    <a:pt x="9810" y="915"/>
                    <a:pt x="9010" y="366"/>
                  </a:cubicBez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16"/>
          <p:cNvGrpSpPr/>
          <p:nvPr/>
        </p:nvGrpSpPr>
        <p:grpSpPr>
          <a:xfrm>
            <a:off x="749402" y="4108498"/>
            <a:ext cx="517081" cy="835938"/>
            <a:chOff x="1454227" y="3918886"/>
            <a:chExt cx="517081" cy="835938"/>
          </a:xfrm>
        </p:grpSpPr>
        <p:sp>
          <p:nvSpPr>
            <p:cNvPr id="2010" name="Google Shape;2010;p16"/>
            <p:cNvSpPr/>
            <p:nvPr/>
          </p:nvSpPr>
          <p:spPr>
            <a:xfrm>
              <a:off x="1587579" y="3918886"/>
              <a:ext cx="262269" cy="835938"/>
            </a:xfrm>
            <a:custGeom>
              <a:avLst/>
              <a:gdLst/>
              <a:ahLst/>
              <a:cxnLst/>
              <a:rect l="l" t="t" r="r" b="b"/>
              <a:pathLst>
                <a:path w="8050" h="25658" extrusionOk="0">
                  <a:moveTo>
                    <a:pt x="3294" y="25657"/>
                  </a:moveTo>
                  <a:cubicBezTo>
                    <a:pt x="3294" y="25657"/>
                    <a:pt x="8050" y="10428"/>
                    <a:pt x="1007" y="1"/>
                  </a:cubicBezTo>
                  <a:cubicBezTo>
                    <a:pt x="1" y="6312"/>
                    <a:pt x="1967" y="25223"/>
                    <a:pt x="1967" y="2522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6"/>
            <p:cNvSpPr/>
            <p:nvPr/>
          </p:nvSpPr>
          <p:spPr>
            <a:xfrm>
              <a:off x="1454227" y="4184122"/>
              <a:ext cx="196718" cy="403080"/>
            </a:xfrm>
            <a:custGeom>
              <a:avLst/>
              <a:gdLst/>
              <a:ahLst/>
              <a:cxnLst/>
              <a:rect l="l" t="t" r="r" b="b"/>
              <a:pathLst>
                <a:path w="6038" h="12372" extrusionOk="0">
                  <a:moveTo>
                    <a:pt x="4300" y="11822"/>
                  </a:moveTo>
                  <a:cubicBezTo>
                    <a:pt x="4300" y="11822"/>
                    <a:pt x="1236" y="8301"/>
                    <a:pt x="1" y="0"/>
                  </a:cubicBezTo>
                  <a:cubicBezTo>
                    <a:pt x="2608" y="2035"/>
                    <a:pt x="5169" y="4642"/>
                    <a:pt x="6037" y="12371"/>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6"/>
            <p:cNvSpPr/>
            <p:nvPr/>
          </p:nvSpPr>
          <p:spPr>
            <a:xfrm>
              <a:off x="1710505" y="4007537"/>
              <a:ext cx="260803" cy="616902"/>
            </a:xfrm>
            <a:custGeom>
              <a:avLst/>
              <a:gdLst/>
              <a:ahLst/>
              <a:cxnLst/>
              <a:rect l="l" t="t" r="r" b="b"/>
              <a:pathLst>
                <a:path w="8005" h="18935" extrusionOk="0">
                  <a:moveTo>
                    <a:pt x="8004" y="1"/>
                  </a:moveTo>
                  <a:cubicBezTo>
                    <a:pt x="8004" y="1"/>
                    <a:pt x="1030" y="6038"/>
                    <a:pt x="1" y="18386"/>
                  </a:cubicBezTo>
                  <a:lnTo>
                    <a:pt x="1670" y="18934"/>
                  </a:lnTo>
                  <a:cubicBezTo>
                    <a:pt x="1670" y="18934"/>
                    <a:pt x="2859" y="8233"/>
                    <a:pt x="8004" y="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16"/>
          <p:cNvGrpSpPr/>
          <p:nvPr/>
        </p:nvGrpSpPr>
        <p:grpSpPr>
          <a:xfrm>
            <a:off x="-530425" y="4418796"/>
            <a:ext cx="1512380" cy="1108574"/>
            <a:chOff x="-528850" y="4773671"/>
            <a:chExt cx="1512380" cy="1108574"/>
          </a:xfrm>
        </p:grpSpPr>
        <p:sp>
          <p:nvSpPr>
            <p:cNvPr id="2014" name="Google Shape;2014;p16"/>
            <p:cNvSpPr/>
            <p:nvPr/>
          </p:nvSpPr>
          <p:spPr>
            <a:xfrm>
              <a:off x="-528850" y="4773671"/>
              <a:ext cx="1512364" cy="1108567"/>
            </a:xfrm>
            <a:custGeom>
              <a:avLst/>
              <a:gdLst/>
              <a:ahLst/>
              <a:cxnLst/>
              <a:rect l="l" t="t" r="r" b="b"/>
              <a:pathLst>
                <a:path w="46420" h="34026" extrusionOk="0">
                  <a:moveTo>
                    <a:pt x="46419" y="23027"/>
                  </a:moveTo>
                  <a:lnTo>
                    <a:pt x="44933" y="15755"/>
                  </a:lnTo>
                  <a:lnTo>
                    <a:pt x="32402" y="4070"/>
                  </a:lnTo>
                  <a:lnTo>
                    <a:pt x="21037" y="0"/>
                  </a:lnTo>
                  <a:lnTo>
                    <a:pt x="2904" y="183"/>
                  </a:lnTo>
                  <a:lnTo>
                    <a:pt x="0" y="7660"/>
                  </a:lnTo>
                  <a:lnTo>
                    <a:pt x="3476" y="15138"/>
                  </a:lnTo>
                  <a:lnTo>
                    <a:pt x="21723" y="31327"/>
                  </a:lnTo>
                  <a:lnTo>
                    <a:pt x="39925" y="34026"/>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6"/>
            <p:cNvSpPr/>
            <p:nvPr/>
          </p:nvSpPr>
          <p:spPr>
            <a:xfrm>
              <a:off x="178895" y="5394978"/>
              <a:ext cx="593054" cy="487266"/>
            </a:xfrm>
            <a:custGeom>
              <a:avLst/>
              <a:gdLst/>
              <a:ahLst/>
              <a:cxnLst/>
              <a:rect l="l" t="t" r="r" b="b"/>
              <a:pathLst>
                <a:path w="18203" h="14956" extrusionOk="0">
                  <a:moveTo>
                    <a:pt x="6883" y="3957"/>
                  </a:moveTo>
                  <a:lnTo>
                    <a:pt x="11159" y="4826"/>
                  </a:lnTo>
                  <a:lnTo>
                    <a:pt x="16533" y="8370"/>
                  </a:lnTo>
                  <a:lnTo>
                    <a:pt x="18202" y="14956"/>
                  </a:lnTo>
                  <a:lnTo>
                    <a:pt x="0" y="12257"/>
                  </a:lnTo>
                  <a:lnTo>
                    <a:pt x="3293"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6"/>
            <p:cNvSpPr/>
            <p:nvPr/>
          </p:nvSpPr>
          <p:spPr>
            <a:xfrm>
              <a:off x="-528850" y="4779600"/>
              <a:ext cx="272695" cy="487266"/>
            </a:xfrm>
            <a:custGeom>
              <a:avLst/>
              <a:gdLst/>
              <a:ahLst/>
              <a:cxnLst/>
              <a:rect l="l" t="t" r="r" b="b"/>
              <a:pathLst>
                <a:path w="8370" h="14956" extrusionOk="0">
                  <a:moveTo>
                    <a:pt x="0" y="7478"/>
                  </a:moveTo>
                  <a:lnTo>
                    <a:pt x="2904" y="1"/>
                  </a:lnTo>
                  <a:lnTo>
                    <a:pt x="8369" y="11594"/>
                  </a:lnTo>
                  <a:lnTo>
                    <a:pt x="3476" y="14956"/>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6"/>
            <p:cNvSpPr/>
            <p:nvPr/>
          </p:nvSpPr>
          <p:spPr>
            <a:xfrm>
              <a:off x="-415633" y="5157337"/>
              <a:ext cx="701838" cy="637004"/>
            </a:xfrm>
            <a:custGeom>
              <a:avLst/>
              <a:gdLst/>
              <a:ahLst/>
              <a:cxnLst/>
              <a:rect l="l" t="t" r="r" b="b"/>
              <a:pathLst>
                <a:path w="21542" h="19552" extrusionOk="0">
                  <a:moveTo>
                    <a:pt x="4894" y="0"/>
                  </a:moveTo>
                  <a:lnTo>
                    <a:pt x="9788" y="2310"/>
                  </a:lnTo>
                  <a:lnTo>
                    <a:pt x="11731" y="5465"/>
                  </a:lnTo>
                  <a:lnTo>
                    <a:pt x="12074" y="3888"/>
                  </a:lnTo>
                  <a:lnTo>
                    <a:pt x="21541" y="7295"/>
                  </a:lnTo>
                  <a:lnTo>
                    <a:pt x="18248" y="19551"/>
                  </a:lnTo>
                  <a:lnTo>
                    <a:pt x="1" y="3362"/>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6"/>
            <p:cNvSpPr/>
            <p:nvPr/>
          </p:nvSpPr>
          <p:spPr>
            <a:xfrm>
              <a:off x="526821" y="4906273"/>
              <a:ext cx="408260" cy="380730"/>
            </a:xfrm>
            <a:custGeom>
              <a:avLst/>
              <a:gdLst/>
              <a:ahLst/>
              <a:cxnLst/>
              <a:rect l="l" t="t" r="r" b="b"/>
              <a:pathLst>
                <a:path w="12531" h="11686" extrusionOk="0">
                  <a:moveTo>
                    <a:pt x="0" y="0"/>
                  </a:moveTo>
                  <a:lnTo>
                    <a:pt x="12531" y="11685"/>
                  </a:lnTo>
                  <a:lnTo>
                    <a:pt x="6677" y="1013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6"/>
            <p:cNvSpPr/>
            <p:nvPr/>
          </p:nvSpPr>
          <p:spPr>
            <a:xfrm>
              <a:off x="717514" y="5236312"/>
              <a:ext cx="266016" cy="645931"/>
            </a:xfrm>
            <a:custGeom>
              <a:avLst/>
              <a:gdLst/>
              <a:ahLst/>
              <a:cxnLst/>
              <a:rect l="l" t="t" r="r" b="b"/>
              <a:pathLst>
                <a:path w="8165" h="19826" extrusionOk="0">
                  <a:moveTo>
                    <a:pt x="1" y="13240"/>
                  </a:moveTo>
                  <a:lnTo>
                    <a:pt x="1076" y="7020"/>
                  </a:lnTo>
                  <a:lnTo>
                    <a:pt x="2196" y="6220"/>
                  </a:lnTo>
                  <a:lnTo>
                    <a:pt x="1144" y="4825"/>
                  </a:lnTo>
                  <a:lnTo>
                    <a:pt x="824" y="0"/>
                  </a:lnTo>
                  <a:lnTo>
                    <a:pt x="6678" y="1555"/>
                  </a:lnTo>
                  <a:lnTo>
                    <a:pt x="8164" y="8827"/>
                  </a:lnTo>
                  <a:lnTo>
                    <a:pt x="1670" y="19826"/>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6"/>
            <p:cNvSpPr/>
            <p:nvPr/>
          </p:nvSpPr>
          <p:spPr>
            <a:xfrm>
              <a:off x="-434236" y="4779600"/>
              <a:ext cx="178082" cy="377765"/>
            </a:xfrm>
            <a:custGeom>
              <a:avLst/>
              <a:gdLst/>
              <a:ahLst/>
              <a:cxnLst/>
              <a:rect l="l" t="t" r="r" b="b"/>
              <a:pathLst>
                <a:path w="5466" h="11595" extrusionOk="0">
                  <a:moveTo>
                    <a:pt x="0" y="1"/>
                  </a:moveTo>
                  <a:lnTo>
                    <a:pt x="5465" y="11594"/>
                  </a:lnTo>
                  <a:lnTo>
                    <a:pt x="435"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6"/>
            <p:cNvSpPr/>
            <p:nvPr/>
          </p:nvSpPr>
          <p:spPr>
            <a:xfrm>
              <a:off x="90243" y="4773671"/>
              <a:ext cx="312931" cy="499158"/>
            </a:xfrm>
            <a:custGeom>
              <a:avLst/>
              <a:gdLst/>
              <a:ahLst/>
              <a:cxnLst/>
              <a:rect l="l" t="t" r="r" b="b"/>
              <a:pathLst>
                <a:path w="9605" h="15321" extrusionOk="0">
                  <a:moveTo>
                    <a:pt x="9604" y="15321"/>
                  </a:moveTo>
                  <a:lnTo>
                    <a:pt x="5831" y="12508"/>
                  </a:lnTo>
                  <a:lnTo>
                    <a:pt x="5785" y="12462"/>
                  </a:lnTo>
                  <a:lnTo>
                    <a:pt x="5740" y="12371"/>
                  </a:lnTo>
                  <a:lnTo>
                    <a:pt x="3430" y="6128"/>
                  </a:lnTo>
                  <a:lnTo>
                    <a:pt x="458" y="3018"/>
                  </a:lnTo>
                  <a:lnTo>
                    <a:pt x="412" y="2996"/>
                  </a:lnTo>
                  <a:lnTo>
                    <a:pt x="412" y="2927"/>
                  </a:lnTo>
                  <a:lnTo>
                    <a:pt x="0" y="23"/>
                  </a:lnTo>
                  <a:lnTo>
                    <a:pt x="1144" y="0"/>
                  </a:lnTo>
                  <a:lnTo>
                    <a:pt x="709" y="2858"/>
                  </a:lnTo>
                  <a:lnTo>
                    <a:pt x="3682" y="5923"/>
                  </a:lnTo>
                  <a:lnTo>
                    <a:pt x="3705" y="5945"/>
                  </a:lnTo>
                  <a:lnTo>
                    <a:pt x="3705" y="5968"/>
                  </a:lnTo>
                  <a:lnTo>
                    <a:pt x="6289" y="12074"/>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6"/>
            <p:cNvSpPr/>
            <p:nvPr/>
          </p:nvSpPr>
          <p:spPr>
            <a:xfrm>
              <a:off x="113343" y="4773671"/>
              <a:ext cx="289832" cy="499158"/>
            </a:xfrm>
            <a:custGeom>
              <a:avLst/>
              <a:gdLst/>
              <a:ahLst/>
              <a:cxnLst/>
              <a:rect l="l" t="t" r="r" b="b"/>
              <a:pathLst>
                <a:path w="8896" h="15321" extrusionOk="0">
                  <a:moveTo>
                    <a:pt x="435" y="0"/>
                  </a:moveTo>
                  <a:lnTo>
                    <a:pt x="0" y="2858"/>
                  </a:lnTo>
                  <a:lnTo>
                    <a:pt x="2973" y="5923"/>
                  </a:lnTo>
                  <a:lnTo>
                    <a:pt x="2996" y="5945"/>
                  </a:lnTo>
                  <a:lnTo>
                    <a:pt x="2996" y="5968"/>
                  </a:lnTo>
                  <a:lnTo>
                    <a:pt x="5580" y="12074"/>
                  </a:lnTo>
                  <a:lnTo>
                    <a:pt x="8895" y="15321"/>
                  </a:lnTo>
                  <a:lnTo>
                    <a:pt x="5945" y="11708"/>
                  </a:lnTo>
                  <a:lnTo>
                    <a:pt x="3247" y="5945"/>
                  </a:lnTo>
                  <a:lnTo>
                    <a:pt x="3224" y="5900"/>
                  </a:lnTo>
                  <a:lnTo>
                    <a:pt x="3201" y="5877"/>
                  </a:lnTo>
                  <a:lnTo>
                    <a:pt x="343" y="2744"/>
                  </a:lnTo>
                  <a:lnTo>
                    <a:pt x="915" y="0"/>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6"/>
            <p:cNvSpPr/>
            <p:nvPr/>
          </p:nvSpPr>
          <p:spPr>
            <a:xfrm>
              <a:off x="178895" y="5394978"/>
              <a:ext cx="107319" cy="399366"/>
            </a:xfrm>
            <a:custGeom>
              <a:avLst/>
              <a:gdLst/>
              <a:ahLst/>
              <a:cxnLst/>
              <a:rect l="l" t="t" r="r" b="b"/>
              <a:pathLst>
                <a:path w="3294" h="12258" extrusionOk="0">
                  <a:moveTo>
                    <a:pt x="3293" y="1"/>
                  </a:moveTo>
                  <a:lnTo>
                    <a:pt x="0" y="12257"/>
                  </a:lnTo>
                  <a:cubicBezTo>
                    <a:pt x="0" y="12257"/>
                    <a:pt x="1967" y="6449"/>
                    <a:pt x="2013" y="5580"/>
                  </a:cubicBezTo>
                  <a:lnTo>
                    <a:pt x="3293" y="1"/>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6"/>
            <p:cNvSpPr/>
            <p:nvPr/>
          </p:nvSpPr>
          <p:spPr>
            <a:xfrm>
              <a:off x="-96768" y="5232565"/>
              <a:ext cx="63368" cy="102855"/>
            </a:xfrm>
            <a:custGeom>
              <a:avLst/>
              <a:gdLst/>
              <a:ahLst/>
              <a:cxnLst/>
              <a:rect l="l" t="t" r="r" b="b"/>
              <a:pathLst>
                <a:path w="1945" h="3157" extrusionOk="0">
                  <a:moveTo>
                    <a:pt x="1" y="1"/>
                  </a:moveTo>
                  <a:lnTo>
                    <a:pt x="1944" y="3156"/>
                  </a:lnTo>
                  <a:lnTo>
                    <a:pt x="1327" y="1281"/>
                  </a:lnTo>
                  <a:lnTo>
                    <a:pt x="1"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6"/>
            <p:cNvSpPr/>
            <p:nvPr/>
          </p:nvSpPr>
          <p:spPr>
            <a:xfrm>
              <a:off x="512648" y="4901060"/>
              <a:ext cx="231742" cy="335281"/>
            </a:xfrm>
            <a:custGeom>
              <a:avLst/>
              <a:gdLst/>
              <a:ahLst/>
              <a:cxnLst/>
              <a:rect l="l" t="t" r="r" b="b"/>
              <a:pathLst>
                <a:path w="7113" h="10291" extrusionOk="0">
                  <a:moveTo>
                    <a:pt x="1" y="0"/>
                  </a:moveTo>
                  <a:lnTo>
                    <a:pt x="7112" y="10290"/>
                  </a:lnTo>
                  <a:lnTo>
                    <a:pt x="7112" y="10290"/>
                  </a:lnTo>
                  <a:lnTo>
                    <a:pt x="435" y="160"/>
                  </a:lnTo>
                  <a:lnTo>
                    <a:pt x="1"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16"/>
          <p:cNvGrpSpPr/>
          <p:nvPr/>
        </p:nvGrpSpPr>
        <p:grpSpPr>
          <a:xfrm>
            <a:off x="1266465" y="4689964"/>
            <a:ext cx="778570" cy="487268"/>
            <a:chOff x="1354390" y="5373152"/>
            <a:chExt cx="778570" cy="487268"/>
          </a:xfrm>
        </p:grpSpPr>
        <p:sp>
          <p:nvSpPr>
            <p:cNvPr id="2027" name="Google Shape;2027;p16"/>
            <p:cNvSpPr/>
            <p:nvPr/>
          </p:nvSpPr>
          <p:spPr>
            <a:xfrm>
              <a:off x="1822268" y="5510601"/>
              <a:ext cx="251094" cy="96144"/>
            </a:xfrm>
            <a:custGeom>
              <a:avLst/>
              <a:gdLst/>
              <a:ahLst/>
              <a:cxnLst/>
              <a:rect l="l" t="t" r="r" b="b"/>
              <a:pathLst>
                <a:path w="7707" h="2951" extrusionOk="0">
                  <a:moveTo>
                    <a:pt x="1" y="0"/>
                  </a:moveTo>
                  <a:lnTo>
                    <a:pt x="1" y="412"/>
                  </a:lnTo>
                  <a:cubicBezTo>
                    <a:pt x="207" y="778"/>
                    <a:pt x="481" y="1098"/>
                    <a:pt x="778" y="1395"/>
                  </a:cubicBezTo>
                  <a:cubicBezTo>
                    <a:pt x="710" y="1189"/>
                    <a:pt x="618" y="1007"/>
                    <a:pt x="527" y="824"/>
                  </a:cubicBezTo>
                  <a:lnTo>
                    <a:pt x="664" y="686"/>
                  </a:lnTo>
                  <a:lnTo>
                    <a:pt x="1510" y="389"/>
                  </a:lnTo>
                  <a:cubicBezTo>
                    <a:pt x="2150" y="595"/>
                    <a:pt x="2768" y="869"/>
                    <a:pt x="3362" y="1167"/>
                  </a:cubicBezTo>
                  <a:lnTo>
                    <a:pt x="3957" y="1830"/>
                  </a:lnTo>
                  <a:lnTo>
                    <a:pt x="5397" y="2401"/>
                  </a:lnTo>
                  <a:lnTo>
                    <a:pt x="6175" y="2516"/>
                  </a:lnTo>
                  <a:cubicBezTo>
                    <a:pt x="6518" y="2630"/>
                    <a:pt x="7341" y="2859"/>
                    <a:pt x="7707" y="2950"/>
                  </a:cubicBezTo>
                  <a:lnTo>
                    <a:pt x="7364" y="2653"/>
                  </a:lnTo>
                  <a:lnTo>
                    <a:pt x="7478" y="1807"/>
                  </a:lnTo>
                  <a:lnTo>
                    <a:pt x="7432" y="1715"/>
                  </a:lnTo>
                  <a:lnTo>
                    <a:pt x="6815" y="1967"/>
                  </a:lnTo>
                  <a:lnTo>
                    <a:pt x="6198" y="2356"/>
                  </a:lnTo>
                  <a:lnTo>
                    <a:pt x="5489" y="2241"/>
                  </a:lnTo>
                  <a:cubicBezTo>
                    <a:pt x="5237" y="2173"/>
                    <a:pt x="4002" y="1647"/>
                    <a:pt x="4002" y="1647"/>
                  </a:cubicBezTo>
                  <a:lnTo>
                    <a:pt x="3476" y="961"/>
                  </a:lnTo>
                  <a:cubicBezTo>
                    <a:pt x="3316" y="869"/>
                    <a:pt x="2516" y="321"/>
                    <a:pt x="2516" y="321"/>
                  </a:cubicBezTo>
                  <a:lnTo>
                    <a:pt x="1464" y="252"/>
                  </a:lnTo>
                  <a:cubicBezTo>
                    <a:pt x="1167" y="321"/>
                    <a:pt x="870" y="366"/>
                    <a:pt x="572" y="389"/>
                  </a:cubicBezTo>
                  <a:lnTo>
                    <a:pt x="1" y="0"/>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6"/>
            <p:cNvSpPr/>
            <p:nvPr/>
          </p:nvSpPr>
          <p:spPr>
            <a:xfrm>
              <a:off x="1354390" y="5373152"/>
              <a:ext cx="778564" cy="486517"/>
            </a:xfrm>
            <a:custGeom>
              <a:avLst/>
              <a:gdLst/>
              <a:ahLst/>
              <a:cxnLst/>
              <a:rect l="l" t="t" r="r" b="b"/>
              <a:pathLst>
                <a:path w="23897" h="14933" extrusionOk="0">
                  <a:moveTo>
                    <a:pt x="22273" y="7227"/>
                  </a:moveTo>
                  <a:lnTo>
                    <a:pt x="21770" y="6792"/>
                  </a:lnTo>
                  <a:lnTo>
                    <a:pt x="21884" y="5946"/>
                  </a:lnTo>
                  <a:lnTo>
                    <a:pt x="20421" y="3088"/>
                  </a:lnTo>
                  <a:cubicBezTo>
                    <a:pt x="20283" y="2928"/>
                    <a:pt x="19575" y="2333"/>
                    <a:pt x="19575" y="2333"/>
                  </a:cubicBezTo>
                  <a:lnTo>
                    <a:pt x="13332" y="1"/>
                  </a:lnTo>
                  <a:cubicBezTo>
                    <a:pt x="12715" y="24"/>
                    <a:pt x="8736" y="389"/>
                    <a:pt x="8736" y="389"/>
                  </a:cubicBezTo>
                  <a:cubicBezTo>
                    <a:pt x="7684" y="824"/>
                    <a:pt x="4048" y="3431"/>
                    <a:pt x="4048" y="3431"/>
                  </a:cubicBezTo>
                  <a:cubicBezTo>
                    <a:pt x="3545" y="4094"/>
                    <a:pt x="115" y="10634"/>
                    <a:pt x="115" y="10634"/>
                  </a:cubicBezTo>
                  <a:cubicBezTo>
                    <a:pt x="1" y="11022"/>
                    <a:pt x="870" y="14155"/>
                    <a:pt x="1167" y="14933"/>
                  </a:cubicBezTo>
                  <a:lnTo>
                    <a:pt x="22639" y="14933"/>
                  </a:lnTo>
                  <a:lnTo>
                    <a:pt x="23896" y="11617"/>
                  </a:lnTo>
                  <a:cubicBezTo>
                    <a:pt x="23691" y="10794"/>
                    <a:pt x="22273" y="7227"/>
                    <a:pt x="22273" y="7227"/>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6"/>
            <p:cNvSpPr/>
            <p:nvPr/>
          </p:nvSpPr>
          <p:spPr>
            <a:xfrm>
              <a:off x="1823743" y="5668167"/>
              <a:ext cx="309217" cy="191505"/>
            </a:xfrm>
            <a:custGeom>
              <a:avLst/>
              <a:gdLst/>
              <a:ahLst/>
              <a:cxnLst/>
              <a:rect l="l" t="t" r="r" b="b"/>
              <a:pathLst>
                <a:path w="9491" h="5878" extrusionOk="0">
                  <a:moveTo>
                    <a:pt x="1601" y="1"/>
                  </a:moveTo>
                  <a:lnTo>
                    <a:pt x="1" y="5878"/>
                  </a:lnTo>
                  <a:lnTo>
                    <a:pt x="8256" y="5878"/>
                  </a:lnTo>
                  <a:lnTo>
                    <a:pt x="9490" y="2562"/>
                  </a:lnTo>
                  <a:cubicBezTo>
                    <a:pt x="9445" y="2425"/>
                    <a:pt x="9376" y="2173"/>
                    <a:pt x="9285" y="1899"/>
                  </a:cubicBezTo>
                  <a:cubicBezTo>
                    <a:pt x="7821" y="1716"/>
                    <a:pt x="6038" y="1464"/>
                    <a:pt x="5923" y="1419"/>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6"/>
            <p:cNvSpPr/>
            <p:nvPr/>
          </p:nvSpPr>
          <p:spPr>
            <a:xfrm>
              <a:off x="1354390" y="5385825"/>
              <a:ext cx="528252" cy="473844"/>
            </a:xfrm>
            <a:custGeom>
              <a:avLst/>
              <a:gdLst/>
              <a:ahLst/>
              <a:cxnLst/>
              <a:rect l="l" t="t" r="r" b="b"/>
              <a:pathLst>
                <a:path w="16214" h="14544" extrusionOk="0">
                  <a:moveTo>
                    <a:pt x="4048" y="3042"/>
                  </a:moveTo>
                  <a:cubicBezTo>
                    <a:pt x="3545" y="3705"/>
                    <a:pt x="115" y="10245"/>
                    <a:pt x="115" y="10245"/>
                  </a:cubicBezTo>
                  <a:cubicBezTo>
                    <a:pt x="1" y="10633"/>
                    <a:pt x="870" y="13766"/>
                    <a:pt x="1167" y="14544"/>
                  </a:cubicBezTo>
                  <a:lnTo>
                    <a:pt x="14795" y="14544"/>
                  </a:lnTo>
                  <a:lnTo>
                    <a:pt x="15939" y="12028"/>
                  </a:lnTo>
                  <a:cubicBezTo>
                    <a:pt x="16076" y="11685"/>
                    <a:pt x="16213" y="9719"/>
                    <a:pt x="16213" y="9719"/>
                  </a:cubicBezTo>
                  <a:lnTo>
                    <a:pt x="15299" y="5328"/>
                  </a:lnTo>
                  <a:cubicBezTo>
                    <a:pt x="14978" y="5008"/>
                    <a:pt x="14658" y="4642"/>
                    <a:pt x="14407" y="4254"/>
                  </a:cubicBezTo>
                  <a:lnTo>
                    <a:pt x="14407" y="3773"/>
                  </a:lnTo>
                  <a:lnTo>
                    <a:pt x="10199" y="824"/>
                  </a:lnTo>
                  <a:cubicBezTo>
                    <a:pt x="9719" y="526"/>
                    <a:pt x="9239" y="252"/>
                    <a:pt x="8736" y="0"/>
                  </a:cubicBezTo>
                  <a:lnTo>
                    <a:pt x="8004" y="389"/>
                  </a:lnTo>
                  <a:cubicBezTo>
                    <a:pt x="6563" y="1258"/>
                    <a:pt x="4048" y="3042"/>
                    <a:pt x="4048" y="3042"/>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6"/>
            <p:cNvSpPr/>
            <p:nvPr/>
          </p:nvSpPr>
          <p:spPr>
            <a:xfrm>
              <a:off x="1466890" y="5499824"/>
              <a:ext cx="164692" cy="360595"/>
            </a:xfrm>
            <a:custGeom>
              <a:avLst/>
              <a:gdLst/>
              <a:ahLst/>
              <a:cxnLst/>
              <a:rect l="l" t="t" r="r" b="b"/>
              <a:pathLst>
                <a:path w="5055" h="11068" extrusionOk="0">
                  <a:moveTo>
                    <a:pt x="367" y="0"/>
                  </a:moveTo>
                  <a:lnTo>
                    <a:pt x="1" y="549"/>
                  </a:lnTo>
                  <a:lnTo>
                    <a:pt x="229" y="549"/>
                  </a:lnTo>
                  <a:cubicBezTo>
                    <a:pt x="367" y="755"/>
                    <a:pt x="504" y="983"/>
                    <a:pt x="618" y="1212"/>
                  </a:cubicBezTo>
                  <a:cubicBezTo>
                    <a:pt x="618" y="1395"/>
                    <a:pt x="732" y="2058"/>
                    <a:pt x="732" y="2058"/>
                  </a:cubicBezTo>
                  <a:lnTo>
                    <a:pt x="1441" y="4230"/>
                  </a:lnTo>
                  <a:cubicBezTo>
                    <a:pt x="1830" y="4459"/>
                    <a:pt x="3156" y="5648"/>
                    <a:pt x="3156" y="5648"/>
                  </a:cubicBezTo>
                  <a:cubicBezTo>
                    <a:pt x="3202" y="5854"/>
                    <a:pt x="3225" y="6060"/>
                    <a:pt x="3248" y="6288"/>
                  </a:cubicBezTo>
                  <a:cubicBezTo>
                    <a:pt x="3248" y="6288"/>
                    <a:pt x="3934" y="6997"/>
                    <a:pt x="3957" y="7043"/>
                  </a:cubicBezTo>
                  <a:cubicBezTo>
                    <a:pt x="4185" y="7294"/>
                    <a:pt x="4528" y="9764"/>
                    <a:pt x="4528" y="9764"/>
                  </a:cubicBezTo>
                  <a:lnTo>
                    <a:pt x="4025" y="11067"/>
                  </a:lnTo>
                  <a:lnTo>
                    <a:pt x="5054" y="11067"/>
                  </a:lnTo>
                  <a:lnTo>
                    <a:pt x="4688" y="9833"/>
                  </a:lnTo>
                  <a:lnTo>
                    <a:pt x="4391" y="7637"/>
                  </a:lnTo>
                  <a:cubicBezTo>
                    <a:pt x="4345" y="7409"/>
                    <a:pt x="4277" y="6929"/>
                    <a:pt x="4277" y="6929"/>
                  </a:cubicBezTo>
                  <a:lnTo>
                    <a:pt x="3476" y="6243"/>
                  </a:lnTo>
                  <a:cubicBezTo>
                    <a:pt x="3431" y="6014"/>
                    <a:pt x="3385" y="5785"/>
                    <a:pt x="3362" y="5534"/>
                  </a:cubicBezTo>
                  <a:lnTo>
                    <a:pt x="2767" y="4825"/>
                  </a:lnTo>
                  <a:cubicBezTo>
                    <a:pt x="2722" y="4779"/>
                    <a:pt x="1624" y="4162"/>
                    <a:pt x="1624" y="4162"/>
                  </a:cubicBezTo>
                  <a:lnTo>
                    <a:pt x="1052" y="2492"/>
                  </a:lnTo>
                  <a:cubicBezTo>
                    <a:pt x="1030" y="2447"/>
                    <a:pt x="870" y="2058"/>
                    <a:pt x="870" y="2058"/>
                  </a:cubicBezTo>
                  <a:lnTo>
                    <a:pt x="801" y="1212"/>
                  </a:lnTo>
                  <a:cubicBezTo>
                    <a:pt x="778" y="1098"/>
                    <a:pt x="389" y="457"/>
                    <a:pt x="389" y="457"/>
                  </a:cubicBezTo>
                  <a:lnTo>
                    <a:pt x="367"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6"/>
            <p:cNvSpPr/>
            <p:nvPr/>
          </p:nvSpPr>
          <p:spPr>
            <a:xfrm>
              <a:off x="1823743" y="5508751"/>
              <a:ext cx="256307" cy="99858"/>
            </a:xfrm>
            <a:custGeom>
              <a:avLst/>
              <a:gdLst/>
              <a:ahLst/>
              <a:cxnLst/>
              <a:rect l="l" t="t" r="r" b="b"/>
              <a:pathLst>
                <a:path w="7867" h="3065" extrusionOk="0">
                  <a:moveTo>
                    <a:pt x="1" y="0"/>
                  </a:moveTo>
                  <a:lnTo>
                    <a:pt x="1" y="481"/>
                  </a:lnTo>
                  <a:cubicBezTo>
                    <a:pt x="275" y="869"/>
                    <a:pt x="572" y="1235"/>
                    <a:pt x="915" y="1555"/>
                  </a:cubicBezTo>
                  <a:cubicBezTo>
                    <a:pt x="824" y="1327"/>
                    <a:pt x="732" y="984"/>
                    <a:pt x="732" y="984"/>
                  </a:cubicBezTo>
                  <a:lnTo>
                    <a:pt x="664" y="778"/>
                  </a:lnTo>
                  <a:lnTo>
                    <a:pt x="1510" y="481"/>
                  </a:lnTo>
                  <a:cubicBezTo>
                    <a:pt x="2150" y="686"/>
                    <a:pt x="2768" y="961"/>
                    <a:pt x="3362" y="1258"/>
                  </a:cubicBezTo>
                  <a:lnTo>
                    <a:pt x="3957" y="1921"/>
                  </a:lnTo>
                  <a:cubicBezTo>
                    <a:pt x="4483" y="2127"/>
                    <a:pt x="5397" y="2493"/>
                    <a:pt x="5397" y="2493"/>
                  </a:cubicBezTo>
                  <a:lnTo>
                    <a:pt x="6175" y="2607"/>
                  </a:lnTo>
                  <a:cubicBezTo>
                    <a:pt x="6632" y="2744"/>
                    <a:pt x="7867" y="3065"/>
                    <a:pt x="7867" y="3065"/>
                  </a:cubicBezTo>
                  <a:lnTo>
                    <a:pt x="7478" y="2607"/>
                  </a:lnTo>
                  <a:lnTo>
                    <a:pt x="7478" y="1784"/>
                  </a:lnTo>
                  <a:lnTo>
                    <a:pt x="6792" y="2036"/>
                  </a:lnTo>
                  <a:lnTo>
                    <a:pt x="6198" y="2424"/>
                  </a:lnTo>
                  <a:lnTo>
                    <a:pt x="5466" y="2310"/>
                  </a:lnTo>
                  <a:cubicBezTo>
                    <a:pt x="5237" y="2241"/>
                    <a:pt x="4002" y="1715"/>
                    <a:pt x="4002" y="1715"/>
                  </a:cubicBezTo>
                  <a:lnTo>
                    <a:pt x="3454" y="1029"/>
                  </a:lnTo>
                  <a:cubicBezTo>
                    <a:pt x="3316" y="938"/>
                    <a:pt x="2493" y="389"/>
                    <a:pt x="2493" y="389"/>
                  </a:cubicBezTo>
                  <a:lnTo>
                    <a:pt x="1441" y="321"/>
                  </a:lnTo>
                  <a:cubicBezTo>
                    <a:pt x="1144" y="389"/>
                    <a:pt x="847" y="435"/>
                    <a:pt x="550" y="481"/>
                  </a:cubicBezTo>
                  <a:lnTo>
                    <a:pt x="1"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16"/>
          <p:cNvGrpSpPr/>
          <p:nvPr/>
        </p:nvGrpSpPr>
        <p:grpSpPr>
          <a:xfrm>
            <a:off x="2225294" y="3986535"/>
            <a:ext cx="1054224" cy="937229"/>
            <a:chOff x="2007019" y="4155810"/>
            <a:chExt cx="1054224" cy="937229"/>
          </a:xfrm>
        </p:grpSpPr>
        <p:sp>
          <p:nvSpPr>
            <p:cNvPr id="2034" name="Google Shape;2034;p16"/>
            <p:cNvSpPr/>
            <p:nvPr/>
          </p:nvSpPr>
          <p:spPr>
            <a:xfrm>
              <a:off x="2007019" y="4155810"/>
              <a:ext cx="1054224" cy="937229"/>
            </a:xfrm>
            <a:custGeom>
              <a:avLst/>
              <a:gdLst/>
              <a:ahLst/>
              <a:cxnLst/>
              <a:rect l="l" t="t" r="r" b="b"/>
              <a:pathLst>
                <a:path w="32358" h="28767" extrusionOk="0">
                  <a:moveTo>
                    <a:pt x="11869" y="343"/>
                  </a:moveTo>
                  <a:cubicBezTo>
                    <a:pt x="13309" y="526"/>
                    <a:pt x="15596" y="1509"/>
                    <a:pt x="17768" y="2630"/>
                  </a:cubicBezTo>
                  <a:lnTo>
                    <a:pt x="18546" y="5008"/>
                  </a:lnTo>
                  <a:lnTo>
                    <a:pt x="19163" y="3362"/>
                  </a:lnTo>
                  <a:cubicBezTo>
                    <a:pt x="20558" y="4139"/>
                    <a:pt x="21838" y="4917"/>
                    <a:pt x="22684" y="5488"/>
                  </a:cubicBezTo>
                  <a:cubicBezTo>
                    <a:pt x="24217" y="7135"/>
                    <a:pt x="25611" y="8918"/>
                    <a:pt x="26846" y="10793"/>
                  </a:cubicBezTo>
                  <a:lnTo>
                    <a:pt x="26983" y="12074"/>
                  </a:lnTo>
                  <a:lnTo>
                    <a:pt x="26983" y="14155"/>
                  </a:lnTo>
                  <a:lnTo>
                    <a:pt x="27738" y="12142"/>
                  </a:lnTo>
                  <a:cubicBezTo>
                    <a:pt x="29636" y="15092"/>
                    <a:pt x="30962" y="17608"/>
                    <a:pt x="30962" y="17608"/>
                  </a:cubicBezTo>
                  <a:cubicBezTo>
                    <a:pt x="31648" y="21312"/>
                    <a:pt x="32106" y="25016"/>
                    <a:pt x="32357" y="28766"/>
                  </a:cubicBezTo>
                  <a:cubicBezTo>
                    <a:pt x="32357" y="28766"/>
                    <a:pt x="19392" y="20397"/>
                    <a:pt x="18020" y="19300"/>
                  </a:cubicBezTo>
                  <a:cubicBezTo>
                    <a:pt x="17860" y="19162"/>
                    <a:pt x="17722" y="19025"/>
                    <a:pt x="17585" y="18865"/>
                  </a:cubicBezTo>
                  <a:cubicBezTo>
                    <a:pt x="18477" y="18637"/>
                    <a:pt x="20192" y="18202"/>
                    <a:pt x="21130" y="17882"/>
                  </a:cubicBezTo>
                  <a:lnTo>
                    <a:pt x="16259" y="17082"/>
                  </a:lnTo>
                  <a:cubicBezTo>
                    <a:pt x="14887" y="15138"/>
                    <a:pt x="13058" y="12280"/>
                    <a:pt x="11457" y="9833"/>
                  </a:cubicBezTo>
                  <a:cubicBezTo>
                    <a:pt x="12943" y="9787"/>
                    <a:pt x="15733" y="9650"/>
                    <a:pt x="15573" y="9604"/>
                  </a:cubicBezTo>
                  <a:cubicBezTo>
                    <a:pt x="14247" y="9307"/>
                    <a:pt x="11937" y="8690"/>
                    <a:pt x="10428" y="8278"/>
                  </a:cubicBezTo>
                  <a:cubicBezTo>
                    <a:pt x="9605" y="7020"/>
                    <a:pt x="8896" y="5991"/>
                    <a:pt x="8484" y="5488"/>
                  </a:cubicBezTo>
                  <a:cubicBezTo>
                    <a:pt x="6792" y="3430"/>
                    <a:pt x="893" y="1258"/>
                    <a:pt x="1" y="915"/>
                  </a:cubicBezTo>
                  <a:cubicBezTo>
                    <a:pt x="5695" y="0"/>
                    <a:pt x="11686" y="389"/>
                    <a:pt x="11869" y="3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6"/>
            <p:cNvSpPr/>
            <p:nvPr/>
          </p:nvSpPr>
          <p:spPr>
            <a:xfrm>
              <a:off x="2007019" y="4185589"/>
              <a:ext cx="1054224" cy="906701"/>
            </a:xfrm>
            <a:custGeom>
              <a:avLst/>
              <a:gdLst/>
              <a:ahLst/>
              <a:cxnLst/>
              <a:rect l="l" t="t" r="r" b="b"/>
              <a:pathLst>
                <a:path w="32358" h="27830" extrusionOk="0">
                  <a:moveTo>
                    <a:pt x="17585" y="17951"/>
                  </a:moveTo>
                  <a:cubicBezTo>
                    <a:pt x="18477" y="17723"/>
                    <a:pt x="20192" y="17288"/>
                    <a:pt x="21130" y="16968"/>
                  </a:cubicBezTo>
                  <a:lnTo>
                    <a:pt x="16259" y="16168"/>
                  </a:lnTo>
                  <a:cubicBezTo>
                    <a:pt x="14910" y="14201"/>
                    <a:pt x="13058" y="11343"/>
                    <a:pt x="11457" y="8919"/>
                  </a:cubicBezTo>
                  <a:cubicBezTo>
                    <a:pt x="12943" y="8850"/>
                    <a:pt x="15733" y="8736"/>
                    <a:pt x="15573" y="8667"/>
                  </a:cubicBezTo>
                  <a:cubicBezTo>
                    <a:pt x="14270" y="8393"/>
                    <a:pt x="11937" y="7753"/>
                    <a:pt x="10428" y="7364"/>
                  </a:cubicBezTo>
                  <a:cubicBezTo>
                    <a:pt x="9605" y="6083"/>
                    <a:pt x="8896" y="5077"/>
                    <a:pt x="8484" y="4574"/>
                  </a:cubicBezTo>
                  <a:cubicBezTo>
                    <a:pt x="6792" y="2493"/>
                    <a:pt x="915" y="321"/>
                    <a:pt x="1" y="1"/>
                  </a:cubicBezTo>
                  <a:lnTo>
                    <a:pt x="10268" y="1259"/>
                  </a:lnTo>
                  <a:cubicBezTo>
                    <a:pt x="11480" y="2082"/>
                    <a:pt x="18820" y="6975"/>
                    <a:pt x="19094" y="7158"/>
                  </a:cubicBezTo>
                  <a:cubicBezTo>
                    <a:pt x="20878" y="8873"/>
                    <a:pt x="26869" y="16899"/>
                    <a:pt x="27990" y="18637"/>
                  </a:cubicBezTo>
                  <a:cubicBezTo>
                    <a:pt x="29293" y="20901"/>
                    <a:pt x="32357" y="27830"/>
                    <a:pt x="32357" y="27830"/>
                  </a:cubicBezTo>
                  <a:cubicBezTo>
                    <a:pt x="32357" y="27830"/>
                    <a:pt x="19415" y="19460"/>
                    <a:pt x="18020" y="18386"/>
                  </a:cubicBezTo>
                  <a:cubicBezTo>
                    <a:pt x="17860" y="18248"/>
                    <a:pt x="17722" y="18088"/>
                    <a:pt x="17585" y="1795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16"/>
          <p:cNvGrpSpPr/>
          <p:nvPr/>
        </p:nvGrpSpPr>
        <p:grpSpPr>
          <a:xfrm>
            <a:off x="5749352" y="4260987"/>
            <a:ext cx="1054940" cy="937261"/>
            <a:chOff x="6206590" y="4329887"/>
            <a:chExt cx="1054940" cy="937261"/>
          </a:xfrm>
        </p:grpSpPr>
        <p:sp>
          <p:nvSpPr>
            <p:cNvPr id="2037" name="Google Shape;2037;p16"/>
            <p:cNvSpPr/>
            <p:nvPr/>
          </p:nvSpPr>
          <p:spPr>
            <a:xfrm>
              <a:off x="6206590" y="4329887"/>
              <a:ext cx="1054191" cy="937261"/>
            </a:xfrm>
            <a:custGeom>
              <a:avLst/>
              <a:gdLst/>
              <a:ahLst/>
              <a:cxnLst/>
              <a:rect l="l" t="t" r="r" b="b"/>
              <a:pathLst>
                <a:path w="32357" h="28768" extrusionOk="0">
                  <a:moveTo>
                    <a:pt x="11868" y="321"/>
                  </a:moveTo>
                  <a:cubicBezTo>
                    <a:pt x="13331" y="527"/>
                    <a:pt x="15618" y="1510"/>
                    <a:pt x="17790" y="2608"/>
                  </a:cubicBezTo>
                  <a:lnTo>
                    <a:pt x="18545" y="5009"/>
                  </a:lnTo>
                  <a:lnTo>
                    <a:pt x="19185" y="3362"/>
                  </a:lnTo>
                  <a:cubicBezTo>
                    <a:pt x="20580" y="4140"/>
                    <a:pt x="21861" y="4917"/>
                    <a:pt x="22707" y="5489"/>
                  </a:cubicBezTo>
                  <a:cubicBezTo>
                    <a:pt x="24239" y="7135"/>
                    <a:pt x="25634" y="8919"/>
                    <a:pt x="26868" y="10794"/>
                  </a:cubicBezTo>
                  <a:lnTo>
                    <a:pt x="27006" y="12074"/>
                  </a:lnTo>
                  <a:lnTo>
                    <a:pt x="27006" y="14178"/>
                  </a:lnTo>
                  <a:lnTo>
                    <a:pt x="27760" y="12143"/>
                  </a:lnTo>
                  <a:cubicBezTo>
                    <a:pt x="29658" y="15093"/>
                    <a:pt x="30984" y="17631"/>
                    <a:pt x="30984" y="17631"/>
                  </a:cubicBezTo>
                  <a:cubicBezTo>
                    <a:pt x="31670" y="21313"/>
                    <a:pt x="32128" y="25017"/>
                    <a:pt x="32356" y="28767"/>
                  </a:cubicBezTo>
                  <a:cubicBezTo>
                    <a:pt x="32356" y="28767"/>
                    <a:pt x="19414" y="20398"/>
                    <a:pt x="18042" y="19300"/>
                  </a:cubicBezTo>
                  <a:cubicBezTo>
                    <a:pt x="17882" y="19163"/>
                    <a:pt x="17722" y="19026"/>
                    <a:pt x="17607" y="18866"/>
                  </a:cubicBezTo>
                  <a:cubicBezTo>
                    <a:pt x="18499" y="18637"/>
                    <a:pt x="20214" y="18203"/>
                    <a:pt x="21152" y="17883"/>
                  </a:cubicBezTo>
                  <a:lnTo>
                    <a:pt x="16281" y="17082"/>
                  </a:lnTo>
                  <a:cubicBezTo>
                    <a:pt x="14909" y="15139"/>
                    <a:pt x="13057" y="12280"/>
                    <a:pt x="11479" y="9834"/>
                  </a:cubicBezTo>
                  <a:cubicBezTo>
                    <a:pt x="12943" y="9788"/>
                    <a:pt x="15732" y="9651"/>
                    <a:pt x="15595" y="9605"/>
                  </a:cubicBezTo>
                  <a:cubicBezTo>
                    <a:pt x="14269" y="9308"/>
                    <a:pt x="11959" y="8690"/>
                    <a:pt x="10450" y="8279"/>
                  </a:cubicBezTo>
                  <a:cubicBezTo>
                    <a:pt x="9604" y="7021"/>
                    <a:pt x="8918" y="5992"/>
                    <a:pt x="8506" y="5489"/>
                  </a:cubicBezTo>
                  <a:cubicBezTo>
                    <a:pt x="6814" y="3431"/>
                    <a:pt x="915" y="1259"/>
                    <a:pt x="0" y="916"/>
                  </a:cubicBezTo>
                  <a:cubicBezTo>
                    <a:pt x="5717" y="1"/>
                    <a:pt x="11708" y="390"/>
                    <a:pt x="11868" y="32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6"/>
            <p:cNvSpPr/>
            <p:nvPr/>
          </p:nvSpPr>
          <p:spPr>
            <a:xfrm>
              <a:off x="6206590" y="4359698"/>
              <a:ext cx="1054940" cy="906701"/>
            </a:xfrm>
            <a:custGeom>
              <a:avLst/>
              <a:gdLst/>
              <a:ahLst/>
              <a:cxnLst/>
              <a:rect l="l" t="t" r="r" b="b"/>
              <a:pathLst>
                <a:path w="32380" h="27830" extrusionOk="0">
                  <a:moveTo>
                    <a:pt x="17607" y="17951"/>
                  </a:moveTo>
                  <a:cubicBezTo>
                    <a:pt x="18499" y="17722"/>
                    <a:pt x="20214" y="17288"/>
                    <a:pt x="21152" y="16968"/>
                  </a:cubicBezTo>
                  <a:lnTo>
                    <a:pt x="16281" y="16167"/>
                  </a:lnTo>
                  <a:cubicBezTo>
                    <a:pt x="14909" y="14224"/>
                    <a:pt x="13057" y="11365"/>
                    <a:pt x="11479" y="8919"/>
                  </a:cubicBezTo>
                  <a:cubicBezTo>
                    <a:pt x="12943" y="8873"/>
                    <a:pt x="15732" y="8736"/>
                    <a:pt x="15595" y="8690"/>
                  </a:cubicBezTo>
                  <a:cubicBezTo>
                    <a:pt x="14269" y="8393"/>
                    <a:pt x="11959" y="7775"/>
                    <a:pt x="10450" y="7364"/>
                  </a:cubicBezTo>
                  <a:cubicBezTo>
                    <a:pt x="9604" y="6106"/>
                    <a:pt x="8918" y="5077"/>
                    <a:pt x="8506" y="4574"/>
                  </a:cubicBezTo>
                  <a:cubicBezTo>
                    <a:pt x="6814" y="2516"/>
                    <a:pt x="915" y="344"/>
                    <a:pt x="0" y="1"/>
                  </a:cubicBezTo>
                  <a:lnTo>
                    <a:pt x="10267" y="1258"/>
                  </a:lnTo>
                  <a:cubicBezTo>
                    <a:pt x="11502" y="2081"/>
                    <a:pt x="18819" y="6975"/>
                    <a:pt x="19094" y="7158"/>
                  </a:cubicBezTo>
                  <a:cubicBezTo>
                    <a:pt x="20900" y="8873"/>
                    <a:pt x="26891" y="16922"/>
                    <a:pt x="27989" y="18660"/>
                  </a:cubicBezTo>
                  <a:cubicBezTo>
                    <a:pt x="29292" y="20901"/>
                    <a:pt x="32379" y="27829"/>
                    <a:pt x="32379" y="27829"/>
                  </a:cubicBezTo>
                  <a:cubicBezTo>
                    <a:pt x="32379" y="27829"/>
                    <a:pt x="19414" y="19483"/>
                    <a:pt x="18042" y="18385"/>
                  </a:cubicBezTo>
                  <a:cubicBezTo>
                    <a:pt x="17882" y="18248"/>
                    <a:pt x="17722" y="18111"/>
                    <a:pt x="17607" y="1795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16"/>
          <p:cNvGrpSpPr/>
          <p:nvPr/>
        </p:nvGrpSpPr>
        <p:grpSpPr>
          <a:xfrm>
            <a:off x="4405416" y="4145760"/>
            <a:ext cx="714485" cy="761395"/>
            <a:chOff x="4715853" y="4195297"/>
            <a:chExt cx="714485" cy="761395"/>
          </a:xfrm>
        </p:grpSpPr>
        <p:sp>
          <p:nvSpPr>
            <p:cNvPr id="2040" name="Google Shape;2040;p16"/>
            <p:cNvSpPr/>
            <p:nvPr/>
          </p:nvSpPr>
          <p:spPr>
            <a:xfrm>
              <a:off x="5158393" y="4239248"/>
              <a:ext cx="271945" cy="317394"/>
            </a:xfrm>
            <a:custGeom>
              <a:avLst/>
              <a:gdLst/>
              <a:ahLst/>
              <a:cxnLst/>
              <a:rect l="l" t="t" r="r" b="b"/>
              <a:pathLst>
                <a:path w="8347" h="9742" extrusionOk="0">
                  <a:moveTo>
                    <a:pt x="8233" y="4185"/>
                  </a:moveTo>
                  <a:cubicBezTo>
                    <a:pt x="8233" y="4162"/>
                    <a:pt x="8073" y="3796"/>
                    <a:pt x="7844" y="3316"/>
                  </a:cubicBezTo>
                  <a:lnTo>
                    <a:pt x="6609" y="2859"/>
                  </a:lnTo>
                  <a:lnTo>
                    <a:pt x="7570" y="2744"/>
                  </a:lnTo>
                  <a:cubicBezTo>
                    <a:pt x="6998" y="1532"/>
                    <a:pt x="6220" y="0"/>
                    <a:pt x="6220" y="0"/>
                  </a:cubicBezTo>
                  <a:lnTo>
                    <a:pt x="1" y="343"/>
                  </a:lnTo>
                  <a:lnTo>
                    <a:pt x="664" y="3156"/>
                  </a:lnTo>
                  <a:lnTo>
                    <a:pt x="4002" y="5077"/>
                  </a:lnTo>
                  <a:lnTo>
                    <a:pt x="4140" y="4139"/>
                  </a:lnTo>
                  <a:lnTo>
                    <a:pt x="4963" y="5625"/>
                  </a:lnTo>
                  <a:lnTo>
                    <a:pt x="5672" y="6037"/>
                  </a:lnTo>
                  <a:lnTo>
                    <a:pt x="8095" y="9741"/>
                  </a:lnTo>
                  <a:cubicBezTo>
                    <a:pt x="8095" y="9741"/>
                    <a:pt x="8347" y="4711"/>
                    <a:pt x="8233" y="4185"/>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6"/>
            <p:cNvSpPr/>
            <p:nvPr/>
          </p:nvSpPr>
          <p:spPr>
            <a:xfrm>
              <a:off x="4715853" y="4195297"/>
              <a:ext cx="645214" cy="761395"/>
            </a:xfrm>
            <a:custGeom>
              <a:avLst/>
              <a:gdLst/>
              <a:ahLst/>
              <a:cxnLst/>
              <a:rect l="l" t="t" r="r" b="b"/>
              <a:pathLst>
                <a:path w="19804" h="23370" extrusionOk="0">
                  <a:moveTo>
                    <a:pt x="12783" y="9444"/>
                  </a:moveTo>
                  <a:lnTo>
                    <a:pt x="11480" y="9055"/>
                  </a:lnTo>
                  <a:lnTo>
                    <a:pt x="12715" y="8804"/>
                  </a:lnTo>
                  <a:lnTo>
                    <a:pt x="14933" y="8369"/>
                  </a:lnTo>
                  <a:lnTo>
                    <a:pt x="14979" y="8301"/>
                  </a:lnTo>
                  <a:lnTo>
                    <a:pt x="19803" y="1349"/>
                  </a:lnTo>
                  <a:cubicBezTo>
                    <a:pt x="15985" y="435"/>
                    <a:pt x="13332" y="0"/>
                    <a:pt x="13332" y="0"/>
                  </a:cubicBezTo>
                  <a:cubicBezTo>
                    <a:pt x="13332" y="0"/>
                    <a:pt x="9033" y="1464"/>
                    <a:pt x="7707" y="2836"/>
                  </a:cubicBezTo>
                  <a:cubicBezTo>
                    <a:pt x="7295" y="3270"/>
                    <a:pt x="6564" y="4093"/>
                    <a:pt x="5718" y="5122"/>
                  </a:cubicBezTo>
                  <a:lnTo>
                    <a:pt x="5580" y="6654"/>
                  </a:lnTo>
                  <a:lnTo>
                    <a:pt x="5352" y="9284"/>
                  </a:lnTo>
                  <a:lnTo>
                    <a:pt x="4849" y="7249"/>
                  </a:lnTo>
                  <a:lnTo>
                    <a:pt x="4849" y="6243"/>
                  </a:lnTo>
                  <a:cubicBezTo>
                    <a:pt x="3088" y="8461"/>
                    <a:pt x="1076" y="11251"/>
                    <a:pt x="92" y="13217"/>
                  </a:cubicBezTo>
                  <a:cubicBezTo>
                    <a:pt x="1" y="14498"/>
                    <a:pt x="550" y="23370"/>
                    <a:pt x="550" y="23370"/>
                  </a:cubicBezTo>
                  <a:lnTo>
                    <a:pt x="9033" y="19368"/>
                  </a:lnTo>
                  <a:cubicBezTo>
                    <a:pt x="9033" y="19368"/>
                    <a:pt x="12509" y="12851"/>
                    <a:pt x="14270" y="9604"/>
                  </a:cubicBezTo>
                  <a:close/>
                </a:path>
              </a:pathLst>
            </a:custGeom>
            <a:gradFill>
              <a:gsLst>
                <a:gs pos="0">
                  <a:srgbClr val="FAC36F"/>
                </a:gs>
                <a:gs pos="100000">
                  <a:srgbClr val="D7871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6"/>
            <p:cNvSpPr/>
            <p:nvPr/>
          </p:nvSpPr>
          <p:spPr>
            <a:xfrm>
              <a:off x="4715853" y="4195297"/>
              <a:ext cx="523039" cy="761395"/>
            </a:xfrm>
            <a:custGeom>
              <a:avLst/>
              <a:gdLst/>
              <a:ahLst/>
              <a:cxnLst/>
              <a:rect l="l" t="t" r="r" b="b"/>
              <a:pathLst>
                <a:path w="16054" h="23370" extrusionOk="0">
                  <a:moveTo>
                    <a:pt x="10771" y="4779"/>
                  </a:moveTo>
                  <a:lnTo>
                    <a:pt x="16053" y="503"/>
                  </a:lnTo>
                  <a:cubicBezTo>
                    <a:pt x="14361" y="160"/>
                    <a:pt x="13332" y="0"/>
                    <a:pt x="13332" y="0"/>
                  </a:cubicBezTo>
                  <a:cubicBezTo>
                    <a:pt x="13332" y="0"/>
                    <a:pt x="9033" y="1464"/>
                    <a:pt x="7707" y="2836"/>
                  </a:cubicBezTo>
                  <a:cubicBezTo>
                    <a:pt x="7295" y="3270"/>
                    <a:pt x="6586" y="4093"/>
                    <a:pt x="5740" y="5122"/>
                  </a:cubicBezTo>
                  <a:lnTo>
                    <a:pt x="5580" y="6654"/>
                  </a:lnTo>
                  <a:lnTo>
                    <a:pt x="5352" y="9284"/>
                  </a:lnTo>
                  <a:lnTo>
                    <a:pt x="4849" y="7249"/>
                  </a:lnTo>
                  <a:lnTo>
                    <a:pt x="4849" y="6243"/>
                  </a:lnTo>
                  <a:cubicBezTo>
                    <a:pt x="3088" y="8461"/>
                    <a:pt x="1076" y="11228"/>
                    <a:pt x="92" y="13217"/>
                  </a:cubicBezTo>
                  <a:cubicBezTo>
                    <a:pt x="1" y="14498"/>
                    <a:pt x="550" y="23370"/>
                    <a:pt x="550" y="23370"/>
                  </a:cubicBezTo>
                  <a:lnTo>
                    <a:pt x="5809" y="12051"/>
                  </a:lnTo>
                  <a:cubicBezTo>
                    <a:pt x="5809" y="12051"/>
                    <a:pt x="9605" y="6151"/>
                    <a:pt x="10771" y="4779"/>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3" name="Google Shape;2043;p16"/>
          <p:cNvGrpSpPr/>
          <p:nvPr/>
        </p:nvGrpSpPr>
        <p:grpSpPr>
          <a:xfrm>
            <a:off x="4523038" y="4524715"/>
            <a:ext cx="791205" cy="409791"/>
            <a:chOff x="4797826" y="4583427"/>
            <a:chExt cx="791205" cy="409791"/>
          </a:xfrm>
        </p:grpSpPr>
        <p:sp>
          <p:nvSpPr>
            <p:cNvPr id="2044" name="Google Shape;2044;p16"/>
            <p:cNvSpPr/>
            <p:nvPr/>
          </p:nvSpPr>
          <p:spPr>
            <a:xfrm>
              <a:off x="4797826" y="4583427"/>
              <a:ext cx="791205" cy="409791"/>
            </a:xfrm>
            <a:custGeom>
              <a:avLst/>
              <a:gdLst/>
              <a:ahLst/>
              <a:cxnLst/>
              <a:rect l="l" t="t" r="r" b="b"/>
              <a:pathLst>
                <a:path w="24285" h="12578" extrusionOk="0">
                  <a:moveTo>
                    <a:pt x="16167" y="5031"/>
                  </a:moveTo>
                  <a:lnTo>
                    <a:pt x="18751" y="4963"/>
                  </a:lnTo>
                  <a:cubicBezTo>
                    <a:pt x="20169" y="3819"/>
                    <a:pt x="22364" y="2059"/>
                    <a:pt x="24285" y="710"/>
                  </a:cubicBezTo>
                  <a:cubicBezTo>
                    <a:pt x="21861" y="161"/>
                    <a:pt x="16899" y="1"/>
                    <a:pt x="16167" y="138"/>
                  </a:cubicBezTo>
                  <a:cubicBezTo>
                    <a:pt x="15961" y="138"/>
                    <a:pt x="14040" y="801"/>
                    <a:pt x="11799" y="1647"/>
                  </a:cubicBezTo>
                  <a:lnTo>
                    <a:pt x="11068" y="3225"/>
                  </a:lnTo>
                  <a:lnTo>
                    <a:pt x="10816" y="2036"/>
                  </a:lnTo>
                  <a:cubicBezTo>
                    <a:pt x="8141" y="3088"/>
                    <a:pt x="5328" y="4322"/>
                    <a:pt x="4505" y="5008"/>
                  </a:cubicBezTo>
                  <a:cubicBezTo>
                    <a:pt x="3727" y="5534"/>
                    <a:pt x="0" y="12577"/>
                    <a:pt x="0" y="12577"/>
                  </a:cubicBezTo>
                  <a:lnTo>
                    <a:pt x="8690" y="11091"/>
                  </a:lnTo>
                  <a:cubicBezTo>
                    <a:pt x="8690" y="11091"/>
                    <a:pt x="16075" y="6861"/>
                    <a:pt x="17265" y="6152"/>
                  </a:cubicBezTo>
                  <a:lnTo>
                    <a:pt x="17447" y="5992"/>
                  </a:ln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6"/>
            <p:cNvSpPr/>
            <p:nvPr/>
          </p:nvSpPr>
          <p:spPr>
            <a:xfrm>
              <a:off x="4797826" y="4606527"/>
              <a:ext cx="791205" cy="386692"/>
            </a:xfrm>
            <a:custGeom>
              <a:avLst/>
              <a:gdLst/>
              <a:ahLst/>
              <a:cxnLst/>
              <a:rect l="l" t="t" r="r" b="b"/>
              <a:pathLst>
                <a:path w="24285" h="11869" extrusionOk="0">
                  <a:moveTo>
                    <a:pt x="17287" y="5443"/>
                  </a:moveTo>
                  <a:lnTo>
                    <a:pt x="17470" y="5306"/>
                  </a:lnTo>
                  <a:lnTo>
                    <a:pt x="16167" y="4322"/>
                  </a:lnTo>
                  <a:lnTo>
                    <a:pt x="18751" y="4254"/>
                  </a:lnTo>
                  <a:cubicBezTo>
                    <a:pt x="20169" y="3110"/>
                    <a:pt x="22364" y="1350"/>
                    <a:pt x="24285" y="1"/>
                  </a:cubicBezTo>
                  <a:cubicBezTo>
                    <a:pt x="21335" y="298"/>
                    <a:pt x="16761" y="1395"/>
                    <a:pt x="16761" y="1395"/>
                  </a:cubicBezTo>
                  <a:cubicBezTo>
                    <a:pt x="14635" y="2310"/>
                    <a:pt x="6517" y="6929"/>
                    <a:pt x="6517" y="6929"/>
                  </a:cubicBezTo>
                  <a:cubicBezTo>
                    <a:pt x="5808" y="7386"/>
                    <a:pt x="0" y="11868"/>
                    <a:pt x="0" y="11868"/>
                  </a:cubicBezTo>
                  <a:lnTo>
                    <a:pt x="8690" y="10405"/>
                  </a:lnTo>
                  <a:cubicBezTo>
                    <a:pt x="8690" y="10405"/>
                    <a:pt x="16075" y="6175"/>
                    <a:pt x="17287" y="54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16"/>
          <p:cNvGrpSpPr/>
          <p:nvPr/>
        </p:nvGrpSpPr>
        <p:grpSpPr>
          <a:xfrm>
            <a:off x="2036081" y="4583427"/>
            <a:ext cx="791205" cy="409791"/>
            <a:chOff x="2036081" y="4583427"/>
            <a:chExt cx="791205" cy="409791"/>
          </a:xfrm>
        </p:grpSpPr>
        <p:sp>
          <p:nvSpPr>
            <p:cNvPr id="2047" name="Google Shape;2047;p16"/>
            <p:cNvSpPr/>
            <p:nvPr/>
          </p:nvSpPr>
          <p:spPr>
            <a:xfrm>
              <a:off x="2036830" y="4583427"/>
              <a:ext cx="790456" cy="409791"/>
            </a:xfrm>
            <a:custGeom>
              <a:avLst/>
              <a:gdLst/>
              <a:ahLst/>
              <a:cxnLst/>
              <a:rect l="l" t="t" r="r" b="b"/>
              <a:pathLst>
                <a:path w="24262" h="12578" extrusionOk="0">
                  <a:moveTo>
                    <a:pt x="8095" y="5031"/>
                  </a:moveTo>
                  <a:lnTo>
                    <a:pt x="5511" y="4963"/>
                  </a:lnTo>
                  <a:cubicBezTo>
                    <a:pt x="4094" y="3819"/>
                    <a:pt x="1898" y="2059"/>
                    <a:pt x="0" y="710"/>
                  </a:cubicBezTo>
                  <a:cubicBezTo>
                    <a:pt x="2401" y="161"/>
                    <a:pt x="7363" y="1"/>
                    <a:pt x="8095" y="138"/>
                  </a:cubicBezTo>
                  <a:cubicBezTo>
                    <a:pt x="8324" y="138"/>
                    <a:pt x="10222" y="801"/>
                    <a:pt x="12463" y="1647"/>
                  </a:cubicBezTo>
                  <a:lnTo>
                    <a:pt x="13194" y="3225"/>
                  </a:lnTo>
                  <a:lnTo>
                    <a:pt x="13469" y="2036"/>
                  </a:lnTo>
                  <a:cubicBezTo>
                    <a:pt x="16121" y="3088"/>
                    <a:pt x="18934" y="4322"/>
                    <a:pt x="19780" y="5008"/>
                  </a:cubicBezTo>
                  <a:cubicBezTo>
                    <a:pt x="20535" y="5534"/>
                    <a:pt x="24262" y="12577"/>
                    <a:pt x="24262" y="12577"/>
                  </a:cubicBezTo>
                  <a:lnTo>
                    <a:pt x="15573" y="11091"/>
                  </a:lnTo>
                  <a:cubicBezTo>
                    <a:pt x="15573" y="11091"/>
                    <a:pt x="8187" y="6884"/>
                    <a:pt x="6975" y="6152"/>
                  </a:cubicBezTo>
                  <a:lnTo>
                    <a:pt x="6815" y="6015"/>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6"/>
            <p:cNvSpPr/>
            <p:nvPr/>
          </p:nvSpPr>
          <p:spPr>
            <a:xfrm>
              <a:off x="2036081" y="4606527"/>
              <a:ext cx="791205" cy="386692"/>
            </a:xfrm>
            <a:custGeom>
              <a:avLst/>
              <a:gdLst/>
              <a:ahLst/>
              <a:cxnLst/>
              <a:rect l="l" t="t" r="r" b="b"/>
              <a:pathLst>
                <a:path w="24285" h="11869" extrusionOk="0">
                  <a:moveTo>
                    <a:pt x="6998" y="5443"/>
                  </a:moveTo>
                  <a:lnTo>
                    <a:pt x="6838" y="5306"/>
                  </a:lnTo>
                  <a:lnTo>
                    <a:pt x="8118" y="4322"/>
                  </a:lnTo>
                  <a:lnTo>
                    <a:pt x="5534" y="4254"/>
                  </a:lnTo>
                  <a:cubicBezTo>
                    <a:pt x="4094" y="3110"/>
                    <a:pt x="1921" y="1350"/>
                    <a:pt x="1" y="1"/>
                  </a:cubicBezTo>
                  <a:cubicBezTo>
                    <a:pt x="2950" y="298"/>
                    <a:pt x="7524" y="1395"/>
                    <a:pt x="7524" y="1395"/>
                  </a:cubicBezTo>
                  <a:cubicBezTo>
                    <a:pt x="9650" y="2310"/>
                    <a:pt x="17768" y="6929"/>
                    <a:pt x="17768" y="6929"/>
                  </a:cubicBezTo>
                  <a:cubicBezTo>
                    <a:pt x="18477" y="7386"/>
                    <a:pt x="24285" y="11868"/>
                    <a:pt x="24285" y="11868"/>
                  </a:cubicBezTo>
                  <a:lnTo>
                    <a:pt x="15596" y="10405"/>
                  </a:lnTo>
                  <a:cubicBezTo>
                    <a:pt x="15596" y="10405"/>
                    <a:pt x="8210" y="6175"/>
                    <a:pt x="6998" y="5443"/>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16"/>
          <p:cNvGrpSpPr/>
          <p:nvPr/>
        </p:nvGrpSpPr>
        <p:grpSpPr>
          <a:xfrm>
            <a:off x="3952747" y="4597200"/>
            <a:ext cx="858262" cy="536433"/>
            <a:chOff x="4086335" y="4422513"/>
            <a:chExt cx="858262" cy="536433"/>
          </a:xfrm>
        </p:grpSpPr>
        <p:sp>
          <p:nvSpPr>
            <p:cNvPr id="2050" name="Google Shape;2050;p16"/>
            <p:cNvSpPr/>
            <p:nvPr/>
          </p:nvSpPr>
          <p:spPr>
            <a:xfrm>
              <a:off x="4086335" y="4422513"/>
              <a:ext cx="857538" cy="536430"/>
            </a:xfrm>
            <a:custGeom>
              <a:avLst/>
              <a:gdLst/>
              <a:ahLst/>
              <a:cxnLst/>
              <a:rect l="l" t="t" r="r" b="b"/>
              <a:pathLst>
                <a:path w="26321" h="16465" extrusionOk="0">
                  <a:moveTo>
                    <a:pt x="24559" y="7958"/>
                  </a:moveTo>
                  <a:lnTo>
                    <a:pt x="24011" y="7478"/>
                  </a:lnTo>
                  <a:lnTo>
                    <a:pt x="24125" y="6540"/>
                  </a:lnTo>
                  <a:lnTo>
                    <a:pt x="22524" y="3385"/>
                  </a:lnTo>
                  <a:cubicBezTo>
                    <a:pt x="22364" y="3225"/>
                    <a:pt x="21587" y="2562"/>
                    <a:pt x="21587" y="2562"/>
                  </a:cubicBezTo>
                  <a:lnTo>
                    <a:pt x="14704" y="0"/>
                  </a:lnTo>
                  <a:cubicBezTo>
                    <a:pt x="14018" y="23"/>
                    <a:pt x="9650" y="412"/>
                    <a:pt x="9650" y="412"/>
                  </a:cubicBezTo>
                  <a:cubicBezTo>
                    <a:pt x="8507" y="892"/>
                    <a:pt x="4460" y="3773"/>
                    <a:pt x="4460" y="3773"/>
                  </a:cubicBezTo>
                  <a:cubicBezTo>
                    <a:pt x="3911" y="4505"/>
                    <a:pt x="138" y="11708"/>
                    <a:pt x="138" y="11708"/>
                  </a:cubicBezTo>
                  <a:cubicBezTo>
                    <a:pt x="1" y="12120"/>
                    <a:pt x="984" y="15596"/>
                    <a:pt x="1281" y="16464"/>
                  </a:cubicBezTo>
                  <a:lnTo>
                    <a:pt x="24971" y="16464"/>
                  </a:lnTo>
                  <a:lnTo>
                    <a:pt x="26320" y="12806"/>
                  </a:lnTo>
                  <a:cubicBezTo>
                    <a:pt x="26137" y="11891"/>
                    <a:pt x="24559" y="7958"/>
                    <a:pt x="24559" y="7958"/>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6"/>
            <p:cNvSpPr/>
            <p:nvPr/>
          </p:nvSpPr>
          <p:spPr>
            <a:xfrm>
              <a:off x="4604103" y="4747339"/>
              <a:ext cx="340494" cy="211607"/>
            </a:xfrm>
            <a:custGeom>
              <a:avLst/>
              <a:gdLst/>
              <a:ahLst/>
              <a:cxnLst/>
              <a:rect l="l" t="t" r="r" b="b"/>
              <a:pathLst>
                <a:path w="10451" h="6495" extrusionOk="0">
                  <a:moveTo>
                    <a:pt x="1762" y="0"/>
                  </a:moveTo>
                  <a:lnTo>
                    <a:pt x="1" y="6494"/>
                  </a:lnTo>
                  <a:lnTo>
                    <a:pt x="9079" y="6494"/>
                  </a:lnTo>
                  <a:lnTo>
                    <a:pt x="10451" y="2836"/>
                  </a:lnTo>
                  <a:cubicBezTo>
                    <a:pt x="10405" y="2676"/>
                    <a:pt x="10337" y="2401"/>
                    <a:pt x="10222" y="2104"/>
                  </a:cubicBezTo>
                  <a:cubicBezTo>
                    <a:pt x="8622" y="1898"/>
                    <a:pt x="6655" y="1647"/>
                    <a:pt x="6518" y="1555"/>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6"/>
            <p:cNvSpPr/>
            <p:nvPr/>
          </p:nvSpPr>
          <p:spPr>
            <a:xfrm>
              <a:off x="4383598" y="4433688"/>
              <a:ext cx="220534" cy="137097"/>
            </a:xfrm>
            <a:custGeom>
              <a:avLst/>
              <a:gdLst/>
              <a:ahLst/>
              <a:cxnLst/>
              <a:rect l="l" t="t" r="r" b="b"/>
              <a:pathLst>
                <a:path w="6769" h="4208" extrusionOk="0">
                  <a:moveTo>
                    <a:pt x="1189" y="0"/>
                  </a:moveTo>
                  <a:lnTo>
                    <a:pt x="526" y="69"/>
                  </a:lnTo>
                  <a:cubicBezTo>
                    <a:pt x="343" y="138"/>
                    <a:pt x="183" y="229"/>
                    <a:pt x="0" y="321"/>
                  </a:cubicBezTo>
                  <a:lnTo>
                    <a:pt x="6769" y="4208"/>
                  </a:lnTo>
                  <a:cubicBezTo>
                    <a:pt x="5626" y="3110"/>
                    <a:pt x="2676" y="892"/>
                    <a:pt x="2676" y="892"/>
                  </a:cubicBezTo>
                  <a:cubicBezTo>
                    <a:pt x="2539" y="778"/>
                    <a:pt x="1670" y="275"/>
                    <a:pt x="1189"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6"/>
            <p:cNvSpPr/>
            <p:nvPr/>
          </p:nvSpPr>
          <p:spPr>
            <a:xfrm>
              <a:off x="4086335" y="4435936"/>
              <a:ext cx="582628" cy="523007"/>
            </a:xfrm>
            <a:custGeom>
              <a:avLst/>
              <a:gdLst/>
              <a:ahLst/>
              <a:cxnLst/>
              <a:rect l="l" t="t" r="r" b="b"/>
              <a:pathLst>
                <a:path w="17883" h="16053" extrusionOk="0">
                  <a:moveTo>
                    <a:pt x="4460" y="3361"/>
                  </a:moveTo>
                  <a:cubicBezTo>
                    <a:pt x="3911" y="4093"/>
                    <a:pt x="138" y="11296"/>
                    <a:pt x="138" y="11296"/>
                  </a:cubicBezTo>
                  <a:cubicBezTo>
                    <a:pt x="1" y="11708"/>
                    <a:pt x="984" y="15184"/>
                    <a:pt x="1281" y="16052"/>
                  </a:cubicBezTo>
                  <a:lnTo>
                    <a:pt x="16304" y="16052"/>
                  </a:lnTo>
                  <a:lnTo>
                    <a:pt x="17562" y="13263"/>
                  </a:lnTo>
                  <a:cubicBezTo>
                    <a:pt x="17722" y="12897"/>
                    <a:pt x="17882" y="10725"/>
                    <a:pt x="17882" y="10725"/>
                  </a:cubicBezTo>
                  <a:lnTo>
                    <a:pt x="16876" y="5877"/>
                  </a:lnTo>
                  <a:cubicBezTo>
                    <a:pt x="16510" y="5511"/>
                    <a:pt x="16167" y="5122"/>
                    <a:pt x="15870" y="4688"/>
                  </a:cubicBezTo>
                  <a:lnTo>
                    <a:pt x="15870" y="4139"/>
                  </a:lnTo>
                  <a:lnTo>
                    <a:pt x="11251" y="915"/>
                  </a:lnTo>
                  <a:cubicBezTo>
                    <a:pt x="10725" y="572"/>
                    <a:pt x="10199" y="274"/>
                    <a:pt x="9627" y="0"/>
                  </a:cubicBezTo>
                  <a:lnTo>
                    <a:pt x="8827" y="412"/>
                  </a:lnTo>
                  <a:cubicBezTo>
                    <a:pt x="7226" y="1395"/>
                    <a:pt x="4460" y="3361"/>
                    <a:pt x="4460" y="3361"/>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6"/>
            <p:cNvSpPr/>
            <p:nvPr/>
          </p:nvSpPr>
          <p:spPr>
            <a:xfrm>
              <a:off x="4210759" y="4561826"/>
              <a:ext cx="180330" cy="397118"/>
            </a:xfrm>
            <a:custGeom>
              <a:avLst/>
              <a:gdLst/>
              <a:ahLst/>
              <a:cxnLst/>
              <a:rect l="l" t="t" r="r" b="b"/>
              <a:pathLst>
                <a:path w="5535" h="12189" extrusionOk="0">
                  <a:moveTo>
                    <a:pt x="343" y="1"/>
                  </a:moveTo>
                  <a:lnTo>
                    <a:pt x="0" y="595"/>
                  </a:lnTo>
                  <a:lnTo>
                    <a:pt x="252" y="595"/>
                  </a:lnTo>
                  <a:cubicBezTo>
                    <a:pt x="389" y="824"/>
                    <a:pt x="526" y="1075"/>
                    <a:pt x="663" y="1327"/>
                  </a:cubicBezTo>
                  <a:cubicBezTo>
                    <a:pt x="686" y="1533"/>
                    <a:pt x="778" y="2264"/>
                    <a:pt x="778" y="2264"/>
                  </a:cubicBezTo>
                  <a:lnTo>
                    <a:pt x="1578" y="4665"/>
                  </a:lnTo>
                  <a:cubicBezTo>
                    <a:pt x="1990" y="4917"/>
                    <a:pt x="3476" y="6197"/>
                    <a:pt x="3476" y="6197"/>
                  </a:cubicBezTo>
                  <a:cubicBezTo>
                    <a:pt x="3499" y="6449"/>
                    <a:pt x="3545" y="6678"/>
                    <a:pt x="3545" y="6929"/>
                  </a:cubicBezTo>
                  <a:cubicBezTo>
                    <a:pt x="3545" y="6929"/>
                    <a:pt x="4322" y="7707"/>
                    <a:pt x="4322" y="7752"/>
                  </a:cubicBezTo>
                  <a:cubicBezTo>
                    <a:pt x="4597" y="8027"/>
                    <a:pt x="4962" y="10771"/>
                    <a:pt x="4962" y="10771"/>
                  </a:cubicBezTo>
                  <a:lnTo>
                    <a:pt x="4414" y="12188"/>
                  </a:lnTo>
                  <a:lnTo>
                    <a:pt x="5534" y="12188"/>
                  </a:lnTo>
                  <a:lnTo>
                    <a:pt x="5145" y="10816"/>
                  </a:lnTo>
                  <a:lnTo>
                    <a:pt x="4802" y="8393"/>
                  </a:lnTo>
                  <a:lnTo>
                    <a:pt x="4688" y="7638"/>
                  </a:lnTo>
                  <a:lnTo>
                    <a:pt x="3796" y="6883"/>
                  </a:lnTo>
                  <a:cubicBezTo>
                    <a:pt x="3750" y="6632"/>
                    <a:pt x="3705" y="6357"/>
                    <a:pt x="3682" y="6106"/>
                  </a:cubicBezTo>
                  <a:lnTo>
                    <a:pt x="3019" y="5306"/>
                  </a:lnTo>
                  <a:cubicBezTo>
                    <a:pt x="2950" y="5260"/>
                    <a:pt x="1761" y="4597"/>
                    <a:pt x="1761" y="4597"/>
                  </a:cubicBezTo>
                  <a:lnTo>
                    <a:pt x="1098" y="2745"/>
                  </a:lnTo>
                  <a:cubicBezTo>
                    <a:pt x="1075" y="2699"/>
                    <a:pt x="892" y="2264"/>
                    <a:pt x="892" y="2264"/>
                  </a:cubicBezTo>
                  <a:lnTo>
                    <a:pt x="824" y="1304"/>
                  </a:lnTo>
                  <a:cubicBezTo>
                    <a:pt x="778" y="1190"/>
                    <a:pt x="366" y="481"/>
                    <a:pt x="366" y="481"/>
                  </a:cubicBezTo>
                  <a:lnTo>
                    <a:pt x="343"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6"/>
            <p:cNvSpPr/>
            <p:nvPr/>
          </p:nvSpPr>
          <p:spPr>
            <a:xfrm>
              <a:off x="4604852" y="4571503"/>
              <a:ext cx="276441" cy="105103"/>
            </a:xfrm>
            <a:custGeom>
              <a:avLst/>
              <a:gdLst/>
              <a:ahLst/>
              <a:cxnLst/>
              <a:rect l="l" t="t" r="r" b="b"/>
              <a:pathLst>
                <a:path w="8485" h="3226" extrusionOk="0">
                  <a:moveTo>
                    <a:pt x="1" y="1"/>
                  </a:moveTo>
                  <a:lnTo>
                    <a:pt x="1" y="435"/>
                  </a:lnTo>
                  <a:cubicBezTo>
                    <a:pt x="207" y="847"/>
                    <a:pt x="504" y="1213"/>
                    <a:pt x="847" y="1533"/>
                  </a:cubicBezTo>
                  <a:cubicBezTo>
                    <a:pt x="755" y="1327"/>
                    <a:pt x="664" y="1098"/>
                    <a:pt x="550" y="893"/>
                  </a:cubicBezTo>
                  <a:lnTo>
                    <a:pt x="687" y="755"/>
                  </a:lnTo>
                  <a:lnTo>
                    <a:pt x="1647" y="412"/>
                  </a:lnTo>
                  <a:cubicBezTo>
                    <a:pt x="2333" y="664"/>
                    <a:pt x="3019" y="938"/>
                    <a:pt x="3682" y="1281"/>
                  </a:cubicBezTo>
                  <a:lnTo>
                    <a:pt x="4345" y="2013"/>
                  </a:lnTo>
                  <a:cubicBezTo>
                    <a:pt x="4917" y="2242"/>
                    <a:pt x="5946" y="2630"/>
                    <a:pt x="5946" y="2630"/>
                  </a:cubicBezTo>
                  <a:lnTo>
                    <a:pt x="6792" y="2745"/>
                  </a:lnTo>
                  <a:cubicBezTo>
                    <a:pt x="7181" y="2882"/>
                    <a:pt x="8096" y="3134"/>
                    <a:pt x="8484" y="3225"/>
                  </a:cubicBezTo>
                  <a:lnTo>
                    <a:pt x="8096" y="2905"/>
                  </a:lnTo>
                  <a:lnTo>
                    <a:pt x="8233" y="1967"/>
                  </a:lnTo>
                  <a:lnTo>
                    <a:pt x="8187" y="1876"/>
                  </a:lnTo>
                  <a:lnTo>
                    <a:pt x="7501" y="2173"/>
                  </a:lnTo>
                  <a:lnTo>
                    <a:pt x="6815" y="2608"/>
                  </a:lnTo>
                  <a:lnTo>
                    <a:pt x="6015" y="2470"/>
                  </a:lnTo>
                  <a:cubicBezTo>
                    <a:pt x="5763" y="2379"/>
                    <a:pt x="4414" y="1807"/>
                    <a:pt x="4414" y="1807"/>
                  </a:cubicBezTo>
                  <a:lnTo>
                    <a:pt x="3819" y="1053"/>
                  </a:lnTo>
                  <a:cubicBezTo>
                    <a:pt x="3659" y="961"/>
                    <a:pt x="2768" y="344"/>
                    <a:pt x="2768" y="344"/>
                  </a:cubicBezTo>
                  <a:lnTo>
                    <a:pt x="1601" y="275"/>
                  </a:lnTo>
                  <a:cubicBezTo>
                    <a:pt x="1281" y="344"/>
                    <a:pt x="938" y="412"/>
                    <a:pt x="618" y="435"/>
                  </a:cubicBezTo>
                  <a:lnTo>
                    <a:pt x="1"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6"/>
            <p:cNvSpPr/>
            <p:nvPr/>
          </p:nvSpPr>
          <p:spPr>
            <a:xfrm>
              <a:off x="4604103" y="4571503"/>
              <a:ext cx="282403" cy="110316"/>
            </a:xfrm>
            <a:custGeom>
              <a:avLst/>
              <a:gdLst/>
              <a:ahLst/>
              <a:cxnLst/>
              <a:rect l="l" t="t" r="r" b="b"/>
              <a:pathLst>
                <a:path w="8668" h="3386" extrusionOk="0">
                  <a:moveTo>
                    <a:pt x="1" y="1"/>
                  </a:moveTo>
                  <a:lnTo>
                    <a:pt x="1" y="550"/>
                  </a:lnTo>
                  <a:cubicBezTo>
                    <a:pt x="298" y="961"/>
                    <a:pt x="618" y="1373"/>
                    <a:pt x="1007" y="1716"/>
                  </a:cubicBezTo>
                  <a:cubicBezTo>
                    <a:pt x="916" y="1464"/>
                    <a:pt x="801" y="1098"/>
                    <a:pt x="801" y="1098"/>
                  </a:cubicBezTo>
                  <a:lnTo>
                    <a:pt x="710" y="870"/>
                  </a:lnTo>
                  <a:lnTo>
                    <a:pt x="1647" y="527"/>
                  </a:lnTo>
                  <a:cubicBezTo>
                    <a:pt x="2356" y="778"/>
                    <a:pt x="3042" y="1053"/>
                    <a:pt x="3705" y="1373"/>
                  </a:cubicBezTo>
                  <a:lnTo>
                    <a:pt x="4346" y="2127"/>
                  </a:lnTo>
                  <a:cubicBezTo>
                    <a:pt x="4917" y="2356"/>
                    <a:pt x="5946" y="2745"/>
                    <a:pt x="5946" y="2745"/>
                  </a:cubicBezTo>
                  <a:lnTo>
                    <a:pt x="6815" y="2859"/>
                  </a:lnTo>
                  <a:cubicBezTo>
                    <a:pt x="7295" y="3019"/>
                    <a:pt x="8667" y="3385"/>
                    <a:pt x="8667" y="3385"/>
                  </a:cubicBezTo>
                  <a:lnTo>
                    <a:pt x="8233" y="2882"/>
                  </a:lnTo>
                  <a:lnTo>
                    <a:pt x="8256" y="1967"/>
                  </a:lnTo>
                  <a:lnTo>
                    <a:pt x="7501" y="2265"/>
                  </a:lnTo>
                  <a:lnTo>
                    <a:pt x="6838" y="2699"/>
                  </a:lnTo>
                  <a:lnTo>
                    <a:pt x="6038" y="2562"/>
                  </a:lnTo>
                  <a:cubicBezTo>
                    <a:pt x="5786" y="2470"/>
                    <a:pt x="4414" y="1899"/>
                    <a:pt x="4414" y="1899"/>
                  </a:cubicBezTo>
                  <a:lnTo>
                    <a:pt x="3820" y="1144"/>
                  </a:lnTo>
                  <a:cubicBezTo>
                    <a:pt x="3660" y="1053"/>
                    <a:pt x="2768" y="435"/>
                    <a:pt x="2768" y="435"/>
                  </a:cubicBezTo>
                  <a:lnTo>
                    <a:pt x="1602" y="390"/>
                  </a:lnTo>
                  <a:cubicBezTo>
                    <a:pt x="1281" y="458"/>
                    <a:pt x="961" y="504"/>
                    <a:pt x="641" y="527"/>
                  </a:cubicBezTo>
                  <a:lnTo>
                    <a:pt x="1"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6"/>
            <p:cNvSpPr/>
            <p:nvPr/>
          </p:nvSpPr>
          <p:spPr>
            <a:xfrm>
              <a:off x="4086335" y="4672828"/>
              <a:ext cx="217569" cy="286118"/>
            </a:xfrm>
            <a:custGeom>
              <a:avLst/>
              <a:gdLst/>
              <a:ahLst/>
              <a:cxnLst/>
              <a:rect l="l" t="t" r="r" b="b"/>
              <a:pathLst>
                <a:path w="6678" h="8782" extrusionOk="0">
                  <a:moveTo>
                    <a:pt x="6678" y="3865"/>
                  </a:moveTo>
                  <a:lnTo>
                    <a:pt x="2287" y="1"/>
                  </a:lnTo>
                  <a:cubicBezTo>
                    <a:pt x="1213" y="1990"/>
                    <a:pt x="138" y="4025"/>
                    <a:pt x="138" y="4025"/>
                  </a:cubicBezTo>
                  <a:cubicBezTo>
                    <a:pt x="1" y="4437"/>
                    <a:pt x="984" y="7913"/>
                    <a:pt x="1281" y="8781"/>
                  </a:cubicBezTo>
                  <a:lnTo>
                    <a:pt x="5031" y="8781"/>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16"/>
          <p:cNvGrpSpPr/>
          <p:nvPr/>
        </p:nvGrpSpPr>
        <p:grpSpPr>
          <a:xfrm>
            <a:off x="2629110" y="4436653"/>
            <a:ext cx="1584642" cy="857544"/>
            <a:chOff x="2629110" y="4436653"/>
            <a:chExt cx="1584642" cy="857544"/>
          </a:xfrm>
        </p:grpSpPr>
        <p:sp>
          <p:nvSpPr>
            <p:cNvPr id="2059" name="Google Shape;2059;p16"/>
            <p:cNvSpPr/>
            <p:nvPr/>
          </p:nvSpPr>
          <p:spPr>
            <a:xfrm>
              <a:off x="2629110" y="4436653"/>
              <a:ext cx="1584626" cy="857538"/>
            </a:xfrm>
            <a:custGeom>
              <a:avLst/>
              <a:gdLst/>
              <a:ahLst/>
              <a:cxnLst/>
              <a:rect l="l" t="t" r="r" b="b"/>
              <a:pathLst>
                <a:path w="48638" h="26321" extrusionOk="0">
                  <a:moveTo>
                    <a:pt x="0" y="9765"/>
                  </a:moveTo>
                  <a:lnTo>
                    <a:pt x="4437" y="4277"/>
                  </a:lnTo>
                  <a:lnTo>
                    <a:pt x="20649" y="1"/>
                  </a:lnTo>
                  <a:lnTo>
                    <a:pt x="32540" y="1670"/>
                  </a:lnTo>
                  <a:lnTo>
                    <a:pt x="48638" y="10017"/>
                  </a:lnTo>
                  <a:lnTo>
                    <a:pt x="48020" y="17677"/>
                  </a:lnTo>
                  <a:lnTo>
                    <a:pt x="41709" y="22456"/>
                  </a:lnTo>
                  <a:lnTo>
                    <a:pt x="17516" y="26320"/>
                  </a:lnTo>
                  <a:lnTo>
                    <a:pt x="1075" y="22022"/>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6"/>
            <p:cNvSpPr/>
            <p:nvPr/>
          </p:nvSpPr>
          <p:spPr>
            <a:xfrm>
              <a:off x="3511942" y="4540226"/>
              <a:ext cx="280155" cy="493978"/>
            </a:xfrm>
            <a:custGeom>
              <a:avLst/>
              <a:gdLst/>
              <a:ahLst/>
              <a:cxnLst/>
              <a:rect l="l" t="t" r="r" b="b"/>
              <a:pathLst>
                <a:path w="8599" h="15162" extrusionOk="0">
                  <a:moveTo>
                    <a:pt x="8347" y="0"/>
                  </a:moveTo>
                  <a:lnTo>
                    <a:pt x="6792" y="1235"/>
                  </a:lnTo>
                  <a:cubicBezTo>
                    <a:pt x="6677" y="1487"/>
                    <a:pt x="5260" y="5694"/>
                    <a:pt x="5260" y="5694"/>
                  </a:cubicBezTo>
                  <a:cubicBezTo>
                    <a:pt x="5100" y="5877"/>
                    <a:pt x="2218" y="8530"/>
                    <a:pt x="2218" y="8530"/>
                  </a:cubicBezTo>
                  <a:cubicBezTo>
                    <a:pt x="2218" y="8644"/>
                    <a:pt x="2218" y="9376"/>
                    <a:pt x="2218" y="9376"/>
                  </a:cubicBezTo>
                  <a:lnTo>
                    <a:pt x="1304" y="11891"/>
                  </a:lnTo>
                  <a:cubicBezTo>
                    <a:pt x="1304" y="12005"/>
                    <a:pt x="1372" y="12829"/>
                    <a:pt x="1372" y="12829"/>
                  </a:cubicBezTo>
                  <a:lnTo>
                    <a:pt x="1007" y="13400"/>
                  </a:lnTo>
                  <a:lnTo>
                    <a:pt x="755" y="14063"/>
                  </a:lnTo>
                  <a:cubicBezTo>
                    <a:pt x="458" y="14452"/>
                    <a:pt x="0" y="15161"/>
                    <a:pt x="0" y="15161"/>
                  </a:cubicBezTo>
                  <a:lnTo>
                    <a:pt x="1258" y="14429"/>
                  </a:lnTo>
                  <a:cubicBezTo>
                    <a:pt x="1532" y="14223"/>
                    <a:pt x="2379" y="13652"/>
                    <a:pt x="2379" y="13652"/>
                  </a:cubicBezTo>
                  <a:cubicBezTo>
                    <a:pt x="2379" y="13652"/>
                    <a:pt x="1784" y="12783"/>
                    <a:pt x="1761" y="12737"/>
                  </a:cubicBezTo>
                  <a:cubicBezTo>
                    <a:pt x="1693" y="12600"/>
                    <a:pt x="1487" y="11983"/>
                    <a:pt x="1487" y="11983"/>
                  </a:cubicBezTo>
                  <a:lnTo>
                    <a:pt x="2379" y="9444"/>
                  </a:lnTo>
                  <a:cubicBezTo>
                    <a:pt x="2379" y="9399"/>
                    <a:pt x="2356" y="8758"/>
                    <a:pt x="2356" y="8758"/>
                  </a:cubicBezTo>
                  <a:lnTo>
                    <a:pt x="4208" y="7226"/>
                  </a:lnTo>
                  <a:cubicBezTo>
                    <a:pt x="4345" y="7043"/>
                    <a:pt x="5260" y="5991"/>
                    <a:pt x="5260" y="5991"/>
                  </a:cubicBezTo>
                  <a:lnTo>
                    <a:pt x="5488" y="5900"/>
                  </a:lnTo>
                  <a:lnTo>
                    <a:pt x="6037" y="4116"/>
                  </a:lnTo>
                  <a:cubicBezTo>
                    <a:pt x="6357" y="3430"/>
                    <a:pt x="7203" y="1441"/>
                    <a:pt x="7203" y="1441"/>
                  </a:cubicBezTo>
                  <a:lnTo>
                    <a:pt x="8598" y="138"/>
                  </a:lnTo>
                  <a:lnTo>
                    <a:pt x="834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6"/>
            <p:cNvSpPr/>
            <p:nvPr/>
          </p:nvSpPr>
          <p:spPr>
            <a:xfrm>
              <a:off x="3517155" y="4542474"/>
              <a:ext cx="279406" cy="493196"/>
            </a:xfrm>
            <a:custGeom>
              <a:avLst/>
              <a:gdLst/>
              <a:ahLst/>
              <a:cxnLst/>
              <a:rect l="l" t="t" r="r" b="b"/>
              <a:pathLst>
                <a:path w="8576" h="15138" extrusionOk="0">
                  <a:moveTo>
                    <a:pt x="8324" y="0"/>
                  </a:moveTo>
                  <a:lnTo>
                    <a:pt x="6792" y="1235"/>
                  </a:lnTo>
                  <a:cubicBezTo>
                    <a:pt x="6678" y="1486"/>
                    <a:pt x="5260" y="5694"/>
                    <a:pt x="5260" y="5694"/>
                  </a:cubicBezTo>
                  <a:cubicBezTo>
                    <a:pt x="5100" y="5877"/>
                    <a:pt x="2219" y="8506"/>
                    <a:pt x="2219" y="8506"/>
                  </a:cubicBezTo>
                  <a:cubicBezTo>
                    <a:pt x="2219" y="8644"/>
                    <a:pt x="2219" y="9375"/>
                    <a:pt x="2219" y="9375"/>
                  </a:cubicBezTo>
                  <a:lnTo>
                    <a:pt x="1304" y="11868"/>
                  </a:lnTo>
                  <a:cubicBezTo>
                    <a:pt x="1304" y="11982"/>
                    <a:pt x="1372" y="12805"/>
                    <a:pt x="1372" y="12805"/>
                  </a:cubicBezTo>
                  <a:lnTo>
                    <a:pt x="1007" y="13377"/>
                  </a:lnTo>
                  <a:lnTo>
                    <a:pt x="755" y="14063"/>
                  </a:lnTo>
                  <a:cubicBezTo>
                    <a:pt x="458" y="14429"/>
                    <a:pt x="0" y="15138"/>
                    <a:pt x="0" y="15138"/>
                  </a:cubicBezTo>
                  <a:lnTo>
                    <a:pt x="1258" y="14406"/>
                  </a:lnTo>
                  <a:cubicBezTo>
                    <a:pt x="1533" y="14223"/>
                    <a:pt x="2379" y="13629"/>
                    <a:pt x="2379" y="13629"/>
                  </a:cubicBezTo>
                  <a:cubicBezTo>
                    <a:pt x="2379" y="13629"/>
                    <a:pt x="1784" y="12782"/>
                    <a:pt x="1761" y="12737"/>
                  </a:cubicBezTo>
                  <a:cubicBezTo>
                    <a:pt x="1693" y="12577"/>
                    <a:pt x="1487" y="11959"/>
                    <a:pt x="1487" y="11959"/>
                  </a:cubicBezTo>
                  <a:lnTo>
                    <a:pt x="2379" y="9421"/>
                  </a:lnTo>
                  <a:cubicBezTo>
                    <a:pt x="2379" y="9375"/>
                    <a:pt x="2356" y="8735"/>
                    <a:pt x="2356" y="8735"/>
                  </a:cubicBezTo>
                  <a:lnTo>
                    <a:pt x="4208" y="7226"/>
                  </a:lnTo>
                  <a:cubicBezTo>
                    <a:pt x="4345" y="7043"/>
                    <a:pt x="5260" y="5991"/>
                    <a:pt x="5260" y="5991"/>
                  </a:cubicBezTo>
                  <a:lnTo>
                    <a:pt x="5488" y="5900"/>
                  </a:lnTo>
                  <a:lnTo>
                    <a:pt x="6037" y="4116"/>
                  </a:lnTo>
                  <a:cubicBezTo>
                    <a:pt x="6357" y="3407"/>
                    <a:pt x="7203" y="1441"/>
                    <a:pt x="7203" y="1441"/>
                  </a:cubicBezTo>
                  <a:cubicBezTo>
                    <a:pt x="7569" y="1098"/>
                    <a:pt x="8118" y="572"/>
                    <a:pt x="8575" y="137"/>
                  </a:cubicBezTo>
                  <a:lnTo>
                    <a:pt x="832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6"/>
            <p:cNvSpPr/>
            <p:nvPr/>
          </p:nvSpPr>
          <p:spPr>
            <a:xfrm>
              <a:off x="2664134" y="4959665"/>
              <a:ext cx="642966" cy="334531"/>
            </a:xfrm>
            <a:custGeom>
              <a:avLst/>
              <a:gdLst/>
              <a:ahLst/>
              <a:cxnLst/>
              <a:rect l="l" t="t" r="r" b="b"/>
              <a:pathLst>
                <a:path w="19735" h="10268" extrusionOk="0">
                  <a:moveTo>
                    <a:pt x="14818" y="1738"/>
                  </a:moveTo>
                  <a:lnTo>
                    <a:pt x="10633" y="549"/>
                  </a:lnTo>
                  <a:lnTo>
                    <a:pt x="4322" y="1144"/>
                  </a:lnTo>
                  <a:lnTo>
                    <a:pt x="0" y="5969"/>
                  </a:lnTo>
                  <a:lnTo>
                    <a:pt x="16441" y="10267"/>
                  </a:lnTo>
                  <a:lnTo>
                    <a:pt x="19734" y="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6"/>
            <p:cNvSpPr/>
            <p:nvPr/>
          </p:nvSpPr>
          <p:spPr>
            <a:xfrm>
              <a:off x="3893393" y="4762977"/>
              <a:ext cx="320359" cy="405328"/>
            </a:xfrm>
            <a:custGeom>
              <a:avLst/>
              <a:gdLst/>
              <a:ahLst/>
              <a:cxnLst/>
              <a:rect l="l" t="t" r="r" b="b"/>
              <a:pathLst>
                <a:path w="9833" h="12441" extrusionOk="0">
                  <a:moveTo>
                    <a:pt x="9215" y="7661"/>
                  </a:moveTo>
                  <a:lnTo>
                    <a:pt x="9833" y="1"/>
                  </a:lnTo>
                  <a:lnTo>
                    <a:pt x="0" y="7364"/>
                  </a:lnTo>
                  <a:lnTo>
                    <a:pt x="2904" y="12440"/>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6"/>
            <p:cNvSpPr/>
            <p:nvPr/>
          </p:nvSpPr>
          <p:spPr>
            <a:xfrm>
              <a:off x="3199789" y="4959665"/>
              <a:ext cx="788241" cy="334531"/>
            </a:xfrm>
            <a:custGeom>
              <a:avLst/>
              <a:gdLst/>
              <a:ahLst/>
              <a:cxnLst/>
              <a:rect l="l" t="t" r="r" b="b"/>
              <a:pathLst>
                <a:path w="24194" h="10268" extrusionOk="0">
                  <a:moveTo>
                    <a:pt x="21289" y="1327"/>
                  </a:moveTo>
                  <a:lnTo>
                    <a:pt x="15915" y="1075"/>
                  </a:lnTo>
                  <a:lnTo>
                    <a:pt x="12828" y="2882"/>
                  </a:lnTo>
                  <a:lnTo>
                    <a:pt x="13194" y="1395"/>
                  </a:lnTo>
                  <a:lnTo>
                    <a:pt x="3293" y="0"/>
                  </a:lnTo>
                  <a:lnTo>
                    <a:pt x="0" y="10267"/>
                  </a:lnTo>
                  <a:lnTo>
                    <a:pt x="24193" y="6403"/>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a:off x="2773637" y="4436653"/>
              <a:ext cx="528220" cy="182578"/>
            </a:xfrm>
            <a:custGeom>
              <a:avLst/>
              <a:gdLst/>
              <a:ahLst/>
              <a:cxnLst/>
              <a:rect l="l" t="t" r="r" b="b"/>
              <a:pathLst>
                <a:path w="16213" h="5604" extrusionOk="0">
                  <a:moveTo>
                    <a:pt x="16213" y="1"/>
                  </a:moveTo>
                  <a:lnTo>
                    <a:pt x="1" y="4277"/>
                  </a:lnTo>
                  <a:lnTo>
                    <a:pt x="5900" y="5603"/>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a:off x="2629110" y="4575999"/>
              <a:ext cx="336779" cy="578132"/>
            </a:xfrm>
            <a:custGeom>
              <a:avLst/>
              <a:gdLst/>
              <a:ahLst/>
              <a:cxnLst/>
              <a:rect l="l" t="t" r="r" b="b"/>
              <a:pathLst>
                <a:path w="10337" h="17745" extrusionOk="0">
                  <a:moveTo>
                    <a:pt x="5397" y="12920"/>
                  </a:moveTo>
                  <a:lnTo>
                    <a:pt x="7112" y="7157"/>
                  </a:lnTo>
                  <a:lnTo>
                    <a:pt x="6449" y="5968"/>
                  </a:lnTo>
                  <a:lnTo>
                    <a:pt x="8004" y="5259"/>
                  </a:lnTo>
                  <a:lnTo>
                    <a:pt x="10336" y="1326"/>
                  </a:lnTo>
                  <a:lnTo>
                    <a:pt x="4437" y="0"/>
                  </a:lnTo>
                  <a:lnTo>
                    <a:pt x="0" y="5488"/>
                  </a:lnTo>
                  <a:lnTo>
                    <a:pt x="1075" y="17745"/>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a:off x="2773637" y="4575999"/>
              <a:ext cx="192255" cy="43234"/>
            </a:xfrm>
            <a:custGeom>
              <a:avLst/>
              <a:gdLst/>
              <a:ahLst/>
              <a:cxnLst/>
              <a:rect l="l" t="t" r="r" b="b"/>
              <a:pathLst>
                <a:path w="5901" h="1327" extrusionOk="0">
                  <a:moveTo>
                    <a:pt x="5900" y="1326"/>
                  </a:moveTo>
                  <a:lnTo>
                    <a:pt x="1" y="0"/>
                  </a:lnTo>
                  <a:lnTo>
                    <a:pt x="2516" y="823"/>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a:off x="3893393" y="4757015"/>
              <a:ext cx="320359" cy="245881"/>
            </a:xfrm>
            <a:custGeom>
              <a:avLst/>
              <a:gdLst/>
              <a:ahLst/>
              <a:cxnLst/>
              <a:rect l="l" t="t" r="r" b="b"/>
              <a:pathLst>
                <a:path w="9833" h="7547" extrusionOk="0">
                  <a:moveTo>
                    <a:pt x="9444" y="1"/>
                  </a:moveTo>
                  <a:lnTo>
                    <a:pt x="0" y="7547"/>
                  </a:lnTo>
                  <a:lnTo>
                    <a:pt x="9833" y="184"/>
                  </a:lnTo>
                  <a:lnTo>
                    <a:pt x="944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a:off x="3199789" y="4959665"/>
              <a:ext cx="107319" cy="334531"/>
            </a:xfrm>
            <a:custGeom>
              <a:avLst/>
              <a:gdLst/>
              <a:ahLst/>
              <a:cxnLst/>
              <a:rect l="l" t="t" r="r" b="b"/>
              <a:pathLst>
                <a:path w="3294" h="10268" extrusionOk="0">
                  <a:moveTo>
                    <a:pt x="3293" y="0"/>
                  </a:moveTo>
                  <a:lnTo>
                    <a:pt x="0" y="10267"/>
                  </a:lnTo>
                  <a:cubicBezTo>
                    <a:pt x="0" y="10267"/>
                    <a:pt x="1715" y="6083"/>
                    <a:pt x="2035" y="5351"/>
                  </a:cubicBezTo>
                  <a:lnTo>
                    <a:pt x="3293" y="0"/>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a:off x="3617730" y="4994689"/>
              <a:ext cx="100607" cy="58872"/>
            </a:xfrm>
            <a:custGeom>
              <a:avLst/>
              <a:gdLst/>
              <a:ahLst/>
              <a:cxnLst/>
              <a:rect l="l" t="t" r="r" b="b"/>
              <a:pathLst>
                <a:path w="3088" h="1807" extrusionOk="0">
                  <a:moveTo>
                    <a:pt x="3087" y="0"/>
                  </a:moveTo>
                  <a:lnTo>
                    <a:pt x="1350" y="503"/>
                  </a:lnTo>
                  <a:lnTo>
                    <a:pt x="0" y="1807"/>
                  </a:lnTo>
                  <a:lnTo>
                    <a:pt x="308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a:off x="2965861" y="4436653"/>
              <a:ext cx="350919" cy="182578"/>
            </a:xfrm>
            <a:custGeom>
              <a:avLst/>
              <a:gdLst/>
              <a:ahLst/>
              <a:cxnLst/>
              <a:rect l="l" t="t" r="r" b="b"/>
              <a:pathLst>
                <a:path w="10771" h="5604" extrusionOk="0">
                  <a:moveTo>
                    <a:pt x="10313" y="1"/>
                  </a:moveTo>
                  <a:lnTo>
                    <a:pt x="0" y="5603"/>
                  </a:lnTo>
                  <a:lnTo>
                    <a:pt x="10770" y="70"/>
                  </a:lnTo>
                  <a:lnTo>
                    <a:pt x="10313"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2" name="Google Shape;2072;p16"/>
          <p:cNvGrpSpPr/>
          <p:nvPr/>
        </p:nvGrpSpPr>
        <p:grpSpPr>
          <a:xfrm>
            <a:off x="8048845" y="4007161"/>
            <a:ext cx="1584695" cy="1716521"/>
            <a:chOff x="8044444" y="4274624"/>
            <a:chExt cx="1289628" cy="1396909"/>
          </a:xfrm>
        </p:grpSpPr>
        <p:sp>
          <p:nvSpPr>
            <p:cNvPr id="2073" name="Google Shape;2073;p16"/>
            <p:cNvSpPr/>
            <p:nvPr/>
          </p:nvSpPr>
          <p:spPr>
            <a:xfrm>
              <a:off x="8044444" y="4274624"/>
              <a:ext cx="1289614" cy="1396900"/>
            </a:xfrm>
            <a:custGeom>
              <a:avLst/>
              <a:gdLst/>
              <a:ahLst/>
              <a:cxnLst/>
              <a:rect l="l" t="t" r="r" b="b"/>
              <a:pathLst>
                <a:path w="39583" h="42876" extrusionOk="0">
                  <a:moveTo>
                    <a:pt x="938" y="35284"/>
                  </a:moveTo>
                  <a:lnTo>
                    <a:pt x="1" y="28287"/>
                  </a:lnTo>
                  <a:lnTo>
                    <a:pt x="7958" y="13561"/>
                  </a:lnTo>
                  <a:lnTo>
                    <a:pt x="17334" y="6015"/>
                  </a:lnTo>
                  <a:lnTo>
                    <a:pt x="34415" y="1"/>
                  </a:lnTo>
                  <a:lnTo>
                    <a:pt x="39583" y="5672"/>
                  </a:lnTo>
                  <a:lnTo>
                    <a:pt x="38760" y="13561"/>
                  </a:lnTo>
                  <a:lnTo>
                    <a:pt x="25017" y="33844"/>
                  </a:lnTo>
                  <a:lnTo>
                    <a:pt x="10634" y="42876"/>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6"/>
            <p:cNvSpPr/>
            <p:nvPr/>
          </p:nvSpPr>
          <p:spPr>
            <a:xfrm>
              <a:off x="8372268" y="5070302"/>
              <a:ext cx="487234" cy="601231"/>
            </a:xfrm>
            <a:custGeom>
              <a:avLst/>
              <a:gdLst/>
              <a:ahLst/>
              <a:cxnLst/>
              <a:rect l="l" t="t" r="r" b="b"/>
              <a:pathLst>
                <a:path w="14955" h="18454" extrusionOk="0">
                  <a:moveTo>
                    <a:pt x="7638" y="4780"/>
                  </a:moveTo>
                  <a:lnTo>
                    <a:pt x="3910" y="6998"/>
                  </a:lnTo>
                  <a:lnTo>
                    <a:pt x="0" y="12028"/>
                  </a:lnTo>
                  <a:lnTo>
                    <a:pt x="572" y="18454"/>
                  </a:lnTo>
                  <a:lnTo>
                    <a:pt x="14955" y="9422"/>
                  </a:lnTo>
                  <a:lnTo>
                    <a:pt x="971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6"/>
            <p:cNvSpPr/>
            <p:nvPr/>
          </p:nvSpPr>
          <p:spPr>
            <a:xfrm>
              <a:off x="9121748" y="4274624"/>
              <a:ext cx="212324" cy="441817"/>
            </a:xfrm>
            <a:custGeom>
              <a:avLst/>
              <a:gdLst/>
              <a:ahLst/>
              <a:cxnLst/>
              <a:rect l="l" t="t" r="r" b="b"/>
              <a:pathLst>
                <a:path w="6517" h="13561" extrusionOk="0">
                  <a:moveTo>
                    <a:pt x="6517" y="5672"/>
                  </a:moveTo>
                  <a:lnTo>
                    <a:pt x="1349" y="1"/>
                  </a:lnTo>
                  <a:lnTo>
                    <a:pt x="0" y="12212"/>
                  </a:lnTo>
                  <a:lnTo>
                    <a:pt x="5694" y="1356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6"/>
            <p:cNvSpPr/>
            <p:nvPr/>
          </p:nvSpPr>
          <p:spPr>
            <a:xfrm>
              <a:off x="8688885" y="4672463"/>
              <a:ext cx="618368" cy="704803"/>
            </a:xfrm>
            <a:custGeom>
              <a:avLst/>
              <a:gdLst/>
              <a:ahLst/>
              <a:cxnLst/>
              <a:rect l="l" t="t" r="r" b="b"/>
              <a:pathLst>
                <a:path w="18980" h="21633" extrusionOk="0">
                  <a:moveTo>
                    <a:pt x="13286" y="1"/>
                  </a:moveTo>
                  <a:lnTo>
                    <a:pt x="9422" y="3751"/>
                  </a:lnTo>
                  <a:lnTo>
                    <a:pt x="8621" y="7227"/>
                  </a:lnTo>
                  <a:lnTo>
                    <a:pt x="7798" y="5946"/>
                  </a:lnTo>
                  <a:lnTo>
                    <a:pt x="0" y="12212"/>
                  </a:lnTo>
                  <a:lnTo>
                    <a:pt x="5237" y="21633"/>
                  </a:lnTo>
                  <a:lnTo>
                    <a:pt x="18980" y="1350"/>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6"/>
            <p:cNvSpPr/>
            <p:nvPr/>
          </p:nvSpPr>
          <p:spPr>
            <a:xfrm>
              <a:off x="8044444" y="4716414"/>
              <a:ext cx="259304" cy="479838"/>
            </a:xfrm>
            <a:custGeom>
              <a:avLst/>
              <a:gdLst/>
              <a:ahLst/>
              <a:cxnLst/>
              <a:rect l="l" t="t" r="r" b="b"/>
              <a:pathLst>
                <a:path w="7959" h="14728" extrusionOk="0">
                  <a:moveTo>
                    <a:pt x="7958" y="1"/>
                  </a:moveTo>
                  <a:lnTo>
                    <a:pt x="1" y="14727"/>
                  </a:lnTo>
                  <a:lnTo>
                    <a:pt x="4986" y="1132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6"/>
            <p:cNvSpPr/>
            <p:nvPr/>
          </p:nvSpPr>
          <p:spPr>
            <a:xfrm>
              <a:off x="8044444" y="5085191"/>
              <a:ext cx="346456" cy="586342"/>
            </a:xfrm>
            <a:custGeom>
              <a:avLst/>
              <a:gdLst/>
              <a:ahLst/>
              <a:cxnLst/>
              <a:rect l="l" t="t" r="r" b="b"/>
              <a:pathLst>
                <a:path w="10634" h="17997" extrusionOk="0">
                  <a:moveTo>
                    <a:pt x="10062" y="11571"/>
                  </a:moveTo>
                  <a:lnTo>
                    <a:pt x="7021" y="6358"/>
                  </a:lnTo>
                  <a:lnTo>
                    <a:pt x="5718" y="6038"/>
                  </a:lnTo>
                  <a:lnTo>
                    <a:pt x="6266" y="4414"/>
                  </a:lnTo>
                  <a:lnTo>
                    <a:pt x="4986" y="1"/>
                  </a:lnTo>
                  <a:lnTo>
                    <a:pt x="1" y="3408"/>
                  </a:lnTo>
                  <a:lnTo>
                    <a:pt x="938" y="10405"/>
                  </a:lnTo>
                  <a:lnTo>
                    <a:pt x="10634" y="17997"/>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6"/>
            <p:cNvSpPr/>
            <p:nvPr/>
          </p:nvSpPr>
          <p:spPr>
            <a:xfrm>
              <a:off x="8539145" y="4448962"/>
              <a:ext cx="151269" cy="552068"/>
            </a:xfrm>
            <a:custGeom>
              <a:avLst/>
              <a:gdLst/>
              <a:ahLst/>
              <a:cxnLst/>
              <a:rect l="l" t="t" r="r" b="b"/>
              <a:pathLst>
                <a:path w="4643" h="16945" extrusionOk="0">
                  <a:moveTo>
                    <a:pt x="0" y="16945"/>
                  </a:moveTo>
                  <a:lnTo>
                    <a:pt x="2653" y="13149"/>
                  </a:lnTo>
                  <a:lnTo>
                    <a:pt x="2676" y="13103"/>
                  </a:lnTo>
                  <a:lnTo>
                    <a:pt x="2676" y="13012"/>
                  </a:lnTo>
                  <a:lnTo>
                    <a:pt x="2836" y="6632"/>
                  </a:lnTo>
                  <a:lnTo>
                    <a:pt x="4619" y="2836"/>
                  </a:lnTo>
                  <a:lnTo>
                    <a:pt x="4642" y="2791"/>
                  </a:lnTo>
                  <a:lnTo>
                    <a:pt x="4642" y="2722"/>
                  </a:lnTo>
                  <a:lnTo>
                    <a:pt x="4071" y="1"/>
                  </a:lnTo>
                  <a:lnTo>
                    <a:pt x="2996" y="390"/>
                  </a:lnTo>
                  <a:lnTo>
                    <a:pt x="4345" y="2791"/>
                  </a:lnTo>
                  <a:lnTo>
                    <a:pt x="2516" y="6518"/>
                  </a:lnTo>
                  <a:lnTo>
                    <a:pt x="2516" y="6564"/>
                  </a:lnTo>
                  <a:lnTo>
                    <a:pt x="2516" y="6586"/>
                  </a:lnTo>
                  <a:lnTo>
                    <a:pt x="2081" y="12920"/>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6"/>
            <p:cNvSpPr/>
            <p:nvPr/>
          </p:nvSpPr>
          <p:spPr>
            <a:xfrm>
              <a:off x="8539145" y="4461636"/>
              <a:ext cx="141560" cy="539394"/>
            </a:xfrm>
            <a:custGeom>
              <a:avLst/>
              <a:gdLst/>
              <a:ahLst/>
              <a:cxnLst/>
              <a:rect l="l" t="t" r="r" b="b"/>
              <a:pathLst>
                <a:path w="4345" h="16556" extrusionOk="0">
                  <a:moveTo>
                    <a:pt x="2996" y="1"/>
                  </a:moveTo>
                  <a:lnTo>
                    <a:pt x="2538" y="161"/>
                  </a:lnTo>
                  <a:lnTo>
                    <a:pt x="3979" y="2402"/>
                  </a:lnTo>
                  <a:lnTo>
                    <a:pt x="2287" y="6197"/>
                  </a:lnTo>
                  <a:lnTo>
                    <a:pt x="2287" y="6220"/>
                  </a:lnTo>
                  <a:lnTo>
                    <a:pt x="2287" y="6243"/>
                  </a:lnTo>
                  <a:lnTo>
                    <a:pt x="1624" y="12326"/>
                  </a:lnTo>
                  <a:lnTo>
                    <a:pt x="0" y="16556"/>
                  </a:lnTo>
                  <a:lnTo>
                    <a:pt x="2081" y="12531"/>
                  </a:lnTo>
                  <a:lnTo>
                    <a:pt x="2516" y="6197"/>
                  </a:lnTo>
                  <a:lnTo>
                    <a:pt x="2516" y="6175"/>
                  </a:lnTo>
                  <a:lnTo>
                    <a:pt x="2516" y="6129"/>
                  </a:lnTo>
                  <a:lnTo>
                    <a:pt x="4345" y="2402"/>
                  </a:lnTo>
                  <a:lnTo>
                    <a:pt x="299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6"/>
            <p:cNvSpPr/>
            <p:nvPr/>
          </p:nvSpPr>
          <p:spPr>
            <a:xfrm>
              <a:off x="8688885" y="5070302"/>
              <a:ext cx="170621" cy="306969"/>
            </a:xfrm>
            <a:custGeom>
              <a:avLst/>
              <a:gdLst/>
              <a:ahLst/>
              <a:cxnLst/>
              <a:rect l="l" t="t" r="r" b="b"/>
              <a:pathLst>
                <a:path w="5237" h="9422" extrusionOk="0">
                  <a:moveTo>
                    <a:pt x="0" y="1"/>
                  </a:moveTo>
                  <a:lnTo>
                    <a:pt x="5237" y="9422"/>
                  </a:lnTo>
                  <a:cubicBezTo>
                    <a:pt x="5237" y="9422"/>
                    <a:pt x="3362" y="5328"/>
                    <a:pt x="3042" y="4574"/>
                  </a:cubicBezTo>
                  <a:lnTo>
                    <a:pt x="0" y="1"/>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6"/>
            <p:cNvSpPr/>
            <p:nvPr/>
          </p:nvSpPr>
          <p:spPr>
            <a:xfrm>
              <a:off x="8206857" y="4706738"/>
              <a:ext cx="109567" cy="378482"/>
            </a:xfrm>
            <a:custGeom>
              <a:avLst/>
              <a:gdLst/>
              <a:ahLst/>
              <a:cxnLst/>
              <a:rect l="l" t="t" r="r" b="b"/>
              <a:pathLst>
                <a:path w="3363" h="11617" extrusionOk="0">
                  <a:moveTo>
                    <a:pt x="3362" y="1"/>
                  </a:moveTo>
                  <a:lnTo>
                    <a:pt x="2973" y="298"/>
                  </a:lnTo>
                  <a:lnTo>
                    <a:pt x="1" y="11617"/>
                  </a:lnTo>
                  <a:lnTo>
                    <a:pt x="3362"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16"/>
          <p:cNvGrpSpPr/>
          <p:nvPr/>
        </p:nvGrpSpPr>
        <p:grpSpPr>
          <a:xfrm rot="1326597">
            <a:off x="6445359" y="4226525"/>
            <a:ext cx="1112370" cy="1277784"/>
            <a:chOff x="7052150" y="4090747"/>
            <a:chExt cx="1112326" cy="1277733"/>
          </a:xfrm>
        </p:grpSpPr>
        <p:sp>
          <p:nvSpPr>
            <p:cNvPr id="2084" name="Google Shape;2084;p16"/>
            <p:cNvSpPr/>
            <p:nvPr/>
          </p:nvSpPr>
          <p:spPr>
            <a:xfrm>
              <a:off x="7838198" y="4268049"/>
              <a:ext cx="43983" cy="397867"/>
            </a:xfrm>
            <a:custGeom>
              <a:avLst/>
              <a:gdLst/>
              <a:ahLst/>
              <a:cxnLst/>
              <a:rect l="l" t="t" r="r" b="b"/>
              <a:pathLst>
                <a:path w="1350" h="12212" extrusionOk="0">
                  <a:moveTo>
                    <a:pt x="1349" y="1"/>
                  </a:moveTo>
                  <a:lnTo>
                    <a:pt x="960" y="161"/>
                  </a:lnTo>
                  <a:lnTo>
                    <a:pt x="0" y="12212"/>
                  </a:lnTo>
                  <a:lnTo>
                    <a:pt x="1349"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6"/>
            <p:cNvSpPr/>
            <p:nvPr/>
          </p:nvSpPr>
          <p:spPr>
            <a:xfrm>
              <a:off x="7685461" y="4788064"/>
              <a:ext cx="26846" cy="113281"/>
            </a:xfrm>
            <a:custGeom>
              <a:avLst/>
              <a:gdLst/>
              <a:ahLst/>
              <a:cxnLst/>
              <a:rect l="l" t="t" r="r" b="b"/>
              <a:pathLst>
                <a:path w="824" h="3477" extrusionOk="0">
                  <a:moveTo>
                    <a:pt x="824" y="1"/>
                  </a:moveTo>
                  <a:lnTo>
                    <a:pt x="0" y="1602"/>
                  </a:lnTo>
                  <a:lnTo>
                    <a:pt x="23" y="3477"/>
                  </a:lnTo>
                  <a:lnTo>
                    <a:pt x="82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6"/>
            <p:cNvSpPr/>
            <p:nvPr/>
          </p:nvSpPr>
          <p:spPr>
            <a:xfrm>
              <a:off x="7052150" y="4090747"/>
              <a:ext cx="1112314" cy="1277722"/>
            </a:xfrm>
            <a:custGeom>
              <a:avLst/>
              <a:gdLst/>
              <a:ahLst/>
              <a:cxnLst/>
              <a:rect l="l" t="t" r="r" b="b"/>
              <a:pathLst>
                <a:path w="34141" h="39218" extrusionOk="0">
                  <a:moveTo>
                    <a:pt x="24697" y="92"/>
                  </a:moveTo>
                  <a:lnTo>
                    <a:pt x="28447" y="1"/>
                  </a:lnTo>
                  <a:cubicBezTo>
                    <a:pt x="28950" y="298"/>
                    <a:pt x="32197" y="3248"/>
                    <a:pt x="32700" y="4002"/>
                  </a:cubicBezTo>
                  <a:cubicBezTo>
                    <a:pt x="33615" y="8073"/>
                    <a:pt x="34118" y="20146"/>
                    <a:pt x="34141" y="20306"/>
                  </a:cubicBezTo>
                  <a:cubicBezTo>
                    <a:pt x="34141" y="22639"/>
                    <a:pt x="26983" y="35353"/>
                    <a:pt x="27075" y="35513"/>
                  </a:cubicBezTo>
                  <a:cubicBezTo>
                    <a:pt x="26457" y="36359"/>
                    <a:pt x="13904" y="39103"/>
                    <a:pt x="13423" y="39171"/>
                  </a:cubicBezTo>
                  <a:cubicBezTo>
                    <a:pt x="12920" y="39217"/>
                    <a:pt x="10496" y="38668"/>
                    <a:pt x="10496" y="38668"/>
                  </a:cubicBezTo>
                  <a:cubicBezTo>
                    <a:pt x="9079" y="37914"/>
                    <a:pt x="1464" y="30390"/>
                    <a:pt x="1304" y="30185"/>
                  </a:cubicBezTo>
                  <a:cubicBezTo>
                    <a:pt x="1121" y="29979"/>
                    <a:pt x="801" y="27967"/>
                    <a:pt x="801" y="27967"/>
                  </a:cubicBezTo>
                  <a:lnTo>
                    <a:pt x="1" y="27303"/>
                  </a:lnTo>
                  <a:cubicBezTo>
                    <a:pt x="1" y="27303"/>
                    <a:pt x="389" y="21770"/>
                    <a:pt x="641" y="19895"/>
                  </a:cubicBezTo>
                  <a:cubicBezTo>
                    <a:pt x="892" y="18020"/>
                    <a:pt x="2447" y="13766"/>
                    <a:pt x="2585" y="13698"/>
                  </a:cubicBezTo>
                  <a:cubicBezTo>
                    <a:pt x="3065" y="13355"/>
                    <a:pt x="3934" y="12715"/>
                    <a:pt x="3934" y="12715"/>
                  </a:cubicBezTo>
                  <a:lnTo>
                    <a:pt x="4803" y="12737"/>
                  </a:lnTo>
                  <a:lnTo>
                    <a:pt x="5054" y="12280"/>
                  </a:lnTo>
                  <a:cubicBezTo>
                    <a:pt x="5351" y="12029"/>
                    <a:pt x="5672" y="11800"/>
                    <a:pt x="6037" y="11617"/>
                  </a:cubicBezTo>
                  <a:lnTo>
                    <a:pt x="6609" y="11548"/>
                  </a:lnTo>
                  <a:lnTo>
                    <a:pt x="6929" y="10931"/>
                  </a:lnTo>
                  <a:cubicBezTo>
                    <a:pt x="6929" y="10931"/>
                    <a:pt x="14864" y="5603"/>
                    <a:pt x="24697" y="92"/>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6"/>
            <p:cNvSpPr/>
            <p:nvPr/>
          </p:nvSpPr>
          <p:spPr>
            <a:xfrm>
              <a:off x="7952119" y="4090747"/>
              <a:ext cx="212356" cy="664567"/>
            </a:xfrm>
            <a:custGeom>
              <a:avLst/>
              <a:gdLst/>
              <a:ahLst/>
              <a:cxnLst/>
              <a:rect l="l" t="t" r="r" b="b"/>
              <a:pathLst>
                <a:path w="6518" h="20398" extrusionOk="0">
                  <a:moveTo>
                    <a:pt x="3179" y="19689"/>
                  </a:moveTo>
                  <a:lnTo>
                    <a:pt x="595" y="20238"/>
                  </a:lnTo>
                  <a:lnTo>
                    <a:pt x="1" y="19392"/>
                  </a:lnTo>
                  <a:cubicBezTo>
                    <a:pt x="1" y="19392"/>
                    <a:pt x="801" y="11228"/>
                    <a:pt x="778" y="10497"/>
                  </a:cubicBezTo>
                  <a:cubicBezTo>
                    <a:pt x="709" y="10199"/>
                    <a:pt x="847" y="1373"/>
                    <a:pt x="824" y="1"/>
                  </a:cubicBezTo>
                  <a:cubicBezTo>
                    <a:pt x="1327" y="298"/>
                    <a:pt x="4574" y="3248"/>
                    <a:pt x="5077" y="4002"/>
                  </a:cubicBezTo>
                  <a:cubicBezTo>
                    <a:pt x="5992" y="8073"/>
                    <a:pt x="6472" y="20146"/>
                    <a:pt x="6518" y="20306"/>
                  </a:cubicBezTo>
                  <a:lnTo>
                    <a:pt x="6518" y="20398"/>
                  </a:lnTo>
                  <a:lnTo>
                    <a:pt x="3499" y="20192"/>
                  </a:lnTo>
                  <a:cubicBezTo>
                    <a:pt x="3362" y="20055"/>
                    <a:pt x="3248" y="19872"/>
                    <a:pt x="3179" y="19689"/>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6"/>
            <p:cNvSpPr/>
            <p:nvPr/>
          </p:nvSpPr>
          <p:spPr>
            <a:xfrm>
              <a:off x="7718941" y="4722513"/>
              <a:ext cx="445532" cy="530468"/>
            </a:xfrm>
            <a:custGeom>
              <a:avLst/>
              <a:gdLst/>
              <a:ahLst/>
              <a:cxnLst/>
              <a:rect l="l" t="t" r="r" b="b"/>
              <a:pathLst>
                <a:path w="13675" h="16282" extrusionOk="0">
                  <a:moveTo>
                    <a:pt x="0" y="11365"/>
                  </a:moveTo>
                  <a:cubicBezTo>
                    <a:pt x="0" y="11365"/>
                    <a:pt x="2790" y="7730"/>
                    <a:pt x="3179" y="7181"/>
                  </a:cubicBezTo>
                  <a:lnTo>
                    <a:pt x="3339" y="5306"/>
                  </a:lnTo>
                  <a:cubicBezTo>
                    <a:pt x="3339" y="5306"/>
                    <a:pt x="6860" y="549"/>
                    <a:pt x="7158" y="1"/>
                  </a:cubicBezTo>
                  <a:lnTo>
                    <a:pt x="7775" y="847"/>
                  </a:lnTo>
                  <a:lnTo>
                    <a:pt x="10336" y="298"/>
                  </a:lnTo>
                  <a:cubicBezTo>
                    <a:pt x="10405" y="481"/>
                    <a:pt x="10519" y="664"/>
                    <a:pt x="10656" y="801"/>
                  </a:cubicBezTo>
                  <a:lnTo>
                    <a:pt x="13675" y="1007"/>
                  </a:lnTo>
                  <a:cubicBezTo>
                    <a:pt x="13469" y="3591"/>
                    <a:pt x="6540" y="15962"/>
                    <a:pt x="6632" y="16122"/>
                  </a:cubicBezTo>
                  <a:cubicBezTo>
                    <a:pt x="6563" y="16190"/>
                    <a:pt x="6472" y="16236"/>
                    <a:pt x="6403" y="16282"/>
                  </a:cubicBezTo>
                  <a:cubicBezTo>
                    <a:pt x="5786" y="16076"/>
                    <a:pt x="5054" y="15801"/>
                    <a:pt x="4825" y="15664"/>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6"/>
            <p:cNvSpPr/>
            <p:nvPr/>
          </p:nvSpPr>
          <p:spPr>
            <a:xfrm>
              <a:off x="7096850" y="5077150"/>
              <a:ext cx="829976" cy="291330"/>
            </a:xfrm>
            <a:custGeom>
              <a:avLst/>
              <a:gdLst/>
              <a:ahLst/>
              <a:cxnLst/>
              <a:rect l="l" t="t" r="r" b="b"/>
              <a:pathLst>
                <a:path w="25475" h="8942" extrusionOk="0">
                  <a:moveTo>
                    <a:pt x="8507" y="1784"/>
                  </a:moveTo>
                  <a:lnTo>
                    <a:pt x="15001" y="1235"/>
                  </a:lnTo>
                  <a:cubicBezTo>
                    <a:pt x="15001" y="1235"/>
                    <a:pt x="18500" y="572"/>
                    <a:pt x="19094" y="480"/>
                  </a:cubicBezTo>
                  <a:lnTo>
                    <a:pt x="23896" y="4779"/>
                  </a:lnTo>
                  <a:cubicBezTo>
                    <a:pt x="24125" y="4894"/>
                    <a:pt x="24857" y="5168"/>
                    <a:pt x="25474" y="5397"/>
                  </a:cubicBezTo>
                  <a:cubicBezTo>
                    <a:pt x="23645" y="6403"/>
                    <a:pt x="12509" y="8827"/>
                    <a:pt x="12051" y="8872"/>
                  </a:cubicBezTo>
                  <a:cubicBezTo>
                    <a:pt x="11571" y="8941"/>
                    <a:pt x="9124" y="8392"/>
                    <a:pt x="9124" y="8392"/>
                  </a:cubicBezTo>
                  <a:cubicBezTo>
                    <a:pt x="7752" y="7660"/>
                    <a:pt x="801" y="823"/>
                    <a:pt x="1" y="0"/>
                  </a:cubicBezTo>
                  <a:cubicBezTo>
                    <a:pt x="1899" y="412"/>
                    <a:pt x="7021" y="1669"/>
                    <a:pt x="8507" y="1784"/>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6"/>
            <p:cNvSpPr/>
            <p:nvPr/>
          </p:nvSpPr>
          <p:spPr>
            <a:xfrm>
              <a:off x="7718941" y="4722513"/>
              <a:ext cx="233208" cy="370304"/>
            </a:xfrm>
            <a:custGeom>
              <a:avLst/>
              <a:gdLst/>
              <a:ahLst/>
              <a:cxnLst/>
              <a:rect l="l" t="t" r="r" b="b"/>
              <a:pathLst>
                <a:path w="7158" h="11366" extrusionOk="0">
                  <a:moveTo>
                    <a:pt x="7157" y="1"/>
                  </a:moveTo>
                  <a:cubicBezTo>
                    <a:pt x="6859" y="551"/>
                    <a:pt x="3156" y="5168"/>
                    <a:pt x="3156" y="5168"/>
                  </a:cubicBezTo>
                  <a:lnTo>
                    <a:pt x="2882" y="7066"/>
                  </a:lnTo>
                  <a:cubicBezTo>
                    <a:pt x="2493" y="7615"/>
                    <a:pt x="0" y="11365"/>
                    <a:pt x="0" y="11365"/>
                  </a:cubicBezTo>
                  <a:cubicBezTo>
                    <a:pt x="0" y="11365"/>
                    <a:pt x="2790" y="7730"/>
                    <a:pt x="3179" y="7181"/>
                  </a:cubicBezTo>
                  <a:lnTo>
                    <a:pt x="3339" y="5306"/>
                  </a:lnTo>
                  <a:cubicBezTo>
                    <a:pt x="3339" y="5306"/>
                    <a:pt x="6859" y="551"/>
                    <a:pt x="715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6"/>
            <p:cNvSpPr/>
            <p:nvPr/>
          </p:nvSpPr>
          <p:spPr>
            <a:xfrm>
              <a:off x="7718941" y="5092788"/>
              <a:ext cx="149021" cy="132633"/>
            </a:xfrm>
            <a:custGeom>
              <a:avLst/>
              <a:gdLst/>
              <a:ahLst/>
              <a:cxnLst/>
              <a:rect l="l" t="t" r="r" b="b"/>
              <a:pathLst>
                <a:path w="4574" h="4071" extrusionOk="0">
                  <a:moveTo>
                    <a:pt x="0" y="0"/>
                  </a:moveTo>
                  <a:lnTo>
                    <a:pt x="0" y="0"/>
                  </a:lnTo>
                  <a:cubicBezTo>
                    <a:pt x="1" y="1"/>
                    <a:pt x="1578" y="1761"/>
                    <a:pt x="1830" y="1990"/>
                  </a:cubicBezTo>
                  <a:cubicBezTo>
                    <a:pt x="1921" y="2058"/>
                    <a:pt x="4574" y="4071"/>
                    <a:pt x="4574" y="4071"/>
                  </a:cubicBezTo>
                  <a:lnTo>
                    <a:pt x="0" y="0"/>
                  </a:lnTo>
                  <a:close/>
                </a:path>
              </a:pathLst>
            </a:custGeom>
            <a:solidFill>
              <a:srgbClr val="665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6"/>
            <p:cNvSpPr/>
            <p:nvPr/>
          </p:nvSpPr>
          <p:spPr>
            <a:xfrm>
              <a:off x="7971504" y="4726976"/>
              <a:ext cx="192971" cy="28345"/>
            </a:xfrm>
            <a:custGeom>
              <a:avLst/>
              <a:gdLst/>
              <a:ahLst/>
              <a:cxnLst/>
              <a:rect l="l" t="t" r="r" b="b"/>
              <a:pathLst>
                <a:path w="5923" h="870" extrusionOk="0">
                  <a:moveTo>
                    <a:pt x="0" y="687"/>
                  </a:moveTo>
                  <a:lnTo>
                    <a:pt x="2561" y="24"/>
                  </a:lnTo>
                  <a:lnTo>
                    <a:pt x="2630" y="1"/>
                  </a:lnTo>
                  <a:lnTo>
                    <a:pt x="2721" y="138"/>
                  </a:lnTo>
                  <a:cubicBezTo>
                    <a:pt x="2744" y="184"/>
                    <a:pt x="2744" y="207"/>
                    <a:pt x="2767" y="229"/>
                  </a:cubicBezTo>
                  <a:cubicBezTo>
                    <a:pt x="2790" y="275"/>
                    <a:pt x="2813" y="298"/>
                    <a:pt x="2858" y="344"/>
                  </a:cubicBezTo>
                  <a:cubicBezTo>
                    <a:pt x="2881" y="390"/>
                    <a:pt x="2927" y="435"/>
                    <a:pt x="2996" y="481"/>
                  </a:cubicBezTo>
                  <a:lnTo>
                    <a:pt x="5923" y="870"/>
                  </a:lnTo>
                  <a:lnTo>
                    <a:pt x="2881" y="847"/>
                  </a:lnTo>
                  <a:lnTo>
                    <a:pt x="2813" y="847"/>
                  </a:lnTo>
                  <a:lnTo>
                    <a:pt x="2767" y="801"/>
                  </a:lnTo>
                  <a:cubicBezTo>
                    <a:pt x="2698" y="710"/>
                    <a:pt x="2630" y="618"/>
                    <a:pt x="2584" y="527"/>
                  </a:cubicBezTo>
                  <a:cubicBezTo>
                    <a:pt x="2538" y="481"/>
                    <a:pt x="2515" y="435"/>
                    <a:pt x="2493" y="367"/>
                  </a:cubicBezTo>
                  <a:lnTo>
                    <a:pt x="2493" y="321"/>
                  </a:lnTo>
                  <a:lnTo>
                    <a:pt x="23" y="71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6"/>
            <p:cNvSpPr/>
            <p:nvPr/>
          </p:nvSpPr>
          <p:spPr>
            <a:xfrm>
              <a:off x="7207852" y="4454311"/>
              <a:ext cx="385943" cy="698092"/>
            </a:xfrm>
            <a:custGeom>
              <a:avLst/>
              <a:gdLst/>
              <a:ahLst/>
              <a:cxnLst/>
              <a:rect l="l" t="t" r="r" b="b"/>
              <a:pathLst>
                <a:path w="11846" h="21427" extrusionOk="0">
                  <a:moveTo>
                    <a:pt x="2036" y="1"/>
                  </a:moveTo>
                  <a:lnTo>
                    <a:pt x="1830" y="389"/>
                  </a:lnTo>
                  <a:lnTo>
                    <a:pt x="1350" y="458"/>
                  </a:lnTo>
                  <a:cubicBezTo>
                    <a:pt x="1510" y="572"/>
                    <a:pt x="1739" y="755"/>
                    <a:pt x="1784" y="801"/>
                  </a:cubicBezTo>
                  <a:cubicBezTo>
                    <a:pt x="1784" y="801"/>
                    <a:pt x="2082" y="1327"/>
                    <a:pt x="2173" y="1487"/>
                  </a:cubicBezTo>
                  <a:cubicBezTo>
                    <a:pt x="2082" y="1614"/>
                    <a:pt x="1948" y="1684"/>
                    <a:pt x="1804" y="1684"/>
                  </a:cubicBezTo>
                  <a:cubicBezTo>
                    <a:pt x="1768" y="1684"/>
                    <a:pt x="1730" y="1679"/>
                    <a:pt x="1693" y="1670"/>
                  </a:cubicBezTo>
                  <a:lnTo>
                    <a:pt x="572" y="1373"/>
                  </a:lnTo>
                  <a:lnTo>
                    <a:pt x="275" y="1121"/>
                  </a:lnTo>
                  <a:lnTo>
                    <a:pt x="184" y="1327"/>
                  </a:lnTo>
                  <a:lnTo>
                    <a:pt x="184" y="1441"/>
                  </a:lnTo>
                  <a:lnTo>
                    <a:pt x="115" y="1441"/>
                  </a:lnTo>
                  <a:lnTo>
                    <a:pt x="47" y="1578"/>
                  </a:lnTo>
                  <a:lnTo>
                    <a:pt x="1" y="1578"/>
                  </a:lnTo>
                  <a:cubicBezTo>
                    <a:pt x="481" y="1693"/>
                    <a:pt x="1510" y="1876"/>
                    <a:pt x="1899" y="1967"/>
                  </a:cubicBezTo>
                  <a:cubicBezTo>
                    <a:pt x="1899" y="1967"/>
                    <a:pt x="3339" y="3042"/>
                    <a:pt x="3774" y="3339"/>
                  </a:cubicBezTo>
                  <a:cubicBezTo>
                    <a:pt x="3774" y="3339"/>
                    <a:pt x="5260" y="5031"/>
                    <a:pt x="5946" y="5809"/>
                  </a:cubicBezTo>
                  <a:cubicBezTo>
                    <a:pt x="5946" y="5809"/>
                    <a:pt x="6746" y="8187"/>
                    <a:pt x="7044" y="9033"/>
                  </a:cubicBezTo>
                  <a:lnTo>
                    <a:pt x="7501" y="11160"/>
                  </a:lnTo>
                  <a:lnTo>
                    <a:pt x="7730" y="11274"/>
                  </a:lnTo>
                  <a:cubicBezTo>
                    <a:pt x="7730" y="11274"/>
                    <a:pt x="8713" y="12600"/>
                    <a:pt x="8850" y="12806"/>
                  </a:cubicBezTo>
                  <a:lnTo>
                    <a:pt x="10840" y="14772"/>
                  </a:lnTo>
                  <a:cubicBezTo>
                    <a:pt x="10840" y="14772"/>
                    <a:pt x="10748" y="15504"/>
                    <a:pt x="10748" y="15550"/>
                  </a:cubicBezTo>
                  <a:lnTo>
                    <a:pt x="11503" y="18568"/>
                  </a:lnTo>
                  <a:cubicBezTo>
                    <a:pt x="11503" y="18568"/>
                    <a:pt x="11205" y="19277"/>
                    <a:pt x="11137" y="19437"/>
                  </a:cubicBezTo>
                  <a:cubicBezTo>
                    <a:pt x="11091" y="19483"/>
                    <a:pt x="10314" y="20421"/>
                    <a:pt x="10314" y="20421"/>
                  </a:cubicBezTo>
                  <a:cubicBezTo>
                    <a:pt x="10314" y="20421"/>
                    <a:pt x="11251" y="21175"/>
                    <a:pt x="11526" y="21427"/>
                  </a:cubicBezTo>
                  <a:cubicBezTo>
                    <a:pt x="11594" y="21312"/>
                    <a:pt x="11686" y="21244"/>
                    <a:pt x="11823" y="21198"/>
                  </a:cubicBezTo>
                  <a:lnTo>
                    <a:pt x="11846" y="20306"/>
                  </a:lnTo>
                  <a:lnTo>
                    <a:pt x="11548" y="19552"/>
                  </a:lnTo>
                  <a:cubicBezTo>
                    <a:pt x="11548" y="19552"/>
                    <a:pt x="11754" y="18614"/>
                    <a:pt x="11754" y="18477"/>
                  </a:cubicBezTo>
                  <a:lnTo>
                    <a:pt x="10908" y="15481"/>
                  </a:lnTo>
                  <a:cubicBezTo>
                    <a:pt x="10908" y="15481"/>
                    <a:pt x="11000" y="14658"/>
                    <a:pt x="11000" y="14498"/>
                  </a:cubicBezTo>
                  <a:cubicBezTo>
                    <a:pt x="11000" y="14498"/>
                    <a:pt x="7936" y="11160"/>
                    <a:pt x="7775" y="10908"/>
                  </a:cubicBezTo>
                  <a:cubicBezTo>
                    <a:pt x="7775" y="10908"/>
                    <a:pt x="6564" y="5900"/>
                    <a:pt x="6449" y="5603"/>
                  </a:cubicBezTo>
                  <a:lnTo>
                    <a:pt x="3957" y="3248"/>
                  </a:lnTo>
                  <a:cubicBezTo>
                    <a:pt x="3957" y="3248"/>
                    <a:pt x="3888" y="2859"/>
                    <a:pt x="3797" y="2447"/>
                  </a:cubicBezTo>
                  <a:cubicBezTo>
                    <a:pt x="3797" y="2447"/>
                    <a:pt x="2310" y="938"/>
                    <a:pt x="2196" y="778"/>
                  </a:cubicBezTo>
                  <a:lnTo>
                    <a:pt x="203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6"/>
            <p:cNvSpPr/>
            <p:nvPr/>
          </p:nvSpPr>
          <p:spPr>
            <a:xfrm>
              <a:off x="7197426" y="4455810"/>
              <a:ext cx="428394" cy="730118"/>
            </a:xfrm>
            <a:custGeom>
              <a:avLst/>
              <a:gdLst/>
              <a:ahLst/>
              <a:cxnLst/>
              <a:rect l="l" t="t" r="r" b="b"/>
              <a:pathLst>
                <a:path w="13149" h="22410" extrusionOk="0">
                  <a:moveTo>
                    <a:pt x="2333" y="0"/>
                  </a:moveTo>
                  <a:lnTo>
                    <a:pt x="2150" y="343"/>
                  </a:lnTo>
                  <a:lnTo>
                    <a:pt x="1578" y="412"/>
                  </a:lnTo>
                  <a:cubicBezTo>
                    <a:pt x="1739" y="526"/>
                    <a:pt x="1967" y="732"/>
                    <a:pt x="2036" y="801"/>
                  </a:cubicBezTo>
                  <a:cubicBezTo>
                    <a:pt x="2036" y="801"/>
                    <a:pt x="2333" y="1327"/>
                    <a:pt x="2425" y="1487"/>
                  </a:cubicBezTo>
                  <a:cubicBezTo>
                    <a:pt x="2325" y="1606"/>
                    <a:pt x="2173" y="1674"/>
                    <a:pt x="2014" y="1674"/>
                  </a:cubicBezTo>
                  <a:cubicBezTo>
                    <a:pt x="1991" y="1674"/>
                    <a:pt x="1968" y="1673"/>
                    <a:pt x="1944" y="1670"/>
                  </a:cubicBezTo>
                  <a:lnTo>
                    <a:pt x="824" y="1350"/>
                  </a:lnTo>
                  <a:cubicBezTo>
                    <a:pt x="755" y="1258"/>
                    <a:pt x="664" y="1189"/>
                    <a:pt x="595" y="1121"/>
                  </a:cubicBezTo>
                  <a:lnTo>
                    <a:pt x="435" y="1418"/>
                  </a:lnTo>
                  <a:lnTo>
                    <a:pt x="1" y="1532"/>
                  </a:lnTo>
                  <a:cubicBezTo>
                    <a:pt x="1" y="1532"/>
                    <a:pt x="1647" y="1853"/>
                    <a:pt x="2150" y="1967"/>
                  </a:cubicBezTo>
                  <a:cubicBezTo>
                    <a:pt x="2150" y="1967"/>
                    <a:pt x="3591" y="3042"/>
                    <a:pt x="4025" y="3316"/>
                  </a:cubicBezTo>
                  <a:cubicBezTo>
                    <a:pt x="4025" y="3316"/>
                    <a:pt x="5512" y="5031"/>
                    <a:pt x="6198" y="5809"/>
                  </a:cubicBezTo>
                  <a:cubicBezTo>
                    <a:pt x="6198" y="5809"/>
                    <a:pt x="6975" y="8187"/>
                    <a:pt x="7272" y="9033"/>
                  </a:cubicBezTo>
                  <a:lnTo>
                    <a:pt x="7730" y="11159"/>
                  </a:lnTo>
                  <a:lnTo>
                    <a:pt x="7981" y="11296"/>
                  </a:lnTo>
                  <a:cubicBezTo>
                    <a:pt x="7981" y="11296"/>
                    <a:pt x="8942" y="12600"/>
                    <a:pt x="9079" y="12829"/>
                  </a:cubicBezTo>
                  <a:lnTo>
                    <a:pt x="11068" y="14772"/>
                  </a:lnTo>
                  <a:cubicBezTo>
                    <a:pt x="11068" y="14772"/>
                    <a:pt x="10977" y="15504"/>
                    <a:pt x="10977" y="15550"/>
                  </a:cubicBezTo>
                  <a:lnTo>
                    <a:pt x="11754" y="18591"/>
                  </a:lnTo>
                  <a:cubicBezTo>
                    <a:pt x="11754" y="18591"/>
                    <a:pt x="11434" y="19277"/>
                    <a:pt x="11365" y="19437"/>
                  </a:cubicBezTo>
                  <a:cubicBezTo>
                    <a:pt x="11343" y="19483"/>
                    <a:pt x="10542" y="20420"/>
                    <a:pt x="10542" y="20420"/>
                  </a:cubicBezTo>
                  <a:cubicBezTo>
                    <a:pt x="10542" y="20420"/>
                    <a:pt x="11480" y="21175"/>
                    <a:pt x="11777" y="21449"/>
                  </a:cubicBezTo>
                  <a:lnTo>
                    <a:pt x="13149" y="22410"/>
                  </a:lnTo>
                  <a:cubicBezTo>
                    <a:pt x="13149" y="22410"/>
                    <a:pt x="12692" y="21541"/>
                    <a:pt x="12372" y="21083"/>
                  </a:cubicBezTo>
                  <a:lnTo>
                    <a:pt x="12166" y="20260"/>
                  </a:lnTo>
                  <a:lnTo>
                    <a:pt x="11800" y="19551"/>
                  </a:lnTo>
                  <a:cubicBezTo>
                    <a:pt x="11800" y="19551"/>
                    <a:pt x="11983" y="18614"/>
                    <a:pt x="11983" y="18477"/>
                  </a:cubicBezTo>
                  <a:lnTo>
                    <a:pt x="11160" y="15481"/>
                  </a:lnTo>
                  <a:cubicBezTo>
                    <a:pt x="11160" y="15481"/>
                    <a:pt x="11251" y="14658"/>
                    <a:pt x="11251" y="14498"/>
                  </a:cubicBezTo>
                  <a:cubicBezTo>
                    <a:pt x="11251" y="14498"/>
                    <a:pt x="8187" y="11159"/>
                    <a:pt x="8004" y="10931"/>
                  </a:cubicBezTo>
                  <a:cubicBezTo>
                    <a:pt x="8004" y="10931"/>
                    <a:pt x="6792" y="5900"/>
                    <a:pt x="6701" y="5603"/>
                  </a:cubicBezTo>
                  <a:lnTo>
                    <a:pt x="4208" y="3247"/>
                  </a:lnTo>
                  <a:cubicBezTo>
                    <a:pt x="4208" y="3247"/>
                    <a:pt x="4140" y="2836"/>
                    <a:pt x="4048" y="2424"/>
                  </a:cubicBezTo>
                  <a:cubicBezTo>
                    <a:pt x="4048" y="2424"/>
                    <a:pt x="2539" y="915"/>
                    <a:pt x="2425" y="778"/>
                  </a:cubicBezTo>
                  <a:lnTo>
                    <a:pt x="2333"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6"/>
            <p:cNvSpPr/>
            <p:nvPr/>
          </p:nvSpPr>
          <p:spPr>
            <a:xfrm>
              <a:off x="7952119" y="4482624"/>
              <a:ext cx="22382" cy="239919"/>
            </a:xfrm>
            <a:custGeom>
              <a:avLst/>
              <a:gdLst/>
              <a:ahLst/>
              <a:cxnLst/>
              <a:rect l="l" t="t" r="r" b="b"/>
              <a:pathLst>
                <a:path w="687" h="7364" extrusionOk="0">
                  <a:moveTo>
                    <a:pt x="687" y="1"/>
                  </a:moveTo>
                  <a:lnTo>
                    <a:pt x="1" y="7364"/>
                  </a:lnTo>
                  <a:lnTo>
                    <a:pt x="115" y="3362"/>
                  </a:lnTo>
                  <a:cubicBezTo>
                    <a:pt x="161" y="2745"/>
                    <a:pt x="687" y="1"/>
                    <a:pt x="687" y="1"/>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6"/>
            <p:cNvSpPr/>
            <p:nvPr/>
          </p:nvSpPr>
          <p:spPr>
            <a:xfrm>
              <a:off x="7739043" y="4139194"/>
              <a:ext cx="399366" cy="552068"/>
            </a:xfrm>
            <a:custGeom>
              <a:avLst/>
              <a:gdLst/>
              <a:ahLst/>
              <a:cxnLst/>
              <a:rect l="l" t="t" r="r" b="b"/>
              <a:pathLst>
                <a:path w="12258" h="16945" extrusionOk="0">
                  <a:moveTo>
                    <a:pt x="11617" y="2538"/>
                  </a:moveTo>
                  <a:cubicBezTo>
                    <a:pt x="11343" y="2081"/>
                    <a:pt x="10154" y="938"/>
                    <a:pt x="9102" y="0"/>
                  </a:cubicBezTo>
                  <a:cubicBezTo>
                    <a:pt x="6289" y="2127"/>
                    <a:pt x="4002" y="3933"/>
                    <a:pt x="4002" y="3933"/>
                  </a:cubicBezTo>
                  <a:cubicBezTo>
                    <a:pt x="2196" y="7523"/>
                    <a:pt x="1" y="16944"/>
                    <a:pt x="1" y="16944"/>
                  </a:cubicBezTo>
                  <a:lnTo>
                    <a:pt x="7798" y="9055"/>
                  </a:lnTo>
                  <a:cubicBezTo>
                    <a:pt x="8987" y="8644"/>
                    <a:pt x="10885" y="7866"/>
                    <a:pt x="10885" y="7866"/>
                  </a:cubicBezTo>
                  <a:lnTo>
                    <a:pt x="10611" y="3773"/>
                  </a:lnTo>
                  <a:lnTo>
                    <a:pt x="12257" y="7112"/>
                  </a:lnTo>
                  <a:cubicBezTo>
                    <a:pt x="12120" y="5557"/>
                    <a:pt x="11914" y="4047"/>
                    <a:pt x="11617" y="2538"/>
                  </a:cubicBez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16"/>
          <p:cNvGrpSpPr/>
          <p:nvPr/>
        </p:nvGrpSpPr>
        <p:grpSpPr>
          <a:xfrm>
            <a:off x="5569257" y="4666888"/>
            <a:ext cx="894036" cy="533434"/>
            <a:chOff x="6539594" y="5025738"/>
            <a:chExt cx="894036" cy="533434"/>
          </a:xfrm>
        </p:grpSpPr>
        <p:grpSp>
          <p:nvGrpSpPr>
            <p:cNvPr id="2098" name="Google Shape;2098;p16"/>
            <p:cNvGrpSpPr/>
            <p:nvPr/>
          </p:nvGrpSpPr>
          <p:grpSpPr>
            <a:xfrm>
              <a:off x="6539594" y="5025738"/>
              <a:ext cx="894036" cy="533434"/>
              <a:chOff x="6539594" y="5025738"/>
              <a:chExt cx="894036" cy="533434"/>
            </a:xfrm>
          </p:grpSpPr>
          <p:grpSp>
            <p:nvGrpSpPr>
              <p:cNvPr id="2099" name="Google Shape;2099;p16"/>
              <p:cNvGrpSpPr/>
              <p:nvPr/>
            </p:nvGrpSpPr>
            <p:grpSpPr>
              <a:xfrm>
                <a:off x="6539594" y="5025738"/>
                <a:ext cx="894036" cy="533434"/>
                <a:chOff x="6539594" y="5025738"/>
                <a:chExt cx="894036" cy="533434"/>
              </a:xfrm>
            </p:grpSpPr>
            <p:sp>
              <p:nvSpPr>
                <p:cNvPr id="2100" name="Google Shape;2100;p16"/>
                <p:cNvSpPr/>
                <p:nvPr/>
              </p:nvSpPr>
              <p:spPr>
                <a:xfrm>
                  <a:off x="6539594" y="5025738"/>
                  <a:ext cx="894028" cy="533432"/>
                </a:xfrm>
                <a:custGeom>
                  <a:avLst/>
                  <a:gdLst/>
                  <a:ahLst/>
                  <a:cxnLst/>
                  <a:rect l="l" t="t" r="r" b="b"/>
                  <a:pathLst>
                    <a:path w="27441" h="16373" extrusionOk="0">
                      <a:moveTo>
                        <a:pt x="27440" y="13720"/>
                      </a:moveTo>
                      <a:lnTo>
                        <a:pt x="24308" y="5626"/>
                      </a:lnTo>
                      <a:cubicBezTo>
                        <a:pt x="23736" y="5054"/>
                        <a:pt x="12074" y="69"/>
                        <a:pt x="12074" y="69"/>
                      </a:cubicBezTo>
                      <a:cubicBezTo>
                        <a:pt x="11731" y="0"/>
                        <a:pt x="5969" y="2653"/>
                        <a:pt x="5969" y="2653"/>
                      </a:cubicBezTo>
                      <a:lnTo>
                        <a:pt x="0" y="11457"/>
                      </a:lnTo>
                      <a:lnTo>
                        <a:pt x="3156" y="15755"/>
                      </a:lnTo>
                      <a:lnTo>
                        <a:pt x="20420" y="16373"/>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6"/>
                <p:cNvSpPr/>
                <p:nvPr/>
              </p:nvSpPr>
              <p:spPr>
                <a:xfrm>
                  <a:off x="7204887" y="5209002"/>
                  <a:ext cx="228744" cy="350170"/>
                </a:xfrm>
                <a:custGeom>
                  <a:avLst/>
                  <a:gdLst/>
                  <a:ahLst/>
                  <a:cxnLst/>
                  <a:rect l="l" t="t" r="r" b="b"/>
                  <a:pathLst>
                    <a:path w="7021" h="10748" extrusionOk="0">
                      <a:moveTo>
                        <a:pt x="1510" y="2219"/>
                      </a:moveTo>
                      <a:cubicBezTo>
                        <a:pt x="1944" y="5832"/>
                        <a:pt x="1990" y="7066"/>
                        <a:pt x="1990" y="7066"/>
                      </a:cubicBezTo>
                      <a:lnTo>
                        <a:pt x="0" y="10748"/>
                      </a:lnTo>
                      <a:lnTo>
                        <a:pt x="7020" y="8095"/>
                      </a:lnTo>
                      <a:lnTo>
                        <a:pt x="388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6"/>
                <p:cNvSpPr/>
                <p:nvPr/>
              </p:nvSpPr>
              <p:spPr>
                <a:xfrm>
                  <a:off x="6540344" y="5112141"/>
                  <a:ext cx="303971" cy="432141"/>
                </a:xfrm>
                <a:custGeom>
                  <a:avLst/>
                  <a:gdLst/>
                  <a:ahLst/>
                  <a:cxnLst/>
                  <a:rect l="l" t="t" r="r" b="b"/>
                  <a:pathLst>
                    <a:path w="9330" h="13264" extrusionOk="0">
                      <a:moveTo>
                        <a:pt x="5946" y="1"/>
                      </a:moveTo>
                      <a:lnTo>
                        <a:pt x="9330" y="7318"/>
                      </a:lnTo>
                      <a:lnTo>
                        <a:pt x="7432" y="13264"/>
                      </a:lnTo>
                      <a:lnTo>
                        <a:pt x="3133" y="13103"/>
                      </a:lnTo>
                      <a:lnTo>
                        <a:pt x="0" y="8805"/>
                      </a:lnTo>
                      <a:cubicBezTo>
                        <a:pt x="0" y="8805"/>
                        <a:pt x="4642" y="1830"/>
                        <a:pt x="5946" y="1"/>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3" name="Google Shape;2103;p16"/>
              <p:cNvSpPr/>
              <p:nvPr/>
            </p:nvSpPr>
            <p:spPr>
              <a:xfrm>
                <a:off x="6932970" y="5027953"/>
                <a:ext cx="398584" cy="253342"/>
              </a:xfrm>
              <a:custGeom>
                <a:avLst/>
                <a:gdLst/>
                <a:ahLst/>
                <a:cxnLst/>
                <a:rect l="l" t="t" r="r" b="b"/>
                <a:pathLst>
                  <a:path w="12234" h="7776" extrusionOk="0">
                    <a:moveTo>
                      <a:pt x="0" y="1"/>
                    </a:moveTo>
                    <a:lnTo>
                      <a:pt x="2561" y="2310"/>
                    </a:lnTo>
                    <a:lnTo>
                      <a:pt x="9856" y="7776"/>
                    </a:lnTo>
                    <a:lnTo>
                      <a:pt x="12234" y="5558"/>
                    </a:lnTo>
                    <a:cubicBezTo>
                      <a:pt x="11662" y="4986"/>
                      <a:pt x="0" y="1"/>
                      <a:pt x="0" y="1"/>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4" name="Google Shape;2104;p16"/>
            <p:cNvSpPr/>
            <p:nvPr/>
          </p:nvSpPr>
          <p:spPr>
            <a:xfrm>
              <a:off x="7014910" y="5101715"/>
              <a:ext cx="239170" cy="179581"/>
            </a:xfrm>
            <a:custGeom>
              <a:avLst/>
              <a:gdLst/>
              <a:ahLst/>
              <a:cxnLst/>
              <a:rect l="l" t="t" r="r" b="b"/>
              <a:pathLst>
                <a:path w="7341" h="5512" extrusionOk="0">
                  <a:moveTo>
                    <a:pt x="0" y="1"/>
                  </a:moveTo>
                  <a:cubicBezTo>
                    <a:pt x="1" y="1"/>
                    <a:pt x="2767" y="2493"/>
                    <a:pt x="3225" y="2859"/>
                  </a:cubicBezTo>
                  <a:lnTo>
                    <a:pt x="7341" y="5512"/>
                  </a:ln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6"/>
            <p:cNvSpPr/>
            <p:nvPr/>
          </p:nvSpPr>
          <p:spPr>
            <a:xfrm>
              <a:off x="6734034" y="5112141"/>
              <a:ext cx="110283" cy="238453"/>
            </a:xfrm>
            <a:custGeom>
              <a:avLst/>
              <a:gdLst/>
              <a:ahLst/>
              <a:cxnLst/>
              <a:rect l="l" t="t" r="r" b="b"/>
              <a:pathLst>
                <a:path w="3385" h="7319" extrusionOk="0">
                  <a:moveTo>
                    <a:pt x="1" y="1"/>
                  </a:moveTo>
                  <a:lnTo>
                    <a:pt x="3385" y="7318"/>
                  </a:lnTo>
                  <a:lnTo>
                    <a:pt x="1693" y="3156"/>
                  </a:lnTo>
                  <a:cubicBezTo>
                    <a:pt x="1418" y="2585"/>
                    <a:pt x="1" y="2"/>
                    <a:pt x="1"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16"/>
          <p:cNvGrpSpPr/>
          <p:nvPr/>
        </p:nvGrpSpPr>
        <p:grpSpPr>
          <a:xfrm>
            <a:off x="7627776" y="4168948"/>
            <a:ext cx="483556" cy="879106"/>
            <a:chOff x="7270439" y="4708373"/>
            <a:chExt cx="483556" cy="879106"/>
          </a:xfrm>
        </p:grpSpPr>
        <p:sp>
          <p:nvSpPr>
            <p:cNvPr id="2107" name="Google Shape;2107;p16"/>
            <p:cNvSpPr/>
            <p:nvPr/>
          </p:nvSpPr>
          <p:spPr>
            <a:xfrm>
              <a:off x="7355376" y="4732938"/>
              <a:ext cx="360595" cy="854541"/>
            </a:xfrm>
            <a:custGeom>
              <a:avLst/>
              <a:gdLst/>
              <a:ahLst/>
              <a:cxnLst/>
              <a:rect l="l" t="t" r="r" b="b"/>
              <a:pathLst>
                <a:path w="11068" h="26229" extrusionOk="0">
                  <a:moveTo>
                    <a:pt x="11068" y="26229"/>
                  </a:moveTo>
                  <a:cubicBezTo>
                    <a:pt x="11068" y="26229"/>
                    <a:pt x="10931" y="8599"/>
                    <a:pt x="0" y="1"/>
                  </a:cubicBezTo>
                  <a:cubicBezTo>
                    <a:pt x="1075" y="6975"/>
                    <a:pt x="9536" y="26229"/>
                    <a:pt x="9536" y="26229"/>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6"/>
            <p:cNvSpPr/>
            <p:nvPr/>
          </p:nvSpPr>
          <p:spPr>
            <a:xfrm>
              <a:off x="7270439" y="5068190"/>
              <a:ext cx="342742" cy="358380"/>
            </a:xfrm>
            <a:custGeom>
              <a:avLst/>
              <a:gdLst/>
              <a:ahLst/>
              <a:cxnLst/>
              <a:rect l="l" t="t" r="r" b="b"/>
              <a:pathLst>
                <a:path w="10520" h="11000" extrusionOk="0">
                  <a:moveTo>
                    <a:pt x="8507" y="11000"/>
                  </a:moveTo>
                  <a:cubicBezTo>
                    <a:pt x="8507" y="11000"/>
                    <a:pt x="4071" y="8324"/>
                    <a:pt x="1" y="1"/>
                  </a:cubicBezTo>
                  <a:cubicBezTo>
                    <a:pt x="3431" y="1281"/>
                    <a:pt x="6975" y="3156"/>
                    <a:pt x="10519" y="11000"/>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6"/>
            <p:cNvSpPr/>
            <p:nvPr/>
          </p:nvSpPr>
          <p:spPr>
            <a:xfrm>
              <a:off x="7581842" y="4708373"/>
              <a:ext cx="172153" cy="718194"/>
            </a:xfrm>
            <a:custGeom>
              <a:avLst/>
              <a:gdLst/>
              <a:ahLst/>
              <a:cxnLst/>
              <a:rect l="l" t="t" r="r" b="b"/>
              <a:pathLst>
                <a:path w="5284" h="22044" extrusionOk="0">
                  <a:moveTo>
                    <a:pt x="5283" y="0"/>
                  </a:moveTo>
                  <a:cubicBezTo>
                    <a:pt x="5283" y="0"/>
                    <a:pt x="1" y="8712"/>
                    <a:pt x="3065" y="22044"/>
                  </a:cubicBezTo>
                  <a:lnTo>
                    <a:pt x="5009" y="22044"/>
                  </a:lnTo>
                  <a:cubicBezTo>
                    <a:pt x="5009" y="22044"/>
                    <a:pt x="2676" y="10382"/>
                    <a:pt x="5283" y="0"/>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16"/>
          <p:cNvGrpSpPr/>
          <p:nvPr/>
        </p:nvGrpSpPr>
        <p:grpSpPr>
          <a:xfrm>
            <a:off x="7480291" y="4622186"/>
            <a:ext cx="778538" cy="486485"/>
            <a:chOff x="7752466" y="4954973"/>
            <a:chExt cx="778538" cy="486485"/>
          </a:xfrm>
        </p:grpSpPr>
        <p:sp>
          <p:nvSpPr>
            <p:cNvPr id="2111" name="Google Shape;2111;p16"/>
            <p:cNvSpPr/>
            <p:nvPr/>
          </p:nvSpPr>
          <p:spPr>
            <a:xfrm>
              <a:off x="7752466" y="4954973"/>
              <a:ext cx="777815" cy="486485"/>
            </a:xfrm>
            <a:custGeom>
              <a:avLst/>
              <a:gdLst/>
              <a:ahLst/>
              <a:cxnLst/>
              <a:rect l="l" t="t" r="r" b="b"/>
              <a:pathLst>
                <a:path w="23874" h="14932" extrusionOk="0">
                  <a:moveTo>
                    <a:pt x="22272" y="7226"/>
                  </a:moveTo>
                  <a:lnTo>
                    <a:pt x="21769" y="6791"/>
                  </a:lnTo>
                  <a:lnTo>
                    <a:pt x="21884" y="5922"/>
                  </a:lnTo>
                  <a:lnTo>
                    <a:pt x="20420" y="3064"/>
                  </a:lnTo>
                  <a:cubicBezTo>
                    <a:pt x="20283" y="2927"/>
                    <a:pt x="19574" y="2332"/>
                    <a:pt x="19574" y="2332"/>
                  </a:cubicBezTo>
                  <a:lnTo>
                    <a:pt x="13332" y="0"/>
                  </a:lnTo>
                  <a:cubicBezTo>
                    <a:pt x="12714" y="23"/>
                    <a:pt x="8735" y="389"/>
                    <a:pt x="8735" y="389"/>
                  </a:cubicBezTo>
                  <a:cubicBezTo>
                    <a:pt x="7684" y="800"/>
                    <a:pt x="4048" y="3430"/>
                    <a:pt x="4048" y="3430"/>
                  </a:cubicBezTo>
                  <a:cubicBezTo>
                    <a:pt x="3545" y="4093"/>
                    <a:pt x="115" y="10633"/>
                    <a:pt x="115" y="10633"/>
                  </a:cubicBezTo>
                  <a:cubicBezTo>
                    <a:pt x="0" y="10999"/>
                    <a:pt x="869" y="14132"/>
                    <a:pt x="1167" y="14932"/>
                  </a:cubicBezTo>
                  <a:lnTo>
                    <a:pt x="22638" y="14932"/>
                  </a:lnTo>
                  <a:lnTo>
                    <a:pt x="23873" y="11616"/>
                  </a:lnTo>
                  <a:cubicBezTo>
                    <a:pt x="23690" y="10770"/>
                    <a:pt x="22272" y="7226"/>
                    <a:pt x="22272" y="7226"/>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6"/>
            <p:cNvSpPr/>
            <p:nvPr/>
          </p:nvSpPr>
          <p:spPr>
            <a:xfrm>
              <a:off x="8221819" y="5249239"/>
              <a:ext cx="309184" cy="191505"/>
            </a:xfrm>
            <a:custGeom>
              <a:avLst/>
              <a:gdLst/>
              <a:ahLst/>
              <a:cxnLst/>
              <a:rect l="l" t="t" r="r" b="b"/>
              <a:pathLst>
                <a:path w="9490" h="5878" extrusionOk="0">
                  <a:moveTo>
                    <a:pt x="1601" y="0"/>
                  </a:moveTo>
                  <a:lnTo>
                    <a:pt x="0" y="5877"/>
                  </a:lnTo>
                  <a:lnTo>
                    <a:pt x="8232" y="5877"/>
                  </a:lnTo>
                  <a:lnTo>
                    <a:pt x="9490" y="2561"/>
                  </a:lnTo>
                  <a:cubicBezTo>
                    <a:pt x="9444" y="2424"/>
                    <a:pt x="9376" y="2196"/>
                    <a:pt x="9284" y="1898"/>
                  </a:cubicBezTo>
                  <a:cubicBezTo>
                    <a:pt x="7821" y="1715"/>
                    <a:pt x="6037" y="1487"/>
                    <a:pt x="5923" y="1418"/>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6"/>
            <p:cNvSpPr/>
            <p:nvPr/>
          </p:nvSpPr>
          <p:spPr>
            <a:xfrm>
              <a:off x="8022167" y="4964650"/>
              <a:ext cx="199683" cy="125172"/>
            </a:xfrm>
            <a:custGeom>
              <a:avLst/>
              <a:gdLst/>
              <a:ahLst/>
              <a:cxnLst/>
              <a:rect l="l" t="t" r="r" b="b"/>
              <a:pathLst>
                <a:path w="6129" h="3842" extrusionOk="0">
                  <a:moveTo>
                    <a:pt x="1075" y="0"/>
                  </a:moveTo>
                  <a:lnTo>
                    <a:pt x="457" y="69"/>
                  </a:lnTo>
                  <a:cubicBezTo>
                    <a:pt x="343" y="115"/>
                    <a:pt x="183" y="206"/>
                    <a:pt x="0" y="298"/>
                  </a:cubicBezTo>
                  <a:lnTo>
                    <a:pt x="6128" y="3842"/>
                  </a:lnTo>
                  <a:cubicBezTo>
                    <a:pt x="5099" y="2836"/>
                    <a:pt x="2401" y="823"/>
                    <a:pt x="2401" y="823"/>
                  </a:cubicBezTo>
                  <a:cubicBezTo>
                    <a:pt x="2287" y="709"/>
                    <a:pt x="1509" y="252"/>
                    <a:pt x="1075"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6"/>
            <p:cNvSpPr/>
            <p:nvPr/>
          </p:nvSpPr>
          <p:spPr>
            <a:xfrm>
              <a:off x="7752466" y="4967615"/>
              <a:ext cx="528220" cy="473127"/>
            </a:xfrm>
            <a:custGeom>
              <a:avLst/>
              <a:gdLst/>
              <a:ahLst/>
              <a:cxnLst/>
              <a:rect l="l" t="t" r="r" b="b"/>
              <a:pathLst>
                <a:path w="16213" h="14522" extrusionOk="0">
                  <a:moveTo>
                    <a:pt x="4048" y="3019"/>
                  </a:moveTo>
                  <a:cubicBezTo>
                    <a:pt x="3545" y="3682"/>
                    <a:pt x="115" y="10222"/>
                    <a:pt x="115" y="10222"/>
                  </a:cubicBezTo>
                  <a:cubicBezTo>
                    <a:pt x="0" y="10611"/>
                    <a:pt x="869" y="13744"/>
                    <a:pt x="1167" y="14521"/>
                  </a:cubicBezTo>
                  <a:lnTo>
                    <a:pt x="14772" y="14521"/>
                  </a:lnTo>
                  <a:lnTo>
                    <a:pt x="15916" y="12006"/>
                  </a:lnTo>
                  <a:cubicBezTo>
                    <a:pt x="16053" y="11663"/>
                    <a:pt x="16213" y="9696"/>
                    <a:pt x="16213" y="9696"/>
                  </a:cubicBezTo>
                  <a:lnTo>
                    <a:pt x="15321" y="5306"/>
                  </a:lnTo>
                  <a:cubicBezTo>
                    <a:pt x="14978" y="4986"/>
                    <a:pt x="14681" y="4620"/>
                    <a:pt x="14406" y="4231"/>
                  </a:cubicBezTo>
                  <a:lnTo>
                    <a:pt x="14406" y="3751"/>
                  </a:lnTo>
                  <a:lnTo>
                    <a:pt x="10222" y="824"/>
                  </a:lnTo>
                  <a:cubicBezTo>
                    <a:pt x="9742" y="527"/>
                    <a:pt x="9238" y="229"/>
                    <a:pt x="8735" y="1"/>
                  </a:cubicBezTo>
                  <a:lnTo>
                    <a:pt x="8004" y="389"/>
                  </a:lnTo>
                  <a:cubicBezTo>
                    <a:pt x="6540" y="1213"/>
                    <a:pt x="4048" y="3019"/>
                    <a:pt x="4048" y="3019"/>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6"/>
            <p:cNvSpPr/>
            <p:nvPr/>
          </p:nvSpPr>
          <p:spPr>
            <a:xfrm>
              <a:off x="7864966" y="5080864"/>
              <a:ext cx="163910" cy="359879"/>
            </a:xfrm>
            <a:custGeom>
              <a:avLst/>
              <a:gdLst/>
              <a:ahLst/>
              <a:cxnLst/>
              <a:rect l="l" t="t" r="r" b="b"/>
              <a:pathLst>
                <a:path w="5031" h="11046" extrusionOk="0">
                  <a:moveTo>
                    <a:pt x="320" y="0"/>
                  </a:moveTo>
                  <a:lnTo>
                    <a:pt x="0" y="549"/>
                  </a:lnTo>
                  <a:lnTo>
                    <a:pt x="206" y="549"/>
                  </a:lnTo>
                  <a:cubicBezTo>
                    <a:pt x="343" y="755"/>
                    <a:pt x="480" y="984"/>
                    <a:pt x="595" y="1212"/>
                  </a:cubicBezTo>
                  <a:cubicBezTo>
                    <a:pt x="618" y="1395"/>
                    <a:pt x="709" y="2058"/>
                    <a:pt x="709" y="2058"/>
                  </a:cubicBezTo>
                  <a:lnTo>
                    <a:pt x="1441" y="4231"/>
                  </a:lnTo>
                  <a:cubicBezTo>
                    <a:pt x="1807" y="4459"/>
                    <a:pt x="3156" y="5649"/>
                    <a:pt x="3156" y="5649"/>
                  </a:cubicBezTo>
                  <a:cubicBezTo>
                    <a:pt x="3179" y="5854"/>
                    <a:pt x="3202" y="6060"/>
                    <a:pt x="3224" y="6289"/>
                  </a:cubicBezTo>
                  <a:cubicBezTo>
                    <a:pt x="3224" y="6289"/>
                    <a:pt x="3933" y="6998"/>
                    <a:pt x="3933" y="7021"/>
                  </a:cubicBezTo>
                  <a:cubicBezTo>
                    <a:pt x="4162" y="7295"/>
                    <a:pt x="4505" y="9765"/>
                    <a:pt x="4505" y="9765"/>
                  </a:cubicBezTo>
                  <a:lnTo>
                    <a:pt x="4002" y="11045"/>
                  </a:lnTo>
                  <a:lnTo>
                    <a:pt x="5031" y="11045"/>
                  </a:lnTo>
                  <a:lnTo>
                    <a:pt x="4665" y="9810"/>
                  </a:lnTo>
                  <a:lnTo>
                    <a:pt x="4345" y="7638"/>
                  </a:lnTo>
                  <a:cubicBezTo>
                    <a:pt x="4322" y="7432"/>
                    <a:pt x="4231" y="6929"/>
                    <a:pt x="4231" y="6929"/>
                  </a:cubicBezTo>
                  <a:lnTo>
                    <a:pt x="3430" y="6243"/>
                  </a:lnTo>
                  <a:cubicBezTo>
                    <a:pt x="3384" y="6014"/>
                    <a:pt x="3339" y="5763"/>
                    <a:pt x="3316" y="5534"/>
                  </a:cubicBezTo>
                  <a:lnTo>
                    <a:pt x="2744" y="4802"/>
                  </a:lnTo>
                  <a:cubicBezTo>
                    <a:pt x="2676" y="4757"/>
                    <a:pt x="1601" y="4162"/>
                    <a:pt x="1601" y="4162"/>
                  </a:cubicBezTo>
                  <a:lnTo>
                    <a:pt x="1029" y="2493"/>
                  </a:lnTo>
                  <a:cubicBezTo>
                    <a:pt x="983" y="2447"/>
                    <a:pt x="846" y="2058"/>
                    <a:pt x="846" y="2058"/>
                  </a:cubicBezTo>
                  <a:lnTo>
                    <a:pt x="778" y="1212"/>
                  </a:lnTo>
                  <a:cubicBezTo>
                    <a:pt x="732" y="1098"/>
                    <a:pt x="366" y="435"/>
                    <a:pt x="366" y="435"/>
                  </a:cubicBezTo>
                  <a:lnTo>
                    <a:pt x="320"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6"/>
            <p:cNvSpPr/>
            <p:nvPr/>
          </p:nvSpPr>
          <p:spPr>
            <a:xfrm>
              <a:off x="8224794" y="5088007"/>
              <a:ext cx="250345" cy="96144"/>
            </a:xfrm>
            <a:custGeom>
              <a:avLst/>
              <a:gdLst/>
              <a:ahLst/>
              <a:cxnLst/>
              <a:rect l="l" t="t" r="r" b="b"/>
              <a:pathLst>
                <a:path w="7684" h="2951" extrusionOk="0">
                  <a:moveTo>
                    <a:pt x="0" y="1"/>
                  </a:moveTo>
                  <a:lnTo>
                    <a:pt x="0" y="390"/>
                  </a:lnTo>
                  <a:cubicBezTo>
                    <a:pt x="206" y="755"/>
                    <a:pt x="481" y="1098"/>
                    <a:pt x="778" y="1396"/>
                  </a:cubicBezTo>
                  <a:cubicBezTo>
                    <a:pt x="709" y="1190"/>
                    <a:pt x="618" y="1007"/>
                    <a:pt x="503" y="824"/>
                  </a:cubicBezTo>
                  <a:lnTo>
                    <a:pt x="641" y="687"/>
                  </a:lnTo>
                  <a:lnTo>
                    <a:pt x="1510" y="390"/>
                  </a:lnTo>
                  <a:cubicBezTo>
                    <a:pt x="2127" y="595"/>
                    <a:pt x="2744" y="870"/>
                    <a:pt x="3362" y="1167"/>
                  </a:cubicBezTo>
                  <a:lnTo>
                    <a:pt x="3956" y="1830"/>
                  </a:lnTo>
                  <a:cubicBezTo>
                    <a:pt x="4482" y="2036"/>
                    <a:pt x="5397" y="2402"/>
                    <a:pt x="5397" y="2402"/>
                  </a:cubicBezTo>
                  <a:lnTo>
                    <a:pt x="6174" y="2516"/>
                  </a:lnTo>
                  <a:cubicBezTo>
                    <a:pt x="6517" y="2631"/>
                    <a:pt x="7340" y="2836"/>
                    <a:pt x="7683" y="2951"/>
                  </a:cubicBezTo>
                  <a:lnTo>
                    <a:pt x="7363" y="2653"/>
                  </a:lnTo>
                  <a:lnTo>
                    <a:pt x="7478" y="1807"/>
                  </a:lnTo>
                  <a:lnTo>
                    <a:pt x="7432" y="1716"/>
                  </a:lnTo>
                  <a:lnTo>
                    <a:pt x="6792" y="1967"/>
                  </a:lnTo>
                  <a:lnTo>
                    <a:pt x="6197" y="2356"/>
                  </a:lnTo>
                  <a:lnTo>
                    <a:pt x="5465" y="2242"/>
                  </a:lnTo>
                  <a:cubicBezTo>
                    <a:pt x="5237" y="2150"/>
                    <a:pt x="4002" y="1624"/>
                    <a:pt x="4002" y="1624"/>
                  </a:cubicBezTo>
                  <a:lnTo>
                    <a:pt x="3476" y="938"/>
                  </a:lnTo>
                  <a:cubicBezTo>
                    <a:pt x="3316" y="847"/>
                    <a:pt x="2516" y="298"/>
                    <a:pt x="2516" y="298"/>
                  </a:cubicBezTo>
                  <a:lnTo>
                    <a:pt x="1464" y="230"/>
                  </a:lnTo>
                  <a:cubicBezTo>
                    <a:pt x="1167" y="298"/>
                    <a:pt x="869" y="344"/>
                    <a:pt x="572" y="390"/>
                  </a:cubicBez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6"/>
            <p:cNvSpPr/>
            <p:nvPr/>
          </p:nvSpPr>
          <p:spPr>
            <a:xfrm>
              <a:off x="8221819" y="5089791"/>
              <a:ext cx="256307" cy="100607"/>
            </a:xfrm>
            <a:custGeom>
              <a:avLst/>
              <a:gdLst/>
              <a:ahLst/>
              <a:cxnLst/>
              <a:rect l="l" t="t" r="r" b="b"/>
              <a:pathLst>
                <a:path w="7867" h="3088" extrusionOk="0">
                  <a:moveTo>
                    <a:pt x="0" y="1"/>
                  </a:moveTo>
                  <a:lnTo>
                    <a:pt x="0" y="504"/>
                  </a:lnTo>
                  <a:cubicBezTo>
                    <a:pt x="275" y="893"/>
                    <a:pt x="572" y="1259"/>
                    <a:pt x="915" y="1579"/>
                  </a:cubicBezTo>
                  <a:cubicBezTo>
                    <a:pt x="824" y="1327"/>
                    <a:pt x="732" y="1007"/>
                    <a:pt x="732" y="1007"/>
                  </a:cubicBezTo>
                  <a:lnTo>
                    <a:pt x="641" y="801"/>
                  </a:lnTo>
                  <a:lnTo>
                    <a:pt x="1510" y="481"/>
                  </a:lnTo>
                  <a:cubicBezTo>
                    <a:pt x="2127" y="710"/>
                    <a:pt x="2744" y="961"/>
                    <a:pt x="3362" y="1259"/>
                  </a:cubicBezTo>
                  <a:lnTo>
                    <a:pt x="3956" y="1945"/>
                  </a:lnTo>
                  <a:cubicBezTo>
                    <a:pt x="4482" y="2150"/>
                    <a:pt x="5397" y="2516"/>
                    <a:pt x="5397" y="2516"/>
                  </a:cubicBezTo>
                  <a:lnTo>
                    <a:pt x="6174" y="2608"/>
                  </a:lnTo>
                  <a:cubicBezTo>
                    <a:pt x="6609" y="2768"/>
                    <a:pt x="7866" y="3088"/>
                    <a:pt x="7866" y="3088"/>
                  </a:cubicBezTo>
                  <a:lnTo>
                    <a:pt x="7455" y="2631"/>
                  </a:lnTo>
                  <a:lnTo>
                    <a:pt x="7478" y="1807"/>
                  </a:lnTo>
                  <a:lnTo>
                    <a:pt x="6792" y="2082"/>
                  </a:lnTo>
                  <a:lnTo>
                    <a:pt x="6197" y="2448"/>
                  </a:lnTo>
                  <a:lnTo>
                    <a:pt x="5465" y="2333"/>
                  </a:lnTo>
                  <a:cubicBezTo>
                    <a:pt x="5237" y="2242"/>
                    <a:pt x="4002" y="1739"/>
                    <a:pt x="4002" y="1739"/>
                  </a:cubicBezTo>
                  <a:lnTo>
                    <a:pt x="3476" y="1053"/>
                  </a:lnTo>
                  <a:cubicBezTo>
                    <a:pt x="3316" y="961"/>
                    <a:pt x="2516" y="412"/>
                    <a:pt x="2516" y="412"/>
                  </a:cubicBezTo>
                  <a:lnTo>
                    <a:pt x="1464" y="344"/>
                  </a:lnTo>
                  <a:cubicBezTo>
                    <a:pt x="1167" y="412"/>
                    <a:pt x="869" y="458"/>
                    <a:pt x="572" y="481"/>
                  </a:cubicBezTo>
                  <a:lnTo>
                    <a:pt x="0"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16"/>
          <p:cNvGrpSpPr/>
          <p:nvPr/>
        </p:nvGrpSpPr>
        <p:grpSpPr>
          <a:xfrm rot="1062283">
            <a:off x="7710045" y="2826845"/>
            <a:ext cx="1558516" cy="1641947"/>
            <a:chOff x="7279366" y="2997839"/>
            <a:chExt cx="1558575" cy="1642010"/>
          </a:xfrm>
        </p:grpSpPr>
        <p:sp>
          <p:nvSpPr>
            <p:cNvPr id="2119" name="Google Shape;2119;p16"/>
            <p:cNvSpPr/>
            <p:nvPr/>
          </p:nvSpPr>
          <p:spPr>
            <a:xfrm>
              <a:off x="7279366" y="2997839"/>
              <a:ext cx="837436" cy="857506"/>
            </a:xfrm>
            <a:custGeom>
              <a:avLst/>
              <a:gdLst/>
              <a:ahLst/>
              <a:cxnLst/>
              <a:rect l="l" t="t" r="r" b="b"/>
              <a:pathLst>
                <a:path w="25704" h="26320" extrusionOk="0">
                  <a:moveTo>
                    <a:pt x="25703" y="0"/>
                  </a:moveTo>
                  <a:cubicBezTo>
                    <a:pt x="20718" y="618"/>
                    <a:pt x="7364" y="5763"/>
                    <a:pt x="7364" y="5763"/>
                  </a:cubicBezTo>
                  <a:cubicBezTo>
                    <a:pt x="4300" y="7546"/>
                    <a:pt x="527" y="18865"/>
                    <a:pt x="527" y="18865"/>
                  </a:cubicBezTo>
                  <a:cubicBezTo>
                    <a:pt x="230" y="21472"/>
                    <a:pt x="1" y="26320"/>
                    <a:pt x="1" y="26320"/>
                  </a:cubicBezTo>
                  <a:cubicBezTo>
                    <a:pt x="2379" y="22776"/>
                    <a:pt x="4254" y="20123"/>
                    <a:pt x="4254" y="20123"/>
                  </a:cubicBezTo>
                  <a:cubicBezTo>
                    <a:pt x="5329" y="19506"/>
                    <a:pt x="9262" y="18042"/>
                    <a:pt x="9262" y="18042"/>
                  </a:cubicBezTo>
                  <a:lnTo>
                    <a:pt x="8027" y="13263"/>
                  </a:lnTo>
                  <a:lnTo>
                    <a:pt x="10131" y="16281"/>
                  </a:lnTo>
                  <a:lnTo>
                    <a:pt x="18683" y="14475"/>
                  </a:lnTo>
                  <a:cubicBezTo>
                    <a:pt x="19232" y="13675"/>
                    <a:pt x="21656" y="6883"/>
                    <a:pt x="21656" y="6883"/>
                  </a:cubicBezTo>
                  <a:lnTo>
                    <a:pt x="23531" y="5626"/>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6"/>
            <p:cNvSpPr/>
            <p:nvPr/>
          </p:nvSpPr>
          <p:spPr>
            <a:xfrm>
              <a:off x="7943192" y="2997839"/>
              <a:ext cx="876141" cy="1062401"/>
            </a:xfrm>
            <a:custGeom>
              <a:avLst/>
              <a:gdLst/>
              <a:ahLst/>
              <a:cxnLst/>
              <a:rect l="l" t="t" r="r" b="b"/>
              <a:pathLst>
                <a:path w="26892" h="32609" extrusionOk="0">
                  <a:moveTo>
                    <a:pt x="26891" y="32608"/>
                  </a:moveTo>
                  <a:cubicBezTo>
                    <a:pt x="24010" y="25154"/>
                    <a:pt x="19300" y="15207"/>
                    <a:pt x="19300" y="15207"/>
                  </a:cubicBezTo>
                  <a:cubicBezTo>
                    <a:pt x="17402" y="12760"/>
                    <a:pt x="5328" y="0"/>
                    <a:pt x="5328" y="0"/>
                  </a:cubicBezTo>
                  <a:lnTo>
                    <a:pt x="1281" y="6906"/>
                  </a:lnTo>
                  <a:lnTo>
                    <a:pt x="0" y="15801"/>
                  </a:lnTo>
                  <a:lnTo>
                    <a:pt x="7089" y="26411"/>
                  </a:lnTo>
                  <a:lnTo>
                    <a:pt x="11411" y="23622"/>
                  </a:lnTo>
                  <a:lnTo>
                    <a:pt x="10176" y="28286"/>
                  </a:lnTo>
                  <a:cubicBezTo>
                    <a:pt x="13903" y="30230"/>
                    <a:pt x="21198" y="32608"/>
                    <a:pt x="21198" y="3260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6"/>
            <p:cNvSpPr/>
            <p:nvPr/>
          </p:nvSpPr>
          <p:spPr>
            <a:xfrm>
              <a:off x="7637718" y="3978247"/>
              <a:ext cx="692879" cy="661602"/>
            </a:xfrm>
            <a:custGeom>
              <a:avLst/>
              <a:gdLst/>
              <a:ahLst/>
              <a:cxnLst/>
              <a:rect l="l" t="t" r="r" b="b"/>
              <a:pathLst>
                <a:path w="21267" h="20307" extrusionOk="0">
                  <a:moveTo>
                    <a:pt x="1" y="20306"/>
                  </a:moveTo>
                  <a:lnTo>
                    <a:pt x="8850" y="13607"/>
                  </a:lnTo>
                  <a:cubicBezTo>
                    <a:pt x="10085" y="13355"/>
                    <a:pt x="12052" y="12875"/>
                    <a:pt x="12052" y="12875"/>
                  </a:cubicBezTo>
                  <a:lnTo>
                    <a:pt x="12395" y="8759"/>
                  </a:lnTo>
                  <a:lnTo>
                    <a:pt x="13561" y="12349"/>
                  </a:lnTo>
                  <a:lnTo>
                    <a:pt x="19872" y="11663"/>
                  </a:lnTo>
                  <a:lnTo>
                    <a:pt x="21267" y="1"/>
                  </a:lnTo>
                  <a:cubicBezTo>
                    <a:pt x="16831" y="1510"/>
                    <a:pt x="5832" y="7981"/>
                    <a:pt x="5832" y="7981"/>
                  </a:cubicBezTo>
                  <a:cubicBezTo>
                    <a:pt x="3499" y="11297"/>
                    <a:pt x="1" y="20306"/>
                    <a:pt x="1" y="20306"/>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6"/>
            <p:cNvSpPr/>
            <p:nvPr/>
          </p:nvSpPr>
          <p:spPr>
            <a:xfrm>
              <a:off x="8303010" y="3978247"/>
              <a:ext cx="534931" cy="415753"/>
            </a:xfrm>
            <a:custGeom>
              <a:avLst/>
              <a:gdLst/>
              <a:ahLst/>
              <a:cxnLst/>
              <a:rect l="l" t="t" r="r" b="b"/>
              <a:pathLst>
                <a:path w="16419" h="12761" extrusionOk="0">
                  <a:moveTo>
                    <a:pt x="16419" y="1853"/>
                  </a:moveTo>
                  <a:cubicBezTo>
                    <a:pt x="16419" y="1853"/>
                    <a:pt x="870" y="1"/>
                    <a:pt x="870" y="1"/>
                  </a:cubicBezTo>
                  <a:lnTo>
                    <a:pt x="1" y="7112"/>
                  </a:lnTo>
                  <a:lnTo>
                    <a:pt x="1761" y="12760"/>
                  </a:lnTo>
                  <a:lnTo>
                    <a:pt x="10542" y="1047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16"/>
          <p:cNvGrpSpPr/>
          <p:nvPr/>
        </p:nvGrpSpPr>
        <p:grpSpPr>
          <a:xfrm>
            <a:off x="-182645" y="3281769"/>
            <a:ext cx="1795494" cy="1238235"/>
            <a:chOff x="259242" y="2861719"/>
            <a:chExt cx="1795494" cy="1238235"/>
          </a:xfrm>
        </p:grpSpPr>
        <p:sp>
          <p:nvSpPr>
            <p:cNvPr id="2124" name="Google Shape;2124;p16"/>
            <p:cNvSpPr/>
            <p:nvPr/>
          </p:nvSpPr>
          <p:spPr>
            <a:xfrm>
              <a:off x="1078738" y="2861719"/>
              <a:ext cx="975999" cy="999815"/>
            </a:xfrm>
            <a:custGeom>
              <a:avLst/>
              <a:gdLst/>
              <a:ahLst/>
              <a:cxnLst/>
              <a:rect l="l" t="t" r="r" b="b"/>
              <a:pathLst>
                <a:path w="29957" h="30688" extrusionOk="0">
                  <a:moveTo>
                    <a:pt x="1" y="1"/>
                  </a:moveTo>
                  <a:cubicBezTo>
                    <a:pt x="5809" y="710"/>
                    <a:pt x="21381" y="6701"/>
                    <a:pt x="21381" y="6701"/>
                  </a:cubicBezTo>
                  <a:cubicBezTo>
                    <a:pt x="24948" y="8782"/>
                    <a:pt x="29362" y="21999"/>
                    <a:pt x="29362" y="21999"/>
                  </a:cubicBezTo>
                  <a:cubicBezTo>
                    <a:pt x="29682" y="25017"/>
                    <a:pt x="29956" y="30688"/>
                    <a:pt x="29956" y="30688"/>
                  </a:cubicBezTo>
                  <a:cubicBezTo>
                    <a:pt x="27212" y="26572"/>
                    <a:pt x="25017" y="23462"/>
                    <a:pt x="25017" y="23462"/>
                  </a:cubicBezTo>
                  <a:cubicBezTo>
                    <a:pt x="23759" y="22753"/>
                    <a:pt x="19186" y="21015"/>
                    <a:pt x="19186" y="21015"/>
                  </a:cubicBezTo>
                  <a:lnTo>
                    <a:pt x="20604" y="15459"/>
                  </a:lnTo>
                  <a:lnTo>
                    <a:pt x="18157" y="19003"/>
                  </a:lnTo>
                  <a:lnTo>
                    <a:pt x="8187" y="16899"/>
                  </a:lnTo>
                  <a:cubicBezTo>
                    <a:pt x="7547" y="15939"/>
                    <a:pt x="4711" y="8027"/>
                    <a:pt x="4711" y="8027"/>
                  </a:cubicBezTo>
                  <a:lnTo>
                    <a:pt x="2516" y="656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6"/>
            <p:cNvSpPr/>
            <p:nvPr/>
          </p:nvSpPr>
          <p:spPr>
            <a:xfrm>
              <a:off x="259242" y="2861719"/>
              <a:ext cx="1021416" cy="1238235"/>
            </a:xfrm>
            <a:custGeom>
              <a:avLst/>
              <a:gdLst/>
              <a:ahLst/>
              <a:cxnLst/>
              <a:rect l="l" t="t" r="r" b="b"/>
              <a:pathLst>
                <a:path w="31351" h="38006" extrusionOk="0">
                  <a:moveTo>
                    <a:pt x="1" y="38005"/>
                  </a:moveTo>
                  <a:cubicBezTo>
                    <a:pt x="3362" y="29293"/>
                    <a:pt x="8873" y="17723"/>
                    <a:pt x="8873" y="17723"/>
                  </a:cubicBezTo>
                  <a:cubicBezTo>
                    <a:pt x="11091" y="14864"/>
                    <a:pt x="25154" y="1"/>
                    <a:pt x="25154" y="1"/>
                  </a:cubicBezTo>
                  <a:lnTo>
                    <a:pt x="29842" y="8027"/>
                  </a:lnTo>
                  <a:lnTo>
                    <a:pt x="31351" y="18409"/>
                  </a:lnTo>
                  <a:lnTo>
                    <a:pt x="23096" y="30779"/>
                  </a:lnTo>
                  <a:lnTo>
                    <a:pt x="18065" y="27532"/>
                  </a:lnTo>
                  <a:lnTo>
                    <a:pt x="19483" y="32952"/>
                  </a:lnTo>
                  <a:cubicBezTo>
                    <a:pt x="15138" y="35238"/>
                    <a:pt x="6632" y="38005"/>
                    <a:pt x="6632" y="38005"/>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bg>
      <p:bgPr>
        <a:gradFill>
          <a:gsLst>
            <a:gs pos="0">
              <a:schemeClr val="accent1"/>
            </a:gs>
            <a:gs pos="100000">
              <a:srgbClr val="594CC2"/>
            </a:gs>
          </a:gsLst>
          <a:lin ang="5400700" scaled="0"/>
        </a:gradFill>
        <a:effectLst/>
      </p:bgPr>
    </p:bg>
    <p:spTree>
      <p:nvGrpSpPr>
        <p:cNvPr id="1" name="Shape 2551"/>
        <p:cNvGrpSpPr/>
        <p:nvPr/>
      </p:nvGrpSpPr>
      <p:grpSpPr>
        <a:xfrm>
          <a:off x="0" y="0"/>
          <a:ext cx="0" cy="0"/>
          <a:chOff x="0" y="0"/>
          <a:chExt cx="0" cy="0"/>
        </a:xfrm>
      </p:grpSpPr>
      <p:grpSp>
        <p:nvGrpSpPr>
          <p:cNvPr id="2552" name="Google Shape;2552;p22"/>
          <p:cNvGrpSpPr/>
          <p:nvPr/>
        </p:nvGrpSpPr>
        <p:grpSpPr>
          <a:xfrm>
            <a:off x="228950" y="-750275"/>
            <a:ext cx="8702722" cy="1978157"/>
            <a:chOff x="228950" y="-750275"/>
            <a:chExt cx="8702722" cy="1978157"/>
          </a:xfrm>
        </p:grpSpPr>
        <p:grpSp>
          <p:nvGrpSpPr>
            <p:cNvPr id="2553" name="Google Shape;2553;p22"/>
            <p:cNvGrpSpPr/>
            <p:nvPr/>
          </p:nvGrpSpPr>
          <p:grpSpPr>
            <a:xfrm>
              <a:off x="7155875" y="-559237"/>
              <a:ext cx="654700" cy="964575"/>
              <a:chOff x="-1805625" y="3198325"/>
              <a:chExt cx="654700" cy="964575"/>
            </a:xfrm>
          </p:grpSpPr>
          <p:sp>
            <p:nvSpPr>
              <p:cNvPr id="2554" name="Google Shape;2554;p22"/>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2"/>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6" name="Google Shape;2556;p22"/>
              <p:cNvGrpSpPr/>
              <p:nvPr/>
            </p:nvGrpSpPr>
            <p:grpSpPr>
              <a:xfrm>
                <a:off x="-1805625" y="3198325"/>
                <a:ext cx="654700" cy="964575"/>
                <a:chOff x="-1805625" y="3198325"/>
                <a:chExt cx="654700" cy="964575"/>
              </a:xfrm>
            </p:grpSpPr>
            <p:sp>
              <p:nvSpPr>
                <p:cNvPr id="2557" name="Google Shape;2557;p22"/>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2"/>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2"/>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2"/>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2"/>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2"/>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2"/>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2"/>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2"/>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2"/>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2"/>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2"/>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2"/>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2"/>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2"/>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2"/>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2"/>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4" name="Google Shape;2574;p22"/>
            <p:cNvGrpSpPr/>
            <p:nvPr/>
          </p:nvGrpSpPr>
          <p:grpSpPr>
            <a:xfrm>
              <a:off x="1039000" y="-750275"/>
              <a:ext cx="654725" cy="1098400"/>
              <a:chOff x="-5859175" y="3198325"/>
              <a:chExt cx="654725" cy="1098400"/>
            </a:xfrm>
          </p:grpSpPr>
          <p:sp>
            <p:nvSpPr>
              <p:cNvPr id="2575" name="Google Shape;2575;p22"/>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2"/>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2"/>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2"/>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2"/>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2"/>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2"/>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2"/>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2"/>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2"/>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2"/>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2"/>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2"/>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2"/>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2"/>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2"/>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2"/>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2"/>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2"/>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4" name="Google Shape;2594;p22"/>
            <p:cNvGrpSpPr/>
            <p:nvPr/>
          </p:nvGrpSpPr>
          <p:grpSpPr>
            <a:xfrm flipH="1">
              <a:off x="228950" y="324876"/>
              <a:ext cx="8702722" cy="903006"/>
              <a:chOff x="-6417400" y="4101375"/>
              <a:chExt cx="5824725" cy="1307000"/>
            </a:xfrm>
          </p:grpSpPr>
          <p:sp>
            <p:nvSpPr>
              <p:cNvPr id="2595" name="Google Shape;2595;p22"/>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2"/>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2"/>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2"/>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2"/>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2"/>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2"/>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2"/>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22"/>
              <p:cNvGrpSpPr/>
              <p:nvPr/>
            </p:nvGrpSpPr>
            <p:grpSpPr>
              <a:xfrm>
                <a:off x="-6417400" y="4156850"/>
                <a:ext cx="5824725" cy="1251525"/>
                <a:chOff x="-6417400" y="4156850"/>
                <a:chExt cx="5824725" cy="1251525"/>
              </a:xfrm>
            </p:grpSpPr>
            <p:sp>
              <p:nvSpPr>
                <p:cNvPr id="2604" name="Google Shape;2604;p22"/>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2"/>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2"/>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2"/>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608" name="Google Shape;2608;p22"/>
          <p:cNvSpPr txBox="1">
            <a:spLocks noGrp="1"/>
          </p:cNvSpPr>
          <p:nvPr>
            <p:ph type="title"/>
          </p:nvPr>
        </p:nvSpPr>
        <p:spPr>
          <a:xfrm>
            <a:off x="2510558" y="1655775"/>
            <a:ext cx="2336400" cy="433800"/>
          </a:xfrm>
          <a:prstGeom prst="rect">
            <a:avLst/>
          </a:prstGeom>
          <a:ln>
            <a:noFill/>
          </a:ln>
          <a:effectLst>
            <a:outerShdw dist="28575"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9" name="Google Shape;2609;p22"/>
          <p:cNvSpPr txBox="1">
            <a:spLocks noGrp="1"/>
          </p:cNvSpPr>
          <p:nvPr>
            <p:ph type="subTitle" idx="1"/>
          </p:nvPr>
        </p:nvSpPr>
        <p:spPr>
          <a:xfrm>
            <a:off x="2510558" y="2089826"/>
            <a:ext cx="2336400" cy="698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0" name="Google Shape;2610;p22"/>
          <p:cNvSpPr txBox="1">
            <a:spLocks noGrp="1"/>
          </p:cNvSpPr>
          <p:nvPr>
            <p:ph type="title" idx="2"/>
          </p:nvPr>
        </p:nvSpPr>
        <p:spPr>
          <a:xfrm>
            <a:off x="2510558" y="3065313"/>
            <a:ext cx="2336400" cy="433800"/>
          </a:xfrm>
          <a:prstGeom prst="rect">
            <a:avLst/>
          </a:prstGeom>
          <a:ln>
            <a:noFill/>
          </a:ln>
          <a:effectLst>
            <a:outerShdw dist="28575"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11" name="Google Shape;2611;p22"/>
          <p:cNvSpPr txBox="1">
            <a:spLocks noGrp="1"/>
          </p:cNvSpPr>
          <p:nvPr>
            <p:ph type="subTitle" idx="3"/>
          </p:nvPr>
        </p:nvSpPr>
        <p:spPr>
          <a:xfrm>
            <a:off x="2510558" y="3499363"/>
            <a:ext cx="2336400" cy="698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2" name="Google Shape;2612;p22"/>
          <p:cNvSpPr txBox="1">
            <a:spLocks noGrp="1"/>
          </p:cNvSpPr>
          <p:nvPr>
            <p:ph type="title" idx="4"/>
          </p:nvPr>
        </p:nvSpPr>
        <p:spPr>
          <a:xfrm>
            <a:off x="5249433" y="2777650"/>
            <a:ext cx="2336400" cy="433800"/>
          </a:xfrm>
          <a:prstGeom prst="rect">
            <a:avLst/>
          </a:prstGeom>
          <a:ln>
            <a:noFill/>
          </a:ln>
          <a:effectLst>
            <a:outerShdw dist="28575" dir="5400000" algn="bl" rotWithShape="0">
              <a:schemeClr val="accent5"/>
            </a:outerShdw>
          </a:effectLst>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13" name="Google Shape;2613;p22"/>
          <p:cNvSpPr txBox="1">
            <a:spLocks noGrp="1"/>
          </p:cNvSpPr>
          <p:nvPr>
            <p:ph type="subTitle" idx="5"/>
          </p:nvPr>
        </p:nvSpPr>
        <p:spPr>
          <a:xfrm>
            <a:off x="5249433" y="3211701"/>
            <a:ext cx="2336400" cy="698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4" name="Google Shape;2614;p22"/>
          <p:cNvSpPr txBox="1">
            <a:spLocks noGrp="1"/>
          </p:cNvSpPr>
          <p:nvPr>
            <p:ph type="title" idx="6"/>
          </p:nvPr>
        </p:nvSpPr>
        <p:spPr>
          <a:xfrm>
            <a:off x="720000" y="445025"/>
            <a:ext cx="7704000" cy="572700"/>
          </a:xfrm>
          <a:prstGeom prst="rect">
            <a:avLst/>
          </a:prstGeom>
          <a:effectLst>
            <a:outerShdw dist="38100" dir="558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5" name="Google Shape;2615;p22"/>
          <p:cNvSpPr/>
          <p:nvPr/>
        </p:nvSpPr>
        <p:spPr>
          <a:xfrm flipH="1">
            <a:off x="35674" y="2777647"/>
            <a:ext cx="9144076" cy="2365782"/>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solidFill>
            <a:srgbClr val="6D4CC2">
              <a:alpha val="3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616" name="Google Shape;2616;p22"/>
          <p:cNvSpPr/>
          <p:nvPr/>
        </p:nvSpPr>
        <p:spPr>
          <a:xfrm flipH="1">
            <a:off x="-990867" y="3045087"/>
            <a:ext cx="3267814" cy="2455878"/>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2"/>
          <p:cNvSpPr/>
          <p:nvPr/>
        </p:nvSpPr>
        <p:spPr>
          <a:xfrm flipH="1">
            <a:off x="-973438" y="3994188"/>
            <a:ext cx="4174610" cy="1864994"/>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8" name="Google Shape;2618;p22"/>
          <p:cNvGrpSpPr/>
          <p:nvPr/>
        </p:nvGrpSpPr>
        <p:grpSpPr>
          <a:xfrm flipH="1">
            <a:off x="-668071" y="3983512"/>
            <a:ext cx="1054940" cy="937261"/>
            <a:chOff x="6206590" y="4329887"/>
            <a:chExt cx="1054940" cy="937261"/>
          </a:xfrm>
        </p:grpSpPr>
        <p:sp>
          <p:nvSpPr>
            <p:cNvPr id="2619" name="Google Shape;2619;p22"/>
            <p:cNvSpPr/>
            <p:nvPr/>
          </p:nvSpPr>
          <p:spPr>
            <a:xfrm>
              <a:off x="6206590" y="4329887"/>
              <a:ext cx="1054191" cy="937261"/>
            </a:xfrm>
            <a:custGeom>
              <a:avLst/>
              <a:gdLst/>
              <a:ahLst/>
              <a:cxnLst/>
              <a:rect l="l" t="t" r="r" b="b"/>
              <a:pathLst>
                <a:path w="32357" h="28768" extrusionOk="0">
                  <a:moveTo>
                    <a:pt x="11868" y="321"/>
                  </a:moveTo>
                  <a:cubicBezTo>
                    <a:pt x="13331" y="527"/>
                    <a:pt x="15618" y="1510"/>
                    <a:pt x="17790" y="2608"/>
                  </a:cubicBezTo>
                  <a:lnTo>
                    <a:pt x="18545" y="5009"/>
                  </a:lnTo>
                  <a:lnTo>
                    <a:pt x="19185" y="3362"/>
                  </a:lnTo>
                  <a:cubicBezTo>
                    <a:pt x="20580" y="4140"/>
                    <a:pt x="21861" y="4917"/>
                    <a:pt x="22707" y="5489"/>
                  </a:cubicBezTo>
                  <a:cubicBezTo>
                    <a:pt x="24239" y="7135"/>
                    <a:pt x="25634" y="8919"/>
                    <a:pt x="26868" y="10794"/>
                  </a:cubicBezTo>
                  <a:lnTo>
                    <a:pt x="27006" y="12074"/>
                  </a:lnTo>
                  <a:lnTo>
                    <a:pt x="27006" y="14178"/>
                  </a:lnTo>
                  <a:lnTo>
                    <a:pt x="27760" y="12143"/>
                  </a:lnTo>
                  <a:cubicBezTo>
                    <a:pt x="29658" y="15093"/>
                    <a:pt x="30984" y="17631"/>
                    <a:pt x="30984" y="17631"/>
                  </a:cubicBezTo>
                  <a:cubicBezTo>
                    <a:pt x="31670" y="21313"/>
                    <a:pt x="32128" y="25017"/>
                    <a:pt x="32356" y="28767"/>
                  </a:cubicBezTo>
                  <a:cubicBezTo>
                    <a:pt x="32356" y="28767"/>
                    <a:pt x="19414" y="20398"/>
                    <a:pt x="18042" y="19300"/>
                  </a:cubicBezTo>
                  <a:cubicBezTo>
                    <a:pt x="17882" y="19163"/>
                    <a:pt x="17722" y="19026"/>
                    <a:pt x="17607" y="18866"/>
                  </a:cubicBezTo>
                  <a:cubicBezTo>
                    <a:pt x="18499" y="18637"/>
                    <a:pt x="20214" y="18203"/>
                    <a:pt x="21152" y="17883"/>
                  </a:cubicBezTo>
                  <a:lnTo>
                    <a:pt x="16281" y="17082"/>
                  </a:lnTo>
                  <a:cubicBezTo>
                    <a:pt x="14909" y="15139"/>
                    <a:pt x="13057" y="12280"/>
                    <a:pt x="11479" y="9834"/>
                  </a:cubicBezTo>
                  <a:cubicBezTo>
                    <a:pt x="12943" y="9788"/>
                    <a:pt x="15732" y="9651"/>
                    <a:pt x="15595" y="9605"/>
                  </a:cubicBezTo>
                  <a:cubicBezTo>
                    <a:pt x="14269" y="9308"/>
                    <a:pt x="11959" y="8690"/>
                    <a:pt x="10450" y="8279"/>
                  </a:cubicBezTo>
                  <a:cubicBezTo>
                    <a:pt x="9604" y="7021"/>
                    <a:pt x="8918" y="5992"/>
                    <a:pt x="8506" y="5489"/>
                  </a:cubicBezTo>
                  <a:cubicBezTo>
                    <a:pt x="6814" y="3431"/>
                    <a:pt x="915" y="1259"/>
                    <a:pt x="0" y="916"/>
                  </a:cubicBezTo>
                  <a:cubicBezTo>
                    <a:pt x="5717" y="1"/>
                    <a:pt x="11708" y="390"/>
                    <a:pt x="11868" y="32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2"/>
            <p:cNvSpPr/>
            <p:nvPr/>
          </p:nvSpPr>
          <p:spPr>
            <a:xfrm>
              <a:off x="6206590" y="4359698"/>
              <a:ext cx="1054940" cy="906701"/>
            </a:xfrm>
            <a:custGeom>
              <a:avLst/>
              <a:gdLst/>
              <a:ahLst/>
              <a:cxnLst/>
              <a:rect l="l" t="t" r="r" b="b"/>
              <a:pathLst>
                <a:path w="32380" h="27830" extrusionOk="0">
                  <a:moveTo>
                    <a:pt x="17607" y="17951"/>
                  </a:moveTo>
                  <a:cubicBezTo>
                    <a:pt x="18499" y="17722"/>
                    <a:pt x="20214" y="17288"/>
                    <a:pt x="21152" y="16968"/>
                  </a:cubicBezTo>
                  <a:lnTo>
                    <a:pt x="16281" y="16167"/>
                  </a:lnTo>
                  <a:cubicBezTo>
                    <a:pt x="14909" y="14224"/>
                    <a:pt x="13057" y="11365"/>
                    <a:pt x="11479" y="8919"/>
                  </a:cubicBezTo>
                  <a:cubicBezTo>
                    <a:pt x="12943" y="8873"/>
                    <a:pt x="15732" y="8736"/>
                    <a:pt x="15595" y="8690"/>
                  </a:cubicBezTo>
                  <a:cubicBezTo>
                    <a:pt x="14269" y="8393"/>
                    <a:pt x="11959" y="7775"/>
                    <a:pt x="10450" y="7364"/>
                  </a:cubicBezTo>
                  <a:cubicBezTo>
                    <a:pt x="9604" y="6106"/>
                    <a:pt x="8918" y="5077"/>
                    <a:pt x="8506" y="4574"/>
                  </a:cubicBezTo>
                  <a:cubicBezTo>
                    <a:pt x="6814" y="2516"/>
                    <a:pt x="915" y="344"/>
                    <a:pt x="0" y="1"/>
                  </a:cubicBezTo>
                  <a:lnTo>
                    <a:pt x="10267" y="1258"/>
                  </a:lnTo>
                  <a:cubicBezTo>
                    <a:pt x="11502" y="2081"/>
                    <a:pt x="18819" y="6975"/>
                    <a:pt x="19094" y="7158"/>
                  </a:cubicBezTo>
                  <a:cubicBezTo>
                    <a:pt x="20900" y="8873"/>
                    <a:pt x="26891" y="16922"/>
                    <a:pt x="27989" y="18660"/>
                  </a:cubicBezTo>
                  <a:cubicBezTo>
                    <a:pt x="29292" y="20901"/>
                    <a:pt x="32379" y="27829"/>
                    <a:pt x="32379" y="27829"/>
                  </a:cubicBezTo>
                  <a:cubicBezTo>
                    <a:pt x="32379" y="27829"/>
                    <a:pt x="19414" y="19483"/>
                    <a:pt x="18042" y="18385"/>
                  </a:cubicBezTo>
                  <a:cubicBezTo>
                    <a:pt x="17882" y="18248"/>
                    <a:pt x="17722" y="18111"/>
                    <a:pt x="17607" y="1795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2"/>
          <p:cNvGrpSpPr/>
          <p:nvPr/>
        </p:nvGrpSpPr>
        <p:grpSpPr>
          <a:xfrm flipH="1">
            <a:off x="-1080293" y="4439448"/>
            <a:ext cx="1584695" cy="1716521"/>
            <a:chOff x="8044444" y="4274624"/>
            <a:chExt cx="1289628" cy="1396909"/>
          </a:xfrm>
        </p:grpSpPr>
        <p:sp>
          <p:nvSpPr>
            <p:cNvPr id="2622" name="Google Shape;2622;p22"/>
            <p:cNvSpPr/>
            <p:nvPr/>
          </p:nvSpPr>
          <p:spPr>
            <a:xfrm>
              <a:off x="8044444" y="4274624"/>
              <a:ext cx="1289614" cy="1396900"/>
            </a:xfrm>
            <a:custGeom>
              <a:avLst/>
              <a:gdLst/>
              <a:ahLst/>
              <a:cxnLst/>
              <a:rect l="l" t="t" r="r" b="b"/>
              <a:pathLst>
                <a:path w="39583" h="42876" extrusionOk="0">
                  <a:moveTo>
                    <a:pt x="938" y="35284"/>
                  </a:moveTo>
                  <a:lnTo>
                    <a:pt x="1" y="28287"/>
                  </a:lnTo>
                  <a:lnTo>
                    <a:pt x="7958" y="13561"/>
                  </a:lnTo>
                  <a:lnTo>
                    <a:pt x="17334" y="6015"/>
                  </a:lnTo>
                  <a:lnTo>
                    <a:pt x="34415" y="1"/>
                  </a:lnTo>
                  <a:lnTo>
                    <a:pt x="39583" y="5672"/>
                  </a:lnTo>
                  <a:lnTo>
                    <a:pt x="38760" y="13561"/>
                  </a:lnTo>
                  <a:lnTo>
                    <a:pt x="25017" y="33844"/>
                  </a:lnTo>
                  <a:lnTo>
                    <a:pt x="10634" y="42876"/>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2"/>
            <p:cNvSpPr/>
            <p:nvPr/>
          </p:nvSpPr>
          <p:spPr>
            <a:xfrm>
              <a:off x="8372268" y="5070302"/>
              <a:ext cx="487234" cy="601231"/>
            </a:xfrm>
            <a:custGeom>
              <a:avLst/>
              <a:gdLst/>
              <a:ahLst/>
              <a:cxnLst/>
              <a:rect l="l" t="t" r="r" b="b"/>
              <a:pathLst>
                <a:path w="14955" h="18454" extrusionOk="0">
                  <a:moveTo>
                    <a:pt x="7638" y="4780"/>
                  </a:moveTo>
                  <a:lnTo>
                    <a:pt x="3910" y="6998"/>
                  </a:lnTo>
                  <a:lnTo>
                    <a:pt x="0" y="12028"/>
                  </a:lnTo>
                  <a:lnTo>
                    <a:pt x="572" y="18454"/>
                  </a:lnTo>
                  <a:lnTo>
                    <a:pt x="14955" y="9422"/>
                  </a:lnTo>
                  <a:lnTo>
                    <a:pt x="971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2"/>
            <p:cNvSpPr/>
            <p:nvPr/>
          </p:nvSpPr>
          <p:spPr>
            <a:xfrm>
              <a:off x="9121748" y="4274624"/>
              <a:ext cx="212324" cy="441817"/>
            </a:xfrm>
            <a:custGeom>
              <a:avLst/>
              <a:gdLst/>
              <a:ahLst/>
              <a:cxnLst/>
              <a:rect l="l" t="t" r="r" b="b"/>
              <a:pathLst>
                <a:path w="6517" h="13561" extrusionOk="0">
                  <a:moveTo>
                    <a:pt x="6517" y="5672"/>
                  </a:moveTo>
                  <a:lnTo>
                    <a:pt x="1349" y="1"/>
                  </a:lnTo>
                  <a:lnTo>
                    <a:pt x="0" y="12212"/>
                  </a:lnTo>
                  <a:lnTo>
                    <a:pt x="5694" y="1356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2"/>
            <p:cNvSpPr/>
            <p:nvPr/>
          </p:nvSpPr>
          <p:spPr>
            <a:xfrm>
              <a:off x="8688885" y="4672463"/>
              <a:ext cx="618368" cy="704803"/>
            </a:xfrm>
            <a:custGeom>
              <a:avLst/>
              <a:gdLst/>
              <a:ahLst/>
              <a:cxnLst/>
              <a:rect l="l" t="t" r="r" b="b"/>
              <a:pathLst>
                <a:path w="18980" h="21633" extrusionOk="0">
                  <a:moveTo>
                    <a:pt x="13286" y="1"/>
                  </a:moveTo>
                  <a:lnTo>
                    <a:pt x="9422" y="3751"/>
                  </a:lnTo>
                  <a:lnTo>
                    <a:pt x="8621" y="7227"/>
                  </a:lnTo>
                  <a:lnTo>
                    <a:pt x="7798" y="5946"/>
                  </a:lnTo>
                  <a:lnTo>
                    <a:pt x="0" y="12212"/>
                  </a:lnTo>
                  <a:lnTo>
                    <a:pt x="5237" y="21633"/>
                  </a:lnTo>
                  <a:lnTo>
                    <a:pt x="18980" y="1350"/>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2"/>
            <p:cNvSpPr/>
            <p:nvPr/>
          </p:nvSpPr>
          <p:spPr>
            <a:xfrm>
              <a:off x="8044444" y="4716414"/>
              <a:ext cx="259304" cy="479838"/>
            </a:xfrm>
            <a:custGeom>
              <a:avLst/>
              <a:gdLst/>
              <a:ahLst/>
              <a:cxnLst/>
              <a:rect l="l" t="t" r="r" b="b"/>
              <a:pathLst>
                <a:path w="7959" h="14728" extrusionOk="0">
                  <a:moveTo>
                    <a:pt x="7958" y="1"/>
                  </a:moveTo>
                  <a:lnTo>
                    <a:pt x="1" y="14727"/>
                  </a:lnTo>
                  <a:lnTo>
                    <a:pt x="4986" y="1132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2"/>
            <p:cNvSpPr/>
            <p:nvPr/>
          </p:nvSpPr>
          <p:spPr>
            <a:xfrm>
              <a:off x="8044444" y="5085191"/>
              <a:ext cx="346456" cy="586342"/>
            </a:xfrm>
            <a:custGeom>
              <a:avLst/>
              <a:gdLst/>
              <a:ahLst/>
              <a:cxnLst/>
              <a:rect l="l" t="t" r="r" b="b"/>
              <a:pathLst>
                <a:path w="10634" h="17997" extrusionOk="0">
                  <a:moveTo>
                    <a:pt x="10062" y="11571"/>
                  </a:moveTo>
                  <a:lnTo>
                    <a:pt x="7021" y="6358"/>
                  </a:lnTo>
                  <a:lnTo>
                    <a:pt x="5718" y="6038"/>
                  </a:lnTo>
                  <a:lnTo>
                    <a:pt x="6266" y="4414"/>
                  </a:lnTo>
                  <a:lnTo>
                    <a:pt x="4986" y="1"/>
                  </a:lnTo>
                  <a:lnTo>
                    <a:pt x="1" y="3408"/>
                  </a:lnTo>
                  <a:lnTo>
                    <a:pt x="938" y="10405"/>
                  </a:lnTo>
                  <a:lnTo>
                    <a:pt x="10634" y="17997"/>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2"/>
            <p:cNvSpPr/>
            <p:nvPr/>
          </p:nvSpPr>
          <p:spPr>
            <a:xfrm>
              <a:off x="8539145" y="4448962"/>
              <a:ext cx="151269" cy="552068"/>
            </a:xfrm>
            <a:custGeom>
              <a:avLst/>
              <a:gdLst/>
              <a:ahLst/>
              <a:cxnLst/>
              <a:rect l="l" t="t" r="r" b="b"/>
              <a:pathLst>
                <a:path w="4643" h="16945" extrusionOk="0">
                  <a:moveTo>
                    <a:pt x="0" y="16945"/>
                  </a:moveTo>
                  <a:lnTo>
                    <a:pt x="2653" y="13149"/>
                  </a:lnTo>
                  <a:lnTo>
                    <a:pt x="2676" y="13103"/>
                  </a:lnTo>
                  <a:lnTo>
                    <a:pt x="2676" y="13012"/>
                  </a:lnTo>
                  <a:lnTo>
                    <a:pt x="2836" y="6632"/>
                  </a:lnTo>
                  <a:lnTo>
                    <a:pt x="4619" y="2836"/>
                  </a:lnTo>
                  <a:lnTo>
                    <a:pt x="4642" y="2791"/>
                  </a:lnTo>
                  <a:lnTo>
                    <a:pt x="4642" y="2722"/>
                  </a:lnTo>
                  <a:lnTo>
                    <a:pt x="4071" y="1"/>
                  </a:lnTo>
                  <a:lnTo>
                    <a:pt x="2996" y="390"/>
                  </a:lnTo>
                  <a:lnTo>
                    <a:pt x="4345" y="2791"/>
                  </a:lnTo>
                  <a:lnTo>
                    <a:pt x="2516" y="6518"/>
                  </a:lnTo>
                  <a:lnTo>
                    <a:pt x="2516" y="6564"/>
                  </a:lnTo>
                  <a:lnTo>
                    <a:pt x="2516" y="6586"/>
                  </a:lnTo>
                  <a:lnTo>
                    <a:pt x="2081" y="12920"/>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2"/>
            <p:cNvSpPr/>
            <p:nvPr/>
          </p:nvSpPr>
          <p:spPr>
            <a:xfrm>
              <a:off x="8539145" y="4461636"/>
              <a:ext cx="141560" cy="539394"/>
            </a:xfrm>
            <a:custGeom>
              <a:avLst/>
              <a:gdLst/>
              <a:ahLst/>
              <a:cxnLst/>
              <a:rect l="l" t="t" r="r" b="b"/>
              <a:pathLst>
                <a:path w="4345" h="16556" extrusionOk="0">
                  <a:moveTo>
                    <a:pt x="2996" y="1"/>
                  </a:moveTo>
                  <a:lnTo>
                    <a:pt x="2538" y="161"/>
                  </a:lnTo>
                  <a:lnTo>
                    <a:pt x="3979" y="2402"/>
                  </a:lnTo>
                  <a:lnTo>
                    <a:pt x="2287" y="6197"/>
                  </a:lnTo>
                  <a:lnTo>
                    <a:pt x="2287" y="6220"/>
                  </a:lnTo>
                  <a:lnTo>
                    <a:pt x="2287" y="6243"/>
                  </a:lnTo>
                  <a:lnTo>
                    <a:pt x="1624" y="12326"/>
                  </a:lnTo>
                  <a:lnTo>
                    <a:pt x="0" y="16556"/>
                  </a:lnTo>
                  <a:lnTo>
                    <a:pt x="2081" y="12531"/>
                  </a:lnTo>
                  <a:lnTo>
                    <a:pt x="2516" y="6197"/>
                  </a:lnTo>
                  <a:lnTo>
                    <a:pt x="2516" y="6175"/>
                  </a:lnTo>
                  <a:lnTo>
                    <a:pt x="2516" y="6129"/>
                  </a:lnTo>
                  <a:lnTo>
                    <a:pt x="4345" y="2402"/>
                  </a:lnTo>
                  <a:lnTo>
                    <a:pt x="299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2"/>
            <p:cNvSpPr/>
            <p:nvPr/>
          </p:nvSpPr>
          <p:spPr>
            <a:xfrm>
              <a:off x="8688885" y="5070302"/>
              <a:ext cx="170621" cy="306969"/>
            </a:xfrm>
            <a:custGeom>
              <a:avLst/>
              <a:gdLst/>
              <a:ahLst/>
              <a:cxnLst/>
              <a:rect l="l" t="t" r="r" b="b"/>
              <a:pathLst>
                <a:path w="5237" h="9422" extrusionOk="0">
                  <a:moveTo>
                    <a:pt x="0" y="1"/>
                  </a:moveTo>
                  <a:lnTo>
                    <a:pt x="5237" y="9422"/>
                  </a:lnTo>
                  <a:cubicBezTo>
                    <a:pt x="5237" y="9422"/>
                    <a:pt x="3362" y="5328"/>
                    <a:pt x="3042" y="4574"/>
                  </a:cubicBezTo>
                  <a:lnTo>
                    <a:pt x="0" y="1"/>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2"/>
            <p:cNvSpPr/>
            <p:nvPr/>
          </p:nvSpPr>
          <p:spPr>
            <a:xfrm>
              <a:off x="8206857" y="4706738"/>
              <a:ext cx="109567" cy="378482"/>
            </a:xfrm>
            <a:custGeom>
              <a:avLst/>
              <a:gdLst/>
              <a:ahLst/>
              <a:cxnLst/>
              <a:rect l="l" t="t" r="r" b="b"/>
              <a:pathLst>
                <a:path w="3363" h="11617" extrusionOk="0">
                  <a:moveTo>
                    <a:pt x="3362" y="1"/>
                  </a:moveTo>
                  <a:lnTo>
                    <a:pt x="2973" y="298"/>
                  </a:lnTo>
                  <a:lnTo>
                    <a:pt x="1" y="11617"/>
                  </a:lnTo>
                  <a:lnTo>
                    <a:pt x="3362"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2" name="Google Shape;2632;p22"/>
          <p:cNvGrpSpPr/>
          <p:nvPr/>
        </p:nvGrpSpPr>
        <p:grpSpPr>
          <a:xfrm flipH="1">
            <a:off x="441915" y="4601235"/>
            <a:ext cx="483556" cy="879106"/>
            <a:chOff x="7270439" y="4708373"/>
            <a:chExt cx="483556" cy="879106"/>
          </a:xfrm>
        </p:grpSpPr>
        <p:sp>
          <p:nvSpPr>
            <p:cNvPr id="2633" name="Google Shape;2633;p22"/>
            <p:cNvSpPr/>
            <p:nvPr/>
          </p:nvSpPr>
          <p:spPr>
            <a:xfrm>
              <a:off x="7355376" y="4732938"/>
              <a:ext cx="360595" cy="854541"/>
            </a:xfrm>
            <a:custGeom>
              <a:avLst/>
              <a:gdLst/>
              <a:ahLst/>
              <a:cxnLst/>
              <a:rect l="l" t="t" r="r" b="b"/>
              <a:pathLst>
                <a:path w="11068" h="26229" extrusionOk="0">
                  <a:moveTo>
                    <a:pt x="11068" y="26229"/>
                  </a:moveTo>
                  <a:cubicBezTo>
                    <a:pt x="11068" y="26229"/>
                    <a:pt x="10931" y="8599"/>
                    <a:pt x="0" y="1"/>
                  </a:cubicBezTo>
                  <a:cubicBezTo>
                    <a:pt x="1075" y="6975"/>
                    <a:pt x="9536" y="26229"/>
                    <a:pt x="9536" y="26229"/>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2"/>
            <p:cNvSpPr/>
            <p:nvPr/>
          </p:nvSpPr>
          <p:spPr>
            <a:xfrm>
              <a:off x="7270439" y="5068190"/>
              <a:ext cx="342742" cy="358380"/>
            </a:xfrm>
            <a:custGeom>
              <a:avLst/>
              <a:gdLst/>
              <a:ahLst/>
              <a:cxnLst/>
              <a:rect l="l" t="t" r="r" b="b"/>
              <a:pathLst>
                <a:path w="10520" h="11000" extrusionOk="0">
                  <a:moveTo>
                    <a:pt x="8507" y="11000"/>
                  </a:moveTo>
                  <a:cubicBezTo>
                    <a:pt x="8507" y="11000"/>
                    <a:pt x="4071" y="8324"/>
                    <a:pt x="1" y="1"/>
                  </a:cubicBezTo>
                  <a:cubicBezTo>
                    <a:pt x="3431" y="1281"/>
                    <a:pt x="6975" y="3156"/>
                    <a:pt x="10519" y="11000"/>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2"/>
            <p:cNvSpPr/>
            <p:nvPr/>
          </p:nvSpPr>
          <p:spPr>
            <a:xfrm>
              <a:off x="7581842" y="4708373"/>
              <a:ext cx="172153" cy="718194"/>
            </a:xfrm>
            <a:custGeom>
              <a:avLst/>
              <a:gdLst/>
              <a:ahLst/>
              <a:cxnLst/>
              <a:rect l="l" t="t" r="r" b="b"/>
              <a:pathLst>
                <a:path w="5284" h="22044" extrusionOk="0">
                  <a:moveTo>
                    <a:pt x="5283" y="0"/>
                  </a:moveTo>
                  <a:cubicBezTo>
                    <a:pt x="5283" y="0"/>
                    <a:pt x="1" y="8712"/>
                    <a:pt x="3065" y="22044"/>
                  </a:cubicBezTo>
                  <a:lnTo>
                    <a:pt x="5009" y="22044"/>
                  </a:lnTo>
                  <a:cubicBezTo>
                    <a:pt x="5009" y="22044"/>
                    <a:pt x="2676" y="10382"/>
                    <a:pt x="5283" y="0"/>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22"/>
          <p:cNvGrpSpPr/>
          <p:nvPr/>
        </p:nvGrpSpPr>
        <p:grpSpPr>
          <a:xfrm flipH="1">
            <a:off x="294418" y="5054473"/>
            <a:ext cx="778538" cy="486485"/>
            <a:chOff x="7752466" y="4954973"/>
            <a:chExt cx="778538" cy="486485"/>
          </a:xfrm>
        </p:grpSpPr>
        <p:sp>
          <p:nvSpPr>
            <p:cNvPr id="2637" name="Google Shape;2637;p22"/>
            <p:cNvSpPr/>
            <p:nvPr/>
          </p:nvSpPr>
          <p:spPr>
            <a:xfrm>
              <a:off x="7752466" y="4954973"/>
              <a:ext cx="777815" cy="486485"/>
            </a:xfrm>
            <a:custGeom>
              <a:avLst/>
              <a:gdLst/>
              <a:ahLst/>
              <a:cxnLst/>
              <a:rect l="l" t="t" r="r" b="b"/>
              <a:pathLst>
                <a:path w="23874" h="14932" extrusionOk="0">
                  <a:moveTo>
                    <a:pt x="22272" y="7226"/>
                  </a:moveTo>
                  <a:lnTo>
                    <a:pt x="21769" y="6791"/>
                  </a:lnTo>
                  <a:lnTo>
                    <a:pt x="21884" y="5922"/>
                  </a:lnTo>
                  <a:lnTo>
                    <a:pt x="20420" y="3064"/>
                  </a:lnTo>
                  <a:cubicBezTo>
                    <a:pt x="20283" y="2927"/>
                    <a:pt x="19574" y="2332"/>
                    <a:pt x="19574" y="2332"/>
                  </a:cubicBezTo>
                  <a:lnTo>
                    <a:pt x="13332" y="0"/>
                  </a:lnTo>
                  <a:cubicBezTo>
                    <a:pt x="12714" y="23"/>
                    <a:pt x="8735" y="389"/>
                    <a:pt x="8735" y="389"/>
                  </a:cubicBezTo>
                  <a:cubicBezTo>
                    <a:pt x="7684" y="800"/>
                    <a:pt x="4048" y="3430"/>
                    <a:pt x="4048" y="3430"/>
                  </a:cubicBezTo>
                  <a:cubicBezTo>
                    <a:pt x="3545" y="4093"/>
                    <a:pt x="115" y="10633"/>
                    <a:pt x="115" y="10633"/>
                  </a:cubicBezTo>
                  <a:cubicBezTo>
                    <a:pt x="0" y="10999"/>
                    <a:pt x="869" y="14132"/>
                    <a:pt x="1167" y="14932"/>
                  </a:cubicBezTo>
                  <a:lnTo>
                    <a:pt x="22638" y="14932"/>
                  </a:lnTo>
                  <a:lnTo>
                    <a:pt x="23873" y="11616"/>
                  </a:lnTo>
                  <a:cubicBezTo>
                    <a:pt x="23690" y="10770"/>
                    <a:pt x="22272" y="7226"/>
                    <a:pt x="22272" y="7226"/>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2"/>
            <p:cNvSpPr/>
            <p:nvPr/>
          </p:nvSpPr>
          <p:spPr>
            <a:xfrm>
              <a:off x="8221819" y="5249239"/>
              <a:ext cx="309184" cy="191505"/>
            </a:xfrm>
            <a:custGeom>
              <a:avLst/>
              <a:gdLst/>
              <a:ahLst/>
              <a:cxnLst/>
              <a:rect l="l" t="t" r="r" b="b"/>
              <a:pathLst>
                <a:path w="9490" h="5878" extrusionOk="0">
                  <a:moveTo>
                    <a:pt x="1601" y="0"/>
                  </a:moveTo>
                  <a:lnTo>
                    <a:pt x="0" y="5877"/>
                  </a:lnTo>
                  <a:lnTo>
                    <a:pt x="8232" y="5877"/>
                  </a:lnTo>
                  <a:lnTo>
                    <a:pt x="9490" y="2561"/>
                  </a:lnTo>
                  <a:cubicBezTo>
                    <a:pt x="9444" y="2424"/>
                    <a:pt x="9376" y="2196"/>
                    <a:pt x="9284" y="1898"/>
                  </a:cubicBezTo>
                  <a:cubicBezTo>
                    <a:pt x="7821" y="1715"/>
                    <a:pt x="6037" y="1487"/>
                    <a:pt x="5923" y="1418"/>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2"/>
            <p:cNvSpPr/>
            <p:nvPr/>
          </p:nvSpPr>
          <p:spPr>
            <a:xfrm>
              <a:off x="8022167" y="4964650"/>
              <a:ext cx="199683" cy="125172"/>
            </a:xfrm>
            <a:custGeom>
              <a:avLst/>
              <a:gdLst/>
              <a:ahLst/>
              <a:cxnLst/>
              <a:rect l="l" t="t" r="r" b="b"/>
              <a:pathLst>
                <a:path w="6129" h="3842" extrusionOk="0">
                  <a:moveTo>
                    <a:pt x="1075" y="0"/>
                  </a:moveTo>
                  <a:lnTo>
                    <a:pt x="457" y="69"/>
                  </a:lnTo>
                  <a:cubicBezTo>
                    <a:pt x="343" y="115"/>
                    <a:pt x="183" y="206"/>
                    <a:pt x="0" y="298"/>
                  </a:cubicBezTo>
                  <a:lnTo>
                    <a:pt x="6128" y="3842"/>
                  </a:lnTo>
                  <a:cubicBezTo>
                    <a:pt x="5099" y="2836"/>
                    <a:pt x="2401" y="823"/>
                    <a:pt x="2401" y="823"/>
                  </a:cubicBezTo>
                  <a:cubicBezTo>
                    <a:pt x="2287" y="709"/>
                    <a:pt x="1509" y="252"/>
                    <a:pt x="1075"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2"/>
            <p:cNvSpPr/>
            <p:nvPr/>
          </p:nvSpPr>
          <p:spPr>
            <a:xfrm>
              <a:off x="7752466" y="4967615"/>
              <a:ext cx="528220" cy="473127"/>
            </a:xfrm>
            <a:custGeom>
              <a:avLst/>
              <a:gdLst/>
              <a:ahLst/>
              <a:cxnLst/>
              <a:rect l="l" t="t" r="r" b="b"/>
              <a:pathLst>
                <a:path w="16213" h="14522" extrusionOk="0">
                  <a:moveTo>
                    <a:pt x="4048" y="3019"/>
                  </a:moveTo>
                  <a:cubicBezTo>
                    <a:pt x="3545" y="3682"/>
                    <a:pt x="115" y="10222"/>
                    <a:pt x="115" y="10222"/>
                  </a:cubicBezTo>
                  <a:cubicBezTo>
                    <a:pt x="0" y="10611"/>
                    <a:pt x="869" y="13744"/>
                    <a:pt x="1167" y="14521"/>
                  </a:cubicBezTo>
                  <a:lnTo>
                    <a:pt x="14772" y="14521"/>
                  </a:lnTo>
                  <a:lnTo>
                    <a:pt x="15916" y="12006"/>
                  </a:lnTo>
                  <a:cubicBezTo>
                    <a:pt x="16053" y="11663"/>
                    <a:pt x="16213" y="9696"/>
                    <a:pt x="16213" y="9696"/>
                  </a:cubicBezTo>
                  <a:lnTo>
                    <a:pt x="15321" y="5306"/>
                  </a:lnTo>
                  <a:cubicBezTo>
                    <a:pt x="14978" y="4986"/>
                    <a:pt x="14681" y="4620"/>
                    <a:pt x="14406" y="4231"/>
                  </a:cubicBezTo>
                  <a:lnTo>
                    <a:pt x="14406" y="3751"/>
                  </a:lnTo>
                  <a:lnTo>
                    <a:pt x="10222" y="824"/>
                  </a:lnTo>
                  <a:cubicBezTo>
                    <a:pt x="9742" y="527"/>
                    <a:pt x="9238" y="229"/>
                    <a:pt x="8735" y="1"/>
                  </a:cubicBezTo>
                  <a:lnTo>
                    <a:pt x="8004" y="389"/>
                  </a:lnTo>
                  <a:cubicBezTo>
                    <a:pt x="6540" y="1213"/>
                    <a:pt x="4048" y="3019"/>
                    <a:pt x="4048" y="3019"/>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2"/>
            <p:cNvSpPr/>
            <p:nvPr/>
          </p:nvSpPr>
          <p:spPr>
            <a:xfrm>
              <a:off x="7864966" y="5080864"/>
              <a:ext cx="163910" cy="359879"/>
            </a:xfrm>
            <a:custGeom>
              <a:avLst/>
              <a:gdLst/>
              <a:ahLst/>
              <a:cxnLst/>
              <a:rect l="l" t="t" r="r" b="b"/>
              <a:pathLst>
                <a:path w="5031" h="11046" extrusionOk="0">
                  <a:moveTo>
                    <a:pt x="320" y="0"/>
                  </a:moveTo>
                  <a:lnTo>
                    <a:pt x="0" y="549"/>
                  </a:lnTo>
                  <a:lnTo>
                    <a:pt x="206" y="549"/>
                  </a:lnTo>
                  <a:cubicBezTo>
                    <a:pt x="343" y="755"/>
                    <a:pt x="480" y="984"/>
                    <a:pt x="595" y="1212"/>
                  </a:cubicBezTo>
                  <a:cubicBezTo>
                    <a:pt x="618" y="1395"/>
                    <a:pt x="709" y="2058"/>
                    <a:pt x="709" y="2058"/>
                  </a:cubicBezTo>
                  <a:lnTo>
                    <a:pt x="1441" y="4231"/>
                  </a:lnTo>
                  <a:cubicBezTo>
                    <a:pt x="1807" y="4459"/>
                    <a:pt x="3156" y="5649"/>
                    <a:pt x="3156" y="5649"/>
                  </a:cubicBezTo>
                  <a:cubicBezTo>
                    <a:pt x="3179" y="5854"/>
                    <a:pt x="3202" y="6060"/>
                    <a:pt x="3224" y="6289"/>
                  </a:cubicBezTo>
                  <a:cubicBezTo>
                    <a:pt x="3224" y="6289"/>
                    <a:pt x="3933" y="6998"/>
                    <a:pt x="3933" y="7021"/>
                  </a:cubicBezTo>
                  <a:cubicBezTo>
                    <a:pt x="4162" y="7295"/>
                    <a:pt x="4505" y="9765"/>
                    <a:pt x="4505" y="9765"/>
                  </a:cubicBezTo>
                  <a:lnTo>
                    <a:pt x="4002" y="11045"/>
                  </a:lnTo>
                  <a:lnTo>
                    <a:pt x="5031" y="11045"/>
                  </a:lnTo>
                  <a:lnTo>
                    <a:pt x="4665" y="9810"/>
                  </a:lnTo>
                  <a:lnTo>
                    <a:pt x="4345" y="7638"/>
                  </a:lnTo>
                  <a:cubicBezTo>
                    <a:pt x="4322" y="7432"/>
                    <a:pt x="4231" y="6929"/>
                    <a:pt x="4231" y="6929"/>
                  </a:cubicBezTo>
                  <a:lnTo>
                    <a:pt x="3430" y="6243"/>
                  </a:lnTo>
                  <a:cubicBezTo>
                    <a:pt x="3384" y="6014"/>
                    <a:pt x="3339" y="5763"/>
                    <a:pt x="3316" y="5534"/>
                  </a:cubicBezTo>
                  <a:lnTo>
                    <a:pt x="2744" y="4802"/>
                  </a:lnTo>
                  <a:cubicBezTo>
                    <a:pt x="2676" y="4757"/>
                    <a:pt x="1601" y="4162"/>
                    <a:pt x="1601" y="4162"/>
                  </a:cubicBezTo>
                  <a:lnTo>
                    <a:pt x="1029" y="2493"/>
                  </a:lnTo>
                  <a:cubicBezTo>
                    <a:pt x="983" y="2447"/>
                    <a:pt x="846" y="2058"/>
                    <a:pt x="846" y="2058"/>
                  </a:cubicBezTo>
                  <a:lnTo>
                    <a:pt x="778" y="1212"/>
                  </a:lnTo>
                  <a:cubicBezTo>
                    <a:pt x="732" y="1098"/>
                    <a:pt x="366" y="435"/>
                    <a:pt x="366" y="435"/>
                  </a:cubicBezTo>
                  <a:lnTo>
                    <a:pt x="320"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2"/>
            <p:cNvSpPr/>
            <p:nvPr/>
          </p:nvSpPr>
          <p:spPr>
            <a:xfrm>
              <a:off x="8224794" y="5088007"/>
              <a:ext cx="250345" cy="96144"/>
            </a:xfrm>
            <a:custGeom>
              <a:avLst/>
              <a:gdLst/>
              <a:ahLst/>
              <a:cxnLst/>
              <a:rect l="l" t="t" r="r" b="b"/>
              <a:pathLst>
                <a:path w="7684" h="2951" extrusionOk="0">
                  <a:moveTo>
                    <a:pt x="0" y="1"/>
                  </a:moveTo>
                  <a:lnTo>
                    <a:pt x="0" y="390"/>
                  </a:lnTo>
                  <a:cubicBezTo>
                    <a:pt x="206" y="755"/>
                    <a:pt x="481" y="1098"/>
                    <a:pt x="778" y="1396"/>
                  </a:cubicBezTo>
                  <a:cubicBezTo>
                    <a:pt x="709" y="1190"/>
                    <a:pt x="618" y="1007"/>
                    <a:pt x="503" y="824"/>
                  </a:cubicBezTo>
                  <a:lnTo>
                    <a:pt x="641" y="687"/>
                  </a:lnTo>
                  <a:lnTo>
                    <a:pt x="1510" y="390"/>
                  </a:lnTo>
                  <a:cubicBezTo>
                    <a:pt x="2127" y="595"/>
                    <a:pt x="2744" y="870"/>
                    <a:pt x="3362" y="1167"/>
                  </a:cubicBezTo>
                  <a:lnTo>
                    <a:pt x="3956" y="1830"/>
                  </a:lnTo>
                  <a:cubicBezTo>
                    <a:pt x="4482" y="2036"/>
                    <a:pt x="5397" y="2402"/>
                    <a:pt x="5397" y="2402"/>
                  </a:cubicBezTo>
                  <a:lnTo>
                    <a:pt x="6174" y="2516"/>
                  </a:lnTo>
                  <a:cubicBezTo>
                    <a:pt x="6517" y="2631"/>
                    <a:pt x="7340" y="2836"/>
                    <a:pt x="7683" y="2951"/>
                  </a:cubicBezTo>
                  <a:lnTo>
                    <a:pt x="7363" y="2653"/>
                  </a:lnTo>
                  <a:lnTo>
                    <a:pt x="7478" y="1807"/>
                  </a:lnTo>
                  <a:lnTo>
                    <a:pt x="7432" y="1716"/>
                  </a:lnTo>
                  <a:lnTo>
                    <a:pt x="6792" y="1967"/>
                  </a:lnTo>
                  <a:lnTo>
                    <a:pt x="6197" y="2356"/>
                  </a:lnTo>
                  <a:lnTo>
                    <a:pt x="5465" y="2242"/>
                  </a:lnTo>
                  <a:cubicBezTo>
                    <a:pt x="5237" y="2150"/>
                    <a:pt x="4002" y="1624"/>
                    <a:pt x="4002" y="1624"/>
                  </a:cubicBezTo>
                  <a:lnTo>
                    <a:pt x="3476" y="938"/>
                  </a:lnTo>
                  <a:cubicBezTo>
                    <a:pt x="3316" y="847"/>
                    <a:pt x="2516" y="298"/>
                    <a:pt x="2516" y="298"/>
                  </a:cubicBezTo>
                  <a:lnTo>
                    <a:pt x="1464" y="230"/>
                  </a:lnTo>
                  <a:cubicBezTo>
                    <a:pt x="1167" y="298"/>
                    <a:pt x="869" y="344"/>
                    <a:pt x="572" y="390"/>
                  </a:cubicBez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2"/>
            <p:cNvSpPr/>
            <p:nvPr/>
          </p:nvSpPr>
          <p:spPr>
            <a:xfrm>
              <a:off x="8221819" y="5089791"/>
              <a:ext cx="256307" cy="100607"/>
            </a:xfrm>
            <a:custGeom>
              <a:avLst/>
              <a:gdLst/>
              <a:ahLst/>
              <a:cxnLst/>
              <a:rect l="l" t="t" r="r" b="b"/>
              <a:pathLst>
                <a:path w="7867" h="3088" extrusionOk="0">
                  <a:moveTo>
                    <a:pt x="0" y="1"/>
                  </a:moveTo>
                  <a:lnTo>
                    <a:pt x="0" y="504"/>
                  </a:lnTo>
                  <a:cubicBezTo>
                    <a:pt x="275" y="893"/>
                    <a:pt x="572" y="1259"/>
                    <a:pt x="915" y="1579"/>
                  </a:cubicBezTo>
                  <a:cubicBezTo>
                    <a:pt x="824" y="1327"/>
                    <a:pt x="732" y="1007"/>
                    <a:pt x="732" y="1007"/>
                  </a:cubicBezTo>
                  <a:lnTo>
                    <a:pt x="641" y="801"/>
                  </a:lnTo>
                  <a:lnTo>
                    <a:pt x="1510" y="481"/>
                  </a:lnTo>
                  <a:cubicBezTo>
                    <a:pt x="2127" y="710"/>
                    <a:pt x="2744" y="961"/>
                    <a:pt x="3362" y="1259"/>
                  </a:cubicBezTo>
                  <a:lnTo>
                    <a:pt x="3956" y="1945"/>
                  </a:lnTo>
                  <a:cubicBezTo>
                    <a:pt x="4482" y="2150"/>
                    <a:pt x="5397" y="2516"/>
                    <a:pt x="5397" y="2516"/>
                  </a:cubicBezTo>
                  <a:lnTo>
                    <a:pt x="6174" y="2608"/>
                  </a:lnTo>
                  <a:cubicBezTo>
                    <a:pt x="6609" y="2768"/>
                    <a:pt x="7866" y="3088"/>
                    <a:pt x="7866" y="3088"/>
                  </a:cubicBezTo>
                  <a:lnTo>
                    <a:pt x="7455" y="2631"/>
                  </a:lnTo>
                  <a:lnTo>
                    <a:pt x="7478" y="1807"/>
                  </a:lnTo>
                  <a:lnTo>
                    <a:pt x="6792" y="2082"/>
                  </a:lnTo>
                  <a:lnTo>
                    <a:pt x="6197" y="2448"/>
                  </a:lnTo>
                  <a:lnTo>
                    <a:pt x="5465" y="2333"/>
                  </a:lnTo>
                  <a:cubicBezTo>
                    <a:pt x="5237" y="2242"/>
                    <a:pt x="4002" y="1739"/>
                    <a:pt x="4002" y="1739"/>
                  </a:cubicBezTo>
                  <a:lnTo>
                    <a:pt x="3476" y="1053"/>
                  </a:lnTo>
                  <a:cubicBezTo>
                    <a:pt x="3316" y="961"/>
                    <a:pt x="2516" y="412"/>
                    <a:pt x="2516" y="412"/>
                  </a:cubicBezTo>
                  <a:lnTo>
                    <a:pt x="1464" y="344"/>
                  </a:lnTo>
                  <a:cubicBezTo>
                    <a:pt x="1167" y="412"/>
                    <a:pt x="869" y="458"/>
                    <a:pt x="572" y="481"/>
                  </a:cubicBezTo>
                  <a:lnTo>
                    <a:pt x="0"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4" name="Google Shape;2644;p22"/>
          <p:cNvGrpSpPr/>
          <p:nvPr/>
        </p:nvGrpSpPr>
        <p:grpSpPr>
          <a:xfrm rot="-1062283" flipH="1">
            <a:off x="-715314" y="3259133"/>
            <a:ext cx="1558516" cy="1641947"/>
            <a:chOff x="7279366" y="2997839"/>
            <a:chExt cx="1558575" cy="1642010"/>
          </a:xfrm>
        </p:grpSpPr>
        <p:sp>
          <p:nvSpPr>
            <p:cNvPr id="2645" name="Google Shape;2645;p22"/>
            <p:cNvSpPr/>
            <p:nvPr/>
          </p:nvSpPr>
          <p:spPr>
            <a:xfrm>
              <a:off x="7279366" y="2997839"/>
              <a:ext cx="837436" cy="857506"/>
            </a:xfrm>
            <a:custGeom>
              <a:avLst/>
              <a:gdLst/>
              <a:ahLst/>
              <a:cxnLst/>
              <a:rect l="l" t="t" r="r" b="b"/>
              <a:pathLst>
                <a:path w="25704" h="26320" extrusionOk="0">
                  <a:moveTo>
                    <a:pt x="25703" y="0"/>
                  </a:moveTo>
                  <a:cubicBezTo>
                    <a:pt x="20718" y="618"/>
                    <a:pt x="7364" y="5763"/>
                    <a:pt x="7364" y="5763"/>
                  </a:cubicBezTo>
                  <a:cubicBezTo>
                    <a:pt x="4300" y="7546"/>
                    <a:pt x="527" y="18865"/>
                    <a:pt x="527" y="18865"/>
                  </a:cubicBezTo>
                  <a:cubicBezTo>
                    <a:pt x="230" y="21472"/>
                    <a:pt x="1" y="26320"/>
                    <a:pt x="1" y="26320"/>
                  </a:cubicBezTo>
                  <a:cubicBezTo>
                    <a:pt x="2379" y="22776"/>
                    <a:pt x="4254" y="20123"/>
                    <a:pt x="4254" y="20123"/>
                  </a:cubicBezTo>
                  <a:cubicBezTo>
                    <a:pt x="5329" y="19506"/>
                    <a:pt x="9262" y="18042"/>
                    <a:pt x="9262" y="18042"/>
                  </a:cubicBezTo>
                  <a:lnTo>
                    <a:pt x="8027" y="13263"/>
                  </a:lnTo>
                  <a:lnTo>
                    <a:pt x="10131" y="16281"/>
                  </a:lnTo>
                  <a:lnTo>
                    <a:pt x="18683" y="14475"/>
                  </a:lnTo>
                  <a:cubicBezTo>
                    <a:pt x="19232" y="13675"/>
                    <a:pt x="21656" y="6883"/>
                    <a:pt x="21656" y="6883"/>
                  </a:cubicBezTo>
                  <a:lnTo>
                    <a:pt x="23531" y="5626"/>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2"/>
            <p:cNvSpPr/>
            <p:nvPr/>
          </p:nvSpPr>
          <p:spPr>
            <a:xfrm>
              <a:off x="7943192" y="2997839"/>
              <a:ext cx="876141" cy="1062401"/>
            </a:xfrm>
            <a:custGeom>
              <a:avLst/>
              <a:gdLst/>
              <a:ahLst/>
              <a:cxnLst/>
              <a:rect l="l" t="t" r="r" b="b"/>
              <a:pathLst>
                <a:path w="26892" h="32609" extrusionOk="0">
                  <a:moveTo>
                    <a:pt x="26891" y="32608"/>
                  </a:moveTo>
                  <a:cubicBezTo>
                    <a:pt x="24010" y="25154"/>
                    <a:pt x="19300" y="15207"/>
                    <a:pt x="19300" y="15207"/>
                  </a:cubicBezTo>
                  <a:cubicBezTo>
                    <a:pt x="17402" y="12760"/>
                    <a:pt x="5328" y="0"/>
                    <a:pt x="5328" y="0"/>
                  </a:cubicBezTo>
                  <a:lnTo>
                    <a:pt x="1281" y="6906"/>
                  </a:lnTo>
                  <a:lnTo>
                    <a:pt x="0" y="15801"/>
                  </a:lnTo>
                  <a:lnTo>
                    <a:pt x="7089" y="26411"/>
                  </a:lnTo>
                  <a:lnTo>
                    <a:pt x="11411" y="23622"/>
                  </a:lnTo>
                  <a:lnTo>
                    <a:pt x="10176" y="28286"/>
                  </a:lnTo>
                  <a:cubicBezTo>
                    <a:pt x="13903" y="30230"/>
                    <a:pt x="21198" y="32608"/>
                    <a:pt x="21198" y="3260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2"/>
            <p:cNvSpPr/>
            <p:nvPr/>
          </p:nvSpPr>
          <p:spPr>
            <a:xfrm>
              <a:off x="7637718" y="3978247"/>
              <a:ext cx="692879" cy="661602"/>
            </a:xfrm>
            <a:custGeom>
              <a:avLst/>
              <a:gdLst/>
              <a:ahLst/>
              <a:cxnLst/>
              <a:rect l="l" t="t" r="r" b="b"/>
              <a:pathLst>
                <a:path w="21267" h="20307" extrusionOk="0">
                  <a:moveTo>
                    <a:pt x="1" y="20306"/>
                  </a:moveTo>
                  <a:lnTo>
                    <a:pt x="8850" y="13607"/>
                  </a:lnTo>
                  <a:cubicBezTo>
                    <a:pt x="10085" y="13355"/>
                    <a:pt x="12052" y="12875"/>
                    <a:pt x="12052" y="12875"/>
                  </a:cubicBezTo>
                  <a:lnTo>
                    <a:pt x="12395" y="8759"/>
                  </a:lnTo>
                  <a:lnTo>
                    <a:pt x="13561" y="12349"/>
                  </a:lnTo>
                  <a:lnTo>
                    <a:pt x="19872" y="11663"/>
                  </a:lnTo>
                  <a:lnTo>
                    <a:pt x="21267" y="1"/>
                  </a:lnTo>
                  <a:cubicBezTo>
                    <a:pt x="16831" y="1510"/>
                    <a:pt x="5832" y="7981"/>
                    <a:pt x="5832" y="7981"/>
                  </a:cubicBezTo>
                  <a:cubicBezTo>
                    <a:pt x="3499" y="11297"/>
                    <a:pt x="1" y="20306"/>
                    <a:pt x="1" y="20306"/>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2"/>
            <p:cNvSpPr/>
            <p:nvPr/>
          </p:nvSpPr>
          <p:spPr>
            <a:xfrm>
              <a:off x="8303010" y="3978247"/>
              <a:ext cx="534931" cy="415753"/>
            </a:xfrm>
            <a:custGeom>
              <a:avLst/>
              <a:gdLst/>
              <a:ahLst/>
              <a:cxnLst/>
              <a:rect l="l" t="t" r="r" b="b"/>
              <a:pathLst>
                <a:path w="16419" h="12761" extrusionOk="0">
                  <a:moveTo>
                    <a:pt x="16419" y="1853"/>
                  </a:moveTo>
                  <a:cubicBezTo>
                    <a:pt x="16419" y="1853"/>
                    <a:pt x="870" y="1"/>
                    <a:pt x="870" y="1"/>
                  </a:cubicBezTo>
                  <a:lnTo>
                    <a:pt x="1" y="7112"/>
                  </a:lnTo>
                  <a:lnTo>
                    <a:pt x="1761" y="12760"/>
                  </a:lnTo>
                  <a:lnTo>
                    <a:pt x="10542" y="1047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9" name="Google Shape;2649;p22"/>
          <p:cNvSpPr/>
          <p:nvPr/>
        </p:nvSpPr>
        <p:spPr>
          <a:xfrm flipH="1">
            <a:off x="6070412" y="3330027"/>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0" name="Google Shape;2650;p22"/>
          <p:cNvGrpSpPr/>
          <p:nvPr/>
        </p:nvGrpSpPr>
        <p:grpSpPr>
          <a:xfrm flipH="1">
            <a:off x="6882279" y="5030977"/>
            <a:ext cx="894036" cy="533467"/>
            <a:chOff x="555757" y="4533514"/>
            <a:chExt cx="894036" cy="533467"/>
          </a:xfrm>
        </p:grpSpPr>
        <p:sp>
          <p:nvSpPr>
            <p:cNvPr id="2651" name="Google Shape;2651;p22"/>
            <p:cNvSpPr/>
            <p:nvPr/>
          </p:nvSpPr>
          <p:spPr>
            <a:xfrm>
              <a:off x="555757" y="4533514"/>
              <a:ext cx="894028" cy="533465"/>
            </a:xfrm>
            <a:custGeom>
              <a:avLst/>
              <a:gdLst/>
              <a:ahLst/>
              <a:cxnLst/>
              <a:rect l="l" t="t" r="r" b="b"/>
              <a:pathLst>
                <a:path w="27441" h="16374" extrusionOk="0">
                  <a:moveTo>
                    <a:pt x="27441" y="13721"/>
                  </a:moveTo>
                  <a:lnTo>
                    <a:pt x="24308" y="5626"/>
                  </a:lnTo>
                  <a:cubicBezTo>
                    <a:pt x="23736" y="5054"/>
                    <a:pt x="12074" y="69"/>
                    <a:pt x="12074" y="69"/>
                  </a:cubicBezTo>
                  <a:cubicBezTo>
                    <a:pt x="11731" y="1"/>
                    <a:pt x="5969" y="2676"/>
                    <a:pt x="5969" y="2676"/>
                  </a:cubicBezTo>
                  <a:lnTo>
                    <a:pt x="1" y="11480"/>
                  </a:lnTo>
                  <a:lnTo>
                    <a:pt x="3156" y="15756"/>
                  </a:lnTo>
                  <a:lnTo>
                    <a:pt x="20420" y="16373"/>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2"/>
            <p:cNvSpPr/>
            <p:nvPr/>
          </p:nvSpPr>
          <p:spPr>
            <a:xfrm>
              <a:off x="949133" y="4535762"/>
              <a:ext cx="398584" cy="253310"/>
            </a:xfrm>
            <a:custGeom>
              <a:avLst/>
              <a:gdLst/>
              <a:ahLst/>
              <a:cxnLst/>
              <a:rect l="l" t="t" r="r" b="b"/>
              <a:pathLst>
                <a:path w="12234" h="7775" extrusionOk="0">
                  <a:moveTo>
                    <a:pt x="0" y="0"/>
                  </a:moveTo>
                  <a:lnTo>
                    <a:pt x="2561" y="2333"/>
                  </a:lnTo>
                  <a:lnTo>
                    <a:pt x="9856" y="7775"/>
                  </a:lnTo>
                  <a:lnTo>
                    <a:pt x="12234" y="5557"/>
                  </a:lnTo>
                  <a:cubicBezTo>
                    <a:pt x="11662" y="4985"/>
                    <a:pt x="0" y="0"/>
                    <a:pt x="0"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2"/>
            <p:cNvSpPr/>
            <p:nvPr/>
          </p:nvSpPr>
          <p:spPr>
            <a:xfrm>
              <a:off x="1221049" y="4716029"/>
              <a:ext cx="228744" cy="350952"/>
            </a:xfrm>
            <a:custGeom>
              <a:avLst/>
              <a:gdLst/>
              <a:ahLst/>
              <a:cxnLst/>
              <a:rect l="l" t="t" r="r" b="b"/>
              <a:pathLst>
                <a:path w="7021" h="10772" extrusionOk="0">
                  <a:moveTo>
                    <a:pt x="1510" y="2242"/>
                  </a:moveTo>
                  <a:cubicBezTo>
                    <a:pt x="1944" y="5855"/>
                    <a:pt x="1967" y="7090"/>
                    <a:pt x="1967" y="7090"/>
                  </a:cubicBezTo>
                  <a:lnTo>
                    <a:pt x="0" y="10771"/>
                  </a:lnTo>
                  <a:lnTo>
                    <a:pt x="7021" y="8119"/>
                  </a:lnTo>
                  <a:lnTo>
                    <a:pt x="388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2"/>
            <p:cNvSpPr/>
            <p:nvPr/>
          </p:nvSpPr>
          <p:spPr>
            <a:xfrm>
              <a:off x="1031073" y="4610241"/>
              <a:ext cx="239170" cy="178832"/>
            </a:xfrm>
            <a:custGeom>
              <a:avLst/>
              <a:gdLst/>
              <a:ahLst/>
              <a:cxnLst/>
              <a:rect l="l" t="t" r="r" b="b"/>
              <a:pathLst>
                <a:path w="7341" h="5489" extrusionOk="0">
                  <a:moveTo>
                    <a:pt x="0" y="1"/>
                  </a:moveTo>
                  <a:lnTo>
                    <a:pt x="0" y="1"/>
                  </a:lnTo>
                  <a:cubicBezTo>
                    <a:pt x="1" y="1"/>
                    <a:pt x="2767" y="2471"/>
                    <a:pt x="3225" y="2859"/>
                  </a:cubicBezTo>
                  <a:lnTo>
                    <a:pt x="7341" y="5489"/>
                  </a:lnTo>
                  <a:lnTo>
                    <a:pt x="7341" y="5489"/>
                  </a:ln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2"/>
            <p:cNvSpPr/>
            <p:nvPr/>
          </p:nvSpPr>
          <p:spPr>
            <a:xfrm>
              <a:off x="556506" y="4620699"/>
              <a:ext cx="303971" cy="431359"/>
            </a:xfrm>
            <a:custGeom>
              <a:avLst/>
              <a:gdLst/>
              <a:ahLst/>
              <a:cxnLst/>
              <a:rect l="l" t="t" r="r" b="b"/>
              <a:pathLst>
                <a:path w="9330" h="13240" extrusionOk="0">
                  <a:moveTo>
                    <a:pt x="5946" y="0"/>
                  </a:moveTo>
                  <a:lnTo>
                    <a:pt x="9330" y="7294"/>
                  </a:lnTo>
                  <a:lnTo>
                    <a:pt x="7432" y="13240"/>
                  </a:lnTo>
                  <a:lnTo>
                    <a:pt x="3133" y="13103"/>
                  </a:lnTo>
                  <a:lnTo>
                    <a:pt x="0" y="8804"/>
                  </a:lnTo>
                  <a:cubicBezTo>
                    <a:pt x="0" y="8804"/>
                    <a:pt x="4642" y="1784"/>
                    <a:pt x="5946"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2"/>
            <p:cNvSpPr/>
            <p:nvPr/>
          </p:nvSpPr>
          <p:spPr>
            <a:xfrm>
              <a:off x="750197" y="4620699"/>
              <a:ext cx="110283" cy="237671"/>
            </a:xfrm>
            <a:custGeom>
              <a:avLst/>
              <a:gdLst/>
              <a:ahLst/>
              <a:cxnLst/>
              <a:rect l="l" t="t" r="r" b="b"/>
              <a:pathLst>
                <a:path w="3385" h="7295" extrusionOk="0">
                  <a:moveTo>
                    <a:pt x="1" y="0"/>
                  </a:moveTo>
                  <a:lnTo>
                    <a:pt x="3385" y="7294"/>
                  </a:lnTo>
                  <a:lnTo>
                    <a:pt x="3385" y="7294"/>
                  </a:lnTo>
                  <a:lnTo>
                    <a:pt x="1693" y="3133"/>
                  </a:lnTo>
                  <a:cubicBezTo>
                    <a:pt x="1418" y="2561"/>
                    <a:pt x="1" y="0"/>
                    <a:pt x="1"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22"/>
          <p:cNvGrpSpPr/>
          <p:nvPr/>
        </p:nvGrpSpPr>
        <p:grpSpPr>
          <a:xfrm flipH="1">
            <a:off x="9211204" y="4230810"/>
            <a:ext cx="1054224" cy="937229"/>
            <a:chOff x="2007019" y="4155810"/>
            <a:chExt cx="1054224" cy="937229"/>
          </a:xfrm>
        </p:grpSpPr>
        <p:sp>
          <p:nvSpPr>
            <p:cNvPr id="2658" name="Google Shape;2658;p22"/>
            <p:cNvSpPr/>
            <p:nvPr/>
          </p:nvSpPr>
          <p:spPr>
            <a:xfrm>
              <a:off x="2007019" y="4155810"/>
              <a:ext cx="1054224" cy="937229"/>
            </a:xfrm>
            <a:custGeom>
              <a:avLst/>
              <a:gdLst/>
              <a:ahLst/>
              <a:cxnLst/>
              <a:rect l="l" t="t" r="r" b="b"/>
              <a:pathLst>
                <a:path w="32358" h="28767" extrusionOk="0">
                  <a:moveTo>
                    <a:pt x="11869" y="343"/>
                  </a:moveTo>
                  <a:cubicBezTo>
                    <a:pt x="13309" y="526"/>
                    <a:pt x="15596" y="1509"/>
                    <a:pt x="17768" y="2630"/>
                  </a:cubicBezTo>
                  <a:lnTo>
                    <a:pt x="18546" y="5008"/>
                  </a:lnTo>
                  <a:lnTo>
                    <a:pt x="19163" y="3362"/>
                  </a:lnTo>
                  <a:cubicBezTo>
                    <a:pt x="20558" y="4139"/>
                    <a:pt x="21838" y="4917"/>
                    <a:pt x="22684" y="5488"/>
                  </a:cubicBezTo>
                  <a:cubicBezTo>
                    <a:pt x="24217" y="7135"/>
                    <a:pt x="25611" y="8918"/>
                    <a:pt x="26846" y="10793"/>
                  </a:cubicBezTo>
                  <a:lnTo>
                    <a:pt x="26983" y="12074"/>
                  </a:lnTo>
                  <a:lnTo>
                    <a:pt x="26983" y="14155"/>
                  </a:lnTo>
                  <a:lnTo>
                    <a:pt x="27738" y="12142"/>
                  </a:lnTo>
                  <a:cubicBezTo>
                    <a:pt x="29636" y="15092"/>
                    <a:pt x="30962" y="17608"/>
                    <a:pt x="30962" y="17608"/>
                  </a:cubicBezTo>
                  <a:cubicBezTo>
                    <a:pt x="31648" y="21312"/>
                    <a:pt x="32106" y="25016"/>
                    <a:pt x="32357" y="28766"/>
                  </a:cubicBezTo>
                  <a:cubicBezTo>
                    <a:pt x="32357" y="28766"/>
                    <a:pt x="19392" y="20397"/>
                    <a:pt x="18020" y="19300"/>
                  </a:cubicBezTo>
                  <a:cubicBezTo>
                    <a:pt x="17860" y="19162"/>
                    <a:pt x="17722" y="19025"/>
                    <a:pt x="17585" y="18865"/>
                  </a:cubicBezTo>
                  <a:cubicBezTo>
                    <a:pt x="18477" y="18637"/>
                    <a:pt x="20192" y="18202"/>
                    <a:pt x="21130" y="17882"/>
                  </a:cubicBezTo>
                  <a:lnTo>
                    <a:pt x="16259" y="17082"/>
                  </a:lnTo>
                  <a:cubicBezTo>
                    <a:pt x="14887" y="15138"/>
                    <a:pt x="13058" y="12280"/>
                    <a:pt x="11457" y="9833"/>
                  </a:cubicBezTo>
                  <a:cubicBezTo>
                    <a:pt x="12943" y="9787"/>
                    <a:pt x="15733" y="9650"/>
                    <a:pt x="15573" y="9604"/>
                  </a:cubicBezTo>
                  <a:cubicBezTo>
                    <a:pt x="14247" y="9307"/>
                    <a:pt x="11937" y="8690"/>
                    <a:pt x="10428" y="8278"/>
                  </a:cubicBezTo>
                  <a:cubicBezTo>
                    <a:pt x="9605" y="7020"/>
                    <a:pt x="8896" y="5991"/>
                    <a:pt x="8484" y="5488"/>
                  </a:cubicBezTo>
                  <a:cubicBezTo>
                    <a:pt x="6792" y="3430"/>
                    <a:pt x="893" y="1258"/>
                    <a:pt x="1" y="915"/>
                  </a:cubicBezTo>
                  <a:cubicBezTo>
                    <a:pt x="5695" y="0"/>
                    <a:pt x="11686" y="389"/>
                    <a:pt x="11869" y="3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2"/>
            <p:cNvSpPr/>
            <p:nvPr/>
          </p:nvSpPr>
          <p:spPr>
            <a:xfrm>
              <a:off x="2007019" y="4185589"/>
              <a:ext cx="1054224" cy="906701"/>
            </a:xfrm>
            <a:custGeom>
              <a:avLst/>
              <a:gdLst/>
              <a:ahLst/>
              <a:cxnLst/>
              <a:rect l="l" t="t" r="r" b="b"/>
              <a:pathLst>
                <a:path w="32358" h="27830" extrusionOk="0">
                  <a:moveTo>
                    <a:pt x="17585" y="17951"/>
                  </a:moveTo>
                  <a:cubicBezTo>
                    <a:pt x="18477" y="17723"/>
                    <a:pt x="20192" y="17288"/>
                    <a:pt x="21130" y="16968"/>
                  </a:cubicBezTo>
                  <a:lnTo>
                    <a:pt x="16259" y="16168"/>
                  </a:lnTo>
                  <a:cubicBezTo>
                    <a:pt x="14910" y="14201"/>
                    <a:pt x="13058" y="11343"/>
                    <a:pt x="11457" y="8919"/>
                  </a:cubicBezTo>
                  <a:cubicBezTo>
                    <a:pt x="12943" y="8850"/>
                    <a:pt x="15733" y="8736"/>
                    <a:pt x="15573" y="8667"/>
                  </a:cubicBezTo>
                  <a:cubicBezTo>
                    <a:pt x="14270" y="8393"/>
                    <a:pt x="11937" y="7753"/>
                    <a:pt x="10428" y="7364"/>
                  </a:cubicBezTo>
                  <a:cubicBezTo>
                    <a:pt x="9605" y="6083"/>
                    <a:pt x="8896" y="5077"/>
                    <a:pt x="8484" y="4574"/>
                  </a:cubicBezTo>
                  <a:cubicBezTo>
                    <a:pt x="6792" y="2493"/>
                    <a:pt x="915" y="321"/>
                    <a:pt x="1" y="1"/>
                  </a:cubicBezTo>
                  <a:lnTo>
                    <a:pt x="10268" y="1259"/>
                  </a:lnTo>
                  <a:cubicBezTo>
                    <a:pt x="11480" y="2082"/>
                    <a:pt x="18820" y="6975"/>
                    <a:pt x="19094" y="7158"/>
                  </a:cubicBezTo>
                  <a:cubicBezTo>
                    <a:pt x="20878" y="8873"/>
                    <a:pt x="26869" y="16899"/>
                    <a:pt x="27990" y="18637"/>
                  </a:cubicBezTo>
                  <a:cubicBezTo>
                    <a:pt x="29293" y="20901"/>
                    <a:pt x="32357" y="27830"/>
                    <a:pt x="32357" y="27830"/>
                  </a:cubicBezTo>
                  <a:cubicBezTo>
                    <a:pt x="32357" y="27830"/>
                    <a:pt x="19415" y="19460"/>
                    <a:pt x="18020" y="18386"/>
                  </a:cubicBezTo>
                  <a:cubicBezTo>
                    <a:pt x="17860" y="18248"/>
                    <a:pt x="17722" y="18088"/>
                    <a:pt x="17585" y="1795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22"/>
          <p:cNvGrpSpPr/>
          <p:nvPr/>
        </p:nvGrpSpPr>
        <p:grpSpPr>
          <a:xfrm flipH="1">
            <a:off x="7370821" y="4390035"/>
            <a:ext cx="714485" cy="761395"/>
            <a:chOff x="4715853" y="4195297"/>
            <a:chExt cx="714485" cy="761395"/>
          </a:xfrm>
        </p:grpSpPr>
        <p:sp>
          <p:nvSpPr>
            <p:cNvPr id="2661" name="Google Shape;2661;p22"/>
            <p:cNvSpPr/>
            <p:nvPr/>
          </p:nvSpPr>
          <p:spPr>
            <a:xfrm>
              <a:off x="5158393" y="4239248"/>
              <a:ext cx="271945" cy="317394"/>
            </a:xfrm>
            <a:custGeom>
              <a:avLst/>
              <a:gdLst/>
              <a:ahLst/>
              <a:cxnLst/>
              <a:rect l="l" t="t" r="r" b="b"/>
              <a:pathLst>
                <a:path w="8347" h="9742" extrusionOk="0">
                  <a:moveTo>
                    <a:pt x="8233" y="4185"/>
                  </a:moveTo>
                  <a:cubicBezTo>
                    <a:pt x="8233" y="4162"/>
                    <a:pt x="8073" y="3796"/>
                    <a:pt x="7844" y="3316"/>
                  </a:cubicBezTo>
                  <a:lnTo>
                    <a:pt x="6609" y="2859"/>
                  </a:lnTo>
                  <a:lnTo>
                    <a:pt x="7570" y="2744"/>
                  </a:lnTo>
                  <a:cubicBezTo>
                    <a:pt x="6998" y="1532"/>
                    <a:pt x="6220" y="0"/>
                    <a:pt x="6220" y="0"/>
                  </a:cubicBezTo>
                  <a:lnTo>
                    <a:pt x="1" y="343"/>
                  </a:lnTo>
                  <a:lnTo>
                    <a:pt x="664" y="3156"/>
                  </a:lnTo>
                  <a:lnTo>
                    <a:pt x="4002" y="5077"/>
                  </a:lnTo>
                  <a:lnTo>
                    <a:pt x="4140" y="4139"/>
                  </a:lnTo>
                  <a:lnTo>
                    <a:pt x="4963" y="5625"/>
                  </a:lnTo>
                  <a:lnTo>
                    <a:pt x="5672" y="6037"/>
                  </a:lnTo>
                  <a:lnTo>
                    <a:pt x="8095" y="9741"/>
                  </a:lnTo>
                  <a:cubicBezTo>
                    <a:pt x="8095" y="9741"/>
                    <a:pt x="8347" y="4711"/>
                    <a:pt x="8233" y="4185"/>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2"/>
            <p:cNvSpPr/>
            <p:nvPr/>
          </p:nvSpPr>
          <p:spPr>
            <a:xfrm>
              <a:off x="4715853" y="4195297"/>
              <a:ext cx="645214" cy="761395"/>
            </a:xfrm>
            <a:custGeom>
              <a:avLst/>
              <a:gdLst/>
              <a:ahLst/>
              <a:cxnLst/>
              <a:rect l="l" t="t" r="r" b="b"/>
              <a:pathLst>
                <a:path w="19804" h="23370" extrusionOk="0">
                  <a:moveTo>
                    <a:pt x="12783" y="9444"/>
                  </a:moveTo>
                  <a:lnTo>
                    <a:pt x="11480" y="9055"/>
                  </a:lnTo>
                  <a:lnTo>
                    <a:pt x="12715" y="8804"/>
                  </a:lnTo>
                  <a:lnTo>
                    <a:pt x="14933" y="8369"/>
                  </a:lnTo>
                  <a:lnTo>
                    <a:pt x="14979" y="8301"/>
                  </a:lnTo>
                  <a:lnTo>
                    <a:pt x="19803" y="1349"/>
                  </a:lnTo>
                  <a:cubicBezTo>
                    <a:pt x="15985" y="435"/>
                    <a:pt x="13332" y="0"/>
                    <a:pt x="13332" y="0"/>
                  </a:cubicBezTo>
                  <a:cubicBezTo>
                    <a:pt x="13332" y="0"/>
                    <a:pt x="9033" y="1464"/>
                    <a:pt x="7707" y="2836"/>
                  </a:cubicBezTo>
                  <a:cubicBezTo>
                    <a:pt x="7295" y="3270"/>
                    <a:pt x="6564" y="4093"/>
                    <a:pt x="5718" y="5122"/>
                  </a:cubicBezTo>
                  <a:lnTo>
                    <a:pt x="5580" y="6654"/>
                  </a:lnTo>
                  <a:lnTo>
                    <a:pt x="5352" y="9284"/>
                  </a:lnTo>
                  <a:lnTo>
                    <a:pt x="4849" y="7249"/>
                  </a:lnTo>
                  <a:lnTo>
                    <a:pt x="4849" y="6243"/>
                  </a:lnTo>
                  <a:cubicBezTo>
                    <a:pt x="3088" y="8461"/>
                    <a:pt x="1076" y="11251"/>
                    <a:pt x="92" y="13217"/>
                  </a:cubicBezTo>
                  <a:cubicBezTo>
                    <a:pt x="1" y="14498"/>
                    <a:pt x="550" y="23370"/>
                    <a:pt x="550" y="23370"/>
                  </a:cubicBezTo>
                  <a:lnTo>
                    <a:pt x="9033" y="19368"/>
                  </a:lnTo>
                  <a:cubicBezTo>
                    <a:pt x="9033" y="19368"/>
                    <a:pt x="12509" y="12851"/>
                    <a:pt x="14270" y="9604"/>
                  </a:cubicBezTo>
                  <a:close/>
                </a:path>
              </a:pathLst>
            </a:custGeom>
            <a:gradFill>
              <a:gsLst>
                <a:gs pos="0">
                  <a:srgbClr val="FAC36F"/>
                </a:gs>
                <a:gs pos="100000">
                  <a:srgbClr val="D7871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2"/>
            <p:cNvSpPr/>
            <p:nvPr/>
          </p:nvSpPr>
          <p:spPr>
            <a:xfrm>
              <a:off x="4715853" y="4195297"/>
              <a:ext cx="523039" cy="761395"/>
            </a:xfrm>
            <a:custGeom>
              <a:avLst/>
              <a:gdLst/>
              <a:ahLst/>
              <a:cxnLst/>
              <a:rect l="l" t="t" r="r" b="b"/>
              <a:pathLst>
                <a:path w="16054" h="23370" extrusionOk="0">
                  <a:moveTo>
                    <a:pt x="10771" y="4779"/>
                  </a:moveTo>
                  <a:lnTo>
                    <a:pt x="16053" y="503"/>
                  </a:lnTo>
                  <a:cubicBezTo>
                    <a:pt x="14361" y="160"/>
                    <a:pt x="13332" y="0"/>
                    <a:pt x="13332" y="0"/>
                  </a:cubicBezTo>
                  <a:cubicBezTo>
                    <a:pt x="13332" y="0"/>
                    <a:pt x="9033" y="1464"/>
                    <a:pt x="7707" y="2836"/>
                  </a:cubicBezTo>
                  <a:cubicBezTo>
                    <a:pt x="7295" y="3270"/>
                    <a:pt x="6586" y="4093"/>
                    <a:pt x="5740" y="5122"/>
                  </a:cubicBezTo>
                  <a:lnTo>
                    <a:pt x="5580" y="6654"/>
                  </a:lnTo>
                  <a:lnTo>
                    <a:pt x="5352" y="9284"/>
                  </a:lnTo>
                  <a:lnTo>
                    <a:pt x="4849" y="7249"/>
                  </a:lnTo>
                  <a:lnTo>
                    <a:pt x="4849" y="6243"/>
                  </a:lnTo>
                  <a:cubicBezTo>
                    <a:pt x="3088" y="8461"/>
                    <a:pt x="1076" y="11228"/>
                    <a:pt x="92" y="13217"/>
                  </a:cubicBezTo>
                  <a:cubicBezTo>
                    <a:pt x="1" y="14498"/>
                    <a:pt x="550" y="23370"/>
                    <a:pt x="550" y="23370"/>
                  </a:cubicBezTo>
                  <a:lnTo>
                    <a:pt x="5809" y="12051"/>
                  </a:lnTo>
                  <a:cubicBezTo>
                    <a:pt x="5809" y="12051"/>
                    <a:pt x="9605" y="6151"/>
                    <a:pt x="10771" y="4779"/>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22"/>
          <p:cNvGrpSpPr/>
          <p:nvPr/>
        </p:nvGrpSpPr>
        <p:grpSpPr>
          <a:xfrm flipH="1">
            <a:off x="7176478" y="4768990"/>
            <a:ext cx="791205" cy="409791"/>
            <a:chOff x="4797826" y="4583427"/>
            <a:chExt cx="791205" cy="409791"/>
          </a:xfrm>
        </p:grpSpPr>
        <p:sp>
          <p:nvSpPr>
            <p:cNvPr id="2665" name="Google Shape;2665;p22"/>
            <p:cNvSpPr/>
            <p:nvPr/>
          </p:nvSpPr>
          <p:spPr>
            <a:xfrm>
              <a:off x="4797826" y="4583427"/>
              <a:ext cx="791205" cy="409791"/>
            </a:xfrm>
            <a:custGeom>
              <a:avLst/>
              <a:gdLst/>
              <a:ahLst/>
              <a:cxnLst/>
              <a:rect l="l" t="t" r="r" b="b"/>
              <a:pathLst>
                <a:path w="24285" h="12578" extrusionOk="0">
                  <a:moveTo>
                    <a:pt x="16167" y="5031"/>
                  </a:moveTo>
                  <a:lnTo>
                    <a:pt x="18751" y="4963"/>
                  </a:lnTo>
                  <a:cubicBezTo>
                    <a:pt x="20169" y="3819"/>
                    <a:pt x="22364" y="2059"/>
                    <a:pt x="24285" y="710"/>
                  </a:cubicBezTo>
                  <a:cubicBezTo>
                    <a:pt x="21861" y="161"/>
                    <a:pt x="16899" y="1"/>
                    <a:pt x="16167" y="138"/>
                  </a:cubicBezTo>
                  <a:cubicBezTo>
                    <a:pt x="15961" y="138"/>
                    <a:pt x="14040" y="801"/>
                    <a:pt x="11799" y="1647"/>
                  </a:cubicBezTo>
                  <a:lnTo>
                    <a:pt x="11068" y="3225"/>
                  </a:lnTo>
                  <a:lnTo>
                    <a:pt x="10816" y="2036"/>
                  </a:lnTo>
                  <a:cubicBezTo>
                    <a:pt x="8141" y="3088"/>
                    <a:pt x="5328" y="4322"/>
                    <a:pt x="4505" y="5008"/>
                  </a:cubicBezTo>
                  <a:cubicBezTo>
                    <a:pt x="3727" y="5534"/>
                    <a:pt x="0" y="12577"/>
                    <a:pt x="0" y="12577"/>
                  </a:cubicBezTo>
                  <a:lnTo>
                    <a:pt x="8690" y="11091"/>
                  </a:lnTo>
                  <a:cubicBezTo>
                    <a:pt x="8690" y="11091"/>
                    <a:pt x="16075" y="6861"/>
                    <a:pt x="17265" y="6152"/>
                  </a:cubicBezTo>
                  <a:lnTo>
                    <a:pt x="17447" y="5992"/>
                  </a:ln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2"/>
            <p:cNvSpPr/>
            <p:nvPr/>
          </p:nvSpPr>
          <p:spPr>
            <a:xfrm>
              <a:off x="4797826" y="4606527"/>
              <a:ext cx="791205" cy="386692"/>
            </a:xfrm>
            <a:custGeom>
              <a:avLst/>
              <a:gdLst/>
              <a:ahLst/>
              <a:cxnLst/>
              <a:rect l="l" t="t" r="r" b="b"/>
              <a:pathLst>
                <a:path w="24285" h="11869" extrusionOk="0">
                  <a:moveTo>
                    <a:pt x="17287" y="5443"/>
                  </a:moveTo>
                  <a:lnTo>
                    <a:pt x="17470" y="5306"/>
                  </a:lnTo>
                  <a:lnTo>
                    <a:pt x="16167" y="4322"/>
                  </a:lnTo>
                  <a:lnTo>
                    <a:pt x="18751" y="4254"/>
                  </a:lnTo>
                  <a:cubicBezTo>
                    <a:pt x="20169" y="3110"/>
                    <a:pt x="22364" y="1350"/>
                    <a:pt x="24285" y="1"/>
                  </a:cubicBezTo>
                  <a:cubicBezTo>
                    <a:pt x="21335" y="298"/>
                    <a:pt x="16761" y="1395"/>
                    <a:pt x="16761" y="1395"/>
                  </a:cubicBezTo>
                  <a:cubicBezTo>
                    <a:pt x="14635" y="2310"/>
                    <a:pt x="6517" y="6929"/>
                    <a:pt x="6517" y="6929"/>
                  </a:cubicBezTo>
                  <a:cubicBezTo>
                    <a:pt x="5808" y="7386"/>
                    <a:pt x="0" y="11868"/>
                    <a:pt x="0" y="11868"/>
                  </a:cubicBezTo>
                  <a:lnTo>
                    <a:pt x="8690" y="10405"/>
                  </a:lnTo>
                  <a:cubicBezTo>
                    <a:pt x="8690" y="10405"/>
                    <a:pt x="16075" y="6175"/>
                    <a:pt x="17287" y="54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22"/>
          <p:cNvGrpSpPr/>
          <p:nvPr/>
        </p:nvGrpSpPr>
        <p:grpSpPr>
          <a:xfrm flipH="1">
            <a:off x="8144748" y="5023840"/>
            <a:ext cx="791205" cy="409791"/>
            <a:chOff x="2036081" y="4583427"/>
            <a:chExt cx="791205" cy="409791"/>
          </a:xfrm>
        </p:grpSpPr>
        <p:sp>
          <p:nvSpPr>
            <p:cNvPr id="2668" name="Google Shape;2668;p22"/>
            <p:cNvSpPr/>
            <p:nvPr/>
          </p:nvSpPr>
          <p:spPr>
            <a:xfrm>
              <a:off x="2036830" y="4583427"/>
              <a:ext cx="790456" cy="409791"/>
            </a:xfrm>
            <a:custGeom>
              <a:avLst/>
              <a:gdLst/>
              <a:ahLst/>
              <a:cxnLst/>
              <a:rect l="l" t="t" r="r" b="b"/>
              <a:pathLst>
                <a:path w="24262" h="12578" extrusionOk="0">
                  <a:moveTo>
                    <a:pt x="8095" y="5031"/>
                  </a:moveTo>
                  <a:lnTo>
                    <a:pt x="5511" y="4963"/>
                  </a:lnTo>
                  <a:cubicBezTo>
                    <a:pt x="4094" y="3819"/>
                    <a:pt x="1898" y="2059"/>
                    <a:pt x="0" y="710"/>
                  </a:cubicBezTo>
                  <a:cubicBezTo>
                    <a:pt x="2401" y="161"/>
                    <a:pt x="7363" y="1"/>
                    <a:pt x="8095" y="138"/>
                  </a:cubicBezTo>
                  <a:cubicBezTo>
                    <a:pt x="8324" y="138"/>
                    <a:pt x="10222" y="801"/>
                    <a:pt x="12463" y="1647"/>
                  </a:cubicBezTo>
                  <a:lnTo>
                    <a:pt x="13194" y="3225"/>
                  </a:lnTo>
                  <a:lnTo>
                    <a:pt x="13469" y="2036"/>
                  </a:lnTo>
                  <a:cubicBezTo>
                    <a:pt x="16121" y="3088"/>
                    <a:pt x="18934" y="4322"/>
                    <a:pt x="19780" y="5008"/>
                  </a:cubicBezTo>
                  <a:cubicBezTo>
                    <a:pt x="20535" y="5534"/>
                    <a:pt x="24262" y="12577"/>
                    <a:pt x="24262" y="12577"/>
                  </a:cubicBezTo>
                  <a:lnTo>
                    <a:pt x="15573" y="11091"/>
                  </a:lnTo>
                  <a:cubicBezTo>
                    <a:pt x="15573" y="11091"/>
                    <a:pt x="8187" y="6884"/>
                    <a:pt x="6975" y="6152"/>
                  </a:cubicBezTo>
                  <a:lnTo>
                    <a:pt x="6815" y="6015"/>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2"/>
            <p:cNvSpPr/>
            <p:nvPr/>
          </p:nvSpPr>
          <p:spPr>
            <a:xfrm>
              <a:off x="2036081" y="4606527"/>
              <a:ext cx="791205" cy="386692"/>
            </a:xfrm>
            <a:custGeom>
              <a:avLst/>
              <a:gdLst/>
              <a:ahLst/>
              <a:cxnLst/>
              <a:rect l="l" t="t" r="r" b="b"/>
              <a:pathLst>
                <a:path w="24285" h="11869" extrusionOk="0">
                  <a:moveTo>
                    <a:pt x="6998" y="5443"/>
                  </a:moveTo>
                  <a:lnTo>
                    <a:pt x="6838" y="5306"/>
                  </a:lnTo>
                  <a:lnTo>
                    <a:pt x="8118" y="4322"/>
                  </a:lnTo>
                  <a:lnTo>
                    <a:pt x="5534" y="4254"/>
                  </a:lnTo>
                  <a:cubicBezTo>
                    <a:pt x="4094" y="3110"/>
                    <a:pt x="1921" y="1350"/>
                    <a:pt x="1" y="1"/>
                  </a:cubicBezTo>
                  <a:cubicBezTo>
                    <a:pt x="2950" y="298"/>
                    <a:pt x="7524" y="1395"/>
                    <a:pt x="7524" y="1395"/>
                  </a:cubicBezTo>
                  <a:cubicBezTo>
                    <a:pt x="9650" y="2310"/>
                    <a:pt x="17768" y="6929"/>
                    <a:pt x="17768" y="6929"/>
                  </a:cubicBezTo>
                  <a:cubicBezTo>
                    <a:pt x="18477" y="7386"/>
                    <a:pt x="24285" y="11868"/>
                    <a:pt x="24285" y="11868"/>
                  </a:cubicBezTo>
                  <a:lnTo>
                    <a:pt x="15596" y="10405"/>
                  </a:lnTo>
                  <a:cubicBezTo>
                    <a:pt x="15596" y="10405"/>
                    <a:pt x="8210" y="6175"/>
                    <a:pt x="6998" y="5443"/>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22"/>
          <p:cNvGrpSpPr/>
          <p:nvPr/>
        </p:nvGrpSpPr>
        <p:grpSpPr>
          <a:xfrm flipH="1">
            <a:off x="7679713" y="4841475"/>
            <a:ext cx="858262" cy="536433"/>
            <a:chOff x="4086335" y="4422513"/>
            <a:chExt cx="858262" cy="536433"/>
          </a:xfrm>
        </p:grpSpPr>
        <p:sp>
          <p:nvSpPr>
            <p:cNvPr id="2671" name="Google Shape;2671;p22"/>
            <p:cNvSpPr/>
            <p:nvPr/>
          </p:nvSpPr>
          <p:spPr>
            <a:xfrm>
              <a:off x="4086335" y="4422513"/>
              <a:ext cx="857538" cy="536430"/>
            </a:xfrm>
            <a:custGeom>
              <a:avLst/>
              <a:gdLst/>
              <a:ahLst/>
              <a:cxnLst/>
              <a:rect l="l" t="t" r="r" b="b"/>
              <a:pathLst>
                <a:path w="26321" h="16465" extrusionOk="0">
                  <a:moveTo>
                    <a:pt x="24559" y="7958"/>
                  </a:moveTo>
                  <a:lnTo>
                    <a:pt x="24011" y="7478"/>
                  </a:lnTo>
                  <a:lnTo>
                    <a:pt x="24125" y="6540"/>
                  </a:lnTo>
                  <a:lnTo>
                    <a:pt x="22524" y="3385"/>
                  </a:lnTo>
                  <a:cubicBezTo>
                    <a:pt x="22364" y="3225"/>
                    <a:pt x="21587" y="2562"/>
                    <a:pt x="21587" y="2562"/>
                  </a:cubicBezTo>
                  <a:lnTo>
                    <a:pt x="14704" y="0"/>
                  </a:lnTo>
                  <a:cubicBezTo>
                    <a:pt x="14018" y="23"/>
                    <a:pt x="9650" y="412"/>
                    <a:pt x="9650" y="412"/>
                  </a:cubicBezTo>
                  <a:cubicBezTo>
                    <a:pt x="8507" y="892"/>
                    <a:pt x="4460" y="3773"/>
                    <a:pt x="4460" y="3773"/>
                  </a:cubicBezTo>
                  <a:cubicBezTo>
                    <a:pt x="3911" y="4505"/>
                    <a:pt x="138" y="11708"/>
                    <a:pt x="138" y="11708"/>
                  </a:cubicBezTo>
                  <a:cubicBezTo>
                    <a:pt x="1" y="12120"/>
                    <a:pt x="984" y="15596"/>
                    <a:pt x="1281" y="16464"/>
                  </a:cubicBezTo>
                  <a:lnTo>
                    <a:pt x="24971" y="16464"/>
                  </a:lnTo>
                  <a:lnTo>
                    <a:pt x="26320" y="12806"/>
                  </a:lnTo>
                  <a:cubicBezTo>
                    <a:pt x="26137" y="11891"/>
                    <a:pt x="24559" y="7958"/>
                    <a:pt x="24559" y="7958"/>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2"/>
            <p:cNvSpPr/>
            <p:nvPr/>
          </p:nvSpPr>
          <p:spPr>
            <a:xfrm>
              <a:off x="4604103" y="4747339"/>
              <a:ext cx="340494" cy="211607"/>
            </a:xfrm>
            <a:custGeom>
              <a:avLst/>
              <a:gdLst/>
              <a:ahLst/>
              <a:cxnLst/>
              <a:rect l="l" t="t" r="r" b="b"/>
              <a:pathLst>
                <a:path w="10451" h="6495" extrusionOk="0">
                  <a:moveTo>
                    <a:pt x="1762" y="0"/>
                  </a:moveTo>
                  <a:lnTo>
                    <a:pt x="1" y="6494"/>
                  </a:lnTo>
                  <a:lnTo>
                    <a:pt x="9079" y="6494"/>
                  </a:lnTo>
                  <a:lnTo>
                    <a:pt x="10451" y="2836"/>
                  </a:lnTo>
                  <a:cubicBezTo>
                    <a:pt x="10405" y="2676"/>
                    <a:pt x="10337" y="2401"/>
                    <a:pt x="10222" y="2104"/>
                  </a:cubicBezTo>
                  <a:cubicBezTo>
                    <a:pt x="8622" y="1898"/>
                    <a:pt x="6655" y="1647"/>
                    <a:pt x="6518" y="1555"/>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2"/>
            <p:cNvSpPr/>
            <p:nvPr/>
          </p:nvSpPr>
          <p:spPr>
            <a:xfrm>
              <a:off x="4383598" y="4433688"/>
              <a:ext cx="220534" cy="137097"/>
            </a:xfrm>
            <a:custGeom>
              <a:avLst/>
              <a:gdLst/>
              <a:ahLst/>
              <a:cxnLst/>
              <a:rect l="l" t="t" r="r" b="b"/>
              <a:pathLst>
                <a:path w="6769" h="4208" extrusionOk="0">
                  <a:moveTo>
                    <a:pt x="1189" y="0"/>
                  </a:moveTo>
                  <a:lnTo>
                    <a:pt x="526" y="69"/>
                  </a:lnTo>
                  <a:cubicBezTo>
                    <a:pt x="343" y="138"/>
                    <a:pt x="183" y="229"/>
                    <a:pt x="0" y="321"/>
                  </a:cubicBezTo>
                  <a:lnTo>
                    <a:pt x="6769" y="4208"/>
                  </a:lnTo>
                  <a:cubicBezTo>
                    <a:pt x="5626" y="3110"/>
                    <a:pt x="2676" y="892"/>
                    <a:pt x="2676" y="892"/>
                  </a:cubicBezTo>
                  <a:cubicBezTo>
                    <a:pt x="2539" y="778"/>
                    <a:pt x="1670" y="275"/>
                    <a:pt x="1189"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2"/>
            <p:cNvSpPr/>
            <p:nvPr/>
          </p:nvSpPr>
          <p:spPr>
            <a:xfrm>
              <a:off x="4086335" y="4435936"/>
              <a:ext cx="582628" cy="523007"/>
            </a:xfrm>
            <a:custGeom>
              <a:avLst/>
              <a:gdLst/>
              <a:ahLst/>
              <a:cxnLst/>
              <a:rect l="l" t="t" r="r" b="b"/>
              <a:pathLst>
                <a:path w="17883" h="16053" extrusionOk="0">
                  <a:moveTo>
                    <a:pt x="4460" y="3361"/>
                  </a:moveTo>
                  <a:cubicBezTo>
                    <a:pt x="3911" y="4093"/>
                    <a:pt x="138" y="11296"/>
                    <a:pt x="138" y="11296"/>
                  </a:cubicBezTo>
                  <a:cubicBezTo>
                    <a:pt x="1" y="11708"/>
                    <a:pt x="984" y="15184"/>
                    <a:pt x="1281" y="16052"/>
                  </a:cubicBezTo>
                  <a:lnTo>
                    <a:pt x="16304" y="16052"/>
                  </a:lnTo>
                  <a:lnTo>
                    <a:pt x="17562" y="13263"/>
                  </a:lnTo>
                  <a:cubicBezTo>
                    <a:pt x="17722" y="12897"/>
                    <a:pt x="17882" y="10725"/>
                    <a:pt x="17882" y="10725"/>
                  </a:cubicBezTo>
                  <a:lnTo>
                    <a:pt x="16876" y="5877"/>
                  </a:lnTo>
                  <a:cubicBezTo>
                    <a:pt x="16510" y="5511"/>
                    <a:pt x="16167" y="5122"/>
                    <a:pt x="15870" y="4688"/>
                  </a:cubicBezTo>
                  <a:lnTo>
                    <a:pt x="15870" y="4139"/>
                  </a:lnTo>
                  <a:lnTo>
                    <a:pt x="11251" y="915"/>
                  </a:lnTo>
                  <a:cubicBezTo>
                    <a:pt x="10725" y="572"/>
                    <a:pt x="10199" y="274"/>
                    <a:pt x="9627" y="0"/>
                  </a:cubicBezTo>
                  <a:lnTo>
                    <a:pt x="8827" y="412"/>
                  </a:lnTo>
                  <a:cubicBezTo>
                    <a:pt x="7226" y="1395"/>
                    <a:pt x="4460" y="3361"/>
                    <a:pt x="4460" y="3361"/>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2"/>
            <p:cNvSpPr/>
            <p:nvPr/>
          </p:nvSpPr>
          <p:spPr>
            <a:xfrm>
              <a:off x="4210759" y="4561826"/>
              <a:ext cx="180330" cy="397118"/>
            </a:xfrm>
            <a:custGeom>
              <a:avLst/>
              <a:gdLst/>
              <a:ahLst/>
              <a:cxnLst/>
              <a:rect l="l" t="t" r="r" b="b"/>
              <a:pathLst>
                <a:path w="5535" h="12189" extrusionOk="0">
                  <a:moveTo>
                    <a:pt x="343" y="1"/>
                  </a:moveTo>
                  <a:lnTo>
                    <a:pt x="0" y="595"/>
                  </a:lnTo>
                  <a:lnTo>
                    <a:pt x="252" y="595"/>
                  </a:lnTo>
                  <a:cubicBezTo>
                    <a:pt x="389" y="824"/>
                    <a:pt x="526" y="1075"/>
                    <a:pt x="663" y="1327"/>
                  </a:cubicBezTo>
                  <a:cubicBezTo>
                    <a:pt x="686" y="1533"/>
                    <a:pt x="778" y="2264"/>
                    <a:pt x="778" y="2264"/>
                  </a:cubicBezTo>
                  <a:lnTo>
                    <a:pt x="1578" y="4665"/>
                  </a:lnTo>
                  <a:cubicBezTo>
                    <a:pt x="1990" y="4917"/>
                    <a:pt x="3476" y="6197"/>
                    <a:pt x="3476" y="6197"/>
                  </a:cubicBezTo>
                  <a:cubicBezTo>
                    <a:pt x="3499" y="6449"/>
                    <a:pt x="3545" y="6678"/>
                    <a:pt x="3545" y="6929"/>
                  </a:cubicBezTo>
                  <a:cubicBezTo>
                    <a:pt x="3545" y="6929"/>
                    <a:pt x="4322" y="7707"/>
                    <a:pt x="4322" y="7752"/>
                  </a:cubicBezTo>
                  <a:cubicBezTo>
                    <a:pt x="4597" y="8027"/>
                    <a:pt x="4962" y="10771"/>
                    <a:pt x="4962" y="10771"/>
                  </a:cubicBezTo>
                  <a:lnTo>
                    <a:pt x="4414" y="12188"/>
                  </a:lnTo>
                  <a:lnTo>
                    <a:pt x="5534" y="12188"/>
                  </a:lnTo>
                  <a:lnTo>
                    <a:pt x="5145" y="10816"/>
                  </a:lnTo>
                  <a:lnTo>
                    <a:pt x="4802" y="8393"/>
                  </a:lnTo>
                  <a:lnTo>
                    <a:pt x="4688" y="7638"/>
                  </a:lnTo>
                  <a:lnTo>
                    <a:pt x="3796" y="6883"/>
                  </a:lnTo>
                  <a:cubicBezTo>
                    <a:pt x="3750" y="6632"/>
                    <a:pt x="3705" y="6357"/>
                    <a:pt x="3682" y="6106"/>
                  </a:cubicBezTo>
                  <a:lnTo>
                    <a:pt x="3019" y="5306"/>
                  </a:lnTo>
                  <a:cubicBezTo>
                    <a:pt x="2950" y="5260"/>
                    <a:pt x="1761" y="4597"/>
                    <a:pt x="1761" y="4597"/>
                  </a:cubicBezTo>
                  <a:lnTo>
                    <a:pt x="1098" y="2745"/>
                  </a:lnTo>
                  <a:cubicBezTo>
                    <a:pt x="1075" y="2699"/>
                    <a:pt x="892" y="2264"/>
                    <a:pt x="892" y="2264"/>
                  </a:cubicBezTo>
                  <a:lnTo>
                    <a:pt x="824" y="1304"/>
                  </a:lnTo>
                  <a:cubicBezTo>
                    <a:pt x="778" y="1190"/>
                    <a:pt x="366" y="481"/>
                    <a:pt x="366" y="481"/>
                  </a:cubicBezTo>
                  <a:lnTo>
                    <a:pt x="343"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2"/>
            <p:cNvSpPr/>
            <p:nvPr/>
          </p:nvSpPr>
          <p:spPr>
            <a:xfrm>
              <a:off x="4604852" y="4571503"/>
              <a:ext cx="276441" cy="105103"/>
            </a:xfrm>
            <a:custGeom>
              <a:avLst/>
              <a:gdLst/>
              <a:ahLst/>
              <a:cxnLst/>
              <a:rect l="l" t="t" r="r" b="b"/>
              <a:pathLst>
                <a:path w="8485" h="3226" extrusionOk="0">
                  <a:moveTo>
                    <a:pt x="1" y="1"/>
                  </a:moveTo>
                  <a:lnTo>
                    <a:pt x="1" y="435"/>
                  </a:lnTo>
                  <a:cubicBezTo>
                    <a:pt x="207" y="847"/>
                    <a:pt x="504" y="1213"/>
                    <a:pt x="847" y="1533"/>
                  </a:cubicBezTo>
                  <a:cubicBezTo>
                    <a:pt x="755" y="1327"/>
                    <a:pt x="664" y="1098"/>
                    <a:pt x="550" y="893"/>
                  </a:cubicBezTo>
                  <a:lnTo>
                    <a:pt x="687" y="755"/>
                  </a:lnTo>
                  <a:lnTo>
                    <a:pt x="1647" y="412"/>
                  </a:lnTo>
                  <a:cubicBezTo>
                    <a:pt x="2333" y="664"/>
                    <a:pt x="3019" y="938"/>
                    <a:pt x="3682" y="1281"/>
                  </a:cubicBezTo>
                  <a:lnTo>
                    <a:pt x="4345" y="2013"/>
                  </a:lnTo>
                  <a:cubicBezTo>
                    <a:pt x="4917" y="2242"/>
                    <a:pt x="5946" y="2630"/>
                    <a:pt x="5946" y="2630"/>
                  </a:cubicBezTo>
                  <a:lnTo>
                    <a:pt x="6792" y="2745"/>
                  </a:lnTo>
                  <a:cubicBezTo>
                    <a:pt x="7181" y="2882"/>
                    <a:pt x="8096" y="3134"/>
                    <a:pt x="8484" y="3225"/>
                  </a:cubicBezTo>
                  <a:lnTo>
                    <a:pt x="8096" y="2905"/>
                  </a:lnTo>
                  <a:lnTo>
                    <a:pt x="8233" y="1967"/>
                  </a:lnTo>
                  <a:lnTo>
                    <a:pt x="8187" y="1876"/>
                  </a:lnTo>
                  <a:lnTo>
                    <a:pt x="7501" y="2173"/>
                  </a:lnTo>
                  <a:lnTo>
                    <a:pt x="6815" y="2608"/>
                  </a:lnTo>
                  <a:lnTo>
                    <a:pt x="6015" y="2470"/>
                  </a:lnTo>
                  <a:cubicBezTo>
                    <a:pt x="5763" y="2379"/>
                    <a:pt x="4414" y="1807"/>
                    <a:pt x="4414" y="1807"/>
                  </a:cubicBezTo>
                  <a:lnTo>
                    <a:pt x="3819" y="1053"/>
                  </a:lnTo>
                  <a:cubicBezTo>
                    <a:pt x="3659" y="961"/>
                    <a:pt x="2768" y="344"/>
                    <a:pt x="2768" y="344"/>
                  </a:cubicBezTo>
                  <a:lnTo>
                    <a:pt x="1601" y="275"/>
                  </a:lnTo>
                  <a:cubicBezTo>
                    <a:pt x="1281" y="344"/>
                    <a:pt x="938" y="412"/>
                    <a:pt x="618" y="435"/>
                  </a:cubicBezTo>
                  <a:lnTo>
                    <a:pt x="1"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2"/>
            <p:cNvSpPr/>
            <p:nvPr/>
          </p:nvSpPr>
          <p:spPr>
            <a:xfrm>
              <a:off x="4604103" y="4571503"/>
              <a:ext cx="282403" cy="110316"/>
            </a:xfrm>
            <a:custGeom>
              <a:avLst/>
              <a:gdLst/>
              <a:ahLst/>
              <a:cxnLst/>
              <a:rect l="l" t="t" r="r" b="b"/>
              <a:pathLst>
                <a:path w="8668" h="3386" extrusionOk="0">
                  <a:moveTo>
                    <a:pt x="1" y="1"/>
                  </a:moveTo>
                  <a:lnTo>
                    <a:pt x="1" y="550"/>
                  </a:lnTo>
                  <a:cubicBezTo>
                    <a:pt x="298" y="961"/>
                    <a:pt x="618" y="1373"/>
                    <a:pt x="1007" y="1716"/>
                  </a:cubicBezTo>
                  <a:cubicBezTo>
                    <a:pt x="916" y="1464"/>
                    <a:pt x="801" y="1098"/>
                    <a:pt x="801" y="1098"/>
                  </a:cubicBezTo>
                  <a:lnTo>
                    <a:pt x="710" y="870"/>
                  </a:lnTo>
                  <a:lnTo>
                    <a:pt x="1647" y="527"/>
                  </a:lnTo>
                  <a:cubicBezTo>
                    <a:pt x="2356" y="778"/>
                    <a:pt x="3042" y="1053"/>
                    <a:pt x="3705" y="1373"/>
                  </a:cubicBezTo>
                  <a:lnTo>
                    <a:pt x="4346" y="2127"/>
                  </a:lnTo>
                  <a:cubicBezTo>
                    <a:pt x="4917" y="2356"/>
                    <a:pt x="5946" y="2745"/>
                    <a:pt x="5946" y="2745"/>
                  </a:cubicBezTo>
                  <a:lnTo>
                    <a:pt x="6815" y="2859"/>
                  </a:lnTo>
                  <a:cubicBezTo>
                    <a:pt x="7295" y="3019"/>
                    <a:pt x="8667" y="3385"/>
                    <a:pt x="8667" y="3385"/>
                  </a:cubicBezTo>
                  <a:lnTo>
                    <a:pt x="8233" y="2882"/>
                  </a:lnTo>
                  <a:lnTo>
                    <a:pt x="8256" y="1967"/>
                  </a:lnTo>
                  <a:lnTo>
                    <a:pt x="7501" y="2265"/>
                  </a:lnTo>
                  <a:lnTo>
                    <a:pt x="6838" y="2699"/>
                  </a:lnTo>
                  <a:lnTo>
                    <a:pt x="6038" y="2562"/>
                  </a:lnTo>
                  <a:cubicBezTo>
                    <a:pt x="5786" y="2470"/>
                    <a:pt x="4414" y="1899"/>
                    <a:pt x="4414" y="1899"/>
                  </a:cubicBezTo>
                  <a:lnTo>
                    <a:pt x="3820" y="1144"/>
                  </a:lnTo>
                  <a:cubicBezTo>
                    <a:pt x="3660" y="1053"/>
                    <a:pt x="2768" y="435"/>
                    <a:pt x="2768" y="435"/>
                  </a:cubicBezTo>
                  <a:lnTo>
                    <a:pt x="1602" y="390"/>
                  </a:lnTo>
                  <a:cubicBezTo>
                    <a:pt x="1281" y="458"/>
                    <a:pt x="961" y="504"/>
                    <a:pt x="641" y="527"/>
                  </a:cubicBezTo>
                  <a:lnTo>
                    <a:pt x="1"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2"/>
            <p:cNvSpPr/>
            <p:nvPr/>
          </p:nvSpPr>
          <p:spPr>
            <a:xfrm>
              <a:off x="4086335" y="4672828"/>
              <a:ext cx="217569" cy="286118"/>
            </a:xfrm>
            <a:custGeom>
              <a:avLst/>
              <a:gdLst/>
              <a:ahLst/>
              <a:cxnLst/>
              <a:rect l="l" t="t" r="r" b="b"/>
              <a:pathLst>
                <a:path w="6678" h="8782" extrusionOk="0">
                  <a:moveTo>
                    <a:pt x="6678" y="3865"/>
                  </a:moveTo>
                  <a:lnTo>
                    <a:pt x="2287" y="1"/>
                  </a:lnTo>
                  <a:cubicBezTo>
                    <a:pt x="1213" y="1990"/>
                    <a:pt x="138" y="4025"/>
                    <a:pt x="138" y="4025"/>
                  </a:cubicBezTo>
                  <a:cubicBezTo>
                    <a:pt x="1" y="4437"/>
                    <a:pt x="984" y="7913"/>
                    <a:pt x="1281" y="8781"/>
                  </a:cubicBezTo>
                  <a:lnTo>
                    <a:pt x="5031" y="8781"/>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9" name="Google Shape;2679;p22"/>
          <p:cNvGrpSpPr/>
          <p:nvPr/>
        </p:nvGrpSpPr>
        <p:grpSpPr>
          <a:xfrm flipH="1">
            <a:off x="8276970" y="4680928"/>
            <a:ext cx="1584642" cy="857544"/>
            <a:chOff x="2629110" y="4436653"/>
            <a:chExt cx="1584642" cy="857544"/>
          </a:xfrm>
        </p:grpSpPr>
        <p:sp>
          <p:nvSpPr>
            <p:cNvPr id="2680" name="Google Shape;2680;p22"/>
            <p:cNvSpPr/>
            <p:nvPr/>
          </p:nvSpPr>
          <p:spPr>
            <a:xfrm>
              <a:off x="2629110" y="4436653"/>
              <a:ext cx="1584626" cy="857538"/>
            </a:xfrm>
            <a:custGeom>
              <a:avLst/>
              <a:gdLst/>
              <a:ahLst/>
              <a:cxnLst/>
              <a:rect l="l" t="t" r="r" b="b"/>
              <a:pathLst>
                <a:path w="48638" h="26321" extrusionOk="0">
                  <a:moveTo>
                    <a:pt x="0" y="9765"/>
                  </a:moveTo>
                  <a:lnTo>
                    <a:pt x="4437" y="4277"/>
                  </a:lnTo>
                  <a:lnTo>
                    <a:pt x="20649" y="1"/>
                  </a:lnTo>
                  <a:lnTo>
                    <a:pt x="32540" y="1670"/>
                  </a:lnTo>
                  <a:lnTo>
                    <a:pt x="48638" y="10017"/>
                  </a:lnTo>
                  <a:lnTo>
                    <a:pt x="48020" y="17677"/>
                  </a:lnTo>
                  <a:lnTo>
                    <a:pt x="41709" y="22456"/>
                  </a:lnTo>
                  <a:lnTo>
                    <a:pt x="17516" y="26320"/>
                  </a:lnTo>
                  <a:lnTo>
                    <a:pt x="1075" y="22022"/>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2"/>
            <p:cNvSpPr/>
            <p:nvPr/>
          </p:nvSpPr>
          <p:spPr>
            <a:xfrm>
              <a:off x="3511942" y="4540226"/>
              <a:ext cx="280155" cy="493978"/>
            </a:xfrm>
            <a:custGeom>
              <a:avLst/>
              <a:gdLst/>
              <a:ahLst/>
              <a:cxnLst/>
              <a:rect l="l" t="t" r="r" b="b"/>
              <a:pathLst>
                <a:path w="8599" h="15162" extrusionOk="0">
                  <a:moveTo>
                    <a:pt x="8347" y="0"/>
                  </a:moveTo>
                  <a:lnTo>
                    <a:pt x="6792" y="1235"/>
                  </a:lnTo>
                  <a:cubicBezTo>
                    <a:pt x="6677" y="1487"/>
                    <a:pt x="5260" y="5694"/>
                    <a:pt x="5260" y="5694"/>
                  </a:cubicBezTo>
                  <a:cubicBezTo>
                    <a:pt x="5100" y="5877"/>
                    <a:pt x="2218" y="8530"/>
                    <a:pt x="2218" y="8530"/>
                  </a:cubicBezTo>
                  <a:cubicBezTo>
                    <a:pt x="2218" y="8644"/>
                    <a:pt x="2218" y="9376"/>
                    <a:pt x="2218" y="9376"/>
                  </a:cubicBezTo>
                  <a:lnTo>
                    <a:pt x="1304" y="11891"/>
                  </a:lnTo>
                  <a:cubicBezTo>
                    <a:pt x="1304" y="12005"/>
                    <a:pt x="1372" y="12829"/>
                    <a:pt x="1372" y="12829"/>
                  </a:cubicBezTo>
                  <a:lnTo>
                    <a:pt x="1007" y="13400"/>
                  </a:lnTo>
                  <a:lnTo>
                    <a:pt x="755" y="14063"/>
                  </a:lnTo>
                  <a:cubicBezTo>
                    <a:pt x="458" y="14452"/>
                    <a:pt x="0" y="15161"/>
                    <a:pt x="0" y="15161"/>
                  </a:cubicBezTo>
                  <a:lnTo>
                    <a:pt x="1258" y="14429"/>
                  </a:lnTo>
                  <a:cubicBezTo>
                    <a:pt x="1532" y="14223"/>
                    <a:pt x="2379" y="13652"/>
                    <a:pt x="2379" y="13652"/>
                  </a:cubicBezTo>
                  <a:cubicBezTo>
                    <a:pt x="2379" y="13652"/>
                    <a:pt x="1784" y="12783"/>
                    <a:pt x="1761" y="12737"/>
                  </a:cubicBezTo>
                  <a:cubicBezTo>
                    <a:pt x="1693" y="12600"/>
                    <a:pt x="1487" y="11983"/>
                    <a:pt x="1487" y="11983"/>
                  </a:cubicBezTo>
                  <a:lnTo>
                    <a:pt x="2379" y="9444"/>
                  </a:lnTo>
                  <a:cubicBezTo>
                    <a:pt x="2379" y="9399"/>
                    <a:pt x="2356" y="8758"/>
                    <a:pt x="2356" y="8758"/>
                  </a:cubicBezTo>
                  <a:lnTo>
                    <a:pt x="4208" y="7226"/>
                  </a:lnTo>
                  <a:cubicBezTo>
                    <a:pt x="4345" y="7043"/>
                    <a:pt x="5260" y="5991"/>
                    <a:pt x="5260" y="5991"/>
                  </a:cubicBezTo>
                  <a:lnTo>
                    <a:pt x="5488" y="5900"/>
                  </a:lnTo>
                  <a:lnTo>
                    <a:pt x="6037" y="4116"/>
                  </a:lnTo>
                  <a:cubicBezTo>
                    <a:pt x="6357" y="3430"/>
                    <a:pt x="7203" y="1441"/>
                    <a:pt x="7203" y="1441"/>
                  </a:cubicBezTo>
                  <a:lnTo>
                    <a:pt x="8598" y="138"/>
                  </a:lnTo>
                  <a:lnTo>
                    <a:pt x="834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2"/>
            <p:cNvSpPr/>
            <p:nvPr/>
          </p:nvSpPr>
          <p:spPr>
            <a:xfrm>
              <a:off x="3517155" y="4542474"/>
              <a:ext cx="279406" cy="493196"/>
            </a:xfrm>
            <a:custGeom>
              <a:avLst/>
              <a:gdLst/>
              <a:ahLst/>
              <a:cxnLst/>
              <a:rect l="l" t="t" r="r" b="b"/>
              <a:pathLst>
                <a:path w="8576" h="15138" extrusionOk="0">
                  <a:moveTo>
                    <a:pt x="8324" y="0"/>
                  </a:moveTo>
                  <a:lnTo>
                    <a:pt x="6792" y="1235"/>
                  </a:lnTo>
                  <a:cubicBezTo>
                    <a:pt x="6678" y="1486"/>
                    <a:pt x="5260" y="5694"/>
                    <a:pt x="5260" y="5694"/>
                  </a:cubicBezTo>
                  <a:cubicBezTo>
                    <a:pt x="5100" y="5877"/>
                    <a:pt x="2219" y="8506"/>
                    <a:pt x="2219" y="8506"/>
                  </a:cubicBezTo>
                  <a:cubicBezTo>
                    <a:pt x="2219" y="8644"/>
                    <a:pt x="2219" y="9375"/>
                    <a:pt x="2219" y="9375"/>
                  </a:cubicBezTo>
                  <a:lnTo>
                    <a:pt x="1304" y="11868"/>
                  </a:lnTo>
                  <a:cubicBezTo>
                    <a:pt x="1304" y="11982"/>
                    <a:pt x="1372" y="12805"/>
                    <a:pt x="1372" y="12805"/>
                  </a:cubicBezTo>
                  <a:lnTo>
                    <a:pt x="1007" y="13377"/>
                  </a:lnTo>
                  <a:lnTo>
                    <a:pt x="755" y="14063"/>
                  </a:lnTo>
                  <a:cubicBezTo>
                    <a:pt x="458" y="14429"/>
                    <a:pt x="0" y="15138"/>
                    <a:pt x="0" y="15138"/>
                  </a:cubicBezTo>
                  <a:lnTo>
                    <a:pt x="1258" y="14406"/>
                  </a:lnTo>
                  <a:cubicBezTo>
                    <a:pt x="1533" y="14223"/>
                    <a:pt x="2379" y="13629"/>
                    <a:pt x="2379" y="13629"/>
                  </a:cubicBezTo>
                  <a:cubicBezTo>
                    <a:pt x="2379" y="13629"/>
                    <a:pt x="1784" y="12782"/>
                    <a:pt x="1761" y="12737"/>
                  </a:cubicBezTo>
                  <a:cubicBezTo>
                    <a:pt x="1693" y="12577"/>
                    <a:pt x="1487" y="11959"/>
                    <a:pt x="1487" y="11959"/>
                  </a:cubicBezTo>
                  <a:lnTo>
                    <a:pt x="2379" y="9421"/>
                  </a:lnTo>
                  <a:cubicBezTo>
                    <a:pt x="2379" y="9375"/>
                    <a:pt x="2356" y="8735"/>
                    <a:pt x="2356" y="8735"/>
                  </a:cubicBezTo>
                  <a:lnTo>
                    <a:pt x="4208" y="7226"/>
                  </a:lnTo>
                  <a:cubicBezTo>
                    <a:pt x="4345" y="7043"/>
                    <a:pt x="5260" y="5991"/>
                    <a:pt x="5260" y="5991"/>
                  </a:cubicBezTo>
                  <a:lnTo>
                    <a:pt x="5488" y="5900"/>
                  </a:lnTo>
                  <a:lnTo>
                    <a:pt x="6037" y="4116"/>
                  </a:lnTo>
                  <a:cubicBezTo>
                    <a:pt x="6357" y="3407"/>
                    <a:pt x="7203" y="1441"/>
                    <a:pt x="7203" y="1441"/>
                  </a:cubicBezTo>
                  <a:cubicBezTo>
                    <a:pt x="7569" y="1098"/>
                    <a:pt x="8118" y="572"/>
                    <a:pt x="8575" y="137"/>
                  </a:cubicBezTo>
                  <a:lnTo>
                    <a:pt x="832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2"/>
            <p:cNvSpPr/>
            <p:nvPr/>
          </p:nvSpPr>
          <p:spPr>
            <a:xfrm>
              <a:off x="2664134" y="4959665"/>
              <a:ext cx="642966" cy="334531"/>
            </a:xfrm>
            <a:custGeom>
              <a:avLst/>
              <a:gdLst/>
              <a:ahLst/>
              <a:cxnLst/>
              <a:rect l="l" t="t" r="r" b="b"/>
              <a:pathLst>
                <a:path w="19735" h="10268" extrusionOk="0">
                  <a:moveTo>
                    <a:pt x="14818" y="1738"/>
                  </a:moveTo>
                  <a:lnTo>
                    <a:pt x="10633" y="549"/>
                  </a:lnTo>
                  <a:lnTo>
                    <a:pt x="4322" y="1144"/>
                  </a:lnTo>
                  <a:lnTo>
                    <a:pt x="0" y="5969"/>
                  </a:lnTo>
                  <a:lnTo>
                    <a:pt x="16441" y="10267"/>
                  </a:lnTo>
                  <a:lnTo>
                    <a:pt x="19734" y="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2"/>
            <p:cNvSpPr/>
            <p:nvPr/>
          </p:nvSpPr>
          <p:spPr>
            <a:xfrm>
              <a:off x="3893393" y="4762977"/>
              <a:ext cx="320359" cy="405328"/>
            </a:xfrm>
            <a:custGeom>
              <a:avLst/>
              <a:gdLst/>
              <a:ahLst/>
              <a:cxnLst/>
              <a:rect l="l" t="t" r="r" b="b"/>
              <a:pathLst>
                <a:path w="9833" h="12441" extrusionOk="0">
                  <a:moveTo>
                    <a:pt x="9215" y="7661"/>
                  </a:moveTo>
                  <a:lnTo>
                    <a:pt x="9833" y="1"/>
                  </a:lnTo>
                  <a:lnTo>
                    <a:pt x="0" y="7364"/>
                  </a:lnTo>
                  <a:lnTo>
                    <a:pt x="2904" y="12440"/>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2"/>
            <p:cNvSpPr/>
            <p:nvPr/>
          </p:nvSpPr>
          <p:spPr>
            <a:xfrm>
              <a:off x="3199789" y="4959665"/>
              <a:ext cx="788241" cy="334531"/>
            </a:xfrm>
            <a:custGeom>
              <a:avLst/>
              <a:gdLst/>
              <a:ahLst/>
              <a:cxnLst/>
              <a:rect l="l" t="t" r="r" b="b"/>
              <a:pathLst>
                <a:path w="24194" h="10268" extrusionOk="0">
                  <a:moveTo>
                    <a:pt x="21289" y="1327"/>
                  </a:moveTo>
                  <a:lnTo>
                    <a:pt x="15915" y="1075"/>
                  </a:lnTo>
                  <a:lnTo>
                    <a:pt x="12828" y="2882"/>
                  </a:lnTo>
                  <a:lnTo>
                    <a:pt x="13194" y="1395"/>
                  </a:lnTo>
                  <a:lnTo>
                    <a:pt x="3293" y="0"/>
                  </a:lnTo>
                  <a:lnTo>
                    <a:pt x="0" y="10267"/>
                  </a:lnTo>
                  <a:lnTo>
                    <a:pt x="24193" y="6403"/>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2"/>
            <p:cNvSpPr/>
            <p:nvPr/>
          </p:nvSpPr>
          <p:spPr>
            <a:xfrm>
              <a:off x="2773637" y="4436653"/>
              <a:ext cx="528220" cy="182578"/>
            </a:xfrm>
            <a:custGeom>
              <a:avLst/>
              <a:gdLst/>
              <a:ahLst/>
              <a:cxnLst/>
              <a:rect l="l" t="t" r="r" b="b"/>
              <a:pathLst>
                <a:path w="16213" h="5604" extrusionOk="0">
                  <a:moveTo>
                    <a:pt x="16213" y="1"/>
                  </a:moveTo>
                  <a:lnTo>
                    <a:pt x="1" y="4277"/>
                  </a:lnTo>
                  <a:lnTo>
                    <a:pt x="5900" y="5603"/>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2"/>
            <p:cNvSpPr/>
            <p:nvPr/>
          </p:nvSpPr>
          <p:spPr>
            <a:xfrm>
              <a:off x="2629110" y="4575999"/>
              <a:ext cx="336779" cy="578132"/>
            </a:xfrm>
            <a:custGeom>
              <a:avLst/>
              <a:gdLst/>
              <a:ahLst/>
              <a:cxnLst/>
              <a:rect l="l" t="t" r="r" b="b"/>
              <a:pathLst>
                <a:path w="10337" h="17745" extrusionOk="0">
                  <a:moveTo>
                    <a:pt x="5397" y="12920"/>
                  </a:moveTo>
                  <a:lnTo>
                    <a:pt x="7112" y="7157"/>
                  </a:lnTo>
                  <a:lnTo>
                    <a:pt x="6449" y="5968"/>
                  </a:lnTo>
                  <a:lnTo>
                    <a:pt x="8004" y="5259"/>
                  </a:lnTo>
                  <a:lnTo>
                    <a:pt x="10336" y="1326"/>
                  </a:lnTo>
                  <a:lnTo>
                    <a:pt x="4437" y="0"/>
                  </a:lnTo>
                  <a:lnTo>
                    <a:pt x="0" y="5488"/>
                  </a:lnTo>
                  <a:lnTo>
                    <a:pt x="1075" y="17745"/>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2"/>
            <p:cNvSpPr/>
            <p:nvPr/>
          </p:nvSpPr>
          <p:spPr>
            <a:xfrm>
              <a:off x="2773637" y="4575999"/>
              <a:ext cx="192255" cy="43234"/>
            </a:xfrm>
            <a:custGeom>
              <a:avLst/>
              <a:gdLst/>
              <a:ahLst/>
              <a:cxnLst/>
              <a:rect l="l" t="t" r="r" b="b"/>
              <a:pathLst>
                <a:path w="5901" h="1327" extrusionOk="0">
                  <a:moveTo>
                    <a:pt x="5900" y="1326"/>
                  </a:moveTo>
                  <a:lnTo>
                    <a:pt x="1" y="0"/>
                  </a:lnTo>
                  <a:lnTo>
                    <a:pt x="2516" y="823"/>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2"/>
            <p:cNvSpPr/>
            <p:nvPr/>
          </p:nvSpPr>
          <p:spPr>
            <a:xfrm>
              <a:off x="3893393" y="4757015"/>
              <a:ext cx="320359" cy="245881"/>
            </a:xfrm>
            <a:custGeom>
              <a:avLst/>
              <a:gdLst/>
              <a:ahLst/>
              <a:cxnLst/>
              <a:rect l="l" t="t" r="r" b="b"/>
              <a:pathLst>
                <a:path w="9833" h="7547" extrusionOk="0">
                  <a:moveTo>
                    <a:pt x="9444" y="1"/>
                  </a:moveTo>
                  <a:lnTo>
                    <a:pt x="0" y="7547"/>
                  </a:lnTo>
                  <a:lnTo>
                    <a:pt x="9833" y="184"/>
                  </a:lnTo>
                  <a:lnTo>
                    <a:pt x="944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2"/>
            <p:cNvSpPr/>
            <p:nvPr/>
          </p:nvSpPr>
          <p:spPr>
            <a:xfrm>
              <a:off x="3199789" y="4959665"/>
              <a:ext cx="107319" cy="334531"/>
            </a:xfrm>
            <a:custGeom>
              <a:avLst/>
              <a:gdLst/>
              <a:ahLst/>
              <a:cxnLst/>
              <a:rect l="l" t="t" r="r" b="b"/>
              <a:pathLst>
                <a:path w="3294" h="10268" extrusionOk="0">
                  <a:moveTo>
                    <a:pt x="3293" y="0"/>
                  </a:moveTo>
                  <a:lnTo>
                    <a:pt x="0" y="10267"/>
                  </a:lnTo>
                  <a:cubicBezTo>
                    <a:pt x="0" y="10267"/>
                    <a:pt x="1715" y="6083"/>
                    <a:pt x="2035" y="5351"/>
                  </a:cubicBezTo>
                  <a:lnTo>
                    <a:pt x="3293" y="0"/>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2"/>
            <p:cNvSpPr/>
            <p:nvPr/>
          </p:nvSpPr>
          <p:spPr>
            <a:xfrm>
              <a:off x="3617730" y="4994689"/>
              <a:ext cx="100607" cy="58872"/>
            </a:xfrm>
            <a:custGeom>
              <a:avLst/>
              <a:gdLst/>
              <a:ahLst/>
              <a:cxnLst/>
              <a:rect l="l" t="t" r="r" b="b"/>
              <a:pathLst>
                <a:path w="3088" h="1807" extrusionOk="0">
                  <a:moveTo>
                    <a:pt x="3087" y="0"/>
                  </a:moveTo>
                  <a:lnTo>
                    <a:pt x="1350" y="503"/>
                  </a:lnTo>
                  <a:lnTo>
                    <a:pt x="0" y="1807"/>
                  </a:lnTo>
                  <a:lnTo>
                    <a:pt x="308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2"/>
            <p:cNvSpPr/>
            <p:nvPr/>
          </p:nvSpPr>
          <p:spPr>
            <a:xfrm>
              <a:off x="2965861" y="4436653"/>
              <a:ext cx="350919" cy="182578"/>
            </a:xfrm>
            <a:custGeom>
              <a:avLst/>
              <a:gdLst/>
              <a:ahLst/>
              <a:cxnLst/>
              <a:rect l="l" t="t" r="r" b="b"/>
              <a:pathLst>
                <a:path w="10771" h="5604" extrusionOk="0">
                  <a:moveTo>
                    <a:pt x="10313" y="1"/>
                  </a:moveTo>
                  <a:lnTo>
                    <a:pt x="0" y="5603"/>
                  </a:lnTo>
                  <a:lnTo>
                    <a:pt x="10770" y="70"/>
                  </a:lnTo>
                  <a:lnTo>
                    <a:pt x="10313"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22"/>
          <p:cNvGrpSpPr/>
          <p:nvPr/>
        </p:nvGrpSpPr>
        <p:grpSpPr>
          <a:xfrm rot="-1326597" flipH="1">
            <a:off x="955193" y="4467325"/>
            <a:ext cx="1112370" cy="1277784"/>
            <a:chOff x="7052150" y="4090747"/>
            <a:chExt cx="1112326" cy="1277733"/>
          </a:xfrm>
        </p:grpSpPr>
        <p:sp>
          <p:nvSpPr>
            <p:cNvPr id="2694" name="Google Shape;2694;p22"/>
            <p:cNvSpPr/>
            <p:nvPr/>
          </p:nvSpPr>
          <p:spPr>
            <a:xfrm>
              <a:off x="7838198" y="4268049"/>
              <a:ext cx="43983" cy="397867"/>
            </a:xfrm>
            <a:custGeom>
              <a:avLst/>
              <a:gdLst/>
              <a:ahLst/>
              <a:cxnLst/>
              <a:rect l="l" t="t" r="r" b="b"/>
              <a:pathLst>
                <a:path w="1350" h="12212" extrusionOk="0">
                  <a:moveTo>
                    <a:pt x="1349" y="1"/>
                  </a:moveTo>
                  <a:lnTo>
                    <a:pt x="960" y="161"/>
                  </a:lnTo>
                  <a:lnTo>
                    <a:pt x="0" y="12212"/>
                  </a:lnTo>
                  <a:lnTo>
                    <a:pt x="1349"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2"/>
            <p:cNvSpPr/>
            <p:nvPr/>
          </p:nvSpPr>
          <p:spPr>
            <a:xfrm>
              <a:off x="7685461" y="4788064"/>
              <a:ext cx="26846" cy="113281"/>
            </a:xfrm>
            <a:custGeom>
              <a:avLst/>
              <a:gdLst/>
              <a:ahLst/>
              <a:cxnLst/>
              <a:rect l="l" t="t" r="r" b="b"/>
              <a:pathLst>
                <a:path w="824" h="3477" extrusionOk="0">
                  <a:moveTo>
                    <a:pt x="824" y="1"/>
                  </a:moveTo>
                  <a:lnTo>
                    <a:pt x="0" y="1602"/>
                  </a:lnTo>
                  <a:lnTo>
                    <a:pt x="23" y="3477"/>
                  </a:lnTo>
                  <a:lnTo>
                    <a:pt x="82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2"/>
            <p:cNvSpPr/>
            <p:nvPr/>
          </p:nvSpPr>
          <p:spPr>
            <a:xfrm>
              <a:off x="7052150" y="4090747"/>
              <a:ext cx="1112314" cy="1277722"/>
            </a:xfrm>
            <a:custGeom>
              <a:avLst/>
              <a:gdLst/>
              <a:ahLst/>
              <a:cxnLst/>
              <a:rect l="l" t="t" r="r" b="b"/>
              <a:pathLst>
                <a:path w="34141" h="39218" extrusionOk="0">
                  <a:moveTo>
                    <a:pt x="24697" y="92"/>
                  </a:moveTo>
                  <a:lnTo>
                    <a:pt x="28447" y="1"/>
                  </a:lnTo>
                  <a:cubicBezTo>
                    <a:pt x="28950" y="298"/>
                    <a:pt x="32197" y="3248"/>
                    <a:pt x="32700" y="4002"/>
                  </a:cubicBezTo>
                  <a:cubicBezTo>
                    <a:pt x="33615" y="8073"/>
                    <a:pt x="34118" y="20146"/>
                    <a:pt x="34141" y="20306"/>
                  </a:cubicBezTo>
                  <a:cubicBezTo>
                    <a:pt x="34141" y="22639"/>
                    <a:pt x="26983" y="35353"/>
                    <a:pt x="27075" y="35513"/>
                  </a:cubicBezTo>
                  <a:cubicBezTo>
                    <a:pt x="26457" y="36359"/>
                    <a:pt x="13904" y="39103"/>
                    <a:pt x="13423" y="39171"/>
                  </a:cubicBezTo>
                  <a:cubicBezTo>
                    <a:pt x="12920" y="39217"/>
                    <a:pt x="10496" y="38668"/>
                    <a:pt x="10496" y="38668"/>
                  </a:cubicBezTo>
                  <a:cubicBezTo>
                    <a:pt x="9079" y="37914"/>
                    <a:pt x="1464" y="30390"/>
                    <a:pt x="1304" y="30185"/>
                  </a:cubicBezTo>
                  <a:cubicBezTo>
                    <a:pt x="1121" y="29979"/>
                    <a:pt x="801" y="27967"/>
                    <a:pt x="801" y="27967"/>
                  </a:cubicBezTo>
                  <a:lnTo>
                    <a:pt x="1" y="27303"/>
                  </a:lnTo>
                  <a:cubicBezTo>
                    <a:pt x="1" y="27303"/>
                    <a:pt x="389" y="21770"/>
                    <a:pt x="641" y="19895"/>
                  </a:cubicBezTo>
                  <a:cubicBezTo>
                    <a:pt x="892" y="18020"/>
                    <a:pt x="2447" y="13766"/>
                    <a:pt x="2585" y="13698"/>
                  </a:cubicBezTo>
                  <a:cubicBezTo>
                    <a:pt x="3065" y="13355"/>
                    <a:pt x="3934" y="12715"/>
                    <a:pt x="3934" y="12715"/>
                  </a:cubicBezTo>
                  <a:lnTo>
                    <a:pt x="4803" y="12737"/>
                  </a:lnTo>
                  <a:lnTo>
                    <a:pt x="5054" y="12280"/>
                  </a:lnTo>
                  <a:cubicBezTo>
                    <a:pt x="5351" y="12029"/>
                    <a:pt x="5672" y="11800"/>
                    <a:pt x="6037" y="11617"/>
                  </a:cubicBezTo>
                  <a:lnTo>
                    <a:pt x="6609" y="11548"/>
                  </a:lnTo>
                  <a:lnTo>
                    <a:pt x="6929" y="10931"/>
                  </a:lnTo>
                  <a:cubicBezTo>
                    <a:pt x="6929" y="10931"/>
                    <a:pt x="14864" y="5603"/>
                    <a:pt x="24697" y="92"/>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2"/>
            <p:cNvSpPr/>
            <p:nvPr/>
          </p:nvSpPr>
          <p:spPr>
            <a:xfrm>
              <a:off x="7952119" y="4090747"/>
              <a:ext cx="212356" cy="664567"/>
            </a:xfrm>
            <a:custGeom>
              <a:avLst/>
              <a:gdLst/>
              <a:ahLst/>
              <a:cxnLst/>
              <a:rect l="l" t="t" r="r" b="b"/>
              <a:pathLst>
                <a:path w="6518" h="20398" extrusionOk="0">
                  <a:moveTo>
                    <a:pt x="3179" y="19689"/>
                  </a:moveTo>
                  <a:lnTo>
                    <a:pt x="595" y="20238"/>
                  </a:lnTo>
                  <a:lnTo>
                    <a:pt x="1" y="19392"/>
                  </a:lnTo>
                  <a:cubicBezTo>
                    <a:pt x="1" y="19392"/>
                    <a:pt x="801" y="11228"/>
                    <a:pt x="778" y="10497"/>
                  </a:cubicBezTo>
                  <a:cubicBezTo>
                    <a:pt x="709" y="10199"/>
                    <a:pt x="847" y="1373"/>
                    <a:pt x="824" y="1"/>
                  </a:cubicBezTo>
                  <a:cubicBezTo>
                    <a:pt x="1327" y="298"/>
                    <a:pt x="4574" y="3248"/>
                    <a:pt x="5077" y="4002"/>
                  </a:cubicBezTo>
                  <a:cubicBezTo>
                    <a:pt x="5992" y="8073"/>
                    <a:pt x="6472" y="20146"/>
                    <a:pt x="6518" y="20306"/>
                  </a:cubicBezTo>
                  <a:lnTo>
                    <a:pt x="6518" y="20398"/>
                  </a:lnTo>
                  <a:lnTo>
                    <a:pt x="3499" y="20192"/>
                  </a:lnTo>
                  <a:cubicBezTo>
                    <a:pt x="3362" y="20055"/>
                    <a:pt x="3248" y="19872"/>
                    <a:pt x="3179" y="19689"/>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2"/>
            <p:cNvSpPr/>
            <p:nvPr/>
          </p:nvSpPr>
          <p:spPr>
            <a:xfrm>
              <a:off x="7718941" y="4722513"/>
              <a:ext cx="445532" cy="530468"/>
            </a:xfrm>
            <a:custGeom>
              <a:avLst/>
              <a:gdLst/>
              <a:ahLst/>
              <a:cxnLst/>
              <a:rect l="l" t="t" r="r" b="b"/>
              <a:pathLst>
                <a:path w="13675" h="16282" extrusionOk="0">
                  <a:moveTo>
                    <a:pt x="0" y="11365"/>
                  </a:moveTo>
                  <a:cubicBezTo>
                    <a:pt x="0" y="11365"/>
                    <a:pt x="2790" y="7730"/>
                    <a:pt x="3179" y="7181"/>
                  </a:cubicBezTo>
                  <a:lnTo>
                    <a:pt x="3339" y="5306"/>
                  </a:lnTo>
                  <a:cubicBezTo>
                    <a:pt x="3339" y="5306"/>
                    <a:pt x="6860" y="549"/>
                    <a:pt x="7158" y="1"/>
                  </a:cubicBezTo>
                  <a:lnTo>
                    <a:pt x="7775" y="847"/>
                  </a:lnTo>
                  <a:lnTo>
                    <a:pt x="10336" y="298"/>
                  </a:lnTo>
                  <a:cubicBezTo>
                    <a:pt x="10405" y="481"/>
                    <a:pt x="10519" y="664"/>
                    <a:pt x="10656" y="801"/>
                  </a:cubicBezTo>
                  <a:lnTo>
                    <a:pt x="13675" y="1007"/>
                  </a:lnTo>
                  <a:cubicBezTo>
                    <a:pt x="13469" y="3591"/>
                    <a:pt x="6540" y="15962"/>
                    <a:pt x="6632" y="16122"/>
                  </a:cubicBezTo>
                  <a:cubicBezTo>
                    <a:pt x="6563" y="16190"/>
                    <a:pt x="6472" y="16236"/>
                    <a:pt x="6403" y="16282"/>
                  </a:cubicBezTo>
                  <a:cubicBezTo>
                    <a:pt x="5786" y="16076"/>
                    <a:pt x="5054" y="15801"/>
                    <a:pt x="4825" y="15664"/>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2"/>
            <p:cNvSpPr/>
            <p:nvPr/>
          </p:nvSpPr>
          <p:spPr>
            <a:xfrm>
              <a:off x="7096850" y="5077150"/>
              <a:ext cx="829976" cy="291330"/>
            </a:xfrm>
            <a:custGeom>
              <a:avLst/>
              <a:gdLst/>
              <a:ahLst/>
              <a:cxnLst/>
              <a:rect l="l" t="t" r="r" b="b"/>
              <a:pathLst>
                <a:path w="25475" h="8942" extrusionOk="0">
                  <a:moveTo>
                    <a:pt x="8507" y="1784"/>
                  </a:moveTo>
                  <a:lnTo>
                    <a:pt x="15001" y="1235"/>
                  </a:lnTo>
                  <a:cubicBezTo>
                    <a:pt x="15001" y="1235"/>
                    <a:pt x="18500" y="572"/>
                    <a:pt x="19094" y="480"/>
                  </a:cubicBezTo>
                  <a:lnTo>
                    <a:pt x="23896" y="4779"/>
                  </a:lnTo>
                  <a:cubicBezTo>
                    <a:pt x="24125" y="4894"/>
                    <a:pt x="24857" y="5168"/>
                    <a:pt x="25474" y="5397"/>
                  </a:cubicBezTo>
                  <a:cubicBezTo>
                    <a:pt x="23645" y="6403"/>
                    <a:pt x="12509" y="8827"/>
                    <a:pt x="12051" y="8872"/>
                  </a:cubicBezTo>
                  <a:cubicBezTo>
                    <a:pt x="11571" y="8941"/>
                    <a:pt x="9124" y="8392"/>
                    <a:pt x="9124" y="8392"/>
                  </a:cubicBezTo>
                  <a:cubicBezTo>
                    <a:pt x="7752" y="7660"/>
                    <a:pt x="801" y="823"/>
                    <a:pt x="1" y="0"/>
                  </a:cubicBezTo>
                  <a:cubicBezTo>
                    <a:pt x="1899" y="412"/>
                    <a:pt x="7021" y="1669"/>
                    <a:pt x="8507" y="1784"/>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2"/>
            <p:cNvSpPr/>
            <p:nvPr/>
          </p:nvSpPr>
          <p:spPr>
            <a:xfrm>
              <a:off x="7718941" y="4722513"/>
              <a:ext cx="233208" cy="370304"/>
            </a:xfrm>
            <a:custGeom>
              <a:avLst/>
              <a:gdLst/>
              <a:ahLst/>
              <a:cxnLst/>
              <a:rect l="l" t="t" r="r" b="b"/>
              <a:pathLst>
                <a:path w="7158" h="11366" extrusionOk="0">
                  <a:moveTo>
                    <a:pt x="7157" y="1"/>
                  </a:moveTo>
                  <a:cubicBezTo>
                    <a:pt x="6859" y="551"/>
                    <a:pt x="3156" y="5168"/>
                    <a:pt x="3156" y="5168"/>
                  </a:cubicBezTo>
                  <a:lnTo>
                    <a:pt x="2882" y="7066"/>
                  </a:lnTo>
                  <a:cubicBezTo>
                    <a:pt x="2493" y="7615"/>
                    <a:pt x="0" y="11365"/>
                    <a:pt x="0" y="11365"/>
                  </a:cubicBezTo>
                  <a:cubicBezTo>
                    <a:pt x="0" y="11365"/>
                    <a:pt x="2790" y="7730"/>
                    <a:pt x="3179" y="7181"/>
                  </a:cubicBezTo>
                  <a:lnTo>
                    <a:pt x="3339" y="5306"/>
                  </a:lnTo>
                  <a:cubicBezTo>
                    <a:pt x="3339" y="5306"/>
                    <a:pt x="6859" y="551"/>
                    <a:pt x="715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2"/>
            <p:cNvSpPr/>
            <p:nvPr/>
          </p:nvSpPr>
          <p:spPr>
            <a:xfrm>
              <a:off x="7718941" y="5092788"/>
              <a:ext cx="149021" cy="132633"/>
            </a:xfrm>
            <a:custGeom>
              <a:avLst/>
              <a:gdLst/>
              <a:ahLst/>
              <a:cxnLst/>
              <a:rect l="l" t="t" r="r" b="b"/>
              <a:pathLst>
                <a:path w="4574" h="4071" extrusionOk="0">
                  <a:moveTo>
                    <a:pt x="0" y="0"/>
                  </a:moveTo>
                  <a:lnTo>
                    <a:pt x="0" y="0"/>
                  </a:lnTo>
                  <a:cubicBezTo>
                    <a:pt x="1" y="1"/>
                    <a:pt x="1578" y="1761"/>
                    <a:pt x="1830" y="1990"/>
                  </a:cubicBezTo>
                  <a:cubicBezTo>
                    <a:pt x="1921" y="2058"/>
                    <a:pt x="4574" y="4071"/>
                    <a:pt x="4574" y="4071"/>
                  </a:cubicBezTo>
                  <a:lnTo>
                    <a:pt x="0" y="0"/>
                  </a:lnTo>
                  <a:close/>
                </a:path>
              </a:pathLst>
            </a:custGeom>
            <a:solidFill>
              <a:srgbClr val="665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2"/>
            <p:cNvSpPr/>
            <p:nvPr/>
          </p:nvSpPr>
          <p:spPr>
            <a:xfrm>
              <a:off x="7971504" y="4726976"/>
              <a:ext cx="192971" cy="28345"/>
            </a:xfrm>
            <a:custGeom>
              <a:avLst/>
              <a:gdLst/>
              <a:ahLst/>
              <a:cxnLst/>
              <a:rect l="l" t="t" r="r" b="b"/>
              <a:pathLst>
                <a:path w="5923" h="870" extrusionOk="0">
                  <a:moveTo>
                    <a:pt x="0" y="687"/>
                  </a:moveTo>
                  <a:lnTo>
                    <a:pt x="2561" y="24"/>
                  </a:lnTo>
                  <a:lnTo>
                    <a:pt x="2630" y="1"/>
                  </a:lnTo>
                  <a:lnTo>
                    <a:pt x="2721" y="138"/>
                  </a:lnTo>
                  <a:cubicBezTo>
                    <a:pt x="2744" y="184"/>
                    <a:pt x="2744" y="207"/>
                    <a:pt x="2767" y="229"/>
                  </a:cubicBezTo>
                  <a:cubicBezTo>
                    <a:pt x="2790" y="275"/>
                    <a:pt x="2813" y="298"/>
                    <a:pt x="2858" y="344"/>
                  </a:cubicBezTo>
                  <a:cubicBezTo>
                    <a:pt x="2881" y="390"/>
                    <a:pt x="2927" y="435"/>
                    <a:pt x="2996" y="481"/>
                  </a:cubicBezTo>
                  <a:lnTo>
                    <a:pt x="5923" y="870"/>
                  </a:lnTo>
                  <a:lnTo>
                    <a:pt x="2881" y="847"/>
                  </a:lnTo>
                  <a:lnTo>
                    <a:pt x="2813" y="847"/>
                  </a:lnTo>
                  <a:lnTo>
                    <a:pt x="2767" y="801"/>
                  </a:lnTo>
                  <a:cubicBezTo>
                    <a:pt x="2698" y="710"/>
                    <a:pt x="2630" y="618"/>
                    <a:pt x="2584" y="527"/>
                  </a:cubicBezTo>
                  <a:cubicBezTo>
                    <a:pt x="2538" y="481"/>
                    <a:pt x="2515" y="435"/>
                    <a:pt x="2493" y="367"/>
                  </a:cubicBezTo>
                  <a:lnTo>
                    <a:pt x="2493" y="321"/>
                  </a:lnTo>
                  <a:lnTo>
                    <a:pt x="23" y="71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2"/>
            <p:cNvSpPr/>
            <p:nvPr/>
          </p:nvSpPr>
          <p:spPr>
            <a:xfrm>
              <a:off x="7207852" y="4454311"/>
              <a:ext cx="385943" cy="698092"/>
            </a:xfrm>
            <a:custGeom>
              <a:avLst/>
              <a:gdLst/>
              <a:ahLst/>
              <a:cxnLst/>
              <a:rect l="l" t="t" r="r" b="b"/>
              <a:pathLst>
                <a:path w="11846" h="21427" extrusionOk="0">
                  <a:moveTo>
                    <a:pt x="2036" y="1"/>
                  </a:moveTo>
                  <a:lnTo>
                    <a:pt x="1830" y="389"/>
                  </a:lnTo>
                  <a:lnTo>
                    <a:pt x="1350" y="458"/>
                  </a:lnTo>
                  <a:cubicBezTo>
                    <a:pt x="1510" y="572"/>
                    <a:pt x="1739" y="755"/>
                    <a:pt x="1784" y="801"/>
                  </a:cubicBezTo>
                  <a:cubicBezTo>
                    <a:pt x="1784" y="801"/>
                    <a:pt x="2082" y="1327"/>
                    <a:pt x="2173" y="1487"/>
                  </a:cubicBezTo>
                  <a:cubicBezTo>
                    <a:pt x="2082" y="1614"/>
                    <a:pt x="1948" y="1684"/>
                    <a:pt x="1804" y="1684"/>
                  </a:cubicBezTo>
                  <a:cubicBezTo>
                    <a:pt x="1768" y="1684"/>
                    <a:pt x="1730" y="1679"/>
                    <a:pt x="1693" y="1670"/>
                  </a:cubicBezTo>
                  <a:lnTo>
                    <a:pt x="572" y="1373"/>
                  </a:lnTo>
                  <a:lnTo>
                    <a:pt x="275" y="1121"/>
                  </a:lnTo>
                  <a:lnTo>
                    <a:pt x="184" y="1327"/>
                  </a:lnTo>
                  <a:lnTo>
                    <a:pt x="184" y="1441"/>
                  </a:lnTo>
                  <a:lnTo>
                    <a:pt x="115" y="1441"/>
                  </a:lnTo>
                  <a:lnTo>
                    <a:pt x="47" y="1578"/>
                  </a:lnTo>
                  <a:lnTo>
                    <a:pt x="1" y="1578"/>
                  </a:lnTo>
                  <a:cubicBezTo>
                    <a:pt x="481" y="1693"/>
                    <a:pt x="1510" y="1876"/>
                    <a:pt x="1899" y="1967"/>
                  </a:cubicBezTo>
                  <a:cubicBezTo>
                    <a:pt x="1899" y="1967"/>
                    <a:pt x="3339" y="3042"/>
                    <a:pt x="3774" y="3339"/>
                  </a:cubicBezTo>
                  <a:cubicBezTo>
                    <a:pt x="3774" y="3339"/>
                    <a:pt x="5260" y="5031"/>
                    <a:pt x="5946" y="5809"/>
                  </a:cubicBezTo>
                  <a:cubicBezTo>
                    <a:pt x="5946" y="5809"/>
                    <a:pt x="6746" y="8187"/>
                    <a:pt x="7044" y="9033"/>
                  </a:cubicBezTo>
                  <a:lnTo>
                    <a:pt x="7501" y="11160"/>
                  </a:lnTo>
                  <a:lnTo>
                    <a:pt x="7730" y="11274"/>
                  </a:lnTo>
                  <a:cubicBezTo>
                    <a:pt x="7730" y="11274"/>
                    <a:pt x="8713" y="12600"/>
                    <a:pt x="8850" y="12806"/>
                  </a:cubicBezTo>
                  <a:lnTo>
                    <a:pt x="10840" y="14772"/>
                  </a:lnTo>
                  <a:cubicBezTo>
                    <a:pt x="10840" y="14772"/>
                    <a:pt x="10748" y="15504"/>
                    <a:pt x="10748" y="15550"/>
                  </a:cubicBezTo>
                  <a:lnTo>
                    <a:pt x="11503" y="18568"/>
                  </a:lnTo>
                  <a:cubicBezTo>
                    <a:pt x="11503" y="18568"/>
                    <a:pt x="11205" y="19277"/>
                    <a:pt x="11137" y="19437"/>
                  </a:cubicBezTo>
                  <a:cubicBezTo>
                    <a:pt x="11091" y="19483"/>
                    <a:pt x="10314" y="20421"/>
                    <a:pt x="10314" y="20421"/>
                  </a:cubicBezTo>
                  <a:cubicBezTo>
                    <a:pt x="10314" y="20421"/>
                    <a:pt x="11251" y="21175"/>
                    <a:pt x="11526" y="21427"/>
                  </a:cubicBezTo>
                  <a:cubicBezTo>
                    <a:pt x="11594" y="21312"/>
                    <a:pt x="11686" y="21244"/>
                    <a:pt x="11823" y="21198"/>
                  </a:cubicBezTo>
                  <a:lnTo>
                    <a:pt x="11846" y="20306"/>
                  </a:lnTo>
                  <a:lnTo>
                    <a:pt x="11548" y="19552"/>
                  </a:lnTo>
                  <a:cubicBezTo>
                    <a:pt x="11548" y="19552"/>
                    <a:pt x="11754" y="18614"/>
                    <a:pt x="11754" y="18477"/>
                  </a:cubicBezTo>
                  <a:lnTo>
                    <a:pt x="10908" y="15481"/>
                  </a:lnTo>
                  <a:cubicBezTo>
                    <a:pt x="10908" y="15481"/>
                    <a:pt x="11000" y="14658"/>
                    <a:pt x="11000" y="14498"/>
                  </a:cubicBezTo>
                  <a:cubicBezTo>
                    <a:pt x="11000" y="14498"/>
                    <a:pt x="7936" y="11160"/>
                    <a:pt x="7775" y="10908"/>
                  </a:cubicBezTo>
                  <a:cubicBezTo>
                    <a:pt x="7775" y="10908"/>
                    <a:pt x="6564" y="5900"/>
                    <a:pt x="6449" y="5603"/>
                  </a:cubicBezTo>
                  <a:lnTo>
                    <a:pt x="3957" y="3248"/>
                  </a:lnTo>
                  <a:cubicBezTo>
                    <a:pt x="3957" y="3248"/>
                    <a:pt x="3888" y="2859"/>
                    <a:pt x="3797" y="2447"/>
                  </a:cubicBezTo>
                  <a:cubicBezTo>
                    <a:pt x="3797" y="2447"/>
                    <a:pt x="2310" y="938"/>
                    <a:pt x="2196" y="778"/>
                  </a:cubicBezTo>
                  <a:lnTo>
                    <a:pt x="203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2"/>
            <p:cNvSpPr/>
            <p:nvPr/>
          </p:nvSpPr>
          <p:spPr>
            <a:xfrm>
              <a:off x="7197426" y="4455810"/>
              <a:ext cx="428394" cy="730118"/>
            </a:xfrm>
            <a:custGeom>
              <a:avLst/>
              <a:gdLst/>
              <a:ahLst/>
              <a:cxnLst/>
              <a:rect l="l" t="t" r="r" b="b"/>
              <a:pathLst>
                <a:path w="13149" h="22410" extrusionOk="0">
                  <a:moveTo>
                    <a:pt x="2333" y="0"/>
                  </a:moveTo>
                  <a:lnTo>
                    <a:pt x="2150" y="343"/>
                  </a:lnTo>
                  <a:lnTo>
                    <a:pt x="1578" y="412"/>
                  </a:lnTo>
                  <a:cubicBezTo>
                    <a:pt x="1739" y="526"/>
                    <a:pt x="1967" y="732"/>
                    <a:pt x="2036" y="801"/>
                  </a:cubicBezTo>
                  <a:cubicBezTo>
                    <a:pt x="2036" y="801"/>
                    <a:pt x="2333" y="1327"/>
                    <a:pt x="2425" y="1487"/>
                  </a:cubicBezTo>
                  <a:cubicBezTo>
                    <a:pt x="2325" y="1606"/>
                    <a:pt x="2173" y="1674"/>
                    <a:pt x="2014" y="1674"/>
                  </a:cubicBezTo>
                  <a:cubicBezTo>
                    <a:pt x="1991" y="1674"/>
                    <a:pt x="1968" y="1673"/>
                    <a:pt x="1944" y="1670"/>
                  </a:cubicBezTo>
                  <a:lnTo>
                    <a:pt x="824" y="1350"/>
                  </a:lnTo>
                  <a:cubicBezTo>
                    <a:pt x="755" y="1258"/>
                    <a:pt x="664" y="1189"/>
                    <a:pt x="595" y="1121"/>
                  </a:cubicBezTo>
                  <a:lnTo>
                    <a:pt x="435" y="1418"/>
                  </a:lnTo>
                  <a:lnTo>
                    <a:pt x="1" y="1532"/>
                  </a:lnTo>
                  <a:cubicBezTo>
                    <a:pt x="1" y="1532"/>
                    <a:pt x="1647" y="1853"/>
                    <a:pt x="2150" y="1967"/>
                  </a:cubicBezTo>
                  <a:cubicBezTo>
                    <a:pt x="2150" y="1967"/>
                    <a:pt x="3591" y="3042"/>
                    <a:pt x="4025" y="3316"/>
                  </a:cubicBezTo>
                  <a:cubicBezTo>
                    <a:pt x="4025" y="3316"/>
                    <a:pt x="5512" y="5031"/>
                    <a:pt x="6198" y="5809"/>
                  </a:cubicBezTo>
                  <a:cubicBezTo>
                    <a:pt x="6198" y="5809"/>
                    <a:pt x="6975" y="8187"/>
                    <a:pt x="7272" y="9033"/>
                  </a:cubicBezTo>
                  <a:lnTo>
                    <a:pt x="7730" y="11159"/>
                  </a:lnTo>
                  <a:lnTo>
                    <a:pt x="7981" y="11296"/>
                  </a:lnTo>
                  <a:cubicBezTo>
                    <a:pt x="7981" y="11296"/>
                    <a:pt x="8942" y="12600"/>
                    <a:pt x="9079" y="12829"/>
                  </a:cubicBezTo>
                  <a:lnTo>
                    <a:pt x="11068" y="14772"/>
                  </a:lnTo>
                  <a:cubicBezTo>
                    <a:pt x="11068" y="14772"/>
                    <a:pt x="10977" y="15504"/>
                    <a:pt x="10977" y="15550"/>
                  </a:cubicBezTo>
                  <a:lnTo>
                    <a:pt x="11754" y="18591"/>
                  </a:lnTo>
                  <a:cubicBezTo>
                    <a:pt x="11754" y="18591"/>
                    <a:pt x="11434" y="19277"/>
                    <a:pt x="11365" y="19437"/>
                  </a:cubicBezTo>
                  <a:cubicBezTo>
                    <a:pt x="11343" y="19483"/>
                    <a:pt x="10542" y="20420"/>
                    <a:pt x="10542" y="20420"/>
                  </a:cubicBezTo>
                  <a:cubicBezTo>
                    <a:pt x="10542" y="20420"/>
                    <a:pt x="11480" y="21175"/>
                    <a:pt x="11777" y="21449"/>
                  </a:cubicBezTo>
                  <a:lnTo>
                    <a:pt x="13149" y="22410"/>
                  </a:lnTo>
                  <a:cubicBezTo>
                    <a:pt x="13149" y="22410"/>
                    <a:pt x="12692" y="21541"/>
                    <a:pt x="12372" y="21083"/>
                  </a:cubicBezTo>
                  <a:lnTo>
                    <a:pt x="12166" y="20260"/>
                  </a:lnTo>
                  <a:lnTo>
                    <a:pt x="11800" y="19551"/>
                  </a:lnTo>
                  <a:cubicBezTo>
                    <a:pt x="11800" y="19551"/>
                    <a:pt x="11983" y="18614"/>
                    <a:pt x="11983" y="18477"/>
                  </a:cubicBezTo>
                  <a:lnTo>
                    <a:pt x="11160" y="15481"/>
                  </a:lnTo>
                  <a:cubicBezTo>
                    <a:pt x="11160" y="15481"/>
                    <a:pt x="11251" y="14658"/>
                    <a:pt x="11251" y="14498"/>
                  </a:cubicBezTo>
                  <a:cubicBezTo>
                    <a:pt x="11251" y="14498"/>
                    <a:pt x="8187" y="11159"/>
                    <a:pt x="8004" y="10931"/>
                  </a:cubicBezTo>
                  <a:cubicBezTo>
                    <a:pt x="8004" y="10931"/>
                    <a:pt x="6792" y="5900"/>
                    <a:pt x="6701" y="5603"/>
                  </a:cubicBezTo>
                  <a:lnTo>
                    <a:pt x="4208" y="3247"/>
                  </a:lnTo>
                  <a:cubicBezTo>
                    <a:pt x="4208" y="3247"/>
                    <a:pt x="4140" y="2836"/>
                    <a:pt x="4048" y="2424"/>
                  </a:cubicBezTo>
                  <a:cubicBezTo>
                    <a:pt x="4048" y="2424"/>
                    <a:pt x="2539" y="915"/>
                    <a:pt x="2425" y="778"/>
                  </a:cubicBezTo>
                  <a:lnTo>
                    <a:pt x="2333"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2"/>
            <p:cNvSpPr/>
            <p:nvPr/>
          </p:nvSpPr>
          <p:spPr>
            <a:xfrm>
              <a:off x="7952119" y="4482624"/>
              <a:ext cx="22382" cy="239919"/>
            </a:xfrm>
            <a:custGeom>
              <a:avLst/>
              <a:gdLst/>
              <a:ahLst/>
              <a:cxnLst/>
              <a:rect l="l" t="t" r="r" b="b"/>
              <a:pathLst>
                <a:path w="687" h="7364" extrusionOk="0">
                  <a:moveTo>
                    <a:pt x="687" y="1"/>
                  </a:moveTo>
                  <a:lnTo>
                    <a:pt x="1" y="7364"/>
                  </a:lnTo>
                  <a:lnTo>
                    <a:pt x="115" y="3362"/>
                  </a:lnTo>
                  <a:cubicBezTo>
                    <a:pt x="161" y="2745"/>
                    <a:pt x="687" y="1"/>
                    <a:pt x="687" y="1"/>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2"/>
            <p:cNvSpPr/>
            <p:nvPr/>
          </p:nvSpPr>
          <p:spPr>
            <a:xfrm>
              <a:off x="7739043" y="4139194"/>
              <a:ext cx="399366" cy="552068"/>
            </a:xfrm>
            <a:custGeom>
              <a:avLst/>
              <a:gdLst/>
              <a:ahLst/>
              <a:cxnLst/>
              <a:rect l="l" t="t" r="r" b="b"/>
              <a:pathLst>
                <a:path w="12258" h="16945" extrusionOk="0">
                  <a:moveTo>
                    <a:pt x="11617" y="2538"/>
                  </a:moveTo>
                  <a:cubicBezTo>
                    <a:pt x="11343" y="2081"/>
                    <a:pt x="10154" y="938"/>
                    <a:pt x="9102" y="0"/>
                  </a:cubicBezTo>
                  <a:cubicBezTo>
                    <a:pt x="6289" y="2127"/>
                    <a:pt x="4002" y="3933"/>
                    <a:pt x="4002" y="3933"/>
                  </a:cubicBezTo>
                  <a:cubicBezTo>
                    <a:pt x="2196" y="7523"/>
                    <a:pt x="1" y="16944"/>
                    <a:pt x="1" y="16944"/>
                  </a:cubicBezTo>
                  <a:lnTo>
                    <a:pt x="7798" y="9055"/>
                  </a:lnTo>
                  <a:cubicBezTo>
                    <a:pt x="8987" y="8644"/>
                    <a:pt x="10885" y="7866"/>
                    <a:pt x="10885" y="7866"/>
                  </a:cubicBezTo>
                  <a:lnTo>
                    <a:pt x="10611" y="3773"/>
                  </a:lnTo>
                  <a:lnTo>
                    <a:pt x="12257" y="7112"/>
                  </a:lnTo>
                  <a:cubicBezTo>
                    <a:pt x="12120" y="5557"/>
                    <a:pt x="11914" y="4047"/>
                    <a:pt x="11617" y="2538"/>
                  </a:cubicBez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22"/>
          <p:cNvGrpSpPr/>
          <p:nvPr/>
        </p:nvGrpSpPr>
        <p:grpSpPr>
          <a:xfrm flipH="1">
            <a:off x="1948479" y="4939888"/>
            <a:ext cx="894036" cy="533434"/>
            <a:chOff x="6539594" y="5025738"/>
            <a:chExt cx="894036" cy="533434"/>
          </a:xfrm>
        </p:grpSpPr>
        <p:grpSp>
          <p:nvGrpSpPr>
            <p:cNvPr id="2708" name="Google Shape;2708;p22"/>
            <p:cNvGrpSpPr/>
            <p:nvPr/>
          </p:nvGrpSpPr>
          <p:grpSpPr>
            <a:xfrm>
              <a:off x="6539594" y="5025738"/>
              <a:ext cx="894036" cy="533434"/>
              <a:chOff x="6539594" y="5025738"/>
              <a:chExt cx="894036" cy="533434"/>
            </a:xfrm>
          </p:grpSpPr>
          <p:grpSp>
            <p:nvGrpSpPr>
              <p:cNvPr id="2709" name="Google Shape;2709;p22"/>
              <p:cNvGrpSpPr/>
              <p:nvPr/>
            </p:nvGrpSpPr>
            <p:grpSpPr>
              <a:xfrm>
                <a:off x="6539594" y="5025738"/>
                <a:ext cx="894036" cy="533434"/>
                <a:chOff x="6539594" y="5025738"/>
                <a:chExt cx="894036" cy="533434"/>
              </a:xfrm>
            </p:grpSpPr>
            <p:sp>
              <p:nvSpPr>
                <p:cNvPr id="2710" name="Google Shape;2710;p22"/>
                <p:cNvSpPr/>
                <p:nvPr/>
              </p:nvSpPr>
              <p:spPr>
                <a:xfrm>
                  <a:off x="6539594" y="5025738"/>
                  <a:ext cx="894028" cy="533432"/>
                </a:xfrm>
                <a:custGeom>
                  <a:avLst/>
                  <a:gdLst/>
                  <a:ahLst/>
                  <a:cxnLst/>
                  <a:rect l="l" t="t" r="r" b="b"/>
                  <a:pathLst>
                    <a:path w="27441" h="16373" extrusionOk="0">
                      <a:moveTo>
                        <a:pt x="27440" y="13720"/>
                      </a:moveTo>
                      <a:lnTo>
                        <a:pt x="24308" y="5626"/>
                      </a:lnTo>
                      <a:cubicBezTo>
                        <a:pt x="23736" y="5054"/>
                        <a:pt x="12074" y="69"/>
                        <a:pt x="12074" y="69"/>
                      </a:cubicBezTo>
                      <a:cubicBezTo>
                        <a:pt x="11731" y="0"/>
                        <a:pt x="5969" y="2653"/>
                        <a:pt x="5969" y="2653"/>
                      </a:cubicBezTo>
                      <a:lnTo>
                        <a:pt x="0" y="11457"/>
                      </a:lnTo>
                      <a:lnTo>
                        <a:pt x="3156" y="15755"/>
                      </a:lnTo>
                      <a:lnTo>
                        <a:pt x="20420" y="16373"/>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2"/>
                <p:cNvSpPr/>
                <p:nvPr/>
              </p:nvSpPr>
              <p:spPr>
                <a:xfrm>
                  <a:off x="7204887" y="5209002"/>
                  <a:ext cx="228744" cy="350170"/>
                </a:xfrm>
                <a:custGeom>
                  <a:avLst/>
                  <a:gdLst/>
                  <a:ahLst/>
                  <a:cxnLst/>
                  <a:rect l="l" t="t" r="r" b="b"/>
                  <a:pathLst>
                    <a:path w="7021" h="10748" extrusionOk="0">
                      <a:moveTo>
                        <a:pt x="1510" y="2219"/>
                      </a:moveTo>
                      <a:cubicBezTo>
                        <a:pt x="1944" y="5832"/>
                        <a:pt x="1990" y="7066"/>
                        <a:pt x="1990" y="7066"/>
                      </a:cubicBezTo>
                      <a:lnTo>
                        <a:pt x="0" y="10748"/>
                      </a:lnTo>
                      <a:lnTo>
                        <a:pt x="7020" y="8095"/>
                      </a:lnTo>
                      <a:lnTo>
                        <a:pt x="388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2"/>
                <p:cNvSpPr/>
                <p:nvPr/>
              </p:nvSpPr>
              <p:spPr>
                <a:xfrm>
                  <a:off x="6540344" y="5112141"/>
                  <a:ext cx="303971" cy="432141"/>
                </a:xfrm>
                <a:custGeom>
                  <a:avLst/>
                  <a:gdLst/>
                  <a:ahLst/>
                  <a:cxnLst/>
                  <a:rect l="l" t="t" r="r" b="b"/>
                  <a:pathLst>
                    <a:path w="9330" h="13264" extrusionOk="0">
                      <a:moveTo>
                        <a:pt x="5946" y="1"/>
                      </a:moveTo>
                      <a:lnTo>
                        <a:pt x="9330" y="7318"/>
                      </a:lnTo>
                      <a:lnTo>
                        <a:pt x="7432" y="13264"/>
                      </a:lnTo>
                      <a:lnTo>
                        <a:pt x="3133" y="13103"/>
                      </a:lnTo>
                      <a:lnTo>
                        <a:pt x="0" y="8805"/>
                      </a:lnTo>
                      <a:cubicBezTo>
                        <a:pt x="0" y="8805"/>
                        <a:pt x="4642" y="1830"/>
                        <a:pt x="5946" y="1"/>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3" name="Google Shape;2713;p22"/>
              <p:cNvSpPr/>
              <p:nvPr/>
            </p:nvSpPr>
            <p:spPr>
              <a:xfrm>
                <a:off x="6932970" y="5027953"/>
                <a:ext cx="398584" cy="253342"/>
              </a:xfrm>
              <a:custGeom>
                <a:avLst/>
                <a:gdLst/>
                <a:ahLst/>
                <a:cxnLst/>
                <a:rect l="l" t="t" r="r" b="b"/>
                <a:pathLst>
                  <a:path w="12234" h="7776" extrusionOk="0">
                    <a:moveTo>
                      <a:pt x="0" y="1"/>
                    </a:moveTo>
                    <a:lnTo>
                      <a:pt x="2561" y="2310"/>
                    </a:lnTo>
                    <a:lnTo>
                      <a:pt x="9856" y="7776"/>
                    </a:lnTo>
                    <a:lnTo>
                      <a:pt x="12234" y="5558"/>
                    </a:lnTo>
                    <a:cubicBezTo>
                      <a:pt x="11662" y="4986"/>
                      <a:pt x="0" y="1"/>
                      <a:pt x="0" y="1"/>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4" name="Google Shape;2714;p22"/>
            <p:cNvSpPr/>
            <p:nvPr/>
          </p:nvSpPr>
          <p:spPr>
            <a:xfrm>
              <a:off x="7014910" y="5101715"/>
              <a:ext cx="239170" cy="179581"/>
            </a:xfrm>
            <a:custGeom>
              <a:avLst/>
              <a:gdLst/>
              <a:ahLst/>
              <a:cxnLst/>
              <a:rect l="l" t="t" r="r" b="b"/>
              <a:pathLst>
                <a:path w="7341" h="5512" extrusionOk="0">
                  <a:moveTo>
                    <a:pt x="0" y="1"/>
                  </a:moveTo>
                  <a:cubicBezTo>
                    <a:pt x="1" y="1"/>
                    <a:pt x="2767" y="2493"/>
                    <a:pt x="3225" y="2859"/>
                  </a:cubicBezTo>
                  <a:lnTo>
                    <a:pt x="7341" y="5512"/>
                  </a:ln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2"/>
            <p:cNvSpPr/>
            <p:nvPr/>
          </p:nvSpPr>
          <p:spPr>
            <a:xfrm>
              <a:off x="6734034" y="5112141"/>
              <a:ext cx="110283" cy="238453"/>
            </a:xfrm>
            <a:custGeom>
              <a:avLst/>
              <a:gdLst/>
              <a:ahLst/>
              <a:cxnLst/>
              <a:rect l="l" t="t" r="r" b="b"/>
              <a:pathLst>
                <a:path w="3385" h="7319" extrusionOk="0">
                  <a:moveTo>
                    <a:pt x="1" y="1"/>
                  </a:moveTo>
                  <a:lnTo>
                    <a:pt x="3385" y="7318"/>
                  </a:lnTo>
                  <a:lnTo>
                    <a:pt x="1693" y="3156"/>
                  </a:lnTo>
                  <a:cubicBezTo>
                    <a:pt x="1418" y="2585"/>
                    <a:pt x="1" y="2"/>
                    <a:pt x="1"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2"/>
          <p:cNvGrpSpPr/>
          <p:nvPr/>
        </p:nvGrpSpPr>
        <p:grpSpPr>
          <a:xfrm rot="1062283">
            <a:off x="8180436" y="3438320"/>
            <a:ext cx="1558516" cy="1641947"/>
            <a:chOff x="7279366" y="2997839"/>
            <a:chExt cx="1558575" cy="1642010"/>
          </a:xfrm>
        </p:grpSpPr>
        <p:sp>
          <p:nvSpPr>
            <p:cNvPr id="2717" name="Google Shape;2717;p22"/>
            <p:cNvSpPr/>
            <p:nvPr/>
          </p:nvSpPr>
          <p:spPr>
            <a:xfrm>
              <a:off x="7279366" y="2997839"/>
              <a:ext cx="837436" cy="857506"/>
            </a:xfrm>
            <a:custGeom>
              <a:avLst/>
              <a:gdLst/>
              <a:ahLst/>
              <a:cxnLst/>
              <a:rect l="l" t="t" r="r" b="b"/>
              <a:pathLst>
                <a:path w="25704" h="26320" extrusionOk="0">
                  <a:moveTo>
                    <a:pt x="25703" y="0"/>
                  </a:moveTo>
                  <a:cubicBezTo>
                    <a:pt x="20718" y="618"/>
                    <a:pt x="7364" y="5763"/>
                    <a:pt x="7364" y="5763"/>
                  </a:cubicBezTo>
                  <a:cubicBezTo>
                    <a:pt x="4300" y="7546"/>
                    <a:pt x="527" y="18865"/>
                    <a:pt x="527" y="18865"/>
                  </a:cubicBezTo>
                  <a:cubicBezTo>
                    <a:pt x="230" y="21472"/>
                    <a:pt x="1" y="26320"/>
                    <a:pt x="1" y="26320"/>
                  </a:cubicBezTo>
                  <a:cubicBezTo>
                    <a:pt x="2379" y="22776"/>
                    <a:pt x="4254" y="20123"/>
                    <a:pt x="4254" y="20123"/>
                  </a:cubicBezTo>
                  <a:cubicBezTo>
                    <a:pt x="5329" y="19506"/>
                    <a:pt x="9262" y="18042"/>
                    <a:pt x="9262" y="18042"/>
                  </a:cubicBezTo>
                  <a:lnTo>
                    <a:pt x="8027" y="13263"/>
                  </a:lnTo>
                  <a:lnTo>
                    <a:pt x="10131" y="16281"/>
                  </a:lnTo>
                  <a:lnTo>
                    <a:pt x="18683" y="14475"/>
                  </a:lnTo>
                  <a:cubicBezTo>
                    <a:pt x="19232" y="13675"/>
                    <a:pt x="21656" y="6883"/>
                    <a:pt x="21656" y="6883"/>
                  </a:cubicBezTo>
                  <a:lnTo>
                    <a:pt x="23531" y="5626"/>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2"/>
            <p:cNvSpPr/>
            <p:nvPr/>
          </p:nvSpPr>
          <p:spPr>
            <a:xfrm>
              <a:off x="7943192" y="2997839"/>
              <a:ext cx="876141" cy="1062401"/>
            </a:xfrm>
            <a:custGeom>
              <a:avLst/>
              <a:gdLst/>
              <a:ahLst/>
              <a:cxnLst/>
              <a:rect l="l" t="t" r="r" b="b"/>
              <a:pathLst>
                <a:path w="26892" h="32609" extrusionOk="0">
                  <a:moveTo>
                    <a:pt x="26891" y="32608"/>
                  </a:moveTo>
                  <a:cubicBezTo>
                    <a:pt x="24010" y="25154"/>
                    <a:pt x="19300" y="15207"/>
                    <a:pt x="19300" y="15207"/>
                  </a:cubicBezTo>
                  <a:cubicBezTo>
                    <a:pt x="17402" y="12760"/>
                    <a:pt x="5328" y="0"/>
                    <a:pt x="5328" y="0"/>
                  </a:cubicBezTo>
                  <a:lnTo>
                    <a:pt x="1281" y="6906"/>
                  </a:lnTo>
                  <a:lnTo>
                    <a:pt x="0" y="15801"/>
                  </a:lnTo>
                  <a:lnTo>
                    <a:pt x="7089" y="26411"/>
                  </a:lnTo>
                  <a:lnTo>
                    <a:pt x="11411" y="23622"/>
                  </a:lnTo>
                  <a:lnTo>
                    <a:pt x="10176" y="28286"/>
                  </a:lnTo>
                  <a:cubicBezTo>
                    <a:pt x="13903" y="30230"/>
                    <a:pt x="21198" y="32608"/>
                    <a:pt x="21198" y="3260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2"/>
            <p:cNvSpPr/>
            <p:nvPr/>
          </p:nvSpPr>
          <p:spPr>
            <a:xfrm>
              <a:off x="7637718" y="3978247"/>
              <a:ext cx="692879" cy="661602"/>
            </a:xfrm>
            <a:custGeom>
              <a:avLst/>
              <a:gdLst/>
              <a:ahLst/>
              <a:cxnLst/>
              <a:rect l="l" t="t" r="r" b="b"/>
              <a:pathLst>
                <a:path w="21267" h="20307" extrusionOk="0">
                  <a:moveTo>
                    <a:pt x="1" y="20306"/>
                  </a:moveTo>
                  <a:lnTo>
                    <a:pt x="8850" y="13607"/>
                  </a:lnTo>
                  <a:cubicBezTo>
                    <a:pt x="10085" y="13355"/>
                    <a:pt x="12052" y="12875"/>
                    <a:pt x="12052" y="12875"/>
                  </a:cubicBezTo>
                  <a:lnTo>
                    <a:pt x="12395" y="8759"/>
                  </a:lnTo>
                  <a:lnTo>
                    <a:pt x="13561" y="12349"/>
                  </a:lnTo>
                  <a:lnTo>
                    <a:pt x="19872" y="11663"/>
                  </a:lnTo>
                  <a:lnTo>
                    <a:pt x="21267" y="1"/>
                  </a:lnTo>
                  <a:cubicBezTo>
                    <a:pt x="16831" y="1510"/>
                    <a:pt x="5832" y="7981"/>
                    <a:pt x="5832" y="7981"/>
                  </a:cubicBezTo>
                  <a:cubicBezTo>
                    <a:pt x="3499" y="11297"/>
                    <a:pt x="1" y="20306"/>
                    <a:pt x="1" y="20306"/>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2"/>
            <p:cNvSpPr/>
            <p:nvPr/>
          </p:nvSpPr>
          <p:spPr>
            <a:xfrm>
              <a:off x="8303010" y="3978247"/>
              <a:ext cx="534931" cy="415753"/>
            </a:xfrm>
            <a:custGeom>
              <a:avLst/>
              <a:gdLst/>
              <a:ahLst/>
              <a:cxnLst/>
              <a:rect l="l" t="t" r="r" b="b"/>
              <a:pathLst>
                <a:path w="16419" h="12761" extrusionOk="0">
                  <a:moveTo>
                    <a:pt x="16419" y="1853"/>
                  </a:moveTo>
                  <a:cubicBezTo>
                    <a:pt x="16419" y="1853"/>
                    <a:pt x="870" y="1"/>
                    <a:pt x="870" y="1"/>
                  </a:cubicBezTo>
                  <a:lnTo>
                    <a:pt x="1" y="7112"/>
                  </a:lnTo>
                  <a:lnTo>
                    <a:pt x="1761" y="12760"/>
                  </a:lnTo>
                  <a:lnTo>
                    <a:pt x="10542" y="1047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100000">
              <a:srgbClr val="594CC2"/>
            </a:gs>
          </a:gsLst>
          <a:lin ang="5400700" scaled="0"/>
        </a:gradFill>
        <a:effectLst/>
      </p:bgPr>
    </p:bg>
    <p:spTree>
      <p:nvGrpSpPr>
        <p:cNvPr id="1" name="Shape 2721"/>
        <p:cNvGrpSpPr/>
        <p:nvPr/>
      </p:nvGrpSpPr>
      <p:grpSpPr>
        <a:xfrm>
          <a:off x="0" y="0"/>
          <a:ext cx="0" cy="0"/>
          <a:chOff x="0" y="0"/>
          <a:chExt cx="0" cy="0"/>
        </a:xfrm>
      </p:grpSpPr>
      <p:grpSp>
        <p:nvGrpSpPr>
          <p:cNvPr id="2722" name="Google Shape;2722;p23"/>
          <p:cNvGrpSpPr/>
          <p:nvPr/>
        </p:nvGrpSpPr>
        <p:grpSpPr>
          <a:xfrm>
            <a:off x="228950" y="-750275"/>
            <a:ext cx="8702722" cy="1978157"/>
            <a:chOff x="228950" y="-750275"/>
            <a:chExt cx="8702722" cy="1978157"/>
          </a:xfrm>
        </p:grpSpPr>
        <p:grpSp>
          <p:nvGrpSpPr>
            <p:cNvPr id="2723" name="Google Shape;2723;p23"/>
            <p:cNvGrpSpPr/>
            <p:nvPr/>
          </p:nvGrpSpPr>
          <p:grpSpPr>
            <a:xfrm>
              <a:off x="7155875" y="-559237"/>
              <a:ext cx="654700" cy="964575"/>
              <a:chOff x="-1805625" y="3198325"/>
              <a:chExt cx="654700" cy="964575"/>
            </a:xfrm>
          </p:grpSpPr>
          <p:sp>
            <p:nvSpPr>
              <p:cNvPr id="2724" name="Google Shape;2724;p23"/>
              <p:cNvSpPr/>
              <p:nvPr/>
            </p:nvSpPr>
            <p:spPr>
              <a:xfrm>
                <a:off x="-1598250" y="3973575"/>
                <a:ext cx="198950" cy="189325"/>
              </a:xfrm>
              <a:custGeom>
                <a:avLst/>
                <a:gdLst/>
                <a:ahLst/>
                <a:cxnLst/>
                <a:rect l="l" t="t" r="r" b="b"/>
                <a:pathLst>
                  <a:path w="7958" h="7573" extrusionOk="0">
                    <a:moveTo>
                      <a:pt x="6318" y="1"/>
                    </a:moveTo>
                    <a:lnTo>
                      <a:pt x="1592" y="1930"/>
                    </a:lnTo>
                    <a:cubicBezTo>
                      <a:pt x="97" y="3280"/>
                      <a:pt x="0" y="6415"/>
                      <a:pt x="1592" y="7572"/>
                    </a:cubicBezTo>
                    <a:lnTo>
                      <a:pt x="6318" y="5691"/>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3"/>
              <p:cNvSpPr/>
              <p:nvPr/>
            </p:nvSpPr>
            <p:spPr>
              <a:xfrm>
                <a:off x="-1574150" y="397357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6" name="Google Shape;2726;p23"/>
              <p:cNvGrpSpPr/>
              <p:nvPr/>
            </p:nvGrpSpPr>
            <p:grpSpPr>
              <a:xfrm>
                <a:off x="-1805625" y="3198325"/>
                <a:ext cx="654700" cy="964575"/>
                <a:chOff x="-1805625" y="3198325"/>
                <a:chExt cx="654700" cy="964575"/>
              </a:xfrm>
            </p:grpSpPr>
            <p:sp>
              <p:nvSpPr>
                <p:cNvPr id="2727" name="Google Shape;2727;p23"/>
                <p:cNvSpPr/>
                <p:nvPr/>
              </p:nvSpPr>
              <p:spPr>
                <a:xfrm>
                  <a:off x="-1594625" y="3198325"/>
                  <a:ext cx="185700" cy="112150"/>
                </a:xfrm>
                <a:custGeom>
                  <a:avLst/>
                  <a:gdLst/>
                  <a:ahLst/>
                  <a:cxnLst/>
                  <a:rect l="l" t="t" r="r" b="b"/>
                  <a:pathLst>
                    <a:path w="7428" h="4486" extrusionOk="0">
                      <a:moveTo>
                        <a:pt x="627" y="0"/>
                      </a:moveTo>
                      <a:cubicBezTo>
                        <a:pt x="0" y="1543"/>
                        <a:pt x="193" y="3569"/>
                        <a:pt x="1447" y="4485"/>
                      </a:cubicBezTo>
                      <a:lnTo>
                        <a:pt x="6173" y="2556"/>
                      </a:lnTo>
                      <a:cubicBezTo>
                        <a:pt x="6993" y="1929"/>
                        <a:pt x="7427" y="1013"/>
                        <a:pt x="7379"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3"/>
                <p:cNvSpPr/>
                <p:nvPr/>
              </p:nvSpPr>
              <p:spPr>
                <a:xfrm>
                  <a:off x="-1598250" y="3263425"/>
                  <a:ext cx="198950" cy="189325"/>
                </a:xfrm>
                <a:custGeom>
                  <a:avLst/>
                  <a:gdLst/>
                  <a:ahLst/>
                  <a:cxnLst/>
                  <a:rect l="l" t="t" r="r" b="b"/>
                  <a:pathLst>
                    <a:path w="7958" h="7573" extrusionOk="0">
                      <a:moveTo>
                        <a:pt x="6318" y="0"/>
                      </a:moveTo>
                      <a:lnTo>
                        <a:pt x="1592" y="1881"/>
                      </a:lnTo>
                      <a:cubicBezTo>
                        <a:pt x="97" y="3232"/>
                        <a:pt x="0" y="6366"/>
                        <a:pt x="1592" y="7572"/>
                      </a:cubicBezTo>
                      <a:lnTo>
                        <a:pt x="6318" y="5643"/>
                      </a:lnTo>
                      <a:cubicBezTo>
                        <a:pt x="7958" y="4485"/>
                        <a:pt x="7861"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3"/>
                <p:cNvSpPr/>
                <p:nvPr/>
              </p:nvSpPr>
              <p:spPr>
                <a:xfrm>
                  <a:off x="-1574150" y="3263425"/>
                  <a:ext cx="144725" cy="69950"/>
                </a:xfrm>
                <a:custGeom>
                  <a:avLst/>
                  <a:gdLst/>
                  <a:ahLst/>
                  <a:cxnLst/>
                  <a:rect l="l" t="t" r="r" b="b"/>
                  <a:pathLst>
                    <a:path w="5789" h="2798" extrusionOk="0">
                      <a:moveTo>
                        <a:pt x="5788" y="434"/>
                      </a:moveTo>
                      <a:cubicBezTo>
                        <a:pt x="5644" y="290"/>
                        <a:pt x="5499" y="97"/>
                        <a:pt x="5354" y="0"/>
                      </a:cubicBezTo>
                      <a:lnTo>
                        <a:pt x="628" y="1881"/>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3"/>
                <p:cNvSpPr/>
                <p:nvPr/>
              </p:nvSpPr>
              <p:spPr>
                <a:xfrm>
                  <a:off x="-1598250" y="3405700"/>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3"/>
                <p:cNvSpPr/>
                <p:nvPr/>
              </p:nvSpPr>
              <p:spPr>
                <a:xfrm>
                  <a:off x="-1574150" y="3405700"/>
                  <a:ext cx="144725" cy="69950"/>
                </a:xfrm>
                <a:custGeom>
                  <a:avLst/>
                  <a:gdLst/>
                  <a:ahLst/>
                  <a:cxnLst/>
                  <a:rect l="l" t="t" r="r" b="b"/>
                  <a:pathLst>
                    <a:path w="5789" h="2798" extrusionOk="0">
                      <a:moveTo>
                        <a:pt x="5788" y="434"/>
                      </a:moveTo>
                      <a:cubicBezTo>
                        <a:pt x="5644" y="290"/>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3"/>
                <p:cNvSpPr/>
                <p:nvPr/>
              </p:nvSpPr>
              <p:spPr>
                <a:xfrm>
                  <a:off x="-1598250" y="3547975"/>
                  <a:ext cx="198950" cy="189300"/>
                </a:xfrm>
                <a:custGeom>
                  <a:avLst/>
                  <a:gdLst/>
                  <a:ahLst/>
                  <a:cxnLst/>
                  <a:rect l="l" t="t" r="r" b="b"/>
                  <a:pathLst>
                    <a:path w="7958" h="7572" extrusionOk="0">
                      <a:moveTo>
                        <a:pt x="6318" y="0"/>
                      </a:moveTo>
                      <a:lnTo>
                        <a:pt x="1592" y="1881"/>
                      </a:lnTo>
                      <a:cubicBezTo>
                        <a:pt x="97" y="3231"/>
                        <a:pt x="0" y="6366"/>
                        <a:pt x="1592" y="7572"/>
                      </a:cubicBezTo>
                      <a:lnTo>
                        <a:pt x="6318" y="5643"/>
                      </a:lnTo>
                      <a:cubicBezTo>
                        <a:pt x="7958" y="4485"/>
                        <a:pt x="7861" y="1302"/>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3"/>
                <p:cNvSpPr/>
                <p:nvPr/>
              </p:nvSpPr>
              <p:spPr>
                <a:xfrm>
                  <a:off x="-1574150" y="3547975"/>
                  <a:ext cx="144725" cy="69950"/>
                </a:xfrm>
                <a:custGeom>
                  <a:avLst/>
                  <a:gdLst/>
                  <a:ahLst/>
                  <a:cxnLst/>
                  <a:rect l="l" t="t" r="r" b="b"/>
                  <a:pathLst>
                    <a:path w="5789" h="2798" extrusionOk="0">
                      <a:moveTo>
                        <a:pt x="5788" y="434"/>
                      </a:moveTo>
                      <a:cubicBezTo>
                        <a:pt x="5644" y="289"/>
                        <a:pt x="5499" y="97"/>
                        <a:pt x="5354" y="0"/>
                      </a:cubicBezTo>
                      <a:lnTo>
                        <a:pt x="628" y="1881"/>
                      </a:lnTo>
                      <a:cubicBezTo>
                        <a:pt x="387" y="2122"/>
                        <a:pt x="146" y="2460"/>
                        <a:pt x="1"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3"/>
                <p:cNvSpPr/>
                <p:nvPr/>
              </p:nvSpPr>
              <p:spPr>
                <a:xfrm>
                  <a:off x="-1598250" y="3689025"/>
                  <a:ext cx="198950" cy="190525"/>
                </a:xfrm>
                <a:custGeom>
                  <a:avLst/>
                  <a:gdLst/>
                  <a:ahLst/>
                  <a:cxnLst/>
                  <a:rect l="l" t="t" r="r" b="b"/>
                  <a:pathLst>
                    <a:path w="7958" h="7621" extrusionOk="0">
                      <a:moveTo>
                        <a:pt x="6318" y="1"/>
                      </a:moveTo>
                      <a:lnTo>
                        <a:pt x="1592" y="1930"/>
                      </a:lnTo>
                      <a:cubicBezTo>
                        <a:pt x="97" y="3280"/>
                        <a:pt x="0" y="6415"/>
                        <a:pt x="1592" y="7621"/>
                      </a:cubicBezTo>
                      <a:lnTo>
                        <a:pt x="6318" y="5692"/>
                      </a:lnTo>
                      <a:cubicBezTo>
                        <a:pt x="7958" y="4534"/>
                        <a:pt x="7861" y="1351"/>
                        <a:pt x="6318" y="1"/>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3"/>
                <p:cNvSpPr/>
                <p:nvPr/>
              </p:nvSpPr>
              <p:spPr>
                <a:xfrm>
                  <a:off x="-1574150" y="3689025"/>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509"/>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3"/>
                <p:cNvSpPr/>
                <p:nvPr/>
              </p:nvSpPr>
              <p:spPr>
                <a:xfrm>
                  <a:off x="-1598250" y="3831300"/>
                  <a:ext cx="198950" cy="189325"/>
                </a:xfrm>
                <a:custGeom>
                  <a:avLst/>
                  <a:gdLst/>
                  <a:ahLst/>
                  <a:cxnLst/>
                  <a:rect l="l" t="t" r="r" b="b"/>
                  <a:pathLst>
                    <a:path w="7958" h="7573" extrusionOk="0">
                      <a:moveTo>
                        <a:pt x="6318" y="5692"/>
                      </a:moveTo>
                      <a:cubicBezTo>
                        <a:pt x="7958" y="4534"/>
                        <a:pt x="7861" y="1351"/>
                        <a:pt x="6318" y="1"/>
                      </a:cubicBezTo>
                      <a:lnTo>
                        <a:pt x="1592" y="1930"/>
                      </a:lnTo>
                      <a:cubicBezTo>
                        <a:pt x="97" y="3280"/>
                        <a:pt x="0" y="6415"/>
                        <a:pt x="1592" y="7572"/>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3"/>
                <p:cNvSpPr/>
                <p:nvPr/>
              </p:nvSpPr>
              <p:spPr>
                <a:xfrm>
                  <a:off x="-1595850" y="3894000"/>
                  <a:ext cx="118200" cy="126625"/>
                </a:xfrm>
                <a:custGeom>
                  <a:avLst/>
                  <a:gdLst/>
                  <a:ahLst/>
                  <a:cxnLst/>
                  <a:rect l="l" t="t" r="r" b="b"/>
                  <a:pathLst>
                    <a:path w="4728" h="5065" extrusionOk="0">
                      <a:moveTo>
                        <a:pt x="1014" y="0"/>
                      </a:moveTo>
                      <a:cubicBezTo>
                        <a:pt x="1" y="1496"/>
                        <a:pt x="97" y="4052"/>
                        <a:pt x="1496" y="5064"/>
                      </a:cubicBezTo>
                      <a:lnTo>
                        <a:pt x="4727" y="3810"/>
                      </a:lnTo>
                      <a:cubicBezTo>
                        <a:pt x="3714" y="2315"/>
                        <a:pt x="2460" y="1013"/>
                        <a:pt x="1014"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3"/>
                <p:cNvSpPr/>
                <p:nvPr/>
              </p:nvSpPr>
              <p:spPr>
                <a:xfrm>
                  <a:off x="-1574150" y="3831300"/>
                  <a:ext cx="144725" cy="69950"/>
                </a:xfrm>
                <a:custGeom>
                  <a:avLst/>
                  <a:gdLst/>
                  <a:ahLst/>
                  <a:cxnLst/>
                  <a:rect l="l" t="t" r="r" b="b"/>
                  <a:pathLst>
                    <a:path w="5789" h="2798" extrusionOk="0">
                      <a:moveTo>
                        <a:pt x="5788" y="483"/>
                      </a:moveTo>
                      <a:cubicBezTo>
                        <a:pt x="5644" y="290"/>
                        <a:pt x="5499" y="145"/>
                        <a:pt x="5354" y="1"/>
                      </a:cubicBezTo>
                      <a:lnTo>
                        <a:pt x="628" y="1930"/>
                      </a:lnTo>
                      <a:cubicBezTo>
                        <a:pt x="387" y="2171"/>
                        <a:pt x="146" y="2460"/>
                        <a:pt x="1"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3"/>
                <p:cNvSpPr/>
                <p:nvPr/>
              </p:nvSpPr>
              <p:spPr>
                <a:xfrm>
                  <a:off x="-1445125" y="3816825"/>
                  <a:ext cx="294200" cy="239975"/>
                </a:xfrm>
                <a:custGeom>
                  <a:avLst/>
                  <a:gdLst/>
                  <a:ahLst/>
                  <a:cxnLst/>
                  <a:rect l="l" t="t" r="r" b="b"/>
                  <a:pathLst>
                    <a:path w="11768" h="9599" extrusionOk="0">
                      <a:moveTo>
                        <a:pt x="0" y="6946"/>
                      </a:moveTo>
                      <a:cubicBezTo>
                        <a:pt x="2363" y="2895"/>
                        <a:pt x="5498" y="628"/>
                        <a:pt x="7910" y="1"/>
                      </a:cubicBezTo>
                      <a:cubicBezTo>
                        <a:pt x="10128" y="1062"/>
                        <a:pt x="11575" y="3811"/>
                        <a:pt x="11768" y="5595"/>
                      </a:cubicBezTo>
                      <a:cubicBezTo>
                        <a:pt x="11768" y="5595"/>
                        <a:pt x="6029" y="6849"/>
                        <a:pt x="2170" y="9598"/>
                      </a:cubicBezTo>
                      <a:cubicBezTo>
                        <a:pt x="1351" y="9164"/>
                        <a:pt x="0" y="6946"/>
                        <a:pt x="0" y="6946"/>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3"/>
                <p:cNvSpPr/>
                <p:nvPr/>
              </p:nvSpPr>
              <p:spPr>
                <a:xfrm>
                  <a:off x="-1445125" y="3928975"/>
                  <a:ext cx="160375" cy="127825"/>
                </a:xfrm>
                <a:custGeom>
                  <a:avLst/>
                  <a:gdLst/>
                  <a:ahLst/>
                  <a:cxnLst/>
                  <a:rect l="l" t="t" r="r" b="b"/>
                  <a:pathLst>
                    <a:path w="6415" h="5113" extrusionOk="0">
                      <a:moveTo>
                        <a:pt x="1688" y="0"/>
                      </a:moveTo>
                      <a:cubicBezTo>
                        <a:pt x="1061" y="772"/>
                        <a:pt x="531" y="1592"/>
                        <a:pt x="0" y="2460"/>
                      </a:cubicBezTo>
                      <a:cubicBezTo>
                        <a:pt x="0" y="2460"/>
                        <a:pt x="1351" y="4678"/>
                        <a:pt x="2170" y="5112"/>
                      </a:cubicBezTo>
                      <a:cubicBezTo>
                        <a:pt x="3521" y="4196"/>
                        <a:pt x="4919" y="3472"/>
                        <a:pt x="6415" y="2846"/>
                      </a:cubicBezTo>
                      <a:cubicBezTo>
                        <a:pt x="4968" y="1736"/>
                        <a:pt x="3376" y="772"/>
                        <a:pt x="1688"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3"/>
                <p:cNvSpPr/>
                <p:nvPr/>
              </p:nvSpPr>
              <p:spPr>
                <a:xfrm>
                  <a:off x="-1805625" y="3809600"/>
                  <a:ext cx="294200" cy="239950"/>
                </a:xfrm>
                <a:custGeom>
                  <a:avLst/>
                  <a:gdLst/>
                  <a:ahLst/>
                  <a:cxnLst/>
                  <a:rect l="l" t="t" r="r" b="b"/>
                  <a:pathLst>
                    <a:path w="11768" h="9598" extrusionOk="0">
                      <a:moveTo>
                        <a:pt x="11768" y="6945"/>
                      </a:moveTo>
                      <a:cubicBezTo>
                        <a:pt x="9405" y="2846"/>
                        <a:pt x="6270" y="627"/>
                        <a:pt x="3858" y="1"/>
                      </a:cubicBezTo>
                      <a:cubicBezTo>
                        <a:pt x="1640" y="1062"/>
                        <a:pt x="193" y="3762"/>
                        <a:pt x="0" y="5595"/>
                      </a:cubicBezTo>
                      <a:cubicBezTo>
                        <a:pt x="0" y="5595"/>
                        <a:pt x="5739" y="6849"/>
                        <a:pt x="9597"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3"/>
                <p:cNvSpPr/>
                <p:nvPr/>
              </p:nvSpPr>
              <p:spPr>
                <a:xfrm>
                  <a:off x="-1671800" y="3921725"/>
                  <a:ext cx="159175" cy="127825"/>
                </a:xfrm>
                <a:custGeom>
                  <a:avLst/>
                  <a:gdLst/>
                  <a:ahLst/>
                  <a:cxnLst/>
                  <a:rect l="l" t="t" r="r" b="b"/>
                  <a:pathLst>
                    <a:path w="6367" h="5113" extrusionOk="0">
                      <a:moveTo>
                        <a:pt x="4727" y="1"/>
                      </a:moveTo>
                      <a:cubicBezTo>
                        <a:pt x="5354" y="772"/>
                        <a:pt x="5884" y="1592"/>
                        <a:pt x="6366" y="2460"/>
                      </a:cubicBezTo>
                      <a:cubicBezTo>
                        <a:pt x="6366" y="2460"/>
                        <a:pt x="5016" y="4679"/>
                        <a:pt x="4244" y="5113"/>
                      </a:cubicBezTo>
                      <a:cubicBezTo>
                        <a:pt x="2894" y="4197"/>
                        <a:pt x="1495" y="3425"/>
                        <a:pt x="0" y="2846"/>
                      </a:cubicBezTo>
                      <a:cubicBezTo>
                        <a:pt x="1495"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3"/>
                <p:cNvSpPr/>
                <p:nvPr/>
              </p:nvSpPr>
              <p:spPr>
                <a:xfrm>
                  <a:off x="-1706775" y="3931375"/>
                  <a:ext cx="459400" cy="231525"/>
                </a:xfrm>
                <a:custGeom>
                  <a:avLst/>
                  <a:gdLst/>
                  <a:ahLst/>
                  <a:cxnLst/>
                  <a:rect l="l" t="t" r="r" b="b"/>
                  <a:pathLst>
                    <a:path w="18376" h="9261" extrusionOk="0">
                      <a:moveTo>
                        <a:pt x="1" y="9260"/>
                      </a:moveTo>
                      <a:cubicBezTo>
                        <a:pt x="676" y="6415"/>
                        <a:pt x="4052" y="1110"/>
                        <a:pt x="4824" y="917"/>
                      </a:cubicBezTo>
                      <a:cubicBezTo>
                        <a:pt x="6512" y="1"/>
                        <a:pt x="10611" y="193"/>
                        <a:pt x="11865" y="338"/>
                      </a:cubicBezTo>
                      <a:cubicBezTo>
                        <a:pt x="13167" y="435"/>
                        <a:pt x="17652" y="7186"/>
                        <a:pt x="18376" y="926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4" name="Google Shape;2744;p23"/>
            <p:cNvGrpSpPr/>
            <p:nvPr/>
          </p:nvGrpSpPr>
          <p:grpSpPr>
            <a:xfrm>
              <a:off x="1039000" y="-750275"/>
              <a:ext cx="654725" cy="1098400"/>
              <a:chOff x="-5859175" y="3198325"/>
              <a:chExt cx="654725" cy="1098400"/>
            </a:xfrm>
          </p:grpSpPr>
          <p:sp>
            <p:nvSpPr>
              <p:cNvPr id="2745" name="Google Shape;2745;p23"/>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3"/>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3"/>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3"/>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3"/>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3"/>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3"/>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3"/>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3"/>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3"/>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3"/>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3"/>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3"/>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3"/>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3"/>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3"/>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3"/>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3"/>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3"/>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23"/>
            <p:cNvGrpSpPr/>
            <p:nvPr/>
          </p:nvGrpSpPr>
          <p:grpSpPr>
            <a:xfrm flipH="1">
              <a:off x="228950" y="324876"/>
              <a:ext cx="8702722" cy="903006"/>
              <a:chOff x="-6417400" y="4101375"/>
              <a:chExt cx="5824725" cy="1307000"/>
            </a:xfrm>
          </p:grpSpPr>
          <p:sp>
            <p:nvSpPr>
              <p:cNvPr id="2765" name="Google Shape;2765;p23"/>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3"/>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3"/>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3"/>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3"/>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3"/>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3"/>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3"/>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3" name="Google Shape;2773;p23"/>
              <p:cNvGrpSpPr/>
              <p:nvPr/>
            </p:nvGrpSpPr>
            <p:grpSpPr>
              <a:xfrm>
                <a:off x="-6417400" y="4156850"/>
                <a:ext cx="5824725" cy="1251525"/>
                <a:chOff x="-6417400" y="4156850"/>
                <a:chExt cx="5824725" cy="1251525"/>
              </a:xfrm>
            </p:grpSpPr>
            <p:sp>
              <p:nvSpPr>
                <p:cNvPr id="2774" name="Google Shape;2774;p23"/>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3"/>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3"/>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3"/>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78" name="Google Shape;2778;p23"/>
          <p:cNvSpPr txBox="1">
            <a:spLocks noGrp="1"/>
          </p:cNvSpPr>
          <p:nvPr>
            <p:ph type="title"/>
          </p:nvPr>
        </p:nvSpPr>
        <p:spPr>
          <a:xfrm>
            <a:off x="1553300" y="1211600"/>
            <a:ext cx="3943800" cy="429900"/>
          </a:xfrm>
          <a:prstGeom prst="rect">
            <a:avLst/>
          </a:prstGeom>
          <a:effectLst>
            <a:outerShdw dist="38100"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79" name="Google Shape;2779;p23"/>
          <p:cNvSpPr txBox="1">
            <a:spLocks noGrp="1"/>
          </p:cNvSpPr>
          <p:nvPr>
            <p:ph type="subTitle" idx="1"/>
          </p:nvPr>
        </p:nvSpPr>
        <p:spPr>
          <a:xfrm>
            <a:off x="1553300" y="1656624"/>
            <a:ext cx="3943800" cy="39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0" name="Google Shape;2780;p23"/>
          <p:cNvSpPr txBox="1">
            <a:spLocks noGrp="1"/>
          </p:cNvSpPr>
          <p:nvPr>
            <p:ph type="title" idx="2"/>
          </p:nvPr>
        </p:nvSpPr>
        <p:spPr>
          <a:xfrm>
            <a:off x="1553307" y="2913306"/>
            <a:ext cx="3943800" cy="429900"/>
          </a:xfrm>
          <a:prstGeom prst="rect">
            <a:avLst/>
          </a:prstGeom>
          <a:effectLst>
            <a:outerShdw dist="38100"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1" name="Google Shape;2781;p23"/>
          <p:cNvSpPr txBox="1">
            <a:spLocks noGrp="1"/>
          </p:cNvSpPr>
          <p:nvPr>
            <p:ph type="subTitle" idx="3"/>
          </p:nvPr>
        </p:nvSpPr>
        <p:spPr>
          <a:xfrm>
            <a:off x="1553307" y="3358330"/>
            <a:ext cx="3943800" cy="39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2" name="Google Shape;2782;p23"/>
          <p:cNvSpPr txBox="1">
            <a:spLocks noGrp="1"/>
          </p:cNvSpPr>
          <p:nvPr>
            <p:ph type="title" idx="4"/>
          </p:nvPr>
        </p:nvSpPr>
        <p:spPr>
          <a:xfrm>
            <a:off x="1553300" y="2058193"/>
            <a:ext cx="3943800" cy="429900"/>
          </a:xfrm>
          <a:prstGeom prst="rect">
            <a:avLst/>
          </a:prstGeom>
          <a:effectLst>
            <a:outerShdw dist="38100"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3" name="Google Shape;2783;p23"/>
          <p:cNvSpPr txBox="1">
            <a:spLocks noGrp="1"/>
          </p:cNvSpPr>
          <p:nvPr>
            <p:ph type="subTitle" idx="5"/>
          </p:nvPr>
        </p:nvSpPr>
        <p:spPr>
          <a:xfrm>
            <a:off x="1553300" y="2503217"/>
            <a:ext cx="3943800" cy="39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4" name="Google Shape;2784;p23"/>
          <p:cNvSpPr txBox="1">
            <a:spLocks noGrp="1"/>
          </p:cNvSpPr>
          <p:nvPr>
            <p:ph type="title" idx="6"/>
          </p:nvPr>
        </p:nvSpPr>
        <p:spPr>
          <a:xfrm>
            <a:off x="1553307" y="3768427"/>
            <a:ext cx="3943800" cy="429900"/>
          </a:xfrm>
          <a:prstGeom prst="rect">
            <a:avLst/>
          </a:prstGeom>
          <a:effectLst>
            <a:outerShdw dist="38100" dir="5400000" algn="bl" rotWithShape="0">
              <a:schemeClr val="accent5"/>
            </a:outerShdw>
          </a:effectLst>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5" name="Google Shape;2785;p23"/>
          <p:cNvSpPr txBox="1">
            <a:spLocks noGrp="1"/>
          </p:cNvSpPr>
          <p:nvPr>
            <p:ph type="subTitle" idx="7"/>
          </p:nvPr>
        </p:nvSpPr>
        <p:spPr>
          <a:xfrm>
            <a:off x="1553307" y="4213450"/>
            <a:ext cx="3943800" cy="39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6" name="Google Shape;2786;p23"/>
          <p:cNvSpPr txBox="1">
            <a:spLocks noGrp="1"/>
          </p:cNvSpPr>
          <p:nvPr>
            <p:ph type="title" idx="8"/>
          </p:nvPr>
        </p:nvSpPr>
        <p:spPr>
          <a:xfrm>
            <a:off x="720000" y="445025"/>
            <a:ext cx="7704000" cy="572700"/>
          </a:xfrm>
          <a:prstGeom prst="rect">
            <a:avLst/>
          </a:prstGeom>
          <a:effectLst>
            <a:outerShdw dist="38100" dir="540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87" name="Google Shape;2787;p23"/>
          <p:cNvSpPr/>
          <p:nvPr/>
        </p:nvSpPr>
        <p:spPr>
          <a:xfrm flipH="1">
            <a:off x="35674" y="3865154"/>
            <a:ext cx="9144076" cy="1278352"/>
          </a:xfrm>
          <a:custGeom>
            <a:avLst/>
            <a:gdLst/>
            <a:ahLst/>
            <a:cxnLst/>
            <a:rect l="l" t="t" r="r" b="b"/>
            <a:pathLst>
              <a:path w="142420" h="76445" extrusionOk="0">
                <a:moveTo>
                  <a:pt x="4013" y="0"/>
                </a:moveTo>
                <a:cubicBezTo>
                  <a:pt x="2687" y="0"/>
                  <a:pt x="1347" y="95"/>
                  <a:pt x="0" y="290"/>
                </a:cubicBezTo>
                <a:lnTo>
                  <a:pt x="0" y="76445"/>
                </a:lnTo>
                <a:lnTo>
                  <a:pt x="142419" y="76429"/>
                </a:lnTo>
                <a:lnTo>
                  <a:pt x="142419" y="883"/>
                </a:lnTo>
                <a:cubicBezTo>
                  <a:pt x="140098" y="287"/>
                  <a:pt x="137773" y="2"/>
                  <a:pt x="135488" y="2"/>
                </a:cubicBezTo>
                <a:cubicBezTo>
                  <a:pt x="122564" y="2"/>
                  <a:pt x="110905" y="9097"/>
                  <a:pt x="108284" y="22394"/>
                </a:cubicBezTo>
                <a:cubicBezTo>
                  <a:pt x="106833" y="22167"/>
                  <a:pt x="105390" y="22057"/>
                  <a:pt x="103966" y="22057"/>
                </a:cubicBezTo>
                <a:cubicBezTo>
                  <a:pt x="90685" y="22057"/>
                  <a:pt x="78973" y="31605"/>
                  <a:pt x="76641" y="45105"/>
                </a:cubicBezTo>
                <a:cubicBezTo>
                  <a:pt x="71391" y="39777"/>
                  <a:pt x="64257" y="36849"/>
                  <a:pt x="56895" y="36849"/>
                </a:cubicBezTo>
                <a:cubicBezTo>
                  <a:pt x="55587" y="36849"/>
                  <a:pt x="54271" y="36941"/>
                  <a:pt x="52957" y="37129"/>
                </a:cubicBezTo>
                <a:cubicBezTo>
                  <a:pt x="48917" y="28333"/>
                  <a:pt x="40577" y="22272"/>
                  <a:pt x="30960" y="21148"/>
                </a:cubicBezTo>
                <a:cubicBezTo>
                  <a:pt x="27881" y="8584"/>
                  <a:pt x="16618" y="0"/>
                  <a:pt x="4013" y="0"/>
                </a:cubicBezTo>
                <a:close/>
              </a:path>
            </a:pathLst>
          </a:custGeom>
          <a:solidFill>
            <a:srgbClr val="6D4CC2">
              <a:alpha val="3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88" name="Google Shape;2788;p23"/>
          <p:cNvSpPr/>
          <p:nvPr/>
        </p:nvSpPr>
        <p:spPr>
          <a:xfrm flipH="1">
            <a:off x="-1371867" y="3578487"/>
            <a:ext cx="3267814" cy="2455878"/>
          </a:xfrm>
          <a:custGeom>
            <a:avLst/>
            <a:gdLst/>
            <a:ahLst/>
            <a:cxnLst/>
            <a:rect l="l" t="t" r="r" b="b"/>
            <a:pathLst>
              <a:path w="33999" h="37857" extrusionOk="0">
                <a:moveTo>
                  <a:pt x="32799" y="0"/>
                </a:moveTo>
                <a:cubicBezTo>
                  <a:pt x="22089" y="0"/>
                  <a:pt x="13415" y="8689"/>
                  <a:pt x="13415" y="19399"/>
                </a:cubicBezTo>
                <a:cubicBezTo>
                  <a:pt x="13415" y="19536"/>
                  <a:pt x="13415" y="19688"/>
                  <a:pt x="13415" y="19825"/>
                </a:cubicBezTo>
                <a:cubicBezTo>
                  <a:pt x="5561" y="22362"/>
                  <a:pt x="183" y="29608"/>
                  <a:pt x="1" y="37857"/>
                </a:cubicBezTo>
                <a:lnTo>
                  <a:pt x="33999" y="37857"/>
                </a:lnTo>
                <a:lnTo>
                  <a:pt x="33984" y="46"/>
                </a:lnTo>
                <a:cubicBezTo>
                  <a:pt x="33604" y="15"/>
                  <a:pt x="33209" y="0"/>
                  <a:pt x="32799" y="0"/>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3"/>
          <p:cNvSpPr/>
          <p:nvPr/>
        </p:nvSpPr>
        <p:spPr>
          <a:xfrm flipH="1">
            <a:off x="-1354438" y="4527588"/>
            <a:ext cx="4174610" cy="1864994"/>
          </a:xfrm>
          <a:custGeom>
            <a:avLst/>
            <a:gdLst/>
            <a:ahLst/>
            <a:cxnLst/>
            <a:rect l="l" t="t" r="r" b="b"/>
            <a:pathLst>
              <a:path w="36901" h="37751" extrusionOk="0">
                <a:moveTo>
                  <a:pt x="36900" y="0"/>
                </a:moveTo>
                <a:cubicBezTo>
                  <a:pt x="28636" y="213"/>
                  <a:pt x="22043" y="6973"/>
                  <a:pt x="22043" y="15237"/>
                </a:cubicBezTo>
                <a:cubicBezTo>
                  <a:pt x="22043" y="15617"/>
                  <a:pt x="22058" y="15982"/>
                  <a:pt x="22089" y="16346"/>
                </a:cubicBezTo>
                <a:cubicBezTo>
                  <a:pt x="18929" y="17820"/>
                  <a:pt x="16574" y="20600"/>
                  <a:pt x="15617" y="23957"/>
                </a:cubicBezTo>
                <a:cubicBezTo>
                  <a:pt x="15465" y="23957"/>
                  <a:pt x="15329" y="23942"/>
                  <a:pt x="15177" y="23942"/>
                </a:cubicBezTo>
                <a:cubicBezTo>
                  <a:pt x="7308" y="23942"/>
                  <a:pt x="730" y="29927"/>
                  <a:pt x="1" y="37751"/>
                </a:cubicBezTo>
                <a:lnTo>
                  <a:pt x="36900" y="37751"/>
                </a:lnTo>
                <a:lnTo>
                  <a:pt x="36900" y="0"/>
                </a:ln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0" name="Google Shape;2790;p23"/>
          <p:cNvGrpSpPr/>
          <p:nvPr/>
        </p:nvGrpSpPr>
        <p:grpSpPr>
          <a:xfrm flipH="1">
            <a:off x="-1049071" y="4516912"/>
            <a:ext cx="1054940" cy="937261"/>
            <a:chOff x="6206590" y="4329887"/>
            <a:chExt cx="1054940" cy="937261"/>
          </a:xfrm>
        </p:grpSpPr>
        <p:sp>
          <p:nvSpPr>
            <p:cNvPr id="2791" name="Google Shape;2791;p23"/>
            <p:cNvSpPr/>
            <p:nvPr/>
          </p:nvSpPr>
          <p:spPr>
            <a:xfrm>
              <a:off x="6206590" y="4329887"/>
              <a:ext cx="1054191" cy="937261"/>
            </a:xfrm>
            <a:custGeom>
              <a:avLst/>
              <a:gdLst/>
              <a:ahLst/>
              <a:cxnLst/>
              <a:rect l="l" t="t" r="r" b="b"/>
              <a:pathLst>
                <a:path w="32357" h="28768" extrusionOk="0">
                  <a:moveTo>
                    <a:pt x="11868" y="321"/>
                  </a:moveTo>
                  <a:cubicBezTo>
                    <a:pt x="13331" y="527"/>
                    <a:pt x="15618" y="1510"/>
                    <a:pt x="17790" y="2608"/>
                  </a:cubicBezTo>
                  <a:lnTo>
                    <a:pt x="18545" y="5009"/>
                  </a:lnTo>
                  <a:lnTo>
                    <a:pt x="19185" y="3362"/>
                  </a:lnTo>
                  <a:cubicBezTo>
                    <a:pt x="20580" y="4140"/>
                    <a:pt x="21861" y="4917"/>
                    <a:pt x="22707" y="5489"/>
                  </a:cubicBezTo>
                  <a:cubicBezTo>
                    <a:pt x="24239" y="7135"/>
                    <a:pt x="25634" y="8919"/>
                    <a:pt x="26868" y="10794"/>
                  </a:cubicBezTo>
                  <a:lnTo>
                    <a:pt x="27006" y="12074"/>
                  </a:lnTo>
                  <a:lnTo>
                    <a:pt x="27006" y="14178"/>
                  </a:lnTo>
                  <a:lnTo>
                    <a:pt x="27760" y="12143"/>
                  </a:lnTo>
                  <a:cubicBezTo>
                    <a:pt x="29658" y="15093"/>
                    <a:pt x="30984" y="17631"/>
                    <a:pt x="30984" y="17631"/>
                  </a:cubicBezTo>
                  <a:cubicBezTo>
                    <a:pt x="31670" y="21313"/>
                    <a:pt x="32128" y="25017"/>
                    <a:pt x="32356" y="28767"/>
                  </a:cubicBezTo>
                  <a:cubicBezTo>
                    <a:pt x="32356" y="28767"/>
                    <a:pt x="19414" y="20398"/>
                    <a:pt x="18042" y="19300"/>
                  </a:cubicBezTo>
                  <a:cubicBezTo>
                    <a:pt x="17882" y="19163"/>
                    <a:pt x="17722" y="19026"/>
                    <a:pt x="17607" y="18866"/>
                  </a:cubicBezTo>
                  <a:cubicBezTo>
                    <a:pt x="18499" y="18637"/>
                    <a:pt x="20214" y="18203"/>
                    <a:pt x="21152" y="17883"/>
                  </a:cubicBezTo>
                  <a:lnTo>
                    <a:pt x="16281" y="17082"/>
                  </a:lnTo>
                  <a:cubicBezTo>
                    <a:pt x="14909" y="15139"/>
                    <a:pt x="13057" y="12280"/>
                    <a:pt x="11479" y="9834"/>
                  </a:cubicBezTo>
                  <a:cubicBezTo>
                    <a:pt x="12943" y="9788"/>
                    <a:pt x="15732" y="9651"/>
                    <a:pt x="15595" y="9605"/>
                  </a:cubicBezTo>
                  <a:cubicBezTo>
                    <a:pt x="14269" y="9308"/>
                    <a:pt x="11959" y="8690"/>
                    <a:pt x="10450" y="8279"/>
                  </a:cubicBezTo>
                  <a:cubicBezTo>
                    <a:pt x="9604" y="7021"/>
                    <a:pt x="8918" y="5992"/>
                    <a:pt x="8506" y="5489"/>
                  </a:cubicBezTo>
                  <a:cubicBezTo>
                    <a:pt x="6814" y="3431"/>
                    <a:pt x="915" y="1259"/>
                    <a:pt x="0" y="916"/>
                  </a:cubicBezTo>
                  <a:cubicBezTo>
                    <a:pt x="5717" y="1"/>
                    <a:pt x="11708" y="390"/>
                    <a:pt x="11868" y="32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3"/>
            <p:cNvSpPr/>
            <p:nvPr/>
          </p:nvSpPr>
          <p:spPr>
            <a:xfrm>
              <a:off x="6206590" y="4359698"/>
              <a:ext cx="1054940" cy="906701"/>
            </a:xfrm>
            <a:custGeom>
              <a:avLst/>
              <a:gdLst/>
              <a:ahLst/>
              <a:cxnLst/>
              <a:rect l="l" t="t" r="r" b="b"/>
              <a:pathLst>
                <a:path w="32380" h="27830" extrusionOk="0">
                  <a:moveTo>
                    <a:pt x="17607" y="17951"/>
                  </a:moveTo>
                  <a:cubicBezTo>
                    <a:pt x="18499" y="17722"/>
                    <a:pt x="20214" y="17288"/>
                    <a:pt x="21152" y="16968"/>
                  </a:cubicBezTo>
                  <a:lnTo>
                    <a:pt x="16281" y="16167"/>
                  </a:lnTo>
                  <a:cubicBezTo>
                    <a:pt x="14909" y="14224"/>
                    <a:pt x="13057" y="11365"/>
                    <a:pt x="11479" y="8919"/>
                  </a:cubicBezTo>
                  <a:cubicBezTo>
                    <a:pt x="12943" y="8873"/>
                    <a:pt x="15732" y="8736"/>
                    <a:pt x="15595" y="8690"/>
                  </a:cubicBezTo>
                  <a:cubicBezTo>
                    <a:pt x="14269" y="8393"/>
                    <a:pt x="11959" y="7775"/>
                    <a:pt x="10450" y="7364"/>
                  </a:cubicBezTo>
                  <a:cubicBezTo>
                    <a:pt x="9604" y="6106"/>
                    <a:pt x="8918" y="5077"/>
                    <a:pt x="8506" y="4574"/>
                  </a:cubicBezTo>
                  <a:cubicBezTo>
                    <a:pt x="6814" y="2516"/>
                    <a:pt x="915" y="344"/>
                    <a:pt x="0" y="1"/>
                  </a:cubicBezTo>
                  <a:lnTo>
                    <a:pt x="10267" y="1258"/>
                  </a:lnTo>
                  <a:cubicBezTo>
                    <a:pt x="11502" y="2081"/>
                    <a:pt x="18819" y="6975"/>
                    <a:pt x="19094" y="7158"/>
                  </a:cubicBezTo>
                  <a:cubicBezTo>
                    <a:pt x="20900" y="8873"/>
                    <a:pt x="26891" y="16922"/>
                    <a:pt x="27989" y="18660"/>
                  </a:cubicBezTo>
                  <a:cubicBezTo>
                    <a:pt x="29292" y="20901"/>
                    <a:pt x="32379" y="27829"/>
                    <a:pt x="32379" y="27829"/>
                  </a:cubicBezTo>
                  <a:cubicBezTo>
                    <a:pt x="32379" y="27829"/>
                    <a:pt x="19414" y="19483"/>
                    <a:pt x="18042" y="18385"/>
                  </a:cubicBezTo>
                  <a:cubicBezTo>
                    <a:pt x="17882" y="18248"/>
                    <a:pt x="17722" y="18111"/>
                    <a:pt x="17607" y="1795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23"/>
          <p:cNvGrpSpPr/>
          <p:nvPr/>
        </p:nvGrpSpPr>
        <p:grpSpPr>
          <a:xfrm flipH="1">
            <a:off x="-1461293" y="4972848"/>
            <a:ext cx="1584695" cy="1716521"/>
            <a:chOff x="8044444" y="4274624"/>
            <a:chExt cx="1289628" cy="1396909"/>
          </a:xfrm>
        </p:grpSpPr>
        <p:sp>
          <p:nvSpPr>
            <p:cNvPr id="2794" name="Google Shape;2794;p23"/>
            <p:cNvSpPr/>
            <p:nvPr/>
          </p:nvSpPr>
          <p:spPr>
            <a:xfrm>
              <a:off x="8044444" y="4274624"/>
              <a:ext cx="1289614" cy="1396900"/>
            </a:xfrm>
            <a:custGeom>
              <a:avLst/>
              <a:gdLst/>
              <a:ahLst/>
              <a:cxnLst/>
              <a:rect l="l" t="t" r="r" b="b"/>
              <a:pathLst>
                <a:path w="39583" h="42876" extrusionOk="0">
                  <a:moveTo>
                    <a:pt x="938" y="35284"/>
                  </a:moveTo>
                  <a:lnTo>
                    <a:pt x="1" y="28287"/>
                  </a:lnTo>
                  <a:lnTo>
                    <a:pt x="7958" y="13561"/>
                  </a:lnTo>
                  <a:lnTo>
                    <a:pt x="17334" y="6015"/>
                  </a:lnTo>
                  <a:lnTo>
                    <a:pt x="34415" y="1"/>
                  </a:lnTo>
                  <a:lnTo>
                    <a:pt x="39583" y="5672"/>
                  </a:lnTo>
                  <a:lnTo>
                    <a:pt x="38760" y="13561"/>
                  </a:lnTo>
                  <a:lnTo>
                    <a:pt x="25017" y="33844"/>
                  </a:lnTo>
                  <a:lnTo>
                    <a:pt x="10634" y="42876"/>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3"/>
            <p:cNvSpPr/>
            <p:nvPr/>
          </p:nvSpPr>
          <p:spPr>
            <a:xfrm>
              <a:off x="8372268" y="5070302"/>
              <a:ext cx="487234" cy="601231"/>
            </a:xfrm>
            <a:custGeom>
              <a:avLst/>
              <a:gdLst/>
              <a:ahLst/>
              <a:cxnLst/>
              <a:rect l="l" t="t" r="r" b="b"/>
              <a:pathLst>
                <a:path w="14955" h="18454" extrusionOk="0">
                  <a:moveTo>
                    <a:pt x="7638" y="4780"/>
                  </a:moveTo>
                  <a:lnTo>
                    <a:pt x="3910" y="6998"/>
                  </a:lnTo>
                  <a:lnTo>
                    <a:pt x="0" y="12028"/>
                  </a:lnTo>
                  <a:lnTo>
                    <a:pt x="572" y="18454"/>
                  </a:lnTo>
                  <a:lnTo>
                    <a:pt x="14955" y="9422"/>
                  </a:lnTo>
                  <a:lnTo>
                    <a:pt x="971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3"/>
            <p:cNvSpPr/>
            <p:nvPr/>
          </p:nvSpPr>
          <p:spPr>
            <a:xfrm>
              <a:off x="9121748" y="4274624"/>
              <a:ext cx="212324" cy="441817"/>
            </a:xfrm>
            <a:custGeom>
              <a:avLst/>
              <a:gdLst/>
              <a:ahLst/>
              <a:cxnLst/>
              <a:rect l="l" t="t" r="r" b="b"/>
              <a:pathLst>
                <a:path w="6517" h="13561" extrusionOk="0">
                  <a:moveTo>
                    <a:pt x="6517" y="5672"/>
                  </a:moveTo>
                  <a:lnTo>
                    <a:pt x="1349" y="1"/>
                  </a:lnTo>
                  <a:lnTo>
                    <a:pt x="0" y="12212"/>
                  </a:lnTo>
                  <a:lnTo>
                    <a:pt x="5694" y="1356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3"/>
            <p:cNvSpPr/>
            <p:nvPr/>
          </p:nvSpPr>
          <p:spPr>
            <a:xfrm>
              <a:off x="8688885" y="4672463"/>
              <a:ext cx="618368" cy="704803"/>
            </a:xfrm>
            <a:custGeom>
              <a:avLst/>
              <a:gdLst/>
              <a:ahLst/>
              <a:cxnLst/>
              <a:rect l="l" t="t" r="r" b="b"/>
              <a:pathLst>
                <a:path w="18980" h="21633" extrusionOk="0">
                  <a:moveTo>
                    <a:pt x="13286" y="1"/>
                  </a:moveTo>
                  <a:lnTo>
                    <a:pt x="9422" y="3751"/>
                  </a:lnTo>
                  <a:lnTo>
                    <a:pt x="8621" y="7227"/>
                  </a:lnTo>
                  <a:lnTo>
                    <a:pt x="7798" y="5946"/>
                  </a:lnTo>
                  <a:lnTo>
                    <a:pt x="0" y="12212"/>
                  </a:lnTo>
                  <a:lnTo>
                    <a:pt x="5237" y="21633"/>
                  </a:lnTo>
                  <a:lnTo>
                    <a:pt x="18980" y="1350"/>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3"/>
            <p:cNvSpPr/>
            <p:nvPr/>
          </p:nvSpPr>
          <p:spPr>
            <a:xfrm>
              <a:off x="8044444" y="4716414"/>
              <a:ext cx="259304" cy="479838"/>
            </a:xfrm>
            <a:custGeom>
              <a:avLst/>
              <a:gdLst/>
              <a:ahLst/>
              <a:cxnLst/>
              <a:rect l="l" t="t" r="r" b="b"/>
              <a:pathLst>
                <a:path w="7959" h="14728" extrusionOk="0">
                  <a:moveTo>
                    <a:pt x="7958" y="1"/>
                  </a:moveTo>
                  <a:lnTo>
                    <a:pt x="1" y="14727"/>
                  </a:lnTo>
                  <a:lnTo>
                    <a:pt x="4986" y="1132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3"/>
            <p:cNvSpPr/>
            <p:nvPr/>
          </p:nvSpPr>
          <p:spPr>
            <a:xfrm>
              <a:off x="8044444" y="5085191"/>
              <a:ext cx="346456" cy="586342"/>
            </a:xfrm>
            <a:custGeom>
              <a:avLst/>
              <a:gdLst/>
              <a:ahLst/>
              <a:cxnLst/>
              <a:rect l="l" t="t" r="r" b="b"/>
              <a:pathLst>
                <a:path w="10634" h="17997" extrusionOk="0">
                  <a:moveTo>
                    <a:pt x="10062" y="11571"/>
                  </a:moveTo>
                  <a:lnTo>
                    <a:pt x="7021" y="6358"/>
                  </a:lnTo>
                  <a:lnTo>
                    <a:pt x="5718" y="6038"/>
                  </a:lnTo>
                  <a:lnTo>
                    <a:pt x="6266" y="4414"/>
                  </a:lnTo>
                  <a:lnTo>
                    <a:pt x="4986" y="1"/>
                  </a:lnTo>
                  <a:lnTo>
                    <a:pt x="1" y="3408"/>
                  </a:lnTo>
                  <a:lnTo>
                    <a:pt x="938" y="10405"/>
                  </a:lnTo>
                  <a:lnTo>
                    <a:pt x="10634" y="17997"/>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3"/>
            <p:cNvSpPr/>
            <p:nvPr/>
          </p:nvSpPr>
          <p:spPr>
            <a:xfrm>
              <a:off x="8539145" y="4448962"/>
              <a:ext cx="151269" cy="552068"/>
            </a:xfrm>
            <a:custGeom>
              <a:avLst/>
              <a:gdLst/>
              <a:ahLst/>
              <a:cxnLst/>
              <a:rect l="l" t="t" r="r" b="b"/>
              <a:pathLst>
                <a:path w="4643" h="16945" extrusionOk="0">
                  <a:moveTo>
                    <a:pt x="0" y="16945"/>
                  </a:moveTo>
                  <a:lnTo>
                    <a:pt x="2653" y="13149"/>
                  </a:lnTo>
                  <a:lnTo>
                    <a:pt x="2676" y="13103"/>
                  </a:lnTo>
                  <a:lnTo>
                    <a:pt x="2676" y="13012"/>
                  </a:lnTo>
                  <a:lnTo>
                    <a:pt x="2836" y="6632"/>
                  </a:lnTo>
                  <a:lnTo>
                    <a:pt x="4619" y="2836"/>
                  </a:lnTo>
                  <a:lnTo>
                    <a:pt x="4642" y="2791"/>
                  </a:lnTo>
                  <a:lnTo>
                    <a:pt x="4642" y="2722"/>
                  </a:lnTo>
                  <a:lnTo>
                    <a:pt x="4071" y="1"/>
                  </a:lnTo>
                  <a:lnTo>
                    <a:pt x="2996" y="390"/>
                  </a:lnTo>
                  <a:lnTo>
                    <a:pt x="4345" y="2791"/>
                  </a:lnTo>
                  <a:lnTo>
                    <a:pt x="2516" y="6518"/>
                  </a:lnTo>
                  <a:lnTo>
                    <a:pt x="2516" y="6564"/>
                  </a:lnTo>
                  <a:lnTo>
                    <a:pt x="2516" y="6586"/>
                  </a:lnTo>
                  <a:lnTo>
                    <a:pt x="2081" y="12920"/>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3"/>
            <p:cNvSpPr/>
            <p:nvPr/>
          </p:nvSpPr>
          <p:spPr>
            <a:xfrm>
              <a:off x="8539145" y="4461636"/>
              <a:ext cx="141560" cy="539394"/>
            </a:xfrm>
            <a:custGeom>
              <a:avLst/>
              <a:gdLst/>
              <a:ahLst/>
              <a:cxnLst/>
              <a:rect l="l" t="t" r="r" b="b"/>
              <a:pathLst>
                <a:path w="4345" h="16556" extrusionOk="0">
                  <a:moveTo>
                    <a:pt x="2996" y="1"/>
                  </a:moveTo>
                  <a:lnTo>
                    <a:pt x="2538" y="161"/>
                  </a:lnTo>
                  <a:lnTo>
                    <a:pt x="3979" y="2402"/>
                  </a:lnTo>
                  <a:lnTo>
                    <a:pt x="2287" y="6197"/>
                  </a:lnTo>
                  <a:lnTo>
                    <a:pt x="2287" y="6220"/>
                  </a:lnTo>
                  <a:lnTo>
                    <a:pt x="2287" y="6243"/>
                  </a:lnTo>
                  <a:lnTo>
                    <a:pt x="1624" y="12326"/>
                  </a:lnTo>
                  <a:lnTo>
                    <a:pt x="0" y="16556"/>
                  </a:lnTo>
                  <a:lnTo>
                    <a:pt x="2081" y="12531"/>
                  </a:lnTo>
                  <a:lnTo>
                    <a:pt x="2516" y="6197"/>
                  </a:lnTo>
                  <a:lnTo>
                    <a:pt x="2516" y="6175"/>
                  </a:lnTo>
                  <a:lnTo>
                    <a:pt x="2516" y="6129"/>
                  </a:lnTo>
                  <a:lnTo>
                    <a:pt x="4345" y="2402"/>
                  </a:lnTo>
                  <a:lnTo>
                    <a:pt x="299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3"/>
            <p:cNvSpPr/>
            <p:nvPr/>
          </p:nvSpPr>
          <p:spPr>
            <a:xfrm>
              <a:off x="8688885" y="5070302"/>
              <a:ext cx="170621" cy="306969"/>
            </a:xfrm>
            <a:custGeom>
              <a:avLst/>
              <a:gdLst/>
              <a:ahLst/>
              <a:cxnLst/>
              <a:rect l="l" t="t" r="r" b="b"/>
              <a:pathLst>
                <a:path w="5237" h="9422" extrusionOk="0">
                  <a:moveTo>
                    <a:pt x="0" y="1"/>
                  </a:moveTo>
                  <a:lnTo>
                    <a:pt x="5237" y="9422"/>
                  </a:lnTo>
                  <a:cubicBezTo>
                    <a:pt x="5237" y="9422"/>
                    <a:pt x="3362" y="5328"/>
                    <a:pt x="3042" y="4574"/>
                  </a:cubicBezTo>
                  <a:lnTo>
                    <a:pt x="0" y="1"/>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3"/>
            <p:cNvSpPr/>
            <p:nvPr/>
          </p:nvSpPr>
          <p:spPr>
            <a:xfrm>
              <a:off x="8206857" y="4706738"/>
              <a:ext cx="109567" cy="378482"/>
            </a:xfrm>
            <a:custGeom>
              <a:avLst/>
              <a:gdLst/>
              <a:ahLst/>
              <a:cxnLst/>
              <a:rect l="l" t="t" r="r" b="b"/>
              <a:pathLst>
                <a:path w="3363" h="11617" extrusionOk="0">
                  <a:moveTo>
                    <a:pt x="3362" y="1"/>
                  </a:moveTo>
                  <a:lnTo>
                    <a:pt x="2973" y="298"/>
                  </a:lnTo>
                  <a:lnTo>
                    <a:pt x="1" y="11617"/>
                  </a:lnTo>
                  <a:lnTo>
                    <a:pt x="3362"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23"/>
          <p:cNvGrpSpPr/>
          <p:nvPr/>
        </p:nvGrpSpPr>
        <p:grpSpPr>
          <a:xfrm flipH="1">
            <a:off x="-86582" y="5587873"/>
            <a:ext cx="778538" cy="486485"/>
            <a:chOff x="7752466" y="4954973"/>
            <a:chExt cx="778538" cy="486485"/>
          </a:xfrm>
        </p:grpSpPr>
        <p:sp>
          <p:nvSpPr>
            <p:cNvPr id="2805" name="Google Shape;2805;p23"/>
            <p:cNvSpPr/>
            <p:nvPr/>
          </p:nvSpPr>
          <p:spPr>
            <a:xfrm>
              <a:off x="7752466" y="4954973"/>
              <a:ext cx="777815" cy="486485"/>
            </a:xfrm>
            <a:custGeom>
              <a:avLst/>
              <a:gdLst/>
              <a:ahLst/>
              <a:cxnLst/>
              <a:rect l="l" t="t" r="r" b="b"/>
              <a:pathLst>
                <a:path w="23874" h="14932" extrusionOk="0">
                  <a:moveTo>
                    <a:pt x="22272" y="7226"/>
                  </a:moveTo>
                  <a:lnTo>
                    <a:pt x="21769" y="6791"/>
                  </a:lnTo>
                  <a:lnTo>
                    <a:pt x="21884" y="5922"/>
                  </a:lnTo>
                  <a:lnTo>
                    <a:pt x="20420" y="3064"/>
                  </a:lnTo>
                  <a:cubicBezTo>
                    <a:pt x="20283" y="2927"/>
                    <a:pt x="19574" y="2332"/>
                    <a:pt x="19574" y="2332"/>
                  </a:cubicBezTo>
                  <a:lnTo>
                    <a:pt x="13332" y="0"/>
                  </a:lnTo>
                  <a:cubicBezTo>
                    <a:pt x="12714" y="23"/>
                    <a:pt x="8735" y="389"/>
                    <a:pt x="8735" y="389"/>
                  </a:cubicBezTo>
                  <a:cubicBezTo>
                    <a:pt x="7684" y="800"/>
                    <a:pt x="4048" y="3430"/>
                    <a:pt x="4048" y="3430"/>
                  </a:cubicBezTo>
                  <a:cubicBezTo>
                    <a:pt x="3545" y="4093"/>
                    <a:pt x="115" y="10633"/>
                    <a:pt x="115" y="10633"/>
                  </a:cubicBezTo>
                  <a:cubicBezTo>
                    <a:pt x="0" y="10999"/>
                    <a:pt x="869" y="14132"/>
                    <a:pt x="1167" y="14932"/>
                  </a:cubicBezTo>
                  <a:lnTo>
                    <a:pt x="22638" y="14932"/>
                  </a:lnTo>
                  <a:lnTo>
                    <a:pt x="23873" y="11616"/>
                  </a:lnTo>
                  <a:cubicBezTo>
                    <a:pt x="23690" y="10770"/>
                    <a:pt x="22272" y="7226"/>
                    <a:pt x="22272" y="7226"/>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3"/>
            <p:cNvSpPr/>
            <p:nvPr/>
          </p:nvSpPr>
          <p:spPr>
            <a:xfrm>
              <a:off x="8221819" y="5249239"/>
              <a:ext cx="309184" cy="191505"/>
            </a:xfrm>
            <a:custGeom>
              <a:avLst/>
              <a:gdLst/>
              <a:ahLst/>
              <a:cxnLst/>
              <a:rect l="l" t="t" r="r" b="b"/>
              <a:pathLst>
                <a:path w="9490" h="5878" extrusionOk="0">
                  <a:moveTo>
                    <a:pt x="1601" y="0"/>
                  </a:moveTo>
                  <a:lnTo>
                    <a:pt x="0" y="5877"/>
                  </a:lnTo>
                  <a:lnTo>
                    <a:pt x="8232" y="5877"/>
                  </a:lnTo>
                  <a:lnTo>
                    <a:pt x="9490" y="2561"/>
                  </a:lnTo>
                  <a:cubicBezTo>
                    <a:pt x="9444" y="2424"/>
                    <a:pt x="9376" y="2196"/>
                    <a:pt x="9284" y="1898"/>
                  </a:cubicBezTo>
                  <a:cubicBezTo>
                    <a:pt x="7821" y="1715"/>
                    <a:pt x="6037" y="1487"/>
                    <a:pt x="5923" y="1418"/>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3"/>
            <p:cNvSpPr/>
            <p:nvPr/>
          </p:nvSpPr>
          <p:spPr>
            <a:xfrm>
              <a:off x="8022167" y="4964650"/>
              <a:ext cx="199683" cy="125172"/>
            </a:xfrm>
            <a:custGeom>
              <a:avLst/>
              <a:gdLst/>
              <a:ahLst/>
              <a:cxnLst/>
              <a:rect l="l" t="t" r="r" b="b"/>
              <a:pathLst>
                <a:path w="6129" h="3842" extrusionOk="0">
                  <a:moveTo>
                    <a:pt x="1075" y="0"/>
                  </a:moveTo>
                  <a:lnTo>
                    <a:pt x="457" y="69"/>
                  </a:lnTo>
                  <a:cubicBezTo>
                    <a:pt x="343" y="115"/>
                    <a:pt x="183" y="206"/>
                    <a:pt x="0" y="298"/>
                  </a:cubicBezTo>
                  <a:lnTo>
                    <a:pt x="6128" y="3842"/>
                  </a:lnTo>
                  <a:cubicBezTo>
                    <a:pt x="5099" y="2836"/>
                    <a:pt x="2401" y="823"/>
                    <a:pt x="2401" y="823"/>
                  </a:cubicBezTo>
                  <a:cubicBezTo>
                    <a:pt x="2287" y="709"/>
                    <a:pt x="1509" y="252"/>
                    <a:pt x="1075"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3"/>
            <p:cNvSpPr/>
            <p:nvPr/>
          </p:nvSpPr>
          <p:spPr>
            <a:xfrm>
              <a:off x="7752466" y="4967615"/>
              <a:ext cx="528220" cy="473127"/>
            </a:xfrm>
            <a:custGeom>
              <a:avLst/>
              <a:gdLst/>
              <a:ahLst/>
              <a:cxnLst/>
              <a:rect l="l" t="t" r="r" b="b"/>
              <a:pathLst>
                <a:path w="16213" h="14522" extrusionOk="0">
                  <a:moveTo>
                    <a:pt x="4048" y="3019"/>
                  </a:moveTo>
                  <a:cubicBezTo>
                    <a:pt x="3545" y="3682"/>
                    <a:pt x="115" y="10222"/>
                    <a:pt x="115" y="10222"/>
                  </a:cubicBezTo>
                  <a:cubicBezTo>
                    <a:pt x="0" y="10611"/>
                    <a:pt x="869" y="13744"/>
                    <a:pt x="1167" y="14521"/>
                  </a:cubicBezTo>
                  <a:lnTo>
                    <a:pt x="14772" y="14521"/>
                  </a:lnTo>
                  <a:lnTo>
                    <a:pt x="15916" y="12006"/>
                  </a:lnTo>
                  <a:cubicBezTo>
                    <a:pt x="16053" y="11663"/>
                    <a:pt x="16213" y="9696"/>
                    <a:pt x="16213" y="9696"/>
                  </a:cubicBezTo>
                  <a:lnTo>
                    <a:pt x="15321" y="5306"/>
                  </a:lnTo>
                  <a:cubicBezTo>
                    <a:pt x="14978" y="4986"/>
                    <a:pt x="14681" y="4620"/>
                    <a:pt x="14406" y="4231"/>
                  </a:cubicBezTo>
                  <a:lnTo>
                    <a:pt x="14406" y="3751"/>
                  </a:lnTo>
                  <a:lnTo>
                    <a:pt x="10222" y="824"/>
                  </a:lnTo>
                  <a:cubicBezTo>
                    <a:pt x="9742" y="527"/>
                    <a:pt x="9238" y="229"/>
                    <a:pt x="8735" y="1"/>
                  </a:cubicBezTo>
                  <a:lnTo>
                    <a:pt x="8004" y="389"/>
                  </a:lnTo>
                  <a:cubicBezTo>
                    <a:pt x="6540" y="1213"/>
                    <a:pt x="4048" y="3019"/>
                    <a:pt x="4048" y="3019"/>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3"/>
            <p:cNvSpPr/>
            <p:nvPr/>
          </p:nvSpPr>
          <p:spPr>
            <a:xfrm>
              <a:off x="7864966" y="5080864"/>
              <a:ext cx="163910" cy="359879"/>
            </a:xfrm>
            <a:custGeom>
              <a:avLst/>
              <a:gdLst/>
              <a:ahLst/>
              <a:cxnLst/>
              <a:rect l="l" t="t" r="r" b="b"/>
              <a:pathLst>
                <a:path w="5031" h="11046" extrusionOk="0">
                  <a:moveTo>
                    <a:pt x="320" y="0"/>
                  </a:moveTo>
                  <a:lnTo>
                    <a:pt x="0" y="549"/>
                  </a:lnTo>
                  <a:lnTo>
                    <a:pt x="206" y="549"/>
                  </a:lnTo>
                  <a:cubicBezTo>
                    <a:pt x="343" y="755"/>
                    <a:pt x="480" y="984"/>
                    <a:pt x="595" y="1212"/>
                  </a:cubicBezTo>
                  <a:cubicBezTo>
                    <a:pt x="618" y="1395"/>
                    <a:pt x="709" y="2058"/>
                    <a:pt x="709" y="2058"/>
                  </a:cubicBezTo>
                  <a:lnTo>
                    <a:pt x="1441" y="4231"/>
                  </a:lnTo>
                  <a:cubicBezTo>
                    <a:pt x="1807" y="4459"/>
                    <a:pt x="3156" y="5649"/>
                    <a:pt x="3156" y="5649"/>
                  </a:cubicBezTo>
                  <a:cubicBezTo>
                    <a:pt x="3179" y="5854"/>
                    <a:pt x="3202" y="6060"/>
                    <a:pt x="3224" y="6289"/>
                  </a:cubicBezTo>
                  <a:cubicBezTo>
                    <a:pt x="3224" y="6289"/>
                    <a:pt x="3933" y="6998"/>
                    <a:pt x="3933" y="7021"/>
                  </a:cubicBezTo>
                  <a:cubicBezTo>
                    <a:pt x="4162" y="7295"/>
                    <a:pt x="4505" y="9765"/>
                    <a:pt x="4505" y="9765"/>
                  </a:cubicBezTo>
                  <a:lnTo>
                    <a:pt x="4002" y="11045"/>
                  </a:lnTo>
                  <a:lnTo>
                    <a:pt x="5031" y="11045"/>
                  </a:lnTo>
                  <a:lnTo>
                    <a:pt x="4665" y="9810"/>
                  </a:lnTo>
                  <a:lnTo>
                    <a:pt x="4345" y="7638"/>
                  </a:lnTo>
                  <a:cubicBezTo>
                    <a:pt x="4322" y="7432"/>
                    <a:pt x="4231" y="6929"/>
                    <a:pt x="4231" y="6929"/>
                  </a:cubicBezTo>
                  <a:lnTo>
                    <a:pt x="3430" y="6243"/>
                  </a:lnTo>
                  <a:cubicBezTo>
                    <a:pt x="3384" y="6014"/>
                    <a:pt x="3339" y="5763"/>
                    <a:pt x="3316" y="5534"/>
                  </a:cubicBezTo>
                  <a:lnTo>
                    <a:pt x="2744" y="4802"/>
                  </a:lnTo>
                  <a:cubicBezTo>
                    <a:pt x="2676" y="4757"/>
                    <a:pt x="1601" y="4162"/>
                    <a:pt x="1601" y="4162"/>
                  </a:cubicBezTo>
                  <a:lnTo>
                    <a:pt x="1029" y="2493"/>
                  </a:lnTo>
                  <a:cubicBezTo>
                    <a:pt x="983" y="2447"/>
                    <a:pt x="846" y="2058"/>
                    <a:pt x="846" y="2058"/>
                  </a:cubicBezTo>
                  <a:lnTo>
                    <a:pt x="778" y="1212"/>
                  </a:lnTo>
                  <a:cubicBezTo>
                    <a:pt x="732" y="1098"/>
                    <a:pt x="366" y="435"/>
                    <a:pt x="366" y="435"/>
                  </a:cubicBezTo>
                  <a:lnTo>
                    <a:pt x="320"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3"/>
            <p:cNvSpPr/>
            <p:nvPr/>
          </p:nvSpPr>
          <p:spPr>
            <a:xfrm>
              <a:off x="8224794" y="5088007"/>
              <a:ext cx="250345" cy="96144"/>
            </a:xfrm>
            <a:custGeom>
              <a:avLst/>
              <a:gdLst/>
              <a:ahLst/>
              <a:cxnLst/>
              <a:rect l="l" t="t" r="r" b="b"/>
              <a:pathLst>
                <a:path w="7684" h="2951" extrusionOk="0">
                  <a:moveTo>
                    <a:pt x="0" y="1"/>
                  </a:moveTo>
                  <a:lnTo>
                    <a:pt x="0" y="390"/>
                  </a:lnTo>
                  <a:cubicBezTo>
                    <a:pt x="206" y="755"/>
                    <a:pt x="481" y="1098"/>
                    <a:pt x="778" y="1396"/>
                  </a:cubicBezTo>
                  <a:cubicBezTo>
                    <a:pt x="709" y="1190"/>
                    <a:pt x="618" y="1007"/>
                    <a:pt x="503" y="824"/>
                  </a:cubicBezTo>
                  <a:lnTo>
                    <a:pt x="641" y="687"/>
                  </a:lnTo>
                  <a:lnTo>
                    <a:pt x="1510" y="390"/>
                  </a:lnTo>
                  <a:cubicBezTo>
                    <a:pt x="2127" y="595"/>
                    <a:pt x="2744" y="870"/>
                    <a:pt x="3362" y="1167"/>
                  </a:cubicBezTo>
                  <a:lnTo>
                    <a:pt x="3956" y="1830"/>
                  </a:lnTo>
                  <a:cubicBezTo>
                    <a:pt x="4482" y="2036"/>
                    <a:pt x="5397" y="2402"/>
                    <a:pt x="5397" y="2402"/>
                  </a:cubicBezTo>
                  <a:lnTo>
                    <a:pt x="6174" y="2516"/>
                  </a:lnTo>
                  <a:cubicBezTo>
                    <a:pt x="6517" y="2631"/>
                    <a:pt x="7340" y="2836"/>
                    <a:pt x="7683" y="2951"/>
                  </a:cubicBezTo>
                  <a:lnTo>
                    <a:pt x="7363" y="2653"/>
                  </a:lnTo>
                  <a:lnTo>
                    <a:pt x="7478" y="1807"/>
                  </a:lnTo>
                  <a:lnTo>
                    <a:pt x="7432" y="1716"/>
                  </a:lnTo>
                  <a:lnTo>
                    <a:pt x="6792" y="1967"/>
                  </a:lnTo>
                  <a:lnTo>
                    <a:pt x="6197" y="2356"/>
                  </a:lnTo>
                  <a:lnTo>
                    <a:pt x="5465" y="2242"/>
                  </a:lnTo>
                  <a:cubicBezTo>
                    <a:pt x="5237" y="2150"/>
                    <a:pt x="4002" y="1624"/>
                    <a:pt x="4002" y="1624"/>
                  </a:cubicBezTo>
                  <a:lnTo>
                    <a:pt x="3476" y="938"/>
                  </a:lnTo>
                  <a:cubicBezTo>
                    <a:pt x="3316" y="847"/>
                    <a:pt x="2516" y="298"/>
                    <a:pt x="2516" y="298"/>
                  </a:cubicBezTo>
                  <a:lnTo>
                    <a:pt x="1464" y="230"/>
                  </a:lnTo>
                  <a:cubicBezTo>
                    <a:pt x="1167" y="298"/>
                    <a:pt x="869" y="344"/>
                    <a:pt x="572" y="390"/>
                  </a:cubicBez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3"/>
            <p:cNvSpPr/>
            <p:nvPr/>
          </p:nvSpPr>
          <p:spPr>
            <a:xfrm>
              <a:off x="8221819" y="5089791"/>
              <a:ext cx="256307" cy="100607"/>
            </a:xfrm>
            <a:custGeom>
              <a:avLst/>
              <a:gdLst/>
              <a:ahLst/>
              <a:cxnLst/>
              <a:rect l="l" t="t" r="r" b="b"/>
              <a:pathLst>
                <a:path w="7867" h="3088" extrusionOk="0">
                  <a:moveTo>
                    <a:pt x="0" y="1"/>
                  </a:moveTo>
                  <a:lnTo>
                    <a:pt x="0" y="504"/>
                  </a:lnTo>
                  <a:cubicBezTo>
                    <a:pt x="275" y="893"/>
                    <a:pt x="572" y="1259"/>
                    <a:pt x="915" y="1579"/>
                  </a:cubicBezTo>
                  <a:cubicBezTo>
                    <a:pt x="824" y="1327"/>
                    <a:pt x="732" y="1007"/>
                    <a:pt x="732" y="1007"/>
                  </a:cubicBezTo>
                  <a:lnTo>
                    <a:pt x="641" y="801"/>
                  </a:lnTo>
                  <a:lnTo>
                    <a:pt x="1510" y="481"/>
                  </a:lnTo>
                  <a:cubicBezTo>
                    <a:pt x="2127" y="710"/>
                    <a:pt x="2744" y="961"/>
                    <a:pt x="3362" y="1259"/>
                  </a:cubicBezTo>
                  <a:lnTo>
                    <a:pt x="3956" y="1945"/>
                  </a:lnTo>
                  <a:cubicBezTo>
                    <a:pt x="4482" y="2150"/>
                    <a:pt x="5397" y="2516"/>
                    <a:pt x="5397" y="2516"/>
                  </a:cubicBezTo>
                  <a:lnTo>
                    <a:pt x="6174" y="2608"/>
                  </a:lnTo>
                  <a:cubicBezTo>
                    <a:pt x="6609" y="2768"/>
                    <a:pt x="7866" y="3088"/>
                    <a:pt x="7866" y="3088"/>
                  </a:cubicBezTo>
                  <a:lnTo>
                    <a:pt x="7455" y="2631"/>
                  </a:lnTo>
                  <a:lnTo>
                    <a:pt x="7478" y="1807"/>
                  </a:lnTo>
                  <a:lnTo>
                    <a:pt x="6792" y="2082"/>
                  </a:lnTo>
                  <a:lnTo>
                    <a:pt x="6197" y="2448"/>
                  </a:lnTo>
                  <a:lnTo>
                    <a:pt x="5465" y="2333"/>
                  </a:lnTo>
                  <a:cubicBezTo>
                    <a:pt x="5237" y="2242"/>
                    <a:pt x="4002" y="1739"/>
                    <a:pt x="4002" y="1739"/>
                  </a:cubicBezTo>
                  <a:lnTo>
                    <a:pt x="3476" y="1053"/>
                  </a:lnTo>
                  <a:cubicBezTo>
                    <a:pt x="3316" y="961"/>
                    <a:pt x="2516" y="412"/>
                    <a:pt x="2516" y="412"/>
                  </a:cubicBezTo>
                  <a:lnTo>
                    <a:pt x="1464" y="344"/>
                  </a:lnTo>
                  <a:cubicBezTo>
                    <a:pt x="1167" y="412"/>
                    <a:pt x="869" y="458"/>
                    <a:pt x="572" y="481"/>
                  </a:cubicBezTo>
                  <a:lnTo>
                    <a:pt x="0"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2" name="Google Shape;2812;p23"/>
          <p:cNvGrpSpPr/>
          <p:nvPr/>
        </p:nvGrpSpPr>
        <p:grpSpPr>
          <a:xfrm rot="-1062283" flipH="1">
            <a:off x="-1096314" y="3792533"/>
            <a:ext cx="1558516" cy="1641947"/>
            <a:chOff x="7279366" y="2997839"/>
            <a:chExt cx="1558575" cy="1642010"/>
          </a:xfrm>
        </p:grpSpPr>
        <p:sp>
          <p:nvSpPr>
            <p:cNvPr id="2813" name="Google Shape;2813;p23"/>
            <p:cNvSpPr/>
            <p:nvPr/>
          </p:nvSpPr>
          <p:spPr>
            <a:xfrm>
              <a:off x="7279366" y="2997839"/>
              <a:ext cx="837436" cy="857506"/>
            </a:xfrm>
            <a:custGeom>
              <a:avLst/>
              <a:gdLst/>
              <a:ahLst/>
              <a:cxnLst/>
              <a:rect l="l" t="t" r="r" b="b"/>
              <a:pathLst>
                <a:path w="25704" h="26320" extrusionOk="0">
                  <a:moveTo>
                    <a:pt x="25703" y="0"/>
                  </a:moveTo>
                  <a:cubicBezTo>
                    <a:pt x="20718" y="618"/>
                    <a:pt x="7364" y="5763"/>
                    <a:pt x="7364" y="5763"/>
                  </a:cubicBezTo>
                  <a:cubicBezTo>
                    <a:pt x="4300" y="7546"/>
                    <a:pt x="527" y="18865"/>
                    <a:pt x="527" y="18865"/>
                  </a:cubicBezTo>
                  <a:cubicBezTo>
                    <a:pt x="230" y="21472"/>
                    <a:pt x="1" y="26320"/>
                    <a:pt x="1" y="26320"/>
                  </a:cubicBezTo>
                  <a:cubicBezTo>
                    <a:pt x="2379" y="22776"/>
                    <a:pt x="4254" y="20123"/>
                    <a:pt x="4254" y="20123"/>
                  </a:cubicBezTo>
                  <a:cubicBezTo>
                    <a:pt x="5329" y="19506"/>
                    <a:pt x="9262" y="18042"/>
                    <a:pt x="9262" y="18042"/>
                  </a:cubicBezTo>
                  <a:lnTo>
                    <a:pt x="8027" y="13263"/>
                  </a:lnTo>
                  <a:lnTo>
                    <a:pt x="10131" y="16281"/>
                  </a:lnTo>
                  <a:lnTo>
                    <a:pt x="18683" y="14475"/>
                  </a:lnTo>
                  <a:cubicBezTo>
                    <a:pt x="19232" y="13675"/>
                    <a:pt x="21656" y="6883"/>
                    <a:pt x="21656" y="6883"/>
                  </a:cubicBezTo>
                  <a:lnTo>
                    <a:pt x="23531" y="5626"/>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3"/>
            <p:cNvSpPr/>
            <p:nvPr/>
          </p:nvSpPr>
          <p:spPr>
            <a:xfrm>
              <a:off x="7943192" y="2997839"/>
              <a:ext cx="876141" cy="1062401"/>
            </a:xfrm>
            <a:custGeom>
              <a:avLst/>
              <a:gdLst/>
              <a:ahLst/>
              <a:cxnLst/>
              <a:rect l="l" t="t" r="r" b="b"/>
              <a:pathLst>
                <a:path w="26892" h="32609" extrusionOk="0">
                  <a:moveTo>
                    <a:pt x="26891" y="32608"/>
                  </a:moveTo>
                  <a:cubicBezTo>
                    <a:pt x="24010" y="25154"/>
                    <a:pt x="19300" y="15207"/>
                    <a:pt x="19300" y="15207"/>
                  </a:cubicBezTo>
                  <a:cubicBezTo>
                    <a:pt x="17402" y="12760"/>
                    <a:pt x="5328" y="0"/>
                    <a:pt x="5328" y="0"/>
                  </a:cubicBezTo>
                  <a:lnTo>
                    <a:pt x="1281" y="6906"/>
                  </a:lnTo>
                  <a:lnTo>
                    <a:pt x="0" y="15801"/>
                  </a:lnTo>
                  <a:lnTo>
                    <a:pt x="7089" y="26411"/>
                  </a:lnTo>
                  <a:lnTo>
                    <a:pt x="11411" y="23622"/>
                  </a:lnTo>
                  <a:lnTo>
                    <a:pt x="10176" y="28286"/>
                  </a:lnTo>
                  <a:cubicBezTo>
                    <a:pt x="13903" y="30230"/>
                    <a:pt x="21198" y="32608"/>
                    <a:pt x="21198" y="3260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3"/>
            <p:cNvSpPr/>
            <p:nvPr/>
          </p:nvSpPr>
          <p:spPr>
            <a:xfrm>
              <a:off x="7637718" y="3978247"/>
              <a:ext cx="692879" cy="661602"/>
            </a:xfrm>
            <a:custGeom>
              <a:avLst/>
              <a:gdLst/>
              <a:ahLst/>
              <a:cxnLst/>
              <a:rect l="l" t="t" r="r" b="b"/>
              <a:pathLst>
                <a:path w="21267" h="20307" extrusionOk="0">
                  <a:moveTo>
                    <a:pt x="1" y="20306"/>
                  </a:moveTo>
                  <a:lnTo>
                    <a:pt x="8850" y="13607"/>
                  </a:lnTo>
                  <a:cubicBezTo>
                    <a:pt x="10085" y="13355"/>
                    <a:pt x="12052" y="12875"/>
                    <a:pt x="12052" y="12875"/>
                  </a:cubicBezTo>
                  <a:lnTo>
                    <a:pt x="12395" y="8759"/>
                  </a:lnTo>
                  <a:lnTo>
                    <a:pt x="13561" y="12349"/>
                  </a:lnTo>
                  <a:lnTo>
                    <a:pt x="19872" y="11663"/>
                  </a:lnTo>
                  <a:lnTo>
                    <a:pt x="21267" y="1"/>
                  </a:lnTo>
                  <a:cubicBezTo>
                    <a:pt x="16831" y="1510"/>
                    <a:pt x="5832" y="7981"/>
                    <a:pt x="5832" y="7981"/>
                  </a:cubicBezTo>
                  <a:cubicBezTo>
                    <a:pt x="3499" y="11297"/>
                    <a:pt x="1" y="20306"/>
                    <a:pt x="1" y="20306"/>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3"/>
            <p:cNvSpPr/>
            <p:nvPr/>
          </p:nvSpPr>
          <p:spPr>
            <a:xfrm>
              <a:off x="8303010" y="3978247"/>
              <a:ext cx="534931" cy="415753"/>
            </a:xfrm>
            <a:custGeom>
              <a:avLst/>
              <a:gdLst/>
              <a:ahLst/>
              <a:cxnLst/>
              <a:rect l="l" t="t" r="r" b="b"/>
              <a:pathLst>
                <a:path w="16419" h="12761" extrusionOk="0">
                  <a:moveTo>
                    <a:pt x="16419" y="1853"/>
                  </a:moveTo>
                  <a:cubicBezTo>
                    <a:pt x="16419" y="1853"/>
                    <a:pt x="870" y="1"/>
                    <a:pt x="870" y="1"/>
                  </a:cubicBezTo>
                  <a:lnTo>
                    <a:pt x="1" y="7112"/>
                  </a:lnTo>
                  <a:lnTo>
                    <a:pt x="1761" y="12760"/>
                  </a:lnTo>
                  <a:lnTo>
                    <a:pt x="10542" y="1047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7" name="Google Shape;2817;p23"/>
          <p:cNvSpPr/>
          <p:nvPr/>
        </p:nvSpPr>
        <p:spPr>
          <a:xfrm flipH="1">
            <a:off x="6756212" y="3863427"/>
            <a:ext cx="3723185" cy="2244221"/>
          </a:xfrm>
          <a:custGeom>
            <a:avLst/>
            <a:gdLst/>
            <a:ahLst/>
            <a:cxnLst/>
            <a:rect l="l" t="t" r="r" b="b"/>
            <a:pathLst>
              <a:path w="62543" h="37699" extrusionOk="0">
                <a:moveTo>
                  <a:pt x="7005" y="1"/>
                </a:moveTo>
                <a:cubicBezTo>
                  <a:pt x="4656" y="1"/>
                  <a:pt x="2261" y="549"/>
                  <a:pt x="0" y="1726"/>
                </a:cubicBezTo>
                <a:lnTo>
                  <a:pt x="0" y="37699"/>
                </a:lnTo>
                <a:lnTo>
                  <a:pt x="62543" y="37699"/>
                </a:lnTo>
                <a:cubicBezTo>
                  <a:pt x="60143" y="28964"/>
                  <a:pt x="53215" y="22219"/>
                  <a:pt x="44435" y="20016"/>
                </a:cubicBezTo>
                <a:cubicBezTo>
                  <a:pt x="42566" y="13499"/>
                  <a:pt x="36596" y="9002"/>
                  <a:pt x="29821" y="9002"/>
                </a:cubicBezTo>
                <a:cubicBezTo>
                  <a:pt x="26950" y="9002"/>
                  <a:pt x="24154" y="9807"/>
                  <a:pt x="21739" y="11326"/>
                </a:cubicBezTo>
                <a:cubicBezTo>
                  <a:pt x="19899" y="4371"/>
                  <a:pt x="13636" y="1"/>
                  <a:pt x="7005" y="1"/>
                </a:cubicBezTo>
                <a:close/>
              </a:path>
            </a:pathLst>
          </a:custGeom>
          <a:gradFill>
            <a:gsLst>
              <a:gs pos="0">
                <a:srgbClr val="F2C8E0"/>
              </a:gs>
              <a:gs pos="57000">
                <a:schemeClr val="accent1"/>
              </a:gs>
              <a:gs pos="100000">
                <a:srgbClr val="F2C8E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8" name="Google Shape;2818;p23"/>
          <p:cNvGrpSpPr/>
          <p:nvPr/>
        </p:nvGrpSpPr>
        <p:grpSpPr>
          <a:xfrm flipH="1">
            <a:off x="7568079" y="5564377"/>
            <a:ext cx="894036" cy="533467"/>
            <a:chOff x="555757" y="4533514"/>
            <a:chExt cx="894036" cy="533467"/>
          </a:xfrm>
        </p:grpSpPr>
        <p:sp>
          <p:nvSpPr>
            <p:cNvPr id="2819" name="Google Shape;2819;p23"/>
            <p:cNvSpPr/>
            <p:nvPr/>
          </p:nvSpPr>
          <p:spPr>
            <a:xfrm>
              <a:off x="555757" y="4533514"/>
              <a:ext cx="894028" cy="533465"/>
            </a:xfrm>
            <a:custGeom>
              <a:avLst/>
              <a:gdLst/>
              <a:ahLst/>
              <a:cxnLst/>
              <a:rect l="l" t="t" r="r" b="b"/>
              <a:pathLst>
                <a:path w="27441" h="16374" extrusionOk="0">
                  <a:moveTo>
                    <a:pt x="27441" y="13721"/>
                  </a:moveTo>
                  <a:lnTo>
                    <a:pt x="24308" y="5626"/>
                  </a:lnTo>
                  <a:cubicBezTo>
                    <a:pt x="23736" y="5054"/>
                    <a:pt x="12074" y="69"/>
                    <a:pt x="12074" y="69"/>
                  </a:cubicBezTo>
                  <a:cubicBezTo>
                    <a:pt x="11731" y="1"/>
                    <a:pt x="5969" y="2676"/>
                    <a:pt x="5969" y="2676"/>
                  </a:cubicBezTo>
                  <a:lnTo>
                    <a:pt x="1" y="11480"/>
                  </a:lnTo>
                  <a:lnTo>
                    <a:pt x="3156" y="15756"/>
                  </a:lnTo>
                  <a:lnTo>
                    <a:pt x="20420" y="16373"/>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3"/>
            <p:cNvSpPr/>
            <p:nvPr/>
          </p:nvSpPr>
          <p:spPr>
            <a:xfrm>
              <a:off x="949133" y="4535762"/>
              <a:ext cx="398584" cy="253310"/>
            </a:xfrm>
            <a:custGeom>
              <a:avLst/>
              <a:gdLst/>
              <a:ahLst/>
              <a:cxnLst/>
              <a:rect l="l" t="t" r="r" b="b"/>
              <a:pathLst>
                <a:path w="12234" h="7775" extrusionOk="0">
                  <a:moveTo>
                    <a:pt x="0" y="0"/>
                  </a:moveTo>
                  <a:lnTo>
                    <a:pt x="2561" y="2333"/>
                  </a:lnTo>
                  <a:lnTo>
                    <a:pt x="9856" y="7775"/>
                  </a:lnTo>
                  <a:lnTo>
                    <a:pt x="12234" y="5557"/>
                  </a:lnTo>
                  <a:cubicBezTo>
                    <a:pt x="11662" y="4985"/>
                    <a:pt x="0" y="0"/>
                    <a:pt x="0"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3"/>
            <p:cNvSpPr/>
            <p:nvPr/>
          </p:nvSpPr>
          <p:spPr>
            <a:xfrm>
              <a:off x="1221049" y="4716029"/>
              <a:ext cx="228744" cy="350952"/>
            </a:xfrm>
            <a:custGeom>
              <a:avLst/>
              <a:gdLst/>
              <a:ahLst/>
              <a:cxnLst/>
              <a:rect l="l" t="t" r="r" b="b"/>
              <a:pathLst>
                <a:path w="7021" h="10772" extrusionOk="0">
                  <a:moveTo>
                    <a:pt x="1510" y="2242"/>
                  </a:moveTo>
                  <a:cubicBezTo>
                    <a:pt x="1944" y="5855"/>
                    <a:pt x="1967" y="7090"/>
                    <a:pt x="1967" y="7090"/>
                  </a:cubicBezTo>
                  <a:lnTo>
                    <a:pt x="0" y="10771"/>
                  </a:lnTo>
                  <a:lnTo>
                    <a:pt x="7021" y="8119"/>
                  </a:lnTo>
                  <a:lnTo>
                    <a:pt x="3888" y="1"/>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3"/>
            <p:cNvSpPr/>
            <p:nvPr/>
          </p:nvSpPr>
          <p:spPr>
            <a:xfrm>
              <a:off x="1031073" y="4610241"/>
              <a:ext cx="239170" cy="178832"/>
            </a:xfrm>
            <a:custGeom>
              <a:avLst/>
              <a:gdLst/>
              <a:ahLst/>
              <a:cxnLst/>
              <a:rect l="l" t="t" r="r" b="b"/>
              <a:pathLst>
                <a:path w="7341" h="5489" extrusionOk="0">
                  <a:moveTo>
                    <a:pt x="0" y="1"/>
                  </a:moveTo>
                  <a:lnTo>
                    <a:pt x="0" y="1"/>
                  </a:lnTo>
                  <a:cubicBezTo>
                    <a:pt x="1" y="1"/>
                    <a:pt x="2767" y="2471"/>
                    <a:pt x="3225" y="2859"/>
                  </a:cubicBezTo>
                  <a:lnTo>
                    <a:pt x="7341" y="5489"/>
                  </a:lnTo>
                  <a:lnTo>
                    <a:pt x="7341" y="5489"/>
                  </a:lnTo>
                  <a:lnTo>
                    <a:pt x="0"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3"/>
            <p:cNvSpPr/>
            <p:nvPr/>
          </p:nvSpPr>
          <p:spPr>
            <a:xfrm>
              <a:off x="556506" y="4620699"/>
              <a:ext cx="303971" cy="431359"/>
            </a:xfrm>
            <a:custGeom>
              <a:avLst/>
              <a:gdLst/>
              <a:ahLst/>
              <a:cxnLst/>
              <a:rect l="l" t="t" r="r" b="b"/>
              <a:pathLst>
                <a:path w="9330" h="13240" extrusionOk="0">
                  <a:moveTo>
                    <a:pt x="5946" y="0"/>
                  </a:moveTo>
                  <a:lnTo>
                    <a:pt x="9330" y="7294"/>
                  </a:lnTo>
                  <a:lnTo>
                    <a:pt x="7432" y="13240"/>
                  </a:lnTo>
                  <a:lnTo>
                    <a:pt x="3133" y="13103"/>
                  </a:lnTo>
                  <a:lnTo>
                    <a:pt x="0" y="8804"/>
                  </a:lnTo>
                  <a:cubicBezTo>
                    <a:pt x="0" y="8804"/>
                    <a:pt x="4642" y="1784"/>
                    <a:pt x="5946" y="0"/>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3"/>
            <p:cNvSpPr/>
            <p:nvPr/>
          </p:nvSpPr>
          <p:spPr>
            <a:xfrm>
              <a:off x="750197" y="4620699"/>
              <a:ext cx="110283" cy="237671"/>
            </a:xfrm>
            <a:custGeom>
              <a:avLst/>
              <a:gdLst/>
              <a:ahLst/>
              <a:cxnLst/>
              <a:rect l="l" t="t" r="r" b="b"/>
              <a:pathLst>
                <a:path w="3385" h="7295" extrusionOk="0">
                  <a:moveTo>
                    <a:pt x="1" y="0"/>
                  </a:moveTo>
                  <a:lnTo>
                    <a:pt x="3385" y="7294"/>
                  </a:lnTo>
                  <a:lnTo>
                    <a:pt x="3385" y="7294"/>
                  </a:lnTo>
                  <a:lnTo>
                    <a:pt x="1693" y="3133"/>
                  </a:lnTo>
                  <a:cubicBezTo>
                    <a:pt x="1418" y="2561"/>
                    <a:pt x="1" y="0"/>
                    <a:pt x="1"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5" name="Google Shape;2825;p23"/>
          <p:cNvGrpSpPr/>
          <p:nvPr/>
        </p:nvGrpSpPr>
        <p:grpSpPr>
          <a:xfrm flipH="1">
            <a:off x="9897004" y="4764210"/>
            <a:ext cx="1054224" cy="937229"/>
            <a:chOff x="2007019" y="4155810"/>
            <a:chExt cx="1054224" cy="937229"/>
          </a:xfrm>
        </p:grpSpPr>
        <p:sp>
          <p:nvSpPr>
            <p:cNvPr id="2826" name="Google Shape;2826;p23"/>
            <p:cNvSpPr/>
            <p:nvPr/>
          </p:nvSpPr>
          <p:spPr>
            <a:xfrm>
              <a:off x="2007019" y="4155810"/>
              <a:ext cx="1054224" cy="937229"/>
            </a:xfrm>
            <a:custGeom>
              <a:avLst/>
              <a:gdLst/>
              <a:ahLst/>
              <a:cxnLst/>
              <a:rect l="l" t="t" r="r" b="b"/>
              <a:pathLst>
                <a:path w="32358" h="28767" extrusionOk="0">
                  <a:moveTo>
                    <a:pt x="11869" y="343"/>
                  </a:moveTo>
                  <a:cubicBezTo>
                    <a:pt x="13309" y="526"/>
                    <a:pt x="15596" y="1509"/>
                    <a:pt x="17768" y="2630"/>
                  </a:cubicBezTo>
                  <a:lnTo>
                    <a:pt x="18546" y="5008"/>
                  </a:lnTo>
                  <a:lnTo>
                    <a:pt x="19163" y="3362"/>
                  </a:lnTo>
                  <a:cubicBezTo>
                    <a:pt x="20558" y="4139"/>
                    <a:pt x="21838" y="4917"/>
                    <a:pt x="22684" y="5488"/>
                  </a:cubicBezTo>
                  <a:cubicBezTo>
                    <a:pt x="24217" y="7135"/>
                    <a:pt x="25611" y="8918"/>
                    <a:pt x="26846" y="10793"/>
                  </a:cubicBezTo>
                  <a:lnTo>
                    <a:pt x="26983" y="12074"/>
                  </a:lnTo>
                  <a:lnTo>
                    <a:pt x="26983" y="14155"/>
                  </a:lnTo>
                  <a:lnTo>
                    <a:pt x="27738" y="12142"/>
                  </a:lnTo>
                  <a:cubicBezTo>
                    <a:pt x="29636" y="15092"/>
                    <a:pt x="30962" y="17608"/>
                    <a:pt x="30962" y="17608"/>
                  </a:cubicBezTo>
                  <a:cubicBezTo>
                    <a:pt x="31648" y="21312"/>
                    <a:pt x="32106" y="25016"/>
                    <a:pt x="32357" y="28766"/>
                  </a:cubicBezTo>
                  <a:cubicBezTo>
                    <a:pt x="32357" y="28766"/>
                    <a:pt x="19392" y="20397"/>
                    <a:pt x="18020" y="19300"/>
                  </a:cubicBezTo>
                  <a:cubicBezTo>
                    <a:pt x="17860" y="19162"/>
                    <a:pt x="17722" y="19025"/>
                    <a:pt x="17585" y="18865"/>
                  </a:cubicBezTo>
                  <a:cubicBezTo>
                    <a:pt x="18477" y="18637"/>
                    <a:pt x="20192" y="18202"/>
                    <a:pt x="21130" y="17882"/>
                  </a:cubicBezTo>
                  <a:lnTo>
                    <a:pt x="16259" y="17082"/>
                  </a:lnTo>
                  <a:cubicBezTo>
                    <a:pt x="14887" y="15138"/>
                    <a:pt x="13058" y="12280"/>
                    <a:pt x="11457" y="9833"/>
                  </a:cubicBezTo>
                  <a:cubicBezTo>
                    <a:pt x="12943" y="9787"/>
                    <a:pt x="15733" y="9650"/>
                    <a:pt x="15573" y="9604"/>
                  </a:cubicBezTo>
                  <a:cubicBezTo>
                    <a:pt x="14247" y="9307"/>
                    <a:pt x="11937" y="8690"/>
                    <a:pt x="10428" y="8278"/>
                  </a:cubicBezTo>
                  <a:cubicBezTo>
                    <a:pt x="9605" y="7020"/>
                    <a:pt x="8896" y="5991"/>
                    <a:pt x="8484" y="5488"/>
                  </a:cubicBezTo>
                  <a:cubicBezTo>
                    <a:pt x="6792" y="3430"/>
                    <a:pt x="893" y="1258"/>
                    <a:pt x="1" y="915"/>
                  </a:cubicBezTo>
                  <a:cubicBezTo>
                    <a:pt x="5695" y="0"/>
                    <a:pt x="11686" y="389"/>
                    <a:pt x="11869" y="3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3"/>
            <p:cNvSpPr/>
            <p:nvPr/>
          </p:nvSpPr>
          <p:spPr>
            <a:xfrm>
              <a:off x="2007019" y="4185589"/>
              <a:ext cx="1054224" cy="906701"/>
            </a:xfrm>
            <a:custGeom>
              <a:avLst/>
              <a:gdLst/>
              <a:ahLst/>
              <a:cxnLst/>
              <a:rect l="l" t="t" r="r" b="b"/>
              <a:pathLst>
                <a:path w="32358" h="27830" extrusionOk="0">
                  <a:moveTo>
                    <a:pt x="17585" y="17951"/>
                  </a:moveTo>
                  <a:cubicBezTo>
                    <a:pt x="18477" y="17723"/>
                    <a:pt x="20192" y="17288"/>
                    <a:pt x="21130" y="16968"/>
                  </a:cubicBezTo>
                  <a:lnTo>
                    <a:pt x="16259" y="16168"/>
                  </a:lnTo>
                  <a:cubicBezTo>
                    <a:pt x="14910" y="14201"/>
                    <a:pt x="13058" y="11343"/>
                    <a:pt x="11457" y="8919"/>
                  </a:cubicBezTo>
                  <a:cubicBezTo>
                    <a:pt x="12943" y="8850"/>
                    <a:pt x="15733" y="8736"/>
                    <a:pt x="15573" y="8667"/>
                  </a:cubicBezTo>
                  <a:cubicBezTo>
                    <a:pt x="14270" y="8393"/>
                    <a:pt x="11937" y="7753"/>
                    <a:pt x="10428" y="7364"/>
                  </a:cubicBezTo>
                  <a:cubicBezTo>
                    <a:pt x="9605" y="6083"/>
                    <a:pt x="8896" y="5077"/>
                    <a:pt x="8484" y="4574"/>
                  </a:cubicBezTo>
                  <a:cubicBezTo>
                    <a:pt x="6792" y="2493"/>
                    <a:pt x="915" y="321"/>
                    <a:pt x="1" y="1"/>
                  </a:cubicBezTo>
                  <a:lnTo>
                    <a:pt x="10268" y="1259"/>
                  </a:lnTo>
                  <a:cubicBezTo>
                    <a:pt x="11480" y="2082"/>
                    <a:pt x="18820" y="6975"/>
                    <a:pt x="19094" y="7158"/>
                  </a:cubicBezTo>
                  <a:cubicBezTo>
                    <a:pt x="20878" y="8873"/>
                    <a:pt x="26869" y="16899"/>
                    <a:pt x="27990" y="18637"/>
                  </a:cubicBezTo>
                  <a:cubicBezTo>
                    <a:pt x="29293" y="20901"/>
                    <a:pt x="32357" y="27830"/>
                    <a:pt x="32357" y="27830"/>
                  </a:cubicBezTo>
                  <a:cubicBezTo>
                    <a:pt x="32357" y="27830"/>
                    <a:pt x="19415" y="19460"/>
                    <a:pt x="18020" y="18386"/>
                  </a:cubicBezTo>
                  <a:cubicBezTo>
                    <a:pt x="17860" y="18248"/>
                    <a:pt x="17722" y="18088"/>
                    <a:pt x="17585" y="17951"/>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8" name="Google Shape;2828;p23"/>
          <p:cNvGrpSpPr/>
          <p:nvPr/>
        </p:nvGrpSpPr>
        <p:grpSpPr>
          <a:xfrm flipH="1">
            <a:off x="8056621" y="4923435"/>
            <a:ext cx="714485" cy="761395"/>
            <a:chOff x="4715853" y="4195297"/>
            <a:chExt cx="714485" cy="761395"/>
          </a:xfrm>
        </p:grpSpPr>
        <p:sp>
          <p:nvSpPr>
            <p:cNvPr id="2829" name="Google Shape;2829;p23"/>
            <p:cNvSpPr/>
            <p:nvPr/>
          </p:nvSpPr>
          <p:spPr>
            <a:xfrm>
              <a:off x="5158393" y="4239248"/>
              <a:ext cx="271945" cy="317394"/>
            </a:xfrm>
            <a:custGeom>
              <a:avLst/>
              <a:gdLst/>
              <a:ahLst/>
              <a:cxnLst/>
              <a:rect l="l" t="t" r="r" b="b"/>
              <a:pathLst>
                <a:path w="8347" h="9742" extrusionOk="0">
                  <a:moveTo>
                    <a:pt x="8233" y="4185"/>
                  </a:moveTo>
                  <a:cubicBezTo>
                    <a:pt x="8233" y="4162"/>
                    <a:pt x="8073" y="3796"/>
                    <a:pt x="7844" y="3316"/>
                  </a:cubicBezTo>
                  <a:lnTo>
                    <a:pt x="6609" y="2859"/>
                  </a:lnTo>
                  <a:lnTo>
                    <a:pt x="7570" y="2744"/>
                  </a:lnTo>
                  <a:cubicBezTo>
                    <a:pt x="6998" y="1532"/>
                    <a:pt x="6220" y="0"/>
                    <a:pt x="6220" y="0"/>
                  </a:cubicBezTo>
                  <a:lnTo>
                    <a:pt x="1" y="343"/>
                  </a:lnTo>
                  <a:lnTo>
                    <a:pt x="664" y="3156"/>
                  </a:lnTo>
                  <a:lnTo>
                    <a:pt x="4002" y="5077"/>
                  </a:lnTo>
                  <a:lnTo>
                    <a:pt x="4140" y="4139"/>
                  </a:lnTo>
                  <a:lnTo>
                    <a:pt x="4963" y="5625"/>
                  </a:lnTo>
                  <a:lnTo>
                    <a:pt x="5672" y="6037"/>
                  </a:lnTo>
                  <a:lnTo>
                    <a:pt x="8095" y="9741"/>
                  </a:lnTo>
                  <a:cubicBezTo>
                    <a:pt x="8095" y="9741"/>
                    <a:pt x="8347" y="4711"/>
                    <a:pt x="8233" y="4185"/>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3"/>
            <p:cNvSpPr/>
            <p:nvPr/>
          </p:nvSpPr>
          <p:spPr>
            <a:xfrm>
              <a:off x="4715853" y="4195297"/>
              <a:ext cx="645214" cy="761395"/>
            </a:xfrm>
            <a:custGeom>
              <a:avLst/>
              <a:gdLst/>
              <a:ahLst/>
              <a:cxnLst/>
              <a:rect l="l" t="t" r="r" b="b"/>
              <a:pathLst>
                <a:path w="19804" h="23370" extrusionOk="0">
                  <a:moveTo>
                    <a:pt x="12783" y="9444"/>
                  </a:moveTo>
                  <a:lnTo>
                    <a:pt x="11480" y="9055"/>
                  </a:lnTo>
                  <a:lnTo>
                    <a:pt x="12715" y="8804"/>
                  </a:lnTo>
                  <a:lnTo>
                    <a:pt x="14933" y="8369"/>
                  </a:lnTo>
                  <a:lnTo>
                    <a:pt x="14979" y="8301"/>
                  </a:lnTo>
                  <a:lnTo>
                    <a:pt x="19803" y="1349"/>
                  </a:lnTo>
                  <a:cubicBezTo>
                    <a:pt x="15985" y="435"/>
                    <a:pt x="13332" y="0"/>
                    <a:pt x="13332" y="0"/>
                  </a:cubicBezTo>
                  <a:cubicBezTo>
                    <a:pt x="13332" y="0"/>
                    <a:pt x="9033" y="1464"/>
                    <a:pt x="7707" y="2836"/>
                  </a:cubicBezTo>
                  <a:cubicBezTo>
                    <a:pt x="7295" y="3270"/>
                    <a:pt x="6564" y="4093"/>
                    <a:pt x="5718" y="5122"/>
                  </a:cubicBezTo>
                  <a:lnTo>
                    <a:pt x="5580" y="6654"/>
                  </a:lnTo>
                  <a:lnTo>
                    <a:pt x="5352" y="9284"/>
                  </a:lnTo>
                  <a:lnTo>
                    <a:pt x="4849" y="7249"/>
                  </a:lnTo>
                  <a:lnTo>
                    <a:pt x="4849" y="6243"/>
                  </a:lnTo>
                  <a:cubicBezTo>
                    <a:pt x="3088" y="8461"/>
                    <a:pt x="1076" y="11251"/>
                    <a:pt x="92" y="13217"/>
                  </a:cubicBezTo>
                  <a:cubicBezTo>
                    <a:pt x="1" y="14498"/>
                    <a:pt x="550" y="23370"/>
                    <a:pt x="550" y="23370"/>
                  </a:cubicBezTo>
                  <a:lnTo>
                    <a:pt x="9033" y="19368"/>
                  </a:lnTo>
                  <a:cubicBezTo>
                    <a:pt x="9033" y="19368"/>
                    <a:pt x="12509" y="12851"/>
                    <a:pt x="14270" y="9604"/>
                  </a:cubicBezTo>
                  <a:close/>
                </a:path>
              </a:pathLst>
            </a:custGeom>
            <a:gradFill>
              <a:gsLst>
                <a:gs pos="0">
                  <a:srgbClr val="FAC36F"/>
                </a:gs>
                <a:gs pos="100000">
                  <a:srgbClr val="D7871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3"/>
            <p:cNvSpPr/>
            <p:nvPr/>
          </p:nvSpPr>
          <p:spPr>
            <a:xfrm>
              <a:off x="4715853" y="4195297"/>
              <a:ext cx="523039" cy="761395"/>
            </a:xfrm>
            <a:custGeom>
              <a:avLst/>
              <a:gdLst/>
              <a:ahLst/>
              <a:cxnLst/>
              <a:rect l="l" t="t" r="r" b="b"/>
              <a:pathLst>
                <a:path w="16054" h="23370" extrusionOk="0">
                  <a:moveTo>
                    <a:pt x="10771" y="4779"/>
                  </a:moveTo>
                  <a:lnTo>
                    <a:pt x="16053" y="503"/>
                  </a:lnTo>
                  <a:cubicBezTo>
                    <a:pt x="14361" y="160"/>
                    <a:pt x="13332" y="0"/>
                    <a:pt x="13332" y="0"/>
                  </a:cubicBezTo>
                  <a:cubicBezTo>
                    <a:pt x="13332" y="0"/>
                    <a:pt x="9033" y="1464"/>
                    <a:pt x="7707" y="2836"/>
                  </a:cubicBezTo>
                  <a:cubicBezTo>
                    <a:pt x="7295" y="3270"/>
                    <a:pt x="6586" y="4093"/>
                    <a:pt x="5740" y="5122"/>
                  </a:cubicBezTo>
                  <a:lnTo>
                    <a:pt x="5580" y="6654"/>
                  </a:lnTo>
                  <a:lnTo>
                    <a:pt x="5352" y="9284"/>
                  </a:lnTo>
                  <a:lnTo>
                    <a:pt x="4849" y="7249"/>
                  </a:lnTo>
                  <a:lnTo>
                    <a:pt x="4849" y="6243"/>
                  </a:lnTo>
                  <a:cubicBezTo>
                    <a:pt x="3088" y="8461"/>
                    <a:pt x="1076" y="11228"/>
                    <a:pt x="92" y="13217"/>
                  </a:cubicBezTo>
                  <a:cubicBezTo>
                    <a:pt x="1" y="14498"/>
                    <a:pt x="550" y="23370"/>
                    <a:pt x="550" y="23370"/>
                  </a:cubicBezTo>
                  <a:lnTo>
                    <a:pt x="5809" y="12051"/>
                  </a:lnTo>
                  <a:cubicBezTo>
                    <a:pt x="5809" y="12051"/>
                    <a:pt x="9605" y="6151"/>
                    <a:pt x="10771" y="4779"/>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23"/>
          <p:cNvGrpSpPr/>
          <p:nvPr/>
        </p:nvGrpSpPr>
        <p:grpSpPr>
          <a:xfrm flipH="1">
            <a:off x="7862278" y="5302390"/>
            <a:ext cx="791205" cy="409791"/>
            <a:chOff x="4797826" y="4583427"/>
            <a:chExt cx="791205" cy="409791"/>
          </a:xfrm>
        </p:grpSpPr>
        <p:sp>
          <p:nvSpPr>
            <p:cNvPr id="2833" name="Google Shape;2833;p23"/>
            <p:cNvSpPr/>
            <p:nvPr/>
          </p:nvSpPr>
          <p:spPr>
            <a:xfrm>
              <a:off x="4797826" y="4583427"/>
              <a:ext cx="791205" cy="409791"/>
            </a:xfrm>
            <a:custGeom>
              <a:avLst/>
              <a:gdLst/>
              <a:ahLst/>
              <a:cxnLst/>
              <a:rect l="l" t="t" r="r" b="b"/>
              <a:pathLst>
                <a:path w="24285" h="12578" extrusionOk="0">
                  <a:moveTo>
                    <a:pt x="16167" y="5031"/>
                  </a:moveTo>
                  <a:lnTo>
                    <a:pt x="18751" y="4963"/>
                  </a:lnTo>
                  <a:cubicBezTo>
                    <a:pt x="20169" y="3819"/>
                    <a:pt x="22364" y="2059"/>
                    <a:pt x="24285" y="710"/>
                  </a:cubicBezTo>
                  <a:cubicBezTo>
                    <a:pt x="21861" y="161"/>
                    <a:pt x="16899" y="1"/>
                    <a:pt x="16167" y="138"/>
                  </a:cubicBezTo>
                  <a:cubicBezTo>
                    <a:pt x="15961" y="138"/>
                    <a:pt x="14040" y="801"/>
                    <a:pt x="11799" y="1647"/>
                  </a:cubicBezTo>
                  <a:lnTo>
                    <a:pt x="11068" y="3225"/>
                  </a:lnTo>
                  <a:lnTo>
                    <a:pt x="10816" y="2036"/>
                  </a:lnTo>
                  <a:cubicBezTo>
                    <a:pt x="8141" y="3088"/>
                    <a:pt x="5328" y="4322"/>
                    <a:pt x="4505" y="5008"/>
                  </a:cubicBezTo>
                  <a:cubicBezTo>
                    <a:pt x="3727" y="5534"/>
                    <a:pt x="0" y="12577"/>
                    <a:pt x="0" y="12577"/>
                  </a:cubicBezTo>
                  <a:lnTo>
                    <a:pt x="8690" y="11091"/>
                  </a:lnTo>
                  <a:cubicBezTo>
                    <a:pt x="8690" y="11091"/>
                    <a:pt x="16075" y="6861"/>
                    <a:pt x="17265" y="6152"/>
                  </a:cubicBezTo>
                  <a:lnTo>
                    <a:pt x="17447" y="5992"/>
                  </a:ln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3"/>
            <p:cNvSpPr/>
            <p:nvPr/>
          </p:nvSpPr>
          <p:spPr>
            <a:xfrm>
              <a:off x="4797826" y="4606527"/>
              <a:ext cx="791205" cy="386692"/>
            </a:xfrm>
            <a:custGeom>
              <a:avLst/>
              <a:gdLst/>
              <a:ahLst/>
              <a:cxnLst/>
              <a:rect l="l" t="t" r="r" b="b"/>
              <a:pathLst>
                <a:path w="24285" h="11869" extrusionOk="0">
                  <a:moveTo>
                    <a:pt x="17287" y="5443"/>
                  </a:moveTo>
                  <a:lnTo>
                    <a:pt x="17470" y="5306"/>
                  </a:lnTo>
                  <a:lnTo>
                    <a:pt x="16167" y="4322"/>
                  </a:lnTo>
                  <a:lnTo>
                    <a:pt x="18751" y="4254"/>
                  </a:lnTo>
                  <a:cubicBezTo>
                    <a:pt x="20169" y="3110"/>
                    <a:pt x="22364" y="1350"/>
                    <a:pt x="24285" y="1"/>
                  </a:cubicBezTo>
                  <a:cubicBezTo>
                    <a:pt x="21335" y="298"/>
                    <a:pt x="16761" y="1395"/>
                    <a:pt x="16761" y="1395"/>
                  </a:cubicBezTo>
                  <a:cubicBezTo>
                    <a:pt x="14635" y="2310"/>
                    <a:pt x="6517" y="6929"/>
                    <a:pt x="6517" y="6929"/>
                  </a:cubicBezTo>
                  <a:cubicBezTo>
                    <a:pt x="5808" y="7386"/>
                    <a:pt x="0" y="11868"/>
                    <a:pt x="0" y="11868"/>
                  </a:cubicBezTo>
                  <a:lnTo>
                    <a:pt x="8690" y="10405"/>
                  </a:lnTo>
                  <a:cubicBezTo>
                    <a:pt x="8690" y="10405"/>
                    <a:pt x="16075" y="6175"/>
                    <a:pt x="17287" y="544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5" name="Google Shape;2835;p23"/>
          <p:cNvGrpSpPr/>
          <p:nvPr/>
        </p:nvGrpSpPr>
        <p:grpSpPr>
          <a:xfrm flipH="1">
            <a:off x="8830548" y="5557240"/>
            <a:ext cx="791205" cy="409791"/>
            <a:chOff x="2036081" y="4583427"/>
            <a:chExt cx="791205" cy="409791"/>
          </a:xfrm>
        </p:grpSpPr>
        <p:sp>
          <p:nvSpPr>
            <p:cNvPr id="2836" name="Google Shape;2836;p23"/>
            <p:cNvSpPr/>
            <p:nvPr/>
          </p:nvSpPr>
          <p:spPr>
            <a:xfrm>
              <a:off x="2036830" y="4583427"/>
              <a:ext cx="790456" cy="409791"/>
            </a:xfrm>
            <a:custGeom>
              <a:avLst/>
              <a:gdLst/>
              <a:ahLst/>
              <a:cxnLst/>
              <a:rect l="l" t="t" r="r" b="b"/>
              <a:pathLst>
                <a:path w="24262" h="12578" extrusionOk="0">
                  <a:moveTo>
                    <a:pt x="8095" y="5031"/>
                  </a:moveTo>
                  <a:lnTo>
                    <a:pt x="5511" y="4963"/>
                  </a:lnTo>
                  <a:cubicBezTo>
                    <a:pt x="4094" y="3819"/>
                    <a:pt x="1898" y="2059"/>
                    <a:pt x="0" y="710"/>
                  </a:cubicBezTo>
                  <a:cubicBezTo>
                    <a:pt x="2401" y="161"/>
                    <a:pt x="7363" y="1"/>
                    <a:pt x="8095" y="138"/>
                  </a:cubicBezTo>
                  <a:cubicBezTo>
                    <a:pt x="8324" y="138"/>
                    <a:pt x="10222" y="801"/>
                    <a:pt x="12463" y="1647"/>
                  </a:cubicBezTo>
                  <a:lnTo>
                    <a:pt x="13194" y="3225"/>
                  </a:lnTo>
                  <a:lnTo>
                    <a:pt x="13469" y="2036"/>
                  </a:lnTo>
                  <a:cubicBezTo>
                    <a:pt x="16121" y="3088"/>
                    <a:pt x="18934" y="4322"/>
                    <a:pt x="19780" y="5008"/>
                  </a:cubicBezTo>
                  <a:cubicBezTo>
                    <a:pt x="20535" y="5534"/>
                    <a:pt x="24262" y="12577"/>
                    <a:pt x="24262" y="12577"/>
                  </a:cubicBezTo>
                  <a:lnTo>
                    <a:pt x="15573" y="11091"/>
                  </a:lnTo>
                  <a:cubicBezTo>
                    <a:pt x="15573" y="11091"/>
                    <a:pt x="8187" y="6884"/>
                    <a:pt x="6975" y="6152"/>
                  </a:cubicBezTo>
                  <a:lnTo>
                    <a:pt x="6815" y="6015"/>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3"/>
            <p:cNvSpPr/>
            <p:nvPr/>
          </p:nvSpPr>
          <p:spPr>
            <a:xfrm>
              <a:off x="2036081" y="4606527"/>
              <a:ext cx="791205" cy="386692"/>
            </a:xfrm>
            <a:custGeom>
              <a:avLst/>
              <a:gdLst/>
              <a:ahLst/>
              <a:cxnLst/>
              <a:rect l="l" t="t" r="r" b="b"/>
              <a:pathLst>
                <a:path w="24285" h="11869" extrusionOk="0">
                  <a:moveTo>
                    <a:pt x="6998" y="5443"/>
                  </a:moveTo>
                  <a:lnTo>
                    <a:pt x="6838" y="5306"/>
                  </a:lnTo>
                  <a:lnTo>
                    <a:pt x="8118" y="4322"/>
                  </a:lnTo>
                  <a:lnTo>
                    <a:pt x="5534" y="4254"/>
                  </a:lnTo>
                  <a:cubicBezTo>
                    <a:pt x="4094" y="3110"/>
                    <a:pt x="1921" y="1350"/>
                    <a:pt x="1" y="1"/>
                  </a:cubicBezTo>
                  <a:cubicBezTo>
                    <a:pt x="2950" y="298"/>
                    <a:pt x="7524" y="1395"/>
                    <a:pt x="7524" y="1395"/>
                  </a:cubicBezTo>
                  <a:cubicBezTo>
                    <a:pt x="9650" y="2310"/>
                    <a:pt x="17768" y="6929"/>
                    <a:pt x="17768" y="6929"/>
                  </a:cubicBezTo>
                  <a:cubicBezTo>
                    <a:pt x="18477" y="7386"/>
                    <a:pt x="24285" y="11868"/>
                    <a:pt x="24285" y="11868"/>
                  </a:cubicBezTo>
                  <a:lnTo>
                    <a:pt x="15596" y="10405"/>
                  </a:lnTo>
                  <a:cubicBezTo>
                    <a:pt x="15596" y="10405"/>
                    <a:pt x="8210" y="6175"/>
                    <a:pt x="6998" y="5443"/>
                  </a:cubicBezTo>
                  <a:close/>
                </a:path>
              </a:pathLst>
            </a:custGeom>
            <a:gradFill>
              <a:gsLst>
                <a:gs pos="0">
                  <a:srgbClr val="CDD995"/>
                </a:gs>
                <a:gs pos="100000">
                  <a:srgbClr val="95A44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8" name="Google Shape;2838;p23"/>
          <p:cNvGrpSpPr/>
          <p:nvPr/>
        </p:nvGrpSpPr>
        <p:grpSpPr>
          <a:xfrm flipH="1">
            <a:off x="8365513" y="5374875"/>
            <a:ext cx="858262" cy="536433"/>
            <a:chOff x="4086335" y="4422513"/>
            <a:chExt cx="858262" cy="536433"/>
          </a:xfrm>
        </p:grpSpPr>
        <p:sp>
          <p:nvSpPr>
            <p:cNvPr id="2839" name="Google Shape;2839;p23"/>
            <p:cNvSpPr/>
            <p:nvPr/>
          </p:nvSpPr>
          <p:spPr>
            <a:xfrm>
              <a:off x="4086335" y="4422513"/>
              <a:ext cx="857538" cy="536430"/>
            </a:xfrm>
            <a:custGeom>
              <a:avLst/>
              <a:gdLst/>
              <a:ahLst/>
              <a:cxnLst/>
              <a:rect l="l" t="t" r="r" b="b"/>
              <a:pathLst>
                <a:path w="26321" h="16465" extrusionOk="0">
                  <a:moveTo>
                    <a:pt x="24559" y="7958"/>
                  </a:moveTo>
                  <a:lnTo>
                    <a:pt x="24011" y="7478"/>
                  </a:lnTo>
                  <a:lnTo>
                    <a:pt x="24125" y="6540"/>
                  </a:lnTo>
                  <a:lnTo>
                    <a:pt x="22524" y="3385"/>
                  </a:lnTo>
                  <a:cubicBezTo>
                    <a:pt x="22364" y="3225"/>
                    <a:pt x="21587" y="2562"/>
                    <a:pt x="21587" y="2562"/>
                  </a:cubicBezTo>
                  <a:lnTo>
                    <a:pt x="14704" y="0"/>
                  </a:lnTo>
                  <a:cubicBezTo>
                    <a:pt x="14018" y="23"/>
                    <a:pt x="9650" y="412"/>
                    <a:pt x="9650" y="412"/>
                  </a:cubicBezTo>
                  <a:cubicBezTo>
                    <a:pt x="8507" y="892"/>
                    <a:pt x="4460" y="3773"/>
                    <a:pt x="4460" y="3773"/>
                  </a:cubicBezTo>
                  <a:cubicBezTo>
                    <a:pt x="3911" y="4505"/>
                    <a:pt x="138" y="11708"/>
                    <a:pt x="138" y="11708"/>
                  </a:cubicBezTo>
                  <a:cubicBezTo>
                    <a:pt x="1" y="12120"/>
                    <a:pt x="984" y="15596"/>
                    <a:pt x="1281" y="16464"/>
                  </a:cubicBezTo>
                  <a:lnTo>
                    <a:pt x="24971" y="16464"/>
                  </a:lnTo>
                  <a:lnTo>
                    <a:pt x="26320" y="12806"/>
                  </a:lnTo>
                  <a:cubicBezTo>
                    <a:pt x="26137" y="11891"/>
                    <a:pt x="24559" y="7958"/>
                    <a:pt x="24559" y="7958"/>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3"/>
            <p:cNvSpPr/>
            <p:nvPr/>
          </p:nvSpPr>
          <p:spPr>
            <a:xfrm>
              <a:off x="4604103" y="4747339"/>
              <a:ext cx="340494" cy="211607"/>
            </a:xfrm>
            <a:custGeom>
              <a:avLst/>
              <a:gdLst/>
              <a:ahLst/>
              <a:cxnLst/>
              <a:rect l="l" t="t" r="r" b="b"/>
              <a:pathLst>
                <a:path w="10451" h="6495" extrusionOk="0">
                  <a:moveTo>
                    <a:pt x="1762" y="0"/>
                  </a:moveTo>
                  <a:lnTo>
                    <a:pt x="1" y="6494"/>
                  </a:lnTo>
                  <a:lnTo>
                    <a:pt x="9079" y="6494"/>
                  </a:lnTo>
                  <a:lnTo>
                    <a:pt x="10451" y="2836"/>
                  </a:lnTo>
                  <a:cubicBezTo>
                    <a:pt x="10405" y="2676"/>
                    <a:pt x="10337" y="2401"/>
                    <a:pt x="10222" y="2104"/>
                  </a:cubicBezTo>
                  <a:cubicBezTo>
                    <a:pt x="8622" y="1898"/>
                    <a:pt x="6655" y="1647"/>
                    <a:pt x="6518" y="1555"/>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3"/>
            <p:cNvSpPr/>
            <p:nvPr/>
          </p:nvSpPr>
          <p:spPr>
            <a:xfrm>
              <a:off x="4383598" y="4433688"/>
              <a:ext cx="220534" cy="137097"/>
            </a:xfrm>
            <a:custGeom>
              <a:avLst/>
              <a:gdLst/>
              <a:ahLst/>
              <a:cxnLst/>
              <a:rect l="l" t="t" r="r" b="b"/>
              <a:pathLst>
                <a:path w="6769" h="4208" extrusionOk="0">
                  <a:moveTo>
                    <a:pt x="1189" y="0"/>
                  </a:moveTo>
                  <a:lnTo>
                    <a:pt x="526" y="69"/>
                  </a:lnTo>
                  <a:cubicBezTo>
                    <a:pt x="343" y="138"/>
                    <a:pt x="183" y="229"/>
                    <a:pt x="0" y="321"/>
                  </a:cubicBezTo>
                  <a:lnTo>
                    <a:pt x="6769" y="4208"/>
                  </a:lnTo>
                  <a:cubicBezTo>
                    <a:pt x="5626" y="3110"/>
                    <a:pt x="2676" y="892"/>
                    <a:pt x="2676" y="892"/>
                  </a:cubicBezTo>
                  <a:cubicBezTo>
                    <a:pt x="2539" y="778"/>
                    <a:pt x="1670" y="275"/>
                    <a:pt x="1189" y="0"/>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3"/>
            <p:cNvSpPr/>
            <p:nvPr/>
          </p:nvSpPr>
          <p:spPr>
            <a:xfrm>
              <a:off x="4086335" y="4435936"/>
              <a:ext cx="582628" cy="523007"/>
            </a:xfrm>
            <a:custGeom>
              <a:avLst/>
              <a:gdLst/>
              <a:ahLst/>
              <a:cxnLst/>
              <a:rect l="l" t="t" r="r" b="b"/>
              <a:pathLst>
                <a:path w="17883" h="16053" extrusionOk="0">
                  <a:moveTo>
                    <a:pt x="4460" y="3361"/>
                  </a:moveTo>
                  <a:cubicBezTo>
                    <a:pt x="3911" y="4093"/>
                    <a:pt x="138" y="11296"/>
                    <a:pt x="138" y="11296"/>
                  </a:cubicBezTo>
                  <a:cubicBezTo>
                    <a:pt x="1" y="11708"/>
                    <a:pt x="984" y="15184"/>
                    <a:pt x="1281" y="16052"/>
                  </a:cubicBezTo>
                  <a:lnTo>
                    <a:pt x="16304" y="16052"/>
                  </a:lnTo>
                  <a:lnTo>
                    <a:pt x="17562" y="13263"/>
                  </a:lnTo>
                  <a:cubicBezTo>
                    <a:pt x="17722" y="12897"/>
                    <a:pt x="17882" y="10725"/>
                    <a:pt x="17882" y="10725"/>
                  </a:cubicBezTo>
                  <a:lnTo>
                    <a:pt x="16876" y="5877"/>
                  </a:lnTo>
                  <a:cubicBezTo>
                    <a:pt x="16510" y="5511"/>
                    <a:pt x="16167" y="5122"/>
                    <a:pt x="15870" y="4688"/>
                  </a:cubicBezTo>
                  <a:lnTo>
                    <a:pt x="15870" y="4139"/>
                  </a:lnTo>
                  <a:lnTo>
                    <a:pt x="11251" y="915"/>
                  </a:lnTo>
                  <a:cubicBezTo>
                    <a:pt x="10725" y="572"/>
                    <a:pt x="10199" y="274"/>
                    <a:pt x="9627" y="0"/>
                  </a:cubicBezTo>
                  <a:lnTo>
                    <a:pt x="8827" y="412"/>
                  </a:lnTo>
                  <a:cubicBezTo>
                    <a:pt x="7226" y="1395"/>
                    <a:pt x="4460" y="3361"/>
                    <a:pt x="4460" y="3361"/>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3"/>
            <p:cNvSpPr/>
            <p:nvPr/>
          </p:nvSpPr>
          <p:spPr>
            <a:xfrm>
              <a:off x="4210759" y="4561826"/>
              <a:ext cx="180330" cy="397118"/>
            </a:xfrm>
            <a:custGeom>
              <a:avLst/>
              <a:gdLst/>
              <a:ahLst/>
              <a:cxnLst/>
              <a:rect l="l" t="t" r="r" b="b"/>
              <a:pathLst>
                <a:path w="5535" h="12189" extrusionOk="0">
                  <a:moveTo>
                    <a:pt x="343" y="1"/>
                  </a:moveTo>
                  <a:lnTo>
                    <a:pt x="0" y="595"/>
                  </a:lnTo>
                  <a:lnTo>
                    <a:pt x="252" y="595"/>
                  </a:lnTo>
                  <a:cubicBezTo>
                    <a:pt x="389" y="824"/>
                    <a:pt x="526" y="1075"/>
                    <a:pt x="663" y="1327"/>
                  </a:cubicBezTo>
                  <a:cubicBezTo>
                    <a:pt x="686" y="1533"/>
                    <a:pt x="778" y="2264"/>
                    <a:pt x="778" y="2264"/>
                  </a:cubicBezTo>
                  <a:lnTo>
                    <a:pt x="1578" y="4665"/>
                  </a:lnTo>
                  <a:cubicBezTo>
                    <a:pt x="1990" y="4917"/>
                    <a:pt x="3476" y="6197"/>
                    <a:pt x="3476" y="6197"/>
                  </a:cubicBezTo>
                  <a:cubicBezTo>
                    <a:pt x="3499" y="6449"/>
                    <a:pt x="3545" y="6678"/>
                    <a:pt x="3545" y="6929"/>
                  </a:cubicBezTo>
                  <a:cubicBezTo>
                    <a:pt x="3545" y="6929"/>
                    <a:pt x="4322" y="7707"/>
                    <a:pt x="4322" y="7752"/>
                  </a:cubicBezTo>
                  <a:cubicBezTo>
                    <a:pt x="4597" y="8027"/>
                    <a:pt x="4962" y="10771"/>
                    <a:pt x="4962" y="10771"/>
                  </a:cubicBezTo>
                  <a:lnTo>
                    <a:pt x="4414" y="12188"/>
                  </a:lnTo>
                  <a:lnTo>
                    <a:pt x="5534" y="12188"/>
                  </a:lnTo>
                  <a:lnTo>
                    <a:pt x="5145" y="10816"/>
                  </a:lnTo>
                  <a:lnTo>
                    <a:pt x="4802" y="8393"/>
                  </a:lnTo>
                  <a:lnTo>
                    <a:pt x="4688" y="7638"/>
                  </a:lnTo>
                  <a:lnTo>
                    <a:pt x="3796" y="6883"/>
                  </a:lnTo>
                  <a:cubicBezTo>
                    <a:pt x="3750" y="6632"/>
                    <a:pt x="3705" y="6357"/>
                    <a:pt x="3682" y="6106"/>
                  </a:cubicBezTo>
                  <a:lnTo>
                    <a:pt x="3019" y="5306"/>
                  </a:lnTo>
                  <a:cubicBezTo>
                    <a:pt x="2950" y="5260"/>
                    <a:pt x="1761" y="4597"/>
                    <a:pt x="1761" y="4597"/>
                  </a:cubicBezTo>
                  <a:lnTo>
                    <a:pt x="1098" y="2745"/>
                  </a:lnTo>
                  <a:cubicBezTo>
                    <a:pt x="1075" y="2699"/>
                    <a:pt x="892" y="2264"/>
                    <a:pt x="892" y="2264"/>
                  </a:cubicBezTo>
                  <a:lnTo>
                    <a:pt x="824" y="1304"/>
                  </a:lnTo>
                  <a:cubicBezTo>
                    <a:pt x="778" y="1190"/>
                    <a:pt x="366" y="481"/>
                    <a:pt x="366" y="481"/>
                  </a:cubicBezTo>
                  <a:lnTo>
                    <a:pt x="343"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3"/>
            <p:cNvSpPr/>
            <p:nvPr/>
          </p:nvSpPr>
          <p:spPr>
            <a:xfrm>
              <a:off x="4604852" y="4571503"/>
              <a:ext cx="276441" cy="105103"/>
            </a:xfrm>
            <a:custGeom>
              <a:avLst/>
              <a:gdLst/>
              <a:ahLst/>
              <a:cxnLst/>
              <a:rect l="l" t="t" r="r" b="b"/>
              <a:pathLst>
                <a:path w="8485" h="3226" extrusionOk="0">
                  <a:moveTo>
                    <a:pt x="1" y="1"/>
                  </a:moveTo>
                  <a:lnTo>
                    <a:pt x="1" y="435"/>
                  </a:lnTo>
                  <a:cubicBezTo>
                    <a:pt x="207" y="847"/>
                    <a:pt x="504" y="1213"/>
                    <a:pt x="847" y="1533"/>
                  </a:cubicBezTo>
                  <a:cubicBezTo>
                    <a:pt x="755" y="1327"/>
                    <a:pt x="664" y="1098"/>
                    <a:pt x="550" y="893"/>
                  </a:cubicBezTo>
                  <a:lnTo>
                    <a:pt x="687" y="755"/>
                  </a:lnTo>
                  <a:lnTo>
                    <a:pt x="1647" y="412"/>
                  </a:lnTo>
                  <a:cubicBezTo>
                    <a:pt x="2333" y="664"/>
                    <a:pt x="3019" y="938"/>
                    <a:pt x="3682" y="1281"/>
                  </a:cubicBezTo>
                  <a:lnTo>
                    <a:pt x="4345" y="2013"/>
                  </a:lnTo>
                  <a:cubicBezTo>
                    <a:pt x="4917" y="2242"/>
                    <a:pt x="5946" y="2630"/>
                    <a:pt x="5946" y="2630"/>
                  </a:cubicBezTo>
                  <a:lnTo>
                    <a:pt x="6792" y="2745"/>
                  </a:lnTo>
                  <a:cubicBezTo>
                    <a:pt x="7181" y="2882"/>
                    <a:pt x="8096" y="3134"/>
                    <a:pt x="8484" y="3225"/>
                  </a:cubicBezTo>
                  <a:lnTo>
                    <a:pt x="8096" y="2905"/>
                  </a:lnTo>
                  <a:lnTo>
                    <a:pt x="8233" y="1967"/>
                  </a:lnTo>
                  <a:lnTo>
                    <a:pt x="8187" y="1876"/>
                  </a:lnTo>
                  <a:lnTo>
                    <a:pt x="7501" y="2173"/>
                  </a:lnTo>
                  <a:lnTo>
                    <a:pt x="6815" y="2608"/>
                  </a:lnTo>
                  <a:lnTo>
                    <a:pt x="6015" y="2470"/>
                  </a:lnTo>
                  <a:cubicBezTo>
                    <a:pt x="5763" y="2379"/>
                    <a:pt x="4414" y="1807"/>
                    <a:pt x="4414" y="1807"/>
                  </a:cubicBezTo>
                  <a:lnTo>
                    <a:pt x="3819" y="1053"/>
                  </a:lnTo>
                  <a:cubicBezTo>
                    <a:pt x="3659" y="961"/>
                    <a:pt x="2768" y="344"/>
                    <a:pt x="2768" y="344"/>
                  </a:cubicBezTo>
                  <a:lnTo>
                    <a:pt x="1601" y="275"/>
                  </a:lnTo>
                  <a:cubicBezTo>
                    <a:pt x="1281" y="344"/>
                    <a:pt x="938" y="412"/>
                    <a:pt x="618" y="435"/>
                  </a:cubicBezTo>
                  <a:lnTo>
                    <a:pt x="1"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3"/>
            <p:cNvSpPr/>
            <p:nvPr/>
          </p:nvSpPr>
          <p:spPr>
            <a:xfrm>
              <a:off x="4604103" y="4571503"/>
              <a:ext cx="282403" cy="110316"/>
            </a:xfrm>
            <a:custGeom>
              <a:avLst/>
              <a:gdLst/>
              <a:ahLst/>
              <a:cxnLst/>
              <a:rect l="l" t="t" r="r" b="b"/>
              <a:pathLst>
                <a:path w="8668" h="3386" extrusionOk="0">
                  <a:moveTo>
                    <a:pt x="1" y="1"/>
                  </a:moveTo>
                  <a:lnTo>
                    <a:pt x="1" y="550"/>
                  </a:lnTo>
                  <a:cubicBezTo>
                    <a:pt x="298" y="961"/>
                    <a:pt x="618" y="1373"/>
                    <a:pt x="1007" y="1716"/>
                  </a:cubicBezTo>
                  <a:cubicBezTo>
                    <a:pt x="916" y="1464"/>
                    <a:pt x="801" y="1098"/>
                    <a:pt x="801" y="1098"/>
                  </a:cubicBezTo>
                  <a:lnTo>
                    <a:pt x="710" y="870"/>
                  </a:lnTo>
                  <a:lnTo>
                    <a:pt x="1647" y="527"/>
                  </a:lnTo>
                  <a:cubicBezTo>
                    <a:pt x="2356" y="778"/>
                    <a:pt x="3042" y="1053"/>
                    <a:pt x="3705" y="1373"/>
                  </a:cubicBezTo>
                  <a:lnTo>
                    <a:pt x="4346" y="2127"/>
                  </a:lnTo>
                  <a:cubicBezTo>
                    <a:pt x="4917" y="2356"/>
                    <a:pt x="5946" y="2745"/>
                    <a:pt x="5946" y="2745"/>
                  </a:cubicBezTo>
                  <a:lnTo>
                    <a:pt x="6815" y="2859"/>
                  </a:lnTo>
                  <a:cubicBezTo>
                    <a:pt x="7295" y="3019"/>
                    <a:pt x="8667" y="3385"/>
                    <a:pt x="8667" y="3385"/>
                  </a:cubicBezTo>
                  <a:lnTo>
                    <a:pt x="8233" y="2882"/>
                  </a:lnTo>
                  <a:lnTo>
                    <a:pt x="8256" y="1967"/>
                  </a:lnTo>
                  <a:lnTo>
                    <a:pt x="7501" y="2265"/>
                  </a:lnTo>
                  <a:lnTo>
                    <a:pt x="6838" y="2699"/>
                  </a:lnTo>
                  <a:lnTo>
                    <a:pt x="6038" y="2562"/>
                  </a:lnTo>
                  <a:cubicBezTo>
                    <a:pt x="5786" y="2470"/>
                    <a:pt x="4414" y="1899"/>
                    <a:pt x="4414" y="1899"/>
                  </a:cubicBezTo>
                  <a:lnTo>
                    <a:pt x="3820" y="1144"/>
                  </a:lnTo>
                  <a:cubicBezTo>
                    <a:pt x="3660" y="1053"/>
                    <a:pt x="2768" y="435"/>
                    <a:pt x="2768" y="435"/>
                  </a:cubicBezTo>
                  <a:lnTo>
                    <a:pt x="1602" y="390"/>
                  </a:lnTo>
                  <a:cubicBezTo>
                    <a:pt x="1281" y="458"/>
                    <a:pt x="961" y="504"/>
                    <a:pt x="641" y="527"/>
                  </a:cubicBezTo>
                  <a:lnTo>
                    <a:pt x="1" y="1"/>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3"/>
            <p:cNvSpPr/>
            <p:nvPr/>
          </p:nvSpPr>
          <p:spPr>
            <a:xfrm>
              <a:off x="4086335" y="4672828"/>
              <a:ext cx="217569" cy="286118"/>
            </a:xfrm>
            <a:custGeom>
              <a:avLst/>
              <a:gdLst/>
              <a:ahLst/>
              <a:cxnLst/>
              <a:rect l="l" t="t" r="r" b="b"/>
              <a:pathLst>
                <a:path w="6678" h="8782" extrusionOk="0">
                  <a:moveTo>
                    <a:pt x="6678" y="3865"/>
                  </a:moveTo>
                  <a:lnTo>
                    <a:pt x="2287" y="1"/>
                  </a:lnTo>
                  <a:cubicBezTo>
                    <a:pt x="1213" y="1990"/>
                    <a:pt x="138" y="4025"/>
                    <a:pt x="138" y="4025"/>
                  </a:cubicBezTo>
                  <a:cubicBezTo>
                    <a:pt x="1" y="4437"/>
                    <a:pt x="984" y="7913"/>
                    <a:pt x="1281" y="8781"/>
                  </a:cubicBezTo>
                  <a:lnTo>
                    <a:pt x="5031" y="8781"/>
                  </a:ln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7" name="Google Shape;2847;p23"/>
          <p:cNvGrpSpPr/>
          <p:nvPr/>
        </p:nvGrpSpPr>
        <p:grpSpPr>
          <a:xfrm flipH="1">
            <a:off x="8962770" y="5214328"/>
            <a:ext cx="1584642" cy="857544"/>
            <a:chOff x="2629110" y="4436653"/>
            <a:chExt cx="1584642" cy="857544"/>
          </a:xfrm>
        </p:grpSpPr>
        <p:sp>
          <p:nvSpPr>
            <p:cNvPr id="2848" name="Google Shape;2848;p23"/>
            <p:cNvSpPr/>
            <p:nvPr/>
          </p:nvSpPr>
          <p:spPr>
            <a:xfrm>
              <a:off x="2629110" y="4436653"/>
              <a:ext cx="1584626" cy="857538"/>
            </a:xfrm>
            <a:custGeom>
              <a:avLst/>
              <a:gdLst/>
              <a:ahLst/>
              <a:cxnLst/>
              <a:rect l="l" t="t" r="r" b="b"/>
              <a:pathLst>
                <a:path w="48638" h="26321" extrusionOk="0">
                  <a:moveTo>
                    <a:pt x="0" y="9765"/>
                  </a:moveTo>
                  <a:lnTo>
                    <a:pt x="4437" y="4277"/>
                  </a:lnTo>
                  <a:lnTo>
                    <a:pt x="20649" y="1"/>
                  </a:lnTo>
                  <a:lnTo>
                    <a:pt x="32540" y="1670"/>
                  </a:lnTo>
                  <a:lnTo>
                    <a:pt x="48638" y="10017"/>
                  </a:lnTo>
                  <a:lnTo>
                    <a:pt x="48020" y="17677"/>
                  </a:lnTo>
                  <a:lnTo>
                    <a:pt x="41709" y="22456"/>
                  </a:lnTo>
                  <a:lnTo>
                    <a:pt x="17516" y="26320"/>
                  </a:lnTo>
                  <a:lnTo>
                    <a:pt x="1075" y="22022"/>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3"/>
            <p:cNvSpPr/>
            <p:nvPr/>
          </p:nvSpPr>
          <p:spPr>
            <a:xfrm>
              <a:off x="3511942" y="4540226"/>
              <a:ext cx="280155" cy="493978"/>
            </a:xfrm>
            <a:custGeom>
              <a:avLst/>
              <a:gdLst/>
              <a:ahLst/>
              <a:cxnLst/>
              <a:rect l="l" t="t" r="r" b="b"/>
              <a:pathLst>
                <a:path w="8599" h="15162" extrusionOk="0">
                  <a:moveTo>
                    <a:pt x="8347" y="0"/>
                  </a:moveTo>
                  <a:lnTo>
                    <a:pt x="6792" y="1235"/>
                  </a:lnTo>
                  <a:cubicBezTo>
                    <a:pt x="6677" y="1487"/>
                    <a:pt x="5260" y="5694"/>
                    <a:pt x="5260" y="5694"/>
                  </a:cubicBezTo>
                  <a:cubicBezTo>
                    <a:pt x="5100" y="5877"/>
                    <a:pt x="2218" y="8530"/>
                    <a:pt x="2218" y="8530"/>
                  </a:cubicBezTo>
                  <a:cubicBezTo>
                    <a:pt x="2218" y="8644"/>
                    <a:pt x="2218" y="9376"/>
                    <a:pt x="2218" y="9376"/>
                  </a:cubicBezTo>
                  <a:lnTo>
                    <a:pt x="1304" y="11891"/>
                  </a:lnTo>
                  <a:cubicBezTo>
                    <a:pt x="1304" y="12005"/>
                    <a:pt x="1372" y="12829"/>
                    <a:pt x="1372" y="12829"/>
                  </a:cubicBezTo>
                  <a:lnTo>
                    <a:pt x="1007" y="13400"/>
                  </a:lnTo>
                  <a:lnTo>
                    <a:pt x="755" y="14063"/>
                  </a:lnTo>
                  <a:cubicBezTo>
                    <a:pt x="458" y="14452"/>
                    <a:pt x="0" y="15161"/>
                    <a:pt x="0" y="15161"/>
                  </a:cubicBezTo>
                  <a:lnTo>
                    <a:pt x="1258" y="14429"/>
                  </a:lnTo>
                  <a:cubicBezTo>
                    <a:pt x="1532" y="14223"/>
                    <a:pt x="2379" y="13652"/>
                    <a:pt x="2379" y="13652"/>
                  </a:cubicBezTo>
                  <a:cubicBezTo>
                    <a:pt x="2379" y="13652"/>
                    <a:pt x="1784" y="12783"/>
                    <a:pt x="1761" y="12737"/>
                  </a:cubicBezTo>
                  <a:cubicBezTo>
                    <a:pt x="1693" y="12600"/>
                    <a:pt x="1487" y="11983"/>
                    <a:pt x="1487" y="11983"/>
                  </a:cubicBezTo>
                  <a:lnTo>
                    <a:pt x="2379" y="9444"/>
                  </a:lnTo>
                  <a:cubicBezTo>
                    <a:pt x="2379" y="9399"/>
                    <a:pt x="2356" y="8758"/>
                    <a:pt x="2356" y="8758"/>
                  </a:cubicBezTo>
                  <a:lnTo>
                    <a:pt x="4208" y="7226"/>
                  </a:lnTo>
                  <a:cubicBezTo>
                    <a:pt x="4345" y="7043"/>
                    <a:pt x="5260" y="5991"/>
                    <a:pt x="5260" y="5991"/>
                  </a:cubicBezTo>
                  <a:lnTo>
                    <a:pt x="5488" y="5900"/>
                  </a:lnTo>
                  <a:lnTo>
                    <a:pt x="6037" y="4116"/>
                  </a:lnTo>
                  <a:cubicBezTo>
                    <a:pt x="6357" y="3430"/>
                    <a:pt x="7203" y="1441"/>
                    <a:pt x="7203" y="1441"/>
                  </a:cubicBezTo>
                  <a:lnTo>
                    <a:pt x="8598" y="138"/>
                  </a:lnTo>
                  <a:lnTo>
                    <a:pt x="834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3"/>
            <p:cNvSpPr/>
            <p:nvPr/>
          </p:nvSpPr>
          <p:spPr>
            <a:xfrm>
              <a:off x="3517155" y="4542474"/>
              <a:ext cx="279406" cy="493196"/>
            </a:xfrm>
            <a:custGeom>
              <a:avLst/>
              <a:gdLst/>
              <a:ahLst/>
              <a:cxnLst/>
              <a:rect l="l" t="t" r="r" b="b"/>
              <a:pathLst>
                <a:path w="8576" h="15138" extrusionOk="0">
                  <a:moveTo>
                    <a:pt x="8324" y="0"/>
                  </a:moveTo>
                  <a:lnTo>
                    <a:pt x="6792" y="1235"/>
                  </a:lnTo>
                  <a:cubicBezTo>
                    <a:pt x="6678" y="1486"/>
                    <a:pt x="5260" y="5694"/>
                    <a:pt x="5260" y="5694"/>
                  </a:cubicBezTo>
                  <a:cubicBezTo>
                    <a:pt x="5100" y="5877"/>
                    <a:pt x="2219" y="8506"/>
                    <a:pt x="2219" y="8506"/>
                  </a:cubicBezTo>
                  <a:cubicBezTo>
                    <a:pt x="2219" y="8644"/>
                    <a:pt x="2219" y="9375"/>
                    <a:pt x="2219" y="9375"/>
                  </a:cubicBezTo>
                  <a:lnTo>
                    <a:pt x="1304" y="11868"/>
                  </a:lnTo>
                  <a:cubicBezTo>
                    <a:pt x="1304" y="11982"/>
                    <a:pt x="1372" y="12805"/>
                    <a:pt x="1372" y="12805"/>
                  </a:cubicBezTo>
                  <a:lnTo>
                    <a:pt x="1007" y="13377"/>
                  </a:lnTo>
                  <a:lnTo>
                    <a:pt x="755" y="14063"/>
                  </a:lnTo>
                  <a:cubicBezTo>
                    <a:pt x="458" y="14429"/>
                    <a:pt x="0" y="15138"/>
                    <a:pt x="0" y="15138"/>
                  </a:cubicBezTo>
                  <a:lnTo>
                    <a:pt x="1258" y="14406"/>
                  </a:lnTo>
                  <a:cubicBezTo>
                    <a:pt x="1533" y="14223"/>
                    <a:pt x="2379" y="13629"/>
                    <a:pt x="2379" y="13629"/>
                  </a:cubicBezTo>
                  <a:cubicBezTo>
                    <a:pt x="2379" y="13629"/>
                    <a:pt x="1784" y="12782"/>
                    <a:pt x="1761" y="12737"/>
                  </a:cubicBezTo>
                  <a:cubicBezTo>
                    <a:pt x="1693" y="12577"/>
                    <a:pt x="1487" y="11959"/>
                    <a:pt x="1487" y="11959"/>
                  </a:cubicBezTo>
                  <a:lnTo>
                    <a:pt x="2379" y="9421"/>
                  </a:lnTo>
                  <a:cubicBezTo>
                    <a:pt x="2379" y="9375"/>
                    <a:pt x="2356" y="8735"/>
                    <a:pt x="2356" y="8735"/>
                  </a:cubicBezTo>
                  <a:lnTo>
                    <a:pt x="4208" y="7226"/>
                  </a:lnTo>
                  <a:cubicBezTo>
                    <a:pt x="4345" y="7043"/>
                    <a:pt x="5260" y="5991"/>
                    <a:pt x="5260" y="5991"/>
                  </a:cubicBezTo>
                  <a:lnTo>
                    <a:pt x="5488" y="5900"/>
                  </a:lnTo>
                  <a:lnTo>
                    <a:pt x="6037" y="4116"/>
                  </a:lnTo>
                  <a:cubicBezTo>
                    <a:pt x="6357" y="3407"/>
                    <a:pt x="7203" y="1441"/>
                    <a:pt x="7203" y="1441"/>
                  </a:cubicBezTo>
                  <a:cubicBezTo>
                    <a:pt x="7569" y="1098"/>
                    <a:pt x="8118" y="572"/>
                    <a:pt x="8575" y="137"/>
                  </a:cubicBezTo>
                  <a:lnTo>
                    <a:pt x="832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3"/>
            <p:cNvSpPr/>
            <p:nvPr/>
          </p:nvSpPr>
          <p:spPr>
            <a:xfrm>
              <a:off x="2664134" y="4959665"/>
              <a:ext cx="642966" cy="334531"/>
            </a:xfrm>
            <a:custGeom>
              <a:avLst/>
              <a:gdLst/>
              <a:ahLst/>
              <a:cxnLst/>
              <a:rect l="l" t="t" r="r" b="b"/>
              <a:pathLst>
                <a:path w="19735" h="10268" extrusionOk="0">
                  <a:moveTo>
                    <a:pt x="14818" y="1738"/>
                  </a:moveTo>
                  <a:lnTo>
                    <a:pt x="10633" y="549"/>
                  </a:lnTo>
                  <a:lnTo>
                    <a:pt x="4322" y="1144"/>
                  </a:lnTo>
                  <a:lnTo>
                    <a:pt x="0" y="5969"/>
                  </a:lnTo>
                  <a:lnTo>
                    <a:pt x="16441" y="10267"/>
                  </a:lnTo>
                  <a:lnTo>
                    <a:pt x="19734" y="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3"/>
            <p:cNvSpPr/>
            <p:nvPr/>
          </p:nvSpPr>
          <p:spPr>
            <a:xfrm>
              <a:off x="3893393" y="4762977"/>
              <a:ext cx="320359" cy="405328"/>
            </a:xfrm>
            <a:custGeom>
              <a:avLst/>
              <a:gdLst/>
              <a:ahLst/>
              <a:cxnLst/>
              <a:rect l="l" t="t" r="r" b="b"/>
              <a:pathLst>
                <a:path w="9833" h="12441" extrusionOk="0">
                  <a:moveTo>
                    <a:pt x="9215" y="7661"/>
                  </a:moveTo>
                  <a:lnTo>
                    <a:pt x="9833" y="1"/>
                  </a:lnTo>
                  <a:lnTo>
                    <a:pt x="0" y="7364"/>
                  </a:lnTo>
                  <a:lnTo>
                    <a:pt x="2904" y="12440"/>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3"/>
            <p:cNvSpPr/>
            <p:nvPr/>
          </p:nvSpPr>
          <p:spPr>
            <a:xfrm>
              <a:off x="3199789" y="4959665"/>
              <a:ext cx="788241" cy="334531"/>
            </a:xfrm>
            <a:custGeom>
              <a:avLst/>
              <a:gdLst/>
              <a:ahLst/>
              <a:cxnLst/>
              <a:rect l="l" t="t" r="r" b="b"/>
              <a:pathLst>
                <a:path w="24194" h="10268" extrusionOk="0">
                  <a:moveTo>
                    <a:pt x="21289" y="1327"/>
                  </a:moveTo>
                  <a:lnTo>
                    <a:pt x="15915" y="1075"/>
                  </a:lnTo>
                  <a:lnTo>
                    <a:pt x="12828" y="2882"/>
                  </a:lnTo>
                  <a:lnTo>
                    <a:pt x="13194" y="1395"/>
                  </a:lnTo>
                  <a:lnTo>
                    <a:pt x="3293" y="0"/>
                  </a:lnTo>
                  <a:lnTo>
                    <a:pt x="0" y="10267"/>
                  </a:lnTo>
                  <a:lnTo>
                    <a:pt x="24193" y="6403"/>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3"/>
            <p:cNvSpPr/>
            <p:nvPr/>
          </p:nvSpPr>
          <p:spPr>
            <a:xfrm>
              <a:off x="2773637" y="4436653"/>
              <a:ext cx="528220" cy="182578"/>
            </a:xfrm>
            <a:custGeom>
              <a:avLst/>
              <a:gdLst/>
              <a:ahLst/>
              <a:cxnLst/>
              <a:rect l="l" t="t" r="r" b="b"/>
              <a:pathLst>
                <a:path w="16213" h="5604" extrusionOk="0">
                  <a:moveTo>
                    <a:pt x="16213" y="1"/>
                  </a:moveTo>
                  <a:lnTo>
                    <a:pt x="1" y="4277"/>
                  </a:lnTo>
                  <a:lnTo>
                    <a:pt x="5900" y="5603"/>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3"/>
            <p:cNvSpPr/>
            <p:nvPr/>
          </p:nvSpPr>
          <p:spPr>
            <a:xfrm>
              <a:off x="2629110" y="4575999"/>
              <a:ext cx="336779" cy="578132"/>
            </a:xfrm>
            <a:custGeom>
              <a:avLst/>
              <a:gdLst/>
              <a:ahLst/>
              <a:cxnLst/>
              <a:rect l="l" t="t" r="r" b="b"/>
              <a:pathLst>
                <a:path w="10337" h="17745" extrusionOk="0">
                  <a:moveTo>
                    <a:pt x="5397" y="12920"/>
                  </a:moveTo>
                  <a:lnTo>
                    <a:pt x="7112" y="7157"/>
                  </a:lnTo>
                  <a:lnTo>
                    <a:pt x="6449" y="5968"/>
                  </a:lnTo>
                  <a:lnTo>
                    <a:pt x="8004" y="5259"/>
                  </a:lnTo>
                  <a:lnTo>
                    <a:pt x="10336" y="1326"/>
                  </a:lnTo>
                  <a:lnTo>
                    <a:pt x="4437" y="0"/>
                  </a:lnTo>
                  <a:lnTo>
                    <a:pt x="0" y="5488"/>
                  </a:lnTo>
                  <a:lnTo>
                    <a:pt x="1075" y="17745"/>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3"/>
            <p:cNvSpPr/>
            <p:nvPr/>
          </p:nvSpPr>
          <p:spPr>
            <a:xfrm>
              <a:off x="2773637" y="4575999"/>
              <a:ext cx="192255" cy="43234"/>
            </a:xfrm>
            <a:custGeom>
              <a:avLst/>
              <a:gdLst/>
              <a:ahLst/>
              <a:cxnLst/>
              <a:rect l="l" t="t" r="r" b="b"/>
              <a:pathLst>
                <a:path w="5901" h="1327" extrusionOk="0">
                  <a:moveTo>
                    <a:pt x="5900" y="1326"/>
                  </a:moveTo>
                  <a:lnTo>
                    <a:pt x="1" y="0"/>
                  </a:lnTo>
                  <a:lnTo>
                    <a:pt x="2516" y="823"/>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3"/>
            <p:cNvSpPr/>
            <p:nvPr/>
          </p:nvSpPr>
          <p:spPr>
            <a:xfrm>
              <a:off x="3893393" y="4757015"/>
              <a:ext cx="320359" cy="245881"/>
            </a:xfrm>
            <a:custGeom>
              <a:avLst/>
              <a:gdLst/>
              <a:ahLst/>
              <a:cxnLst/>
              <a:rect l="l" t="t" r="r" b="b"/>
              <a:pathLst>
                <a:path w="9833" h="7547" extrusionOk="0">
                  <a:moveTo>
                    <a:pt x="9444" y="1"/>
                  </a:moveTo>
                  <a:lnTo>
                    <a:pt x="0" y="7547"/>
                  </a:lnTo>
                  <a:lnTo>
                    <a:pt x="9833" y="184"/>
                  </a:lnTo>
                  <a:lnTo>
                    <a:pt x="944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3"/>
            <p:cNvSpPr/>
            <p:nvPr/>
          </p:nvSpPr>
          <p:spPr>
            <a:xfrm>
              <a:off x="3199789" y="4959665"/>
              <a:ext cx="107319" cy="334531"/>
            </a:xfrm>
            <a:custGeom>
              <a:avLst/>
              <a:gdLst/>
              <a:ahLst/>
              <a:cxnLst/>
              <a:rect l="l" t="t" r="r" b="b"/>
              <a:pathLst>
                <a:path w="3294" h="10268" extrusionOk="0">
                  <a:moveTo>
                    <a:pt x="3293" y="0"/>
                  </a:moveTo>
                  <a:lnTo>
                    <a:pt x="0" y="10267"/>
                  </a:lnTo>
                  <a:cubicBezTo>
                    <a:pt x="0" y="10267"/>
                    <a:pt x="1715" y="6083"/>
                    <a:pt x="2035" y="5351"/>
                  </a:cubicBezTo>
                  <a:lnTo>
                    <a:pt x="3293" y="0"/>
                  </a:lnTo>
                  <a:close/>
                </a:path>
              </a:pathLst>
            </a:custGeom>
            <a:solidFill>
              <a:srgbClr val="574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3"/>
            <p:cNvSpPr/>
            <p:nvPr/>
          </p:nvSpPr>
          <p:spPr>
            <a:xfrm>
              <a:off x="3617730" y="4994689"/>
              <a:ext cx="100607" cy="58872"/>
            </a:xfrm>
            <a:custGeom>
              <a:avLst/>
              <a:gdLst/>
              <a:ahLst/>
              <a:cxnLst/>
              <a:rect l="l" t="t" r="r" b="b"/>
              <a:pathLst>
                <a:path w="3088" h="1807" extrusionOk="0">
                  <a:moveTo>
                    <a:pt x="3087" y="0"/>
                  </a:moveTo>
                  <a:lnTo>
                    <a:pt x="1350" y="503"/>
                  </a:lnTo>
                  <a:lnTo>
                    <a:pt x="0" y="1807"/>
                  </a:lnTo>
                  <a:lnTo>
                    <a:pt x="3087" y="0"/>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3"/>
            <p:cNvSpPr/>
            <p:nvPr/>
          </p:nvSpPr>
          <p:spPr>
            <a:xfrm>
              <a:off x="2965861" y="4436653"/>
              <a:ext cx="350919" cy="182578"/>
            </a:xfrm>
            <a:custGeom>
              <a:avLst/>
              <a:gdLst/>
              <a:ahLst/>
              <a:cxnLst/>
              <a:rect l="l" t="t" r="r" b="b"/>
              <a:pathLst>
                <a:path w="10771" h="5604" extrusionOk="0">
                  <a:moveTo>
                    <a:pt x="10313" y="1"/>
                  </a:moveTo>
                  <a:lnTo>
                    <a:pt x="0" y="5603"/>
                  </a:lnTo>
                  <a:lnTo>
                    <a:pt x="10770" y="70"/>
                  </a:lnTo>
                  <a:lnTo>
                    <a:pt x="10313"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23"/>
          <p:cNvGrpSpPr/>
          <p:nvPr/>
        </p:nvGrpSpPr>
        <p:grpSpPr>
          <a:xfrm rot="1062283">
            <a:off x="8866236" y="3971720"/>
            <a:ext cx="1558516" cy="1641947"/>
            <a:chOff x="7279366" y="2997839"/>
            <a:chExt cx="1558575" cy="1642010"/>
          </a:xfrm>
        </p:grpSpPr>
        <p:sp>
          <p:nvSpPr>
            <p:cNvPr id="2862" name="Google Shape;2862;p23"/>
            <p:cNvSpPr/>
            <p:nvPr/>
          </p:nvSpPr>
          <p:spPr>
            <a:xfrm>
              <a:off x="7279366" y="2997839"/>
              <a:ext cx="837436" cy="857506"/>
            </a:xfrm>
            <a:custGeom>
              <a:avLst/>
              <a:gdLst/>
              <a:ahLst/>
              <a:cxnLst/>
              <a:rect l="l" t="t" r="r" b="b"/>
              <a:pathLst>
                <a:path w="25704" h="26320" extrusionOk="0">
                  <a:moveTo>
                    <a:pt x="25703" y="0"/>
                  </a:moveTo>
                  <a:cubicBezTo>
                    <a:pt x="20718" y="618"/>
                    <a:pt x="7364" y="5763"/>
                    <a:pt x="7364" y="5763"/>
                  </a:cubicBezTo>
                  <a:cubicBezTo>
                    <a:pt x="4300" y="7546"/>
                    <a:pt x="527" y="18865"/>
                    <a:pt x="527" y="18865"/>
                  </a:cubicBezTo>
                  <a:cubicBezTo>
                    <a:pt x="230" y="21472"/>
                    <a:pt x="1" y="26320"/>
                    <a:pt x="1" y="26320"/>
                  </a:cubicBezTo>
                  <a:cubicBezTo>
                    <a:pt x="2379" y="22776"/>
                    <a:pt x="4254" y="20123"/>
                    <a:pt x="4254" y="20123"/>
                  </a:cubicBezTo>
                  <a:cubicBezTo>
                    <a:pt x="5329" y="19506"/>
                    <a:pt x="9262" y="18042"/>
                    <a:pt x="9262" y="18042"/>
                  </a:cubicBezTo>
                  <a:lnTo>
                    <a:pt x="8027" y="13263"/>
                  </a:lnTo>
                  <a:lnTo>
                    <a:pt x="10131" y="16281"/>
                  </a:lnTo>
                  <a:lnTo>
                    <a:pt x="18683" y="14475"/>
                  </a:lnTo>
                  <a:cubicBezTo>
                    <a:pt x="19232" y="13675"/>
                    <a:pt x="21656" y="6883"/>
                    <a:pt x="21656" y="6883"/>
                  </a:cubicBezTo>
                  <a:lnTo>
                    <a:pt x="23531" y="5626"/>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3"/>
            <p:cNvSpPr/>
            <p:nvPr/>
          </p:nvSpPr>
          <p:spPr>
            <a:xfrm>
              <a:off x="7943192" y="2997839"/>
              <a:ext cx="876141" cy="1062401"/>
            </a:xfrm>
            <a:custGeom>
              <a:avLst/>
              <a:gdLst/>
              <a:ahLst/>
              <a:cxnLst/>
              <a:rect l="l" t="t" r="r" b="b"/>
              <a:pathLst>
                <a:path w="26892" h="32609" extrusionOk="0">
                  <a:moveTo>
                    <a:pt x="26891" y="32608"/>
                  </a:moveTo>
                  <a:cubicBezTo>
                    <a:pt x="24010" y="25154"/>
                    <a:pt x="19300" y="15207"/>
                    <a:pt x="19300" y="15207"/>
                  </a:cubicBezTo>
                  <a:cubicBezTo>
                    <a:pt x="17402" y="12760"/>
                    <a:pt x="5328" y="0"/>
                    <a:pt x="5328" y="0"/>
                  </a:cubicBezTo>
                  <a:lnTo>
                    <a:pt x="1281" y="6906"/>
                  </a:lnTo>
                  <a:lnTo>
                    <a:pt x="0" y="15801"/>
                  </a:lnTo>
                  <a:lnTo>
                    <a:pt x="7089" y="26411"/>
                  </a:lnTo>
                  <a:lnTo>
                    <a:pt x="11411" y="23622"/>
                  </a:lnTo>
                  <a:lnTo>
                    <a:pt x="10176" y="28286"/>
                  </a:lnTo>
                  <a:cubicBezTo>
                    <a:pt x="13903" y="30230"/>
                    <a:pt x="21198" y="32608"/>
                    <a:pt x="21198" y="3260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3"/>
            <p:cNvSpPr/>
            <p:nvPr/>
          </p:nvSpPr>
          <p:spPr>
            <a:xfrm>
              <a:off x="7637718" y="3978247"/>
              <a:ext cx="692879" cy="661602"/>
            </a:xfrm>
            <a:custGeom>
              <a:avLst/>
              <a:gdLst/>
              <a:ahLst/>
              <a:cxnLst/>
              <a:rect l="l" t="t" r="r" b="b"/>
              <a:pathLst>
                <a:path w="21267" h="20307" extrusionOk="0">
                  <a:moveTo>
                    <a:pt x="1" y="20306"/>
                  </a:moveTo>
                  <a:lnTo>
                    <a:pt x="8850" y="13607"/>
                  </a:lnTo>
                  <a:cubicBezTo>
                    <a:pt x="10085" y="13355"/>
                    <a:pt x="12052" y="12875"/>
                    <a:pt x="12052" y="12875"/>
                  </a:cubicBezTo>
                  <a:lnTo>
                    <a:pt x="12395" y="8759"/>
                  </a:lnTo>
                  <a:lnTo>
                    <a:pt x="13561" y="12349"/>
                  </a:lnTo>
                  <a:lnTo>
                    <a:pt x="19872" y="11663"/>
                  </a:lnTo>
                  <a:lnTo>
                    <a:pt x="21267" y="1"/>
                  </a:lnTo>
                  <a:cubicBezTo>
                    <a:pt x="16831" y="1510"/>
                    <a:pt x="5832" y="7981"/>
                    <a:pt x="5832" y="7981"/>
                  </a:cubicBezTo>
                  <a:cubicBezTo>
                    <a:pt x="3499" y="11297"/>
                    <a:pt x="1" y="20306"/>
                    <a:pt x="1" y="20306"/>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3"/>
            <p:cNvSpPr/>
            <p:nvPr/>
          </p:nvSpPr>
          <p:spPr>
            <a:xfrm>
              <a:off x="8303010" y="3978247"/>
              <a:ext cx="534931" cy="415753"/>
            </a:xfrm>
            <a:custGeom>
              <a:avLst/>
              <a:gdLst/>
              <a:ahLst/>
              <a:cxnLst/>
              <a:rect l="l" t="t" r="r" b="b"/>
              <a:pathLst>
                <a:path w="16419" h="12761" extrusionOk="0">
                  <a:moveTo>
                    <a:pt x="16419" y="1853"/>
                  </a:moveTo>
                  <a:cubicBezTo>
                    <a:pt x="16419" y="1853"/>
                    <a:pt x="870" y="1"/>
                    <a:pt x="870" y="1"/>
                  </a:cubicBezTo>
                  <a:lnTo>
                    <a:pt x="1" y="7112"/>
                  </a:lnTo>
                  <a:lnTo>
                    <a:pt x="1761" y="12760"/>
                  </a:lnTo>
                  <a:lnTo>
                    <a:pt x="10542" y="10474"/>
                  </a:ln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6" name="Google Shape;2866;p23"/>
          <p:cNvGrpSpPr/>
          <p:nvPr/>
        </p:nvGrpSpPr>
        <p:grpSpPr>
          <a:xfrm rot="-1326597" flipH="1">
            <a:off x="574193" y="5000725"/>
            <a:ext cx="1112370" cy="1277784"/>
            <a:chOff x="7052150" y="4090747"/>
            <a:chExt cx="1112326" cy="1277733"/>
          </a:xfrm>
        </p:grpSpPr>
        <p:sp>
          <p:nvSpPr>
            <p:cNvPr id="2867" name="Google Shape;2867;p23"/>
            <p:cNvSpPr/>
            <p:nvPr/>
          </p:nvSpPr>
          <p:spPr>
            <a:xfrm>
              <a:off x="7838198" y="4268049"/>
              <a:ext cx="43983" cy="397867"/>
            </a:xfrm>
            <a:custGeom>
              <a:avLst/>
              <a:gdLst/>
              <a:ahLst/>
              <a:cxnLst/>
              <a:rect l="l" t="t" r="r" b="b"/>
              <a:pathLst>
                <a:path w="1350" h="12212" extrusionOk="0">
                  <a:moveTo>
                    <a:pt x="1349" y="1"/>
                  </a:moveTo>
                  <a:lnTo>
                    <a:pt x="960" y="161"/>
                  </a:lnTo>
                  <a:lnTo>
                    <a:pt x="0" y="12212"/>
                  </a:lnTo>
                  <a:lnTo>
                    <a:pt x="1349"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3"/>
            <p:cNvSpPr/>
            <p:nvPr/>
          </p:nvSpPr>
          <p:spPr>
            <a:xfrm>
              <a:off x="7685461" y="4788064"/>
              <a:ext cx="26846" cy="113281"/>
            </a:xfrm>
            <a:custGeom>
              <a:avLst/>
              <a:gdLst/>
              <a:ahLst/>
              <a:cxnLst/>
              <a:rect l="l" t="t" r="r" b="b"/>
              <a:pathLst>
                <a:path w="824" h="3477" extrusionOk="0">
                  <a:moveTo>
                    <a:pt x="824" y="1"/>
                  </a:moveTo>
                  <a:lnTo>
                    <a:pt x="0" y="1602"/>
                  </a:lnTo>
                  <a:lnTo>
                    <a:pt x="23" y="3477"/>
                  </a:lnTo>
                  <a:lnTo>
                    <a:pt x="824" y="1"/>
                  </a:lnTo>
                  <a:close/>
                </a:path>
              </a:pathLst>
            </a:custGeom>
            <a:solidFill>
              <a:srgbClr val="EA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3"/>
            <p:cNvSpPr/>
            <p:nvPr/>
          </p:nvSpPr>
          <p:spPr>
            <a:xfrm>
              <a:off x="7052150" y="4090747"/>
              <a:ext cx="1112314" cy="1277722"/>
            </a:xfrm>
            <a:custGeom>
              <a:avLst/>
              <a:gdLst/>
              <a:ahLst/>
              <a:cxnLst/>
              <a:rect l="l" t="t" r="r" b="b"/>
              <a:pathLst>
                <a:path w="34141" h="39218" extrusionOk="0">
                  <a:moveTo>
                    <a:pt x="24697" y="92"/>
                  </a:moveTo>
                  <a:lnTo>
                    <a:pt x="28447" y="1"/>
                  </a:lnTo>
                  <a:cubicBezTo>
                    <a:pt x="28950" y="298"/>
                    <a:pt x="32197" y="3248"/>
                    <a:pt x="32700" y="4002"/>
                  </a:cubicBezTo>
                  <a:cubicBezTo>
                    <a:pt x="33615" y="8073"/>
                    <a:pt x="34118" y="20146"/>
                    <a:pt x="34141" y="20306"/>
                  </a:cubicBezTo>
                  <a:cubicBezTo>
                    <a:pt x="34141" y="22639"/>
                    <a:pt x="26983" y="35353"/>
                    <a:pt x="27075" y="35513"/>
                  </a:cubicBezTo>
                  <a:cubicBezTo>
                    <a:pt x="26457" y="36359"/>
                    <a:pt x="13904" y="39103"/>
                    <a:pt x="13423" y="39171"/>
                  </a:cubicBezTo>
                  <a:cubicBezTo>
                    <a:pt x="12920" y="39217"/>
                    <a:pt x="10496" y="38668"/>
                    <a:pt x="10496" y="38668"/>
                  </a:cubicBezTo>
                  <a:cubicBezTo>
                    <a:pt x="9079" y="37914"/>
                    <a:pt x="1464" y="30390"/>
                    <a:pt x="1304" y="30185"/>
                  </a:cubicBezTo>
                  <a:cubicBezTo>
                    <a:pt x="1121" y="29979"/>
                    <a:pt x="801" y="27967"/>
                    <a:pt x="801" y="27967"/>
                  </a:cubicBezTo>
                  <a:lnTo>
                    <a:pt x="1" y="27303"/>
                  </a:lnTo>
                  <a:cubicBezTo>
                    <a:pt x="1" y="27303"/>
                    <a:pt x="389" y="21770"/>
                    <a:pt x="641" y="19895"/>
                  </a:cubicBezTo>
                  <a:cubicBezTo>
                    <a:pt x="892" y="18020"/>
                    <a:pt x="2447" y="13766"/>
                    <a:pt x="2585" y="13698"/>
                  </a:cubicBezTo>
                  <a:cubicBezTo>
                    <a:pt x="3065" y="13355"/>
                    <a:pt x="3934" y="12715"/>
                    <a:pt x="3934" y="12715"/>
                  </a:cubicBezTo>
                  <a:lnTo>
                    <a:pt x="4803" y="12737"/>
                  </a:lnTo>
                  <a:lnTo>
                    <a:pt x="5054" y="12280"/>
                  </a:lnTo>
                  <a:cubicBezTo>
                    <a:pt x="5351" y="12029"/>
                    <a:pt x="5672" y="11800"/>
                    <a:pt x="6037" y="11617"/>
                  </a:cubicBezTo>
                  <a:lnTo>
                    <a:pt x="6609" y="11548"/>
                  </a:lnTo>
                  <a:lnTo>
                    <a:pt x="6929" y="10931"/>
                  </a:lnTo>
                  <a:cubicBezTo>
                    <a:pt x="6929" y="10931"/>
                    <a:pt x="14864" y="5603"/>
                    <a:pt x="24697" y="92"/>
                  </a:cubicBez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3"/>
            <p:cNvSpPr/>
            <p:nvPr/>
          </p:nvSpPr>
          <p:spPr>
            <a:xfrm>
              <a:off x="7952119" y="4090747"/>
              <a:ext cx="212356" cy="664567"/>
            </a:xfrm>
            <a:custGeom>
              <a:avLst/>
              <a:gdLst/>
              <a:ahLst/>
              <a:cxnLst/>
              <a:rect l="l" t="t" r="r" b="b"/>
              <a:pathLst>
                <a:path w="6518" h="20398" extrusionOk="0">
                  <a:moveTo>
                    <a:pt x="3179" y="19689"/>
                  </a:moveTo>
                  <a:lnTo>
                    <a:pt x="595" y="20238"/>
                  </a:lnTo>
                  <a:lnTo>
                    <a:pt x="1" y="19392"/>
                  </a:lnTo>
                  <a:cubicBezTo>
                    <a:pt x="1" y="19392"/>
                    <a:pt x="801" y="11228"/>
                    <a:pt x="778" y="10497"/>
                  </a:cubicBezTo>
                  <a:cubicBezTo>
                    <a:pt x="709" y="10199"/>
                    <a:pt x="847" y="1373"/>
                    <a:pt x="824" y="1"/>
                  </a:cubicBezTo>
                  <a:cubicBezTo>
                    <a:pt x="1327" y="298"/>
                    <a:pt x="4574" y="3248"/>
                    <a:pt x="5077" y="4002"/>
                  </a:cubicBezTo>
                  <a:cubicBezTo>
                    <a:pt x="5992" y="8073"/>
                    <a:pt x="6472" y="20146"/>
                    <a:pt x="6518" y="20306"/>
                  </a:cubicBezTo>
                  <a:lnTo>
                    <a:pt x="6518" y="20398"/>
                  </a:lnTo>
                  <a:lnTo>
                    <a:pt x="3499" y="20192"/>
                  </a:lnTo>
                  <a:cubicBezTo>
                    <a:pt x="3362" y="20055"/>
                    <a:pt x="3248" y="19872"/>
                    <a:pt x="3179" y="19689"/>
                  </a:cubicBez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3"/>
            <p:cNvSpPr/>
            <p:nvPr/>
          </p:nvSpPr>
          <p:spPr>
            <a:xfrm>
              <a:off x="7718941" y="4722513"/>
              <a:ext cx="445532" cy="530468"/>
            </a:xfrm>
            <a:custGeom>
              <a:avLst/>
              <a:gdLst/>
              <a:ahLst/>
              <a:cxnLst/>
              <a:rect l="l" t="t" r="r" b="b"/>
              <a:pathLst>
                <a:path w="13675" h="16282" extrusionOk="0">
                  <a:moveTo>
                    <a:pt x="0" y="11365"/>
                  </a:moveTo>
                  <a:cubicBezTo>
                    <a:pt x="0" y="11365"/>
                    <a:pt x="2790" y="7730"/>
                    <a:pt x="3179" y="7181"/>
                  </a:cubicBezTo>
                  <a:lnTo>
                    <a:pt x="3339" y="5306"/>
                  </a:lnTo>
                  <a:cubicBezTo>
                    <a:pt x="3339" y="5306"/>
                    <a:pt x="6860" y="549"/>
                    <a:pt x="7158" y="1"/>
                  </a:cubicBezTo>
                  <a:lnTo>
                    <a:pt x="7775" y="847"/>
                  </a:lnTo>
                  <a:lnTo>
                    <a:pt x="10336" y="298"/>
                  </a:lnTo>
                  <a:cubicBezTo>
                    <a:pt x="10405" y="481"/>
                    <a:pt x="10519" y="664"/>
                    <a:pt x="10656" y="801"/>
                  </a:cubicBezTo>
                  <a:lnTo>
                    <a:pt x="13675" y="1007"/>
                  </a:lnTo>
                  <a:cubicBezTo>
                    <a:pt x="13469" y="3591"/>
                    <a:pt x="6540" y="15962"/>
                    <a:pt x="6632" y="16122"/>
                  </a:cubicBezTo>
                  <a:cubicBezTo>
                    <a:pt x="6563" y="16190"/>
                    <a:pt x="6472" y="16236"/>
                    <a:pt x="6403" y="16282"/>
                  </a:cubicBezTo>
                  <a:cubicBezTo>
                    <a:pt x="5786" y="16076"/>
                    <a:pt x="5054" y="15801"/>
                    <a:pt x="4825" y="15664"/>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3"/>
            <p:cNvSpPr/>
            <p:nvPr/>
          </p:nvSpPr>
          <p:spPr>
            <a:xfrm>
              <a:off x="7096850" y="5077150"/>
              <a:ext cx="829976" cy="291330"/>
            </a:xfrm>
            <a:custGeom>
              <a:avLst/>
              <a:gdLst/>
              <a:ahLst/>
              <a:cxnLst/>
              <a:rect l="l" t="t" r="r" b="b"/>
              <a:pathLst>
                <a:path w="25475" h="8942" extrusionOk="0">
                  <a:moveTo>
                    <a:pt x="8507" y="1784"/>
                  </a:moveTo>
                  <a:lnTo>
                    <a:pt x="15001" y="1235"/>
                  </a:lnTo>
                  <a:cubicBezTo>
                    <a:pt x="15001" y="1235"/>
                    <a:pt x="18500" y="572"/>
                    <a:pt x="19094" y="480"/>
                  </a:cubicBezTo>
                  <a:lnTo>
                    <a:pt x="23896" y="4779"/>
                  </a:lnTo>
                  <a:cubicBezTo>
                    <a:pt x="24125" y="4894"/>
                    <a:pt x="24857" y="5168"/>
                    <a:pt x="25474" y="5397"/>
                  </a:cubicBezTo>
                  <a:cubicBezTo>
                    <a:pt x="23645" y="6403"/>
                    <a:pt x="12509" y="8827"/>
                    <a:pt x="12051" y="8872"/>
                  </a:cubicBezTo>
                  <a:cubicBezTo>
                    <a:pt x="11571" y="8941"/>
                    <a:pt x="9124" y="8392"/>
                    <a:pt x="9124" y="8392"/>
                  </a:cubicBezTo>
                  <a:cubicBezTo>
                    <a:pt x="7752" y="7660"/>
                    <a:pt x="801" y="823"/>
                    <a:pt x="1" y="0"/>
                  </a:cubicBezTo>
                  <a:cubicBezTo>
                    <a:pt x="1899" y="412"/>
                    <a:pt x="7021" y="1669"/>
                    <a:pt x="8507" y="1784"/>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3"/>
            <p:cNvSpPr/>
            <p:nvPr/>
          </p:nvSpPr>
          <p:spPr>
            <a:xfrm>
              <a:off x="7718941" y="4722513"/>
              <a:ext cx="233208" cy="370304"/>
            </a:xfrm>
            <a:custGeom>
              <a:avLst/>
              <a:gdLst/>
              <a:ahLst/>
              <a:cxnLst/>
              <a:rect l="l" t="t" r="r" b="b"/>
              <a:pathLst>
                <a:path w="7158" h="11366" extrusionOk="0">
                  <a:moveTo>
                    <a:pt x="7157" y="1"/>
                  </a:moveTo>
                  <a:cubicBezTo>
                    <a:pt x="6859" y="551"/>
                    <a:pt x="3156" y="5168"/>
                    <a:pt x="3156" y="5168"/>
                  </a:cubicBezTo>
                  <a:lnTo>
                    <a:pt x="2882" y="7066"/>
                  </a:lnTo>
                  <a:cubicBezTo>
                    <a:pt x="2493" y="7615"/>
                    <a:pt x="0" y="11365"/>
                    <a:pt x="0" y="11365"/>
                  </a:cubicBezTo>
                  <a:cubicBezTo>
                    <a:pt x="0" y="11365"/>
                    <a:pt x="2790" y="7730"/>
                    <a:pt x="3179" y="7181"/>
                  </a:cubicBezTo>
                  <a:lnTo>
                    <a:pt x="3339" y="5306"/>
                  </a:lnTo>
                  <a:cubicBezTo>
                    <a:pt x="3339" y="5306"/>
                    <a:pt x="6859" y="551"/>
                    <a:pt x="715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3"/>
            <p:cNvSpPr/>
            <p:nvPr/>
          </p:nvSpPr>
          <p:spPr>
            <a:xfrm>
              <a:off x="7718941" y="5092788"/>
              <a:ext cx="149021" cy="132633"/>
            </a:xfrm>
            <a:custGeom>
              <a:avLst/>
              <a:gdLst/>
              <a:ahLst/>
              <a:cxnLst/>
              <a:rect l="l" t="t" r="r" b="b"/>
              <a:pathLst>
                <a:path w="4574" h="4071" extrusionOk="0">
                  <a:moveTo>
                    <a:pt x="0" y="0"/>
                  </a:moveTo>
                  <a:lnTo>
                    <a:pt x="0" y="0"/>
                  </a:lnTo>
                  <a:cubicBezTo>
                    <a:pt x="1" y="1"/>
                    <a:pt x="1578" y="1761"/>
                    <a:pt x="1830" y="1990"/>
                  </a:cubicBezTo>
                  <a:cubicBezTo>
                    <a:pt x="1921" y="2058"/>
                    <a:pt x="4574" y="4071"/>
                    <a:pt x="4574" y="4071"/>
                  </a:cubicBezTo>
                  <a:lnTo>
                    <a:pt x="0" y="0"/>
                  </a:lnTo>
                  <a:close/>
                </a:path>
              </a:pathLst>
            </a:custGeom>
            <a:solidFill>
              <a:srgbClr val="665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3"/>
            <p:cNvSpPr/>
            <p:nvPr/>
          </p:nvSpPr>
          <p:spPr>
            <a:xfrm>
              <a:off x="7971504" y="4726976"/>
              <a:ext cx="192971" cy="28345"/>
            </a:xfrm>
            <a:custGeom>
              <a:avLst/>
              <a:gdLst/>
              <a:ahLst/>
              <a:cxnLst/>
              <a:rect l="l" t="t" r="r" b="b"/>
              <a:pathLst>
                <a:path w="5923" h="870" extrusionOk="0">
                  <a:moveTo>
                    <a:pt x="0" y="687"/>
                  </a:moveTo>
                  <a:lnTo>
                    <a:pt x="2561" y="24"/>
                  </a:lnTo>
                  <a:lnTo>
                    <a:pt x="2630" y="1"/>
                  </a:lnTo>
                  <a:lnTo>
                    <a:pt x="2721" y="138"/>
                  </a:lnTo>
                  <a:cubicBezTo>
                    <a:pt x="2744" y="184"/>
                    <a:pt x="2744" y="207"/>
                    <a:pt x="2767" y="229"/>
                  </a:cubicBezTo>
                  <a:cubicBezTo>
                    <a:pt x="2790" y="275"/>
                    <a:pt x="2813" y="298"/>
                    <a:pt x="2858" y="344"/>
                  </a:cubicBezTo>
                  <a:cubicBezTo>
                    <a:pt x="2881" y="390"/>
                    <a:pt x="2927" y="435"/>
                    <a:pt x="2996" y="481"/>
                  </a:cubicBezTo>
                  <a:lnTo>
                    <a:pt x="5923" y="870"/>
                  </a:lnTo>
                  <a:lnTo>
                    <a:pt x="2881" y="847"/>
                  </a:lnTo>
                  <a:lnTo>
                    <a:pt x="2813" y="847"/>
                  </a:lnTo>
                  <a:lnTo>
                    <a:pt x="2767" y="801"/>
                  </a:lnTo>
                  <a:cubicBezTo>
                    <a:pt x="2698" y="710"/>
                    <a:pt x="2630" y="618"/>
                    <a:pt x="2584" y="527"/>
                  </a:cubicBezTo>
                  <a:cubicBezTo>
                    <a:pt x="2538" y="481"/>
                    <a:pt x="2515" y="435"/>
                    <a:pt x="2493" y="367"/>
                  </a:cubicBezTo>
                  <a:lnTo>
                    <a:pt x="2493" y="321"/>
                  </a:lnTo>
                  <a:lnTo>
                    <a:pt x="23" y="710"/>
                  </a:ln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3"/>
            <p:cNvSpPr/>
            <p:nvPr/>
          </p:nvSpPr>
          <p:spPr>
            <a:xfrm>
              <a:off x="7207852" y="4454311"/>
              <a:ext cx="385943" cy="698092"/>
            </a:xfrm>
            <a:custGeom>
              <a:avLst/>
              <a:gdLst/>
              <a:ahLst/>
              <a:cxnLst/>
              <a:rect l="l" t="t" r="r" b="b"/>
              <a:pathLst>
                <a:path w="11846" h="21427" extrusionOk="0">
                  <a:moveTo>
                    <a:pt x="2036" y="1"/>
                  </a:moveTo>
                  <a:lnTo>
                    <a:pt x="1830" y="389"/>
                  </a:lnTo>
                  <a:lnTo>
                    <a:pt x="1350" y="458"/>
                  </a:lnTo>
                  <a:cubicBezTo>
                    <a:pt x="1510" y="572"/>
                    <a:pt x="1739" y="755"/>
                    <a:pt x="1784" y="801"/>
                  </a:cubicBezTo>
                  <a:cubicBezTo>
                    <a:pt x="1784" y="801"/>
                    <a:pt x="2082" y="1327"/>
                    <a:pt x="2173" y="1487"/>
                  </a:cubicBezTo>
                  <a:cubicBezTo>
                    <a:pt x="2082" y="1614"/>
                    <a:pt x="1948" y="1684"/>
                    <a:pt x="1804" y="1684"/>
                  </a:cubicBezTo>
                  <a:cubicBezTo>
                    <a:pt x="1768" y="1684"/>
                    <a:pt x="1730" y="1679"/>
                    <a:pt x="1693" y="1670"/>
                  </a:cubicBezTo>
                  <a:lnTo>
                    <a:pt x="572" y="1373"/>
                  </a:lnTo>
                  <a:lnTo>
                    <a:pt x="275" y="1121"/>
                  </a:lnTo>
                  <a:lnTo>
                    <a:pt x="184" y="1327"/>
                  </a:lnTo>
                  <a:lnTo>
                    <a:pt x="184" y="1441"/>
                  </a:lnTo>
                  <a:lnTo>
                    <a:pt x="115" y="1441"/>
                  </a:lnTo>
                  <a:lnTo>
                    <a:pt x="47" y="1578"/>
                  </a:lnTo>
                  <a:lnTo>
                    <a:pt x="1" y="1578"/>
                  </a:lnTo>
                  <a:cubicBezTo>
                    <a:pt x="481" y="1693"/>
                    <a:pt x="1510" y="1876"/>
                    <a:pt x="1899" y="1967"/>
                  </a:cubicBezTo>
                  <a:cubicBezTo>
                    <a:pt x="1899" y="1967"/>
                    <a:pt x="3339" y="3042"/>
                    <a:pt x="3774" y="3339"/>
                  </a:cubicBezTo>
                  <a:cubicBezTo>
                    <a:pt x="3774" y="3339"/>
                    <a:pt x="5260" y="5031"/>
                    <a:pt x="5946" y="5809"/>
                  </a:cubicBezTo>
                  <a:cubicBezTo>
                    <a:pt x="5946" y="5809"/>
                    <a:pt x="6746" y="8187"/>
                    <a:pt x="7044" y="9033"/>
                  </a:cubicBezTo>
                  <a:lnTo>
                    <a:pt x="7501" y="11160"/>
                  </a:lnTo>
                  <a:lnTo>
                    <a:pt x="7730" y="11274"/>
                  </a:lnTo>
                  <a:cubicBezTo>
                    <a:pt x="7730" y="11274"/>
                    <a:pt x="8713" y="12600"/>
                    <a:pt x="8850" y="12806"/>
                  </a:cubicBezTo>
                  <a:lnTo>
                    <a:pt x="10840" y="14772"/>
                  </a:lnTo>
                  <a:cubicBezTo>
                    <a:pt x="10840" y="14772"/>
                    <a:pt x="10748" y="15504"/>
                    <a:pt x="10748" y="15550"/>
                  </a:cubicBezTo>
                  <a:lnTo>
                    <a:pt x="11503" y="18568"/>
                  </a:lnTo>
                  <a:cubicBezTo>
                    <a:pt x="11503" y="18568"/>
                    <a:pt x="11205" y="19277"/>
                    <a:pt x="11137" y="19437"/>
                  </a:cubicBezTo>
                  <a:cubicBezTo>
                    <a:pt x="11091" y="19483"/>
                    <a:pt x="10314" y="20421"/>
                    <a:pt x="10314" y="20421"/>
                  </a:cubicBezTo>
                  <a:cubicBezTo>
                    <a:pt x="10314" y="20421"/>
                    <a:pt x="11251" y="21175"/>
                    <a:pt x="11526" y="21427"/>
                  </a:cubicBezTo>
                  <a:cubicBezTo>
                    <a:pt x="11594" y="21312"/>
                    <a:pt x="11686" y="21244"/>
                    <a:pt x="11823" y="21198"/>
                  </a:cubicBezTo>
                  <a:lnTo>
                    <a:pt x="11846" y="20306"/>
                  </a:lnTo>
                  <a:lnTo>
                    <a:pt x="11548" y="19552"/>
                  </a:lnTo>
                  <a:cubicBezTo>
                    <a:pt x="11548" y="19552"/>
                    <a:pt x="11754" y="18614"/>
                    <a:pt x="11754" y="18477"/>
                  </a:cubicBezTo>
                  <a:lnTo>
                    <a:pt x="10908" y="15481"/>
                  </a:lnTo>
                  <a:cubicBezTo>
                    <a:pt x="10908" y="15481"/>
                    <a:pt x="11000" y="14658"/>
                    <a:pt x="11000" y="14498"/>
                  </a:cubicBezTo>
                  <a:cubicBezTo>
                    <a:pt x="11000" y="14498"/>
                    <a:pt x="7936" y="11160"/>
                    <a:pt x="7775" y="10908"/>
                  </a:cubicBezTo>
                  <a:cubicBezTo>
                    <a:pt x="7775" y="10908"/>
                    <a:pt x="6564" y="5900"/>
                    <a:pt x="6449" y="5603"/>
                  </a:cubicBezTo>
                  <a:lnTo>
                    <a:pt x="3957" y="3248"/>
                  </a:lnTo>
                  <a:cubicBezTo>
                    <a:pt x="3957" y="3248"/>
                    <a:pt x="3888" y="2859"/>
                    <a:pt x="3797" y="2447"/>
                  </a:cubicBezTo>
                  <a:cubicBezTo>
                    <a:pt x="3797" y="2447"/>
                    <a:pt x="2310" y="938"/>
                    <a:pt x="2196" y="778"/>
                  </a:cubicBezTo>
                  <a:lnTo>
                    <a:pt x="2036"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3"/>
            <p:cNvSpPr/>
            <p:nvPr/>
          </p:nvSpPr>
          <p:spPr>
            <a:xfrm>
              <a:off x="7197426" y="4455810"/>
              <a:ext cx="428394" cy="730118"/>
            </a:xfrm>
            <a:custGeom>
              <a:avLst/>
              <a:gdLst/>
              <a:ahLst/>
              <a:cxnLst/>
              <a:rect l="l" t="t" r="r" b="b"/>
              <a:pathLst>
                <a:path w="13149" h="22410" extrusionOk="0">
                  <a:moveTo>
                    <a:pt x="2333" y="0"/>
                  </a:moveTo>
                  <a:lnTo>
                    <a:pt x="2150" y="343"/>
                  </a:lnTo>
                  <a:lnTo>
                    <a:pt x="1578" y="412"/>
                  </a:lnTo>
                  <a:cubicBezTo>
                    <a:pt x="1739" y="526"/>
                    <a:pt x="1967" y="732"/>
                    <a:pt x="2036" y="801"/>
                  </a:cubicBezTo>
                  <a:cubicBezTo>
                    <a:pt x="2036" y="801"/>
                    <a:pt x="2333" y="1327"/>
                    <a:pt x="2425" y="1487"/>
                  </a:cubicBezTo>
                  <a:cubicBezTo>
                    <a:pt x="2325" y="1606"/>
                    <a:pt x="2173" y="1674"/>
                    <a:pt x="2014" y="1674"/>
                  </a:cubicBezTo>
                  <a:cubicBezTo>
                    <a:pt x="1991" y="1674"/>
                    <a:pt x="1968" y="1673"/>
                    <a:pt x="1944" y="1670"/>
                  </a:cubicBezTo>
                  <a:lnTo>
                    <a:pt x="824" y="1350"/>
                  </a:lnTo>
                  <a:cubicBezTo>
                    <a:pt x="755" y="1258"/>
                    <a:pt x="664" y="1189"/>
                    <a:pt x="595" y="1121"/>
                  </a:cubicBezTo>
                  <a:lnTo>
                    <a:pt x="435" y="1418"/>
                  </a:lnTo>
                  <a:lnTo>
                    <a:pt x="1" y="1532"/>
                  </a:lnTo>
                  <a:cubicBezTo>
                    <a:pt x="1" y="1532"/>
                    <a:pt x="1647" y="1853"/>
                    <a:pt x="2150" y="1967"/>
                  </a:cubicBezTo>
                  <a:cubicBezTo>
                    <a:pt x="2150" y="1967"/>
                    <a:pt x="3591" y="3042"/>
                    <a:pt x="4025" y="3316"/>
                  </a:cubicBezTo>
                  <a:cubicBezTo>
                    <a:pt x="4025" y="3316"/>
                    <a:pt x="5512" y="5031"/>
                    <a:pt x="6198" y="5809"/>
                  </a:cubicBezTo>
                  <a:cubicBezTo>
                    <a:pt x="6198" y="5809"/>
                    <a:pt x="6975" y="8187"/>
                    <a:pt x="7272" y="9033"/>
                  </a:cubicBezTo>
                  <a:lnTo>
                    <a:pt x="7730" y="11159"/>
                  </a:lnTo>
                  <a:lnTo>
                    <a:pt x="7981" y="11296"/>
                  </a:lnTo>
                  <a:cubicBezTo>
                    <a:pt x="7981" y="11296"/>
                    <a:pt x="8942" y="12600"/>
                    <a:pt x="9079" y="12829"/>
                  </a:cubicBezTo>
                  <a:lnTo>
                    <a:pt x="11068" y="14772"/>
                  </a:lnTo>
                  <a:cubicBezTo>
                    <a:pt x="11068" y="14772"/>
                    <a:pt x="10977" y="15504"/>
                    <a:pt x="10977" y="15550"/>
                  </a:cubicBezTo>
                  <a:lnTo>
                    <a:pt x="11754" y="18591"/>
                  </a:lnTo>
                  <a:cubicBezTo>
                    <a:pt x="11754" y="18591"/>
                    <a:pt x="11434" y="19277"/>
                    <a:pt x="11365" y="19437"/>
                  </a:cubicBezTo>
                  <a:cubicBezTo>
                    <a:pt x="11343" y="19483"/>
                    <a:pt x="10542" y="20420"/>
                    <a:pt x="10542" y="20420"/>
                  </a:cubicBezTo>
                  <a:cubicBezTo>
                    <a:pt x="10542" y="20420"/>
                    <a:pt x="11480" y="21175"/>
                    <a:pt x="11777" y="21449"/>
                  </a:cubicBezTo>
                  <a:lnTo>
                    <a:pt x="13149" y="22410"/>
                  </a:lnTo>
                  <a:cubicBezTo>
                    <a:pt x="13149" y="22410"/>
                    <a:pt x="12692" y="21541"/>
                    <a:pt x="12372" y="21083"/>
                  </a:cubicBezTo>
                  <a:lnTo>
                    <a:pt x="12166" y="20260"/>
                  </a:lnTo>
                  <a:lnTo>
                    <a:pt x="11800" y="19551"/>
                  </a:lnTo>
                  <a:cubicBezTo>
                    <a:pt x="11800" y="19551"/>
                    <a:pt x="11983" y="18614"/>
                    <a:pt x="11983" y="18477"/>
                  </a:cubicBezTo>
                  <a:lnTo>
                    <a:pt x="11160" y="15481"/>
                  </a:lnTo>
                  <a:cubicBezTo>
                    <a:pt x="11160" y="15481"/>
                    <a:pt x="11251" y="14658"/>
                    <a:pt x="11251" y="14498"/>
                  </a:cubicBezTo>
                  <a:cubicBezTo>
                    <a:pt x="11251" y="14498"/>
                    <a:pt x="8187" y="11159"/>
                    <a:pt x="8004" y="10931"/>
                  </a:cubicBezTo>
                  <a:cubicBezTo>
                    <a:pt x="8004" y="10931"/>
                    <a:pt x="6792" y="5900"/>
                    <a:pt x="6701" y="5603"/>
                  </a:cubicBezTo>
                  <a:lnTo>
                    <a:pt x="4208" y="3247"/>
                  </a:lnTo>
                  <a:cubicBezTo>
                    <a:pt x="4208" y="3247"/>
                    <a:pt x="4140" y="2836"/>
                    <a:pt x="4048" y="2424"/>
                  </a:cubicBezTo>
                  <a:cubicBezTo>
                    <a:pt x="4048" y="2424"/>
                    <a:pt x="2539" y="915"/>
                    <a:pt x="2425" y="778"/>
                  </a:cubicBezTo>
                  <a:lnTo>
                    <a:pt x="2333"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3"/>
            <p:cNvSpPr/>
            <p:nvPr/>
          </p:nvSpPr>
          <p:spPr>
            <a:xfrm>
              <a:off x="7952119" y="4482624"/>
              <a:ext cx="22382" cy="239919"/>
            </a:xfrm>
            <a:custGeom>
              <a:avLst/>
              <a:gdLst/>
              <a:ahLst/>
              <a:cxnLst/>
              <a:rect l="l" t="t" r="r" b="b"/>
              <a:pathLst>
                <a:path w="687" h="7364" extrusionOk="0">
                  <a:moveTo>
                    <a:pt x="687" y="1"/>
                  </a:moveTo>
                  <a:lnTo>
                    <a:pt x="1" y="7364"/>
                  </a:lnTo>
                  <a:lnTo>
                    <a:pt x="115" y="3362"/>
                  </a:lnTo>
                  <a:cubicBezTo>
                    <a:pt x="161" y="2745"/>
                    <a:pt x="687" y="1"/>
                    <a:pt x="687" y="1"/>
                  </a:cubicBezTo>
                  <a:close/>
                </a:path>
              </a:pathLst>
            </a:custGeom>
            <a:solidFill>
              <a:srgbClr val="807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3"/>
            <p:cNvSpPr/>
            <p:nvPr/>
          </p:nvSpPr>
          <p:spPr>
            <a:xfrm>
              <a:off x="7739043" y="4139194"/>
              <a:ext cx="399366" cy="552068"/>
            </a:xfrm>
            <a:custGeom>
              <a:avLst/>
              <a:gdLst/>
              <a:ahLst/>
              <a:cxnLst/>
              <a:rect l="l" t="t" r="r" b="b"/>
              <a:pathLst>
                <a:path w="12258" h="16945" extrusionOk="0">
                  <a:moveTo>
                    <a:pt x="11617" y="2538"/>
                  </a:moveTo>
                  <a:cubicBezTo>
                    <a:pt x="11343" y="2081"/>
                    <a:pt x="10154" y="938"/>
                    <a:pt x="9102" y="0"/>
                  </a:cubicBezTo>
                  <a:cubicBezTo>
                    <a:pt x="6289" y="2127"/>
                    <a:pt x="4002" y="3933"/>
                    <a:pt x="4002" y="3933"/>
                  </a:cubicBezTo>
                  <a:cubicBezTo>
                    <a:pt x="2196" y="7523"/>
                    <a:pt x="1" y="16944"/>
                    <a:pt x="1" y="16944"/>
                  </a:cubicBezTo>
                  <a:lnTo>
                    <a:pt x="7798" y="9055"/>
                  </a:lnTo>
                  <a:cubicBezTo>
                    <a:pt x="8987" y="8644"/>
                    <a:pt x="10885" y="7866"/>
                    <a:pt x="10885" y="7866"/>
                  </a:cubicBezTo>
                  <a:lnTo>
                    <a:pt x="10611" y="3773"/>
                  </a:lnTo>
                  <a:lnTo>
                    <a:pt x="12257" y="7112"/>
                  </a:lnTo>
                  <a:cubicBezTo>
                    <a:pt x="12120" y="5557"/>
                    <a:pt x="11914" y="4047"/>
                    <a:pt x="11617" y="2538"/>
                  </a:cubicBezTo>
                  <a:close/>
                </a:path>
              </a:pathLst>
            </a:custGeom>
            <a:solidFill>
              <a:srgbClr val="A29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1pPr>
            <a:lvl2pPr lvl="1"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2pPr>
            <a:lvl3pPr lvl="2"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3pPr>
            <a:lvl4pPr lvl="3"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4pPr>
            <a:lvl5pPr lvl="4"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5pPr>
            <a:lvl6pPr lvl="5"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6pPr>
            <a:lvl7pPr lvl="6"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7pPr>
            <a:lvl8pPr lvl="7"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8pPr>
            <a:lvl9pPr lvl="8" rtl="0">
              <a:spcBef>
                <a:spcPts val="0"/>
              </a:spcBef>
              <a:spcAft>
                <a:spcPts val="0"/>
              </a:spcAft>
              <a:buClr>
                <a:schemeClr val="dk1"/>
              </a:buClr>
              <a:buSzPts val="3000"/>
              <a:buFont typeface="Grandstander Black"/>
              <a:buNone/>
              <a:defRPr sz="3000">
                <a:solidFill>
                  <a:schemeClr val="dk1"/>
                </a:solidFill>
                <a:latin typeface="Grandstander Black"/>
                <a:ea typeface="Grandstander Black"/>
                <a:cs typeface="Grandstander Black"/>
                <a:sym typeface="Grandstand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1pPr>
            <a:lvl2pPr marL="914400" lvl="1"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2pPr>
            <a:lvl3pPr marL="1371600" lvl="2"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3pPr>
            <a:lvl4pPr marL="1828800" lvl="3"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4pPr>
            <a:lvl5pPr marL="2286000" lvl="4"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5pPr>
            <a:lvl6pPr marL="2743200" lvl="5"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6pPr>
            <a:lvl7pPr marL="3200400" lvl="6"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7pPr>
            <a:lvl8pPr marL="3657600" lvl="7" indent="-317500">
              <a:lnSpc>
                <a:spcPct val="100000"/>
              </a:lnSpc>
              <a:spcBef>
                <a:spcPts val="1600"/>
              </a:spcBef>
              <a:spcAft>
                <a:spcPts val="0"/>
              </a:spcAft>
              <a:buClr>
                <a:schemeClr val="dk2"/>
              </a:buClr>
              <a:buSzPts val="1400"/>
              <a:buFont typeface="Baloo Bhai 2"/>
              <a:buChar char="○"/>
              <a:defRPr>
                <a:solidFill>
                  <a:schemeClr val="dk2"/>
                </a:solidFill>
                <a:latin typeface="Baloo Bhai 2"/>
                <a:ea typeface="Baloo Bhai 2"/>
                <a:cs typeface="Baloo Bhai 2"/>
                <a:sym typeface="Baloo Bhai 2"/>
              </a:defRPr>
            </a:lvl8pPr>
            <a:lvl9pPr marL="4114800" lvl="8" indent="-317500">
              <a:lnSpc>
                <a:spcPct val="100000"/>
              </a:lnSpc>
              <a:spcBef>
                <a:spcPts val="1600"/>
              </a:spcBef>
              <a:spcAft>
                <a:spcPts val="1600"/>
              </a:spcAft>
              <a:buClr>
                <a:schemeClr val="dk2"/>
              </a:buClr>
              <a:buSzPts val="1400"/>
              <a:buFont typeface="Baloo Bhai 2"/>
              <a:buChar char="■"/>
              <a:defRPr>
                <a:solidFill>
                  <a:schemeClr val="dk2"/>
                </a:solidFill>
                <a:latin typeface="Baloo Bhai 2"/>
                <a:ea typeface="Baloo Bhai 2"/>
                <a:cs typeface="Baloo Bhai 2"/>
                <a:sym typeface="Baloo Bhai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1" r:id="rId6"/>
    <p:sldLayoutId id="2147483662" r:id="rId7"/>
    <p:sldLayoutId id="2147483668" r:id="rId8"/>
    <p:sldLayoutId id="2147483669"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lt2"/>
            </a:gs>
          </a:gsLst>
          <a:path path="circle">
            <a:fillToRect l="50000" t="50000" r="50000" b="50000"/>
          </a:path>
          <a:tileRect/>
        </a:gradFill>
        <a:effectLst/>
      </p:bgPr>
    </p:bg>
    <p:spTree>
      <p:nvGrpSpPr>
        <p:cNvPr id="1" name="Shape 3623"/>
        <p:cNvGrpSpPr/>
        <p:nvPr/>
      </p:nvGrpSpPr>
      <p:grpSpPr>
        <a:xfrm>
          <a:off x="0" y="0"/>
          <a:ext cx="0" cy="0"/>
          <a:chOff x="0" y="0"/>
          <a:chExt cx="0" cy="0"/>
        </a:xfrm>
      </p:grpSpPr>
      <p:sp>
        <p:nvSpPr>
          <p:cNvPr id="3624" name="Google Shape;3624;p32"/>
          <p:cNvSpPr txBox="1">
            <a:spLocks noGrp="1"/>
          </p:cNvSpPr>
          <p:nvPr>
            <p:ph type="ctrTitle"/>
          </p:nvPr>
        </p:nvSpPr>
        <p:spPr>
          <a:xfrm>
            <a:off x="2392500" y="762325"/>
            <a:ext cx="43590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WELCOME</a:t>
            </a:r>
            <a:br>
              <a:rPr lang="en" dirty="0" smtClean="0"/>
            </a:br>
            <a:r>
              <a:rPr lang="en" dirty="0" smtClean="0"/>
              <a:t>TO DATA </a:t>
            </a:r>
            <a:br>
              <a:rPr lang="en" dirty="0" smtClean="0"/>
            </a:br>
            <a:r>
              <a:rPr lang="en" dirty="0" smtClean="0"/>
              <a:t>ODYSSEY1</a:t>
            </a:r>
            <a:br>
              <a:rPr lang="en" dirty="0" smtClean="0"/>
            </a:br>
            <a:endParaRPr dirty="0"/>
          </a:p>
        </p:txBody>
      </p:sp>
      <p:sp>
        <p:nvSpPr>
          <p:cNvPr id="3625" name="Google Shape;3625;p32"/>
          <p:cNvSpPr txBox="1">
            <a:spLocks noGrp="1"/>
          </p:cNvSpPr>
          <p:nvPr>
            <p:ph type="subTitle" idx="1"/>
          </p:nvPr>
        </p:nvSpPr>
        <p:spPr>
          <a:xfrm>
            <a:off x="3080202" y="2852480"/>
            <a:ext cx="2983503"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Uncovering the secrets of Churn</a:t>
            </a:r>
            <a:endParaRPr sz="1800" dirty="0"/>
          </a:p>
        </p:txBody>
      </p:sp>
      <p:sp>
        <p:nvSpPr>
          <p:cNvPr id="3626" name="Google Shape;3626;p32"/>
          <p:cNvSpPr txBox="1">
            <a:spLocks noGrp="1"/>
          </p:cNvSpPr>
          <p:nvPr>
            <p:ph type="subTitle" idx="1"/>
          </p:nvPr>
        </p:nvSpPr>
        <p:spPr>
          <a:xfrm>
            <a:off x="1943625" y="355751"/>
            <a:ext cx="7008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Grandstander"/>
                <a:ea typeface="Grandstander"/>
                <a:cs typeface="Grandstander"/>
                <a:sym typeface="Grandstander"/>
              </a:rPr>
              <a:t>x3</a:t>
            </a:r>
            <a:endParaRPr sz="2800" b="1" dirty="0">
              <a:solidFill>
                <a:schemeClr val="lt1"/>
              </a:solidFill>
              <a:latin typeface="Grandstander"/>
              <a:ea typeface="Grandstander"/>
              <a:cs typeface="Grandstander"/>
              <a:sym typeface="Grandstander"/>
            </a:endParaRPr>
          </a:p>
        </p:txBody>
      </p:sp>
      <p:sp>
        <p:nvSpPr>
          <p:cNvPr id="3627" name="Google Shape;3627;p32"/>
          <p:cNvSpPr/>
          <p:nvPr/>
        </p:nvSpPr>
        <p:spPr>
          <a:xfrm>
            <a:off x="7320288" y="286528"/>
            <a:ext cx="1192800" cy="538200"/>
          </a:xfrm>
          <a:prstGeom prst="roundRect">
            <a:avLst>
              <a:gd name="adj" fmla="val 35266"/>
            </a:avLst>
          </a:prstGeom>
          <a:gradFill>
            <a:gsLst>
              <a:gs pos="0">
                <a:schemeClr val="accent1"/>
              </a:gs>
              <a:gs pos="45000">
                <a:schemeClr val="accent1"/>
              </a:gs>
              <a:gs pos="100000">
                <a:schemeClr val="accent2"/>
              </a:gs>
            </a:gsLst>
            <a:lin ang="5400012" scaled="0"/>
          </a:gradFill>
          <a:ln>
            <a:noFill/>
          </a:ln>
          <a:effectLst>
            <a:outerShdw dist="76200" dir="5220000" algn="bl" rotWithShape="0">
              <a:srgbClr val="D5526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2"/>
          <p:cNvSpPr txBox="1">
            <a:spLocks noGrp="1"/>
          </p:cNvSpPr>
          <p:nvPr>
            <p:ph type="subTitle" idx="1"/>
          </p:nvPr>
        </p:nvSpPr>
        <p:spPr>
          <a:xfrm>
            <a:off x="7566300" y="350878"/>
            <a:ext cx="7008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lt1"/>
                </a:solidFill>
                <a:latin typeface="Grandstander"/>
                <a:ea typeface="Grandstander"/>
                <a:cs typeface="Grandstander"/>
                <a:sym typeface="Grandstander"/>
              </a:rPr>
              <a:t>120</a:t>
            </a:r>
            <a:endParaRPr sz="2800" b="1">
              <a:solidFill>
                <a:schemeClr val="lt1"/>
              </a:solidFill>
              <a:latin typeface="Grandstander"/>
              <a:ea typeface="Grandstander"/>
              <a:cs typeface="Grandstander"/>
              <a:sym typeface="Grandstander"/>
            </a:endParaRPr>
          </a:p>
        </p:txBody>
      </p:sp>
      <p:sp>
        <p:nvSpPr>
          <p:cNvPr id="3629" name="Google Shape;3629;p32"/>
          <p:cNvSpPr/>
          <p:nvPr/>
        </p:nvSpPr>
        <p:spPr>
          <a:xfrm rot="717486">
            <a:off x="6875944" y="207952"/>
            <a:ext cx="650108" cy="617568"/>
          </a:xfrm>
          <a:prstGeom prst="star5">
            <a:avLst>
              <a:gd name="adj" fmla="val 19098"/>
              <a:gd name="hf" fmla="val 105146"/>
              <a:gd name="vf" fmla="val 110557"/>
            </a:avLst>
          </a:prstGeom>
          <a:gradFill>
            <a:gsLst>
              <a:gs pos="0">
                <a:srgbClr val="FFF6DB"/>
              </a:gs>
              <a:gs pos="100000">
                <a:srgbClr val="FAD25C"/>
              </a:gs>
            </a:gsLst>
            <a:lin ang="5400012" scaled="0"/>
          </a:gradFill>
          <a:ln>
            <a:noFill/>
          </a:ln>
          <a:effectLst>
            <a:outerShdw dist="47625" dir="264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2"/>
          <p:cNvSpPr/>
          <p:nvPr/>
        </p:nvSpPr>
        <p:spPr>
          <a:xfrm>
            <a:off x="3364744" y="2756575"/>
            <a:ext cx="2390998" cy="319499"/>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solidFill>
                <a:srgbClr val="F8EFE7"/>
              </a:solidFill>
              <a:latin typeface="Grandstander;900"/>
            </a:endParaRPr>
          </a:p>
        </p:txBody>
      </p:sp>
      <p:sp>
        <p:nvSpPr>
          <p:cNvPr id="3631" name="Google Shape;3631;p32"/>
          <p:cNvSpPr/>
          <p:nvPr/>
        </p:nvSpPr>
        <p:spPr>
          <a:xfrm>
            <a:off x="2888202" y="2174849"/>
            <a:ext cx="384000" cy="261000"/>
          </a:xfrm>
          <a:prstGeom prst="chevron">
            <a:avLst>
              <a:gd name="adj" fmla="val 75909"/>
            </a:avLst>
          </a:prstGeom>
          <a:solidFill>
            <a:srgbClr val="F8EFE7"/>
          </a:solidFill>
          <a:ln w="9525" cap="flat" cmpd="sng">
            <a:solidFill>
              <a:schemeClr val="dk1"/>
            </a:solidFill>
            <a:prstDash val="solid"/>
            <a:round/>
            <a:headEnd type="none" w="sm" len="sm"/>
            <a:tailEnd type="none" w="sm" len="sm"/>
          </a:ln>
          <a:effectLst>
            <a:outerShdw dist="38100" dir="2580000" algn="bl" rotWithShape="0">
              <a:schemeClr val="dk2">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2"/>
          <p:cNvSpPr/>
          <p:nvPr/>
        </p:nvSpPr>
        <p:spPr>
          <a:xfrm flipH="1">
            <a:off x="5871705" y="2174849"/>
            <a:ext cx="384000" cy="261000"/>
          </a:xfrm>
          <a:prstGeom prst="chevron">
            <a:avLst>
              <a:gd name="adj" fmla="val 75909"/>
            </a:avLst>
          </a:prstGeom>
          <a:solidFill>
            <a:srgbClr val="F8EFE7"/>
          </a:solidFill>
          <a:ln w="9525" cap="flat" cmpd="sng">
            <a:solidFill>
              <a:schemeClr val="dk1"/>
            </a:solidFill>
            <a:prstDash val="solid"/>
            <a:round/>
            <a:headEnd type="none" w="sm" len="sm"/>
            <a:tailEnd type="none" w="sm" len="sm"/>
          </a:ln>
          <a:effectLst>
            <a:outerShdw dist="38100" dir="2580000" algn="bl" rotWithShape="0">
              <a:schemeClr val="dk2">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2"/>
          <p:cNvSpPr/>
          <p:nvPr/>
        </p:nvSpPr>
        <p:spPr>
          <a:xfrm>
            <a:off x="3265525" y="1055065"/>
            <a:ext cx="2589430" cy="366601"/>
          </a:xfrm>
          <a:prstGeom prst="rect">
            <a:avLst/>
          </a:prstGeom>
        </p:spPr>
        <p:txBody>
          <a:bodyPr>
            <a:prstTxWarp prst="textPlain">
              <a:avLst/>
            </a:prstTxWarp>
          </a:bodyPr>
          <a:lstStyle/>
          <a:p>
            <a:pPr lvl="0" algn="ctr"/>
            <a:r>
              <a:rPr lang="en-US" b="0" i="0" dirty="0" smtClean="0">
                <a:ln w="19050" cap="flat" cmpd="sng">
                  <a:solidFill>
                    <a:schemeClr val="dk1"/>
                  </a:solidFill>
                  <a:prstDash val="solid"/>
                  <a:round/>
                  <a:headEnd type="none" w="sm" len="sm"/>
                  <a:tailEnd type="none" w="sm" len="sm"/>
                </a:ln>
                <a:solidFill>
                  <a:srgbClr val="F8EFE7"/>
                </a:solidFill>
                <a:latin typeface="Grandstander;900"/>
              </a:rPr>
              <a:t>WELCOME</a:t>
            </a:r>
            <a:endParaRPr b="0" i="0" dirty="0">
              <a:ln w="19050" cap="flat" cmpd="sng">
                <a:solidFill>
                  <a:schemeClr val="dk1"/>
                </a:solidFill>
                <a:prstDash val="solid"/>
                <a:round/>
                <a:headEnd type="none" w="sm" len="sm"/>
                <a:tailEnd type="none" w="sm" len="sm"/>
              </a:ln>
              <a:solidFill>
                <a:srgbClr val="F8EFE7"/>
              </a:solidFill>
              <a:latin typeface="Grandstander;900"/>
            </a:endParaRPr>
          </a:p>
        </p:txBody>
      </p:sp>
      <p:sp>
        <p:nvSpPr>
          <p:cNvPr id="3634" name="Google Shape;3634;p32"/>
          <p:cNvSpPr/>
          <p:nvPr/>
        </p:nvSpPr>
        <p:spPr>
          <a:xfrm>
            <a:off x="3486478" y="2151778"/>
            <a:ext cx="2147529" cy="366600"/>
          </a:xfrm>
          <a:prstGeom prst="rect">
            <a:avLst/>
          </a:prstGeom>
        </p:spPr>
        <p:txBody>
          <a:bodyPr>
            <a:prstTxWarp prst="textPlain">
              <a:avLst/>
            </a:prstTxWarp>
          </a:bodyPr>
          <a:lstStyle/>
          <a:p>
            <a:pPr lvl="0" algn="ctr"/>
            <a:r>
              <a:rPr lang="en-US" b="0" i="0" dirty="0" smtClean="0">
                <a:ln w="19050" cap="flat" cmpd="sng">
                  <a:solidFill>
                    <a:schemeClr val="dk1"/>
                  </a:solidFill>
                  <a:prstDash val="solid"/>
                  <a:round/>
                  <a:headEnd type="none" w="sm" len="sm"/>
                  <a:tailEnd type="none" w="sm" len="sm"/>
                </a:ln>
                <a:solidFill>
                  <a:srgbClr val="F8EFE7"/>
                </a:solidFill>
                <a:latin typeface="Grandstander;900"/>
              </a:rPr>
              <a:t>ODYSSEY 1</a:t>
            </a:r>
            <a:endParaRPr b="0" i="0" dirty="0">
              <a:ln w="19050" cap="flat" cmpd="sng">
                <a:solidFill>
                  <a:schemeClr val="dk1"/>
                </a:solidFill>
                <a:prstDash val="solid"/>
                <a:round/>
                <a:headEnd type="none" w="sm" len="sm"/>
                <a:tailEnd type="none" w="sm" len="sm"/>
              </a:ln>
              <a:solidFill>
                <a:srgbClr val="F8EFE7"/>
              </a:solidFill>
              <a:latin typeface="Grandstander;900"/>
            </a:endParaRPr>
          </a:p>
        </p:txBody>
      </p:sp>
      <p:sp>
        <p:nvSpPr>
          <p:cNvPr id="3635" name="Google Shape;3635;p32"/>
          <p:cNvSpPr/>
          <p:nvPr/>
        </p:nvSpPr>
        <p:spPr>
          <a:xfrm>
            <a:off x="3290753" y="1594202"/>
            <a:ext cx="2538979" cy="366600"/>
          </a:xfrm>
          <a:prstGeom prst="rect">
            <a:avLst/>
          </a:prstGeom>
        </p:spPr>
        <p:txBody>
          <a:bodyPr>
            <a:prstTxWarp prst="textPlain">
              <a:avLst/>
            </a:prstTxWarp>
          </a:bodyPr>
          <a:lstStyle/>
          <a:p>
            <a:pPr lvl="0" algn="ctr"/>
            <a:r>
              <a:rPr lang="en-US" b="0" i="0" dirty="0" smtClean="0">
                <a:ln w="19050" cap="flat" cmpd="sng">
                  <a:solidFill>
                    <a:schemeClr val="dk1"/>
                  </a:solidFill>
                  <a:prstDash val="solid"/>
                  <a:round/>
                  <a:headEnd type="none" w="sm" len="sm"/>
                  <a:tailEnd type="none" w="sm" len="sm"/>
                </a:ln>
                <a:solidFill>
                  <a:srgbClr val="F8EFE7"/>
                </a:solidFill>
                <a:latin typeface="Grandstander;900"/>
              </a:rPr>
              <a:t>TO DATA</a:t>
            </a:r>
            <a:endParaRPr b="0" i="0" dirty="0">
              <a:ln w="19050" cap="flat" cmpd="sng">
                <a:solidFill>
                  <a:schemeClr val="dk1"/>
                </a:solidFill>
                <a:prstDash val="solid"/>
                <a:round/>
                <a:headEnd type="none" w="sm" len="sm"/>
                <a:tailEnd type="none" w="sm" len="sm"/>
              </a:ln>
              <a:solidFill>
                <a:srgbClr val="F8EFE7"/>
              </a:solidFill>
              <a:latin typeface="Grandstander;900"/>
            </a:endParaRPr>
          </a:p>
        </p:txBody>
      </p:sp>
      <p:sp>
        <p:nvSpPr>
          <p:cNvPr id="3636" name="Google Shape;3636;p32"/>
          <p:cNvSpPr/>
          <p:nvPr/>
        </p:nvSpPr>
        <p:spPr>
          <a:xfrm>
            <a:off x="500197"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2"/>
          <p:cNvSpPr/>
          <p:nvPr/>
        </p:nvSpPr>
        <p:spPr>
          <a:xfrm>
            <a:off x="1010909"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2"/>
          <p:cNvSpPr/>
          <p:nvPr/>
        </p:nvSpPr>
        <p:spPr>
          <a:xfrm>
            <a:off x="1521622" y="407065"/>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25;p32"/>
          <p:cNvSpPr txBox="1">
            <a:spLocks/>
          </p:cNvSpPr>
          <p:nvPr/>
        </p:nvSpPr>
        <p:spPr>
          <a:xfrm>
            <a:off x="2457061" y="4304945"/>
            <a:ext cx="4279641" cy="538200"/>
          </a:xfrm>
          <a:prstGeom prst="rect">
            <a:avLst/>
          </a:prstGeom>
          <a:noFill/>
          <a:ln>
            <a:noFill/>
          </a:ln>
          <a:effectLst>
            <a:outerShdw dist="19050" dir="4439999" algn="bl" rotWithShape="0">
              <a:srgbClr val="574135"/>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loo Bhai 2"/>
              <a:buNone/>
              <a:defRPr sz="1500" b="0" i="0" u="none" strike="noStrike" cap="none">
                <a:solidFill>
                  <a:schemeClr val="accent3"/>
                </a:solidFill>
                <a:latin typeface="Baloo Bhai 2"/>
                <a:ea typeface="Baloo Bhai 2"/>
                <a:cs typeface="Baloo Bhai 2"/>
                <a:sym typeface="Baloo Bhai 2"/>
              </a:defRPr>
            </a:lvl1pPr>
            <a:lvl2pPr marL="914400" marR="0" lvl="1"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2pPr>
            <a:lvl3pPr marL="1371600" marR="0" lvl="2"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3pPr>
            <a:lvl4pPr marL="1828800" marR="0" lvl="3"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4pPr>
            <a:lvl5pPr marL="2286000" marR="0" lvl="4"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5pPr>
            <a:lvl6pPr marL="2743200" marR="0" lvl="5"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6pPr>
            <a:lvl7pPr marL="3200400" marR="0" lvl="6"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7pPr>
            <a:lvl8pPr marL="3657600" marR="0" lvl="7"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8pPr>
            <a:lvl9pPr marL="4114800" marR="0" lvl="8" indent="-317500" algn="ctr" rtl="0">
              <a:lnSpc>
                <a:spcPct val="100000"/>
              </a:lnSpc>
              <a:spcBef>
                <a:spcPts val="0"/>
              </a:spcBef>
              <a:spcAft>
                <a:spcPts val="0"/>
              </a:spcAft>
              <a:buClr>
                <a:schemeClr val="dk2"/>
              </a:buClr>
              <a:buSzPts val="1800"/>
              <a:buFont typeface="Baloo Bhai 2"/>
              <a:buNone/>
              <a:defRPr sz="1800" b="0" i="0" u="none" strike="noStrike" cap="none">
                <a:solidFill>
                  <a:schemeClr val="dk2"/>
                </a:solidFill>
                <a:latin typeface="Baloo Bhai 2"/>
                <a:ea typeface="Baloo Bhai 2"/>
                <a:cs typeface="Baloo Bhai 2"/>
                <a:sym typeface="Baloo Bhai 2"/>
              </a:defRPr>
            </a:lvl9pPr>
          </a:lstStyle>
          <a:p>
            <a:pPr marL="0" indent="0"/>
            <a:r>
              <a:rPr lang="en-US" dirty="0" smtClean="0"/>
              <a:t>Insights and Strategies to Retain the Kingdom’s Loyal Residents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3"/>
        <p:cNvGrpSpPr/>
        <p:nvPr/>
      </p:nvGrpSpPr>
      <p:grpSpPr>
        <a:xfrm>
          <a:off x="0" y="0"/>
          <a:ext cx="0" cy="0"/>
          <a:chOff x="0" y="0"/>
          <a:chExt cx="0" cy="0"/>
        </a:xfrm>
      </p:grpSpPr>
      <p:sp>
        <p:nvSpPr>
          <p:cNvPr id="4104" name="Google Shape;4104;p4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Recommendation for Single Explorers</a:t>
            </a:r>
            <a:endParaRPr sz="2400" dirty="0"/>
          </a:p>
        </p:txBody>
      </p:sp>
      <p:sp>
        <p:nvSpPr>
          <p:cNvPr id="4105" name="Google Shape;4105;p47"/>
          <p:cNvSpPr txBox="1">
            <a:spLocks noGrp="1"/>
          </p:cNvSpPr>
          <p:nvPr>
            <p:ph type="title"/>
          </p:nvPr>
        </p:nvSpPr>
        <p:spPr>
          <a:xfrm>
            <a:off x="1757889" y="1344051"/>
            <a:ext cx="3230878"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Tailored Offers and Perks</a:t>
            </a:r>
            <a:endParaRPr sz="1800" dirty="0"/>
          </a:p>
        </p:txBody>
      </p:sp>
      <p:sp>
        <p:nvSpPr>
          <p:cNvPr id="4106" name="Google Shape;4106;p47"/>
          <p:cNvSpPr txBox="1">
            <a:spLocks noGrp="1"/>
          </p:cNvSpPr>
          <p:nvPr>
            <p:ph type="subTitle" idx="1"/>
          </p:nvPr>
        </p:nvSpPr>
        <p:spPr>
          <a:xfrm>
            <a:off x="1757889" y="1691951"/>
            <a:ext cx="2982062" cy="1542584"/>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Tx/>
              <a:buChar char="-"/>
            </a:pPr>
            <a:r>
              <a:rPr lang="en" sz="1100" dirty="0" smtClean="0"/>
              <a:t>Design shorter or customizable contract options with minimal penalties, giving Single Explorers the flexibility they value.</a:t>
            </a:r>
          </a:p>
          <a:p>
            <a:pPr marL="171450" lvl="0" indent="-171450" algn="just" rtl="0">
              <a:spcBef>
                <a:spcPts val="0"/>
              </a:spcBef>
              <a:spcAft>
                <a:spcPts val="0"/>
              </a:spcAft>
              <a:buFontTx/>
              <a:buChar char="-"/>
            </a:pPr>
            <a:r>
              <a:rPr lang="en" sz="1100" dirty="0" smtClean="0"/>
              <a:t>Offer service bundles or discounts to reduce financial burdens, making the kingdom more attractive and affordable</a:t>
            </a:r>
          </a:p>
          <a:p>
            <a:pPr marL="171450" lvl="0" indent="-171450" algn="just" rtl="0">
              <a:spcBef>
                <a:spcPts val="0"/>
              </a:spcBef>
              <a:spcAft>
                <a:spcPts val="0"/>
              </a:spcAft>
              <a:buFontTx/>
              <a:buChar char="-"/>
            </a:pPr>
            <a:r>
              <a:rPr lang="en" sz="1100" dirty="0" smtClean="0"/>
              <a:t>Use data analytics to provide offers that align with individual preferences, such as premium add-ons</a:t>
            </a:r>
            <a:endParaRPr sz="1100" dirty="0"/>
          </a:p>
        </p:txBody>
      </p:sp>
      <p:sp>
        <p:nvSpPr>
          <p:cNvPr id="4107" name="Google Shape;4107;p47"/>
          <p:cNvSpPr txBox="1">
            <a:spLocks noGrp="1"/>
          </p:cNvSpPr>
          <p:nvPr>
            <p:ph type="title" idx="2"/>
          </p:nvPr>
        </p:nvSpPr>
        <p:spPr>
          <a:xfrm>
            <a:off x="1860557" y="3282521"/>
            <a:ext cx="2630577"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Financial Incentives</a:t>
            </a:r>
            <a:endParaRPr dirty="0"/>
          </a:p>
        </p:txBody>
      </p:sp>
      <p:sp>
        <p:nvSpPr>
          <p:cNvPr id="4108" name="Google Shape;4108;p47"/>
          <p:cNvSpPr txBox="1">
            <a:spLocks noGrp="1"/>
          </p:cNvSpPr>
          <p:nvPr>
            <p:ph type="subTitle" idx="3"/>
          </p:nvPr>
        </p:nvSpPr>
        <p:spPr>
          <a:xfrm>
            <a:off x="1735212" y="3586698"/>
            <a:ext cx="2786087" cy="1297078"/>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Tx/>
              <a:buChar char="-"/>
            </a:pPr>
            <a:r>
              <a:rPr lang="en-US" sz="1100" dirty="0" smtClean="0"/>
              <a:t>Create a </a:t>
            </a:r>
            <a:r>
              <a:rPr lang="en-US" sz="1100" dirty="0" err="1" smtClean="0"/>
              <a:t>gamified</a:t>
            </a:r>
            <a:r>
              <a:rPr lang="en-US" sz="1100" dirty="0" smtClean="0"/>
              <a:t> loyalty program where single residents earn points or “coins” for long-term contracts, referrals, or consistent usage</a:t>
            </a:r>
          </a:p>
          <a:p>
            <a:pPr marL="171450" lvl="0" indent="-171450" algn="just" rtl="0">
              <a:spcBef>
                <a:spcPts val="0"/>
              </a:spcBef>
              <a:spcAft>
                <a:spcPts val="0"/>
              </a:spcAft>
              <a:buFontTx/>
              <a:buChar char="-"/>
            </a:pPr>
            <a:r>
              <a:rPr lang="en-US" sz="1100" dirty="0" smtClean="0"/>
              <a:t>Provide discounts or free trials for new customer to entice Single Explorers to stay longer</a:t>
            </a:r>
            <a:endParaRPr sz="1100" dirty="0"/>
          </a:p>
        </p:txBody>
      </p:sp>
      <p:sp>
        <p:nvSpPr>
          <p:cNvPr id="4109" name="Google Shape;4109;p47"/>
          <p:cNvSpPr txBox="1">
            <a:spLocks noGrp="1"/>
          </p:cNvSpPr>
          <p:nvPr>
            <p:ph type="title" idx="4"/>
          </p:nvPr>
        </p:nvSpPr>
        <p:spPr>
          <a:xfrm>
            <a:off x="5421076" y="2452650"/>
            <a:ext cx="23364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Proactive Support</a:t>
            </a:r>
            <a:endParaRPr dirty="0"/>
          </a:p>
        </p:txBody>
      </p:sp>
      <p:sp>
        <p:nvSpPr>
          <p:cNvPr id="4110" name="Google Shape;4110;p47"/>
          <p:cNvSpPr txBox="1">
            <a:spLocks noGrp="1"/>
          </p:cNvSpPr>
          <p:nvPr>
            <p:ph type="subTitle" idx="5"/>
          </p:nvPr>
        </p:nvSpPr>
        <p:spPr>
          <a:xfrm>
            <a:off x="4723703" y="2550798"/>
            <a:ext cx="3813109" cy="1591993"/>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Tx/>
              <a:buChar char="-"/>
            </a:pPr>
            <a:r>
              <a:rPr lang="en" sz="1100" dirty="0" smtClean="0"/>
              <a:t>Implement AI-driven churn prediction models to identify at-risk Single Explorers and offer personalized retention deals before they decide to leave</a:t>
            </a:r>
          </a:p>
          <a:p>
            <a:pPr marL="171450" lvl="0" indent="-171450" algn="just" rtl="0">
              <a:spcBef>
                <a:spcPts val="0"/>
              </a:spcBef>
              <a:spcAft>
                <a:spcPts val="0"/>
              </a:spcAft>
              <a:buFontTx/>
              <a:buChar char="-"/>
            </a:pPr>
            <a:r>
              <a:rPr lang="en" sz="1100" dirty="0" smtClean="0"/>
              <a:t>Provide 24/7 customer service to resolve issues quickly, reducing frustration and increasing satisfaction</a:t>
            </a:r>
          </a:p>
          <a:p>
            <a:pPr marL="171450" lvl="0" indent="-171450" algn="just" rtl="0">
              <a:spcBef>
                <a:spcPts val="0"/>
              </a:spcBef>
              <a:spcAft>
                <a:spcPts val="0"/>
              </a:spcAft>
              <a:buFontTx/>
              <a:buChar char="-"/>
            </a:pPr>
            <a:endParaRPr sz="1100" dirty="0"/>
          </a:p>
        </p:txBody>
      </p:sp>
      <p:grpSp>
        <p:nvGrpSpPr>
          <p:cNvPr id="4111" name="Google Shape;4111;p47"/>
          <p:cNvGrpSpPr/>
          <p:nvPr/>
        </p:nvGrpSpPr>
        <p:grpSpPr>
          <a:xfrm>
            <a:off x="805498" y="1465414"/>
            <a:ext cx="873731" cy="889680"/>
            <a:chOff x="5032150" y="2068825"/>
            <a:chExt cx="873731" cy="889680"/>
          </a:xfrm>
        </p:grpSpPr>
        <p:sp>
          <p:nvSpPr>
            <p:cNvPr id="4112" name="Google Shape;4112;p47"/>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7"/>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7"/>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7"/>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7"/>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1" name="Google Shape;4121;p47"/>
          <p:cNvGrpSpPr/>
          <p:nvPr/>
        </p:nvGrpSpPr>
        <p:grpSpPr>
          <a:xfrm>
            <a:off x="908167" y="3403896"/>
            <a:ext cx="873731" cy="889680"/>
            <a:chOff x="5032150" y="2068825"/>
            <a:chExt cx="873731" cy="889680"/>
          </a:xfrm>
        </p:grpSpPr>
        <p:sp>
          <p:nvSpPr>
            <p:cNvPr id="4122" name="Google Shape;4122;p47"/>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7"/>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7"/>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7"/>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7"/>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1" name="Google Shape;4131;p47"/>
          <p:cNvGrpSpPr/>
          <p:nvPr/>
        </p:nvGrpSpPr>
        <p:grpSpPr>
          <a:xfrm>
            <a:off x="6152410" y="1444388"/>
            <a:ext cx="873731" cy="889680"/>
            <a:chOff x="5032150" y="2068825"/>
            <a:chExt cx="873731" cy="889680"/>
          </a:xfrm>
        </p:grpSpPr>
        <p:sp>
          <p:nvSpPr>
            <p:cNvPr id="4132" name="Google Shape;4132;p47"/>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7"/>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7"/>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7"/>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7"/>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7"/>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1" name="Google Shape;4141;p47"/>
          <p:cNvGrpSpPr/>
          <p:nvPr/>
        </p:nvGrpSpPr>
        <p:grpSpPr>
          <a:xfrm>
            <a:off x="6418052" y="1718646"/>
            <a:ext cx="342867" cy="341165"/>
            <a:chOff x="-9961625" y="4048175"/>
            <a:chExt cx="357600" cy="355825"/>
          </a:xfrm>
        </p:grpSpPr>
        <p:sp>
          <p:nvSpPr>
            <p:cNvPr id="4142" name="Google Shape;4142;p47"/>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7"/>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7"/>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7"/>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7"/>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7"/>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8" name="Google Shape;4148;p47"/>
          <p:cNvGrpSpPr/>
          <p:nvPr/>
        </p:nvGrpSpPr>
        <p:grpSpPr>
          <a:xfrm>
            <a:off x="1210558" y="3713908"/>
            <a:ext cx="268950" cy="269667"/>
            <a:chOff x="-46409700" y="3569100"/>
            <a:chExt cx="300100" cy="300900"/>
          </a:xfrm>
        </p:grpSpPr>
        <p:sp>
          <p:nvSpPr>
            <p:cNvPr id="4149" name="Google Shape;4149;p47"/>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7"/>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7"/>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7"/>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7"/>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4" name="Google Shape;4154;p47"/>
          <p:cNvGrpSpPr/>
          <p:nvPr/>
        </p:nvGrpSpPr>
        <p:grpSpPr>
          <a:xfrm>
            <a:off x="1070922" y="1739722"/>
            <a:ext cx="342884" cy="341094"/>
            <a:chOff x="-48262200" y="3200500"/>
            <a:chExt cx="301675" cy="300100"/>
          </a:xfrm>
        </p:grpSpPr>
        <p:sp>
          <p:nvSpPr>
            <p:cNvPr id="4155" name="Google Shape;4155;p47"/>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7"/>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7"/>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7"/>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7"/>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7"/>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7"/>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7"/>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7"/>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lt1"/>
            </a:solidFill>
            <a:ln>
              <a:noFill/>
            </a:ln>
            <a:effectLst>
              <a:outerShdw dist="19050" dir="540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752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5"/>
        <p:cNvGrpSpPr/>
        <p:nvPr/>
      </p:nvGrpSpPr>
      <p:grpSpPr>
        <a:xfrm>
          <a:off x="0" y="0"/>
          <a:ext cx="0" cy="0"/>
          <a:chOff x="0" y="0"/>
          <a:chExt cx="0" cy="0"/>
        </a:xfrm>
      </p:grpSpPr>
      <p:sp>
        <p:nvSpPr>
          <p:cNvPr id="3776" name="Google Shape;3776;p37"/>
          <p:cNvSpPr txBox="1">
            <a:spLocks noGrp="1"/>
          </p:cNvSpPr>
          <p:nvPr>
            <p:ph type="title"/>
          </p:nvPr>
        </p:nvSpPr>
        <p:spPr>
          <a:xfrm>
            <a:off x="852195" y="518169"/>
            <a:ext cx="7763069" cy="40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TechSupport – A Game-Changer in Retention</a:t>
            </a:r>
            <a:endParaRPr sz="2400" dirty="0"/>
          </a:p>
        </p:txBody>
      </p:sp>
      <p:sp>
        <p:nvSpPr>
          <p:cNvPr id="3777" name="Google Shape;3777;p37"/>
          <p:cNvSpPr txBox="1">
            <a:spLocks noGrp="1"/>
          </p:cNvSpPr>
          <p:nvPr>
            <p:ph type="subTitle" idx="1"/>
          </p:nvPr>
        </p:nvSpPr>
        <p:spPr>
          <a:xfrm>
            <a:off x="4024082" y="1386394"/>
            <a:ext cx="3185371" cy="228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00" dirty="0" smtClean="0"/>
              <a:t>TechSupport plays a pivotal role in reducing churn. Residents with access to TechSupport have a significantly lower churn rate compared to those without, highlighting the importance of customer service. Those with TechSupport feel valued and secure, knowing their issues can be resolved promptly, which builds trust and loyalty. </a:t>
            </a:r>
          </a:p>
          <a:p>
            <a:pPr marL="0" lvl="0" indent="0" algn="just" rtl="0">
              <a:spcBef>
                <a:spcPts val="0"/>
              </a:spcBef>
              <a:spcAft>
                <a:spcPts val="0"/>
              </a:spcAft>
              <a:buNone/>
            </a:pPr>
            <a:endParaRPr lang="en" sz="1100" dirty="0"/>
          </a:p>
          <a:p>
            <a:pPr marL="0" lvl="0" indent="0" algn="just" rtl="0">
              <a:spcBef>
                <a:spcPts val="0"/>
              </a:spcBef>
              <a:spcAft>
                <a:spcPts val="0"/>
              </a:spcAft>
              <a:buNone/>
            </a:pPr>
            <a:r>
              <a:rPr lang="en" sz="1100" dirty="0" smtClean="0"/>
              <a:t>In Contrast, those without TechSupport often feel frustrated and disconnected, making them more likely to leave. Extending TechSupport universally and addressing customer concerns proactively can significantly reduce churn</a:t>
            </a:r>
            <a:endParaRPr sz="1100" dirty="0"/>
          </a:p>
        </p:txBody>
      </p:sp>
      <p:grpSp>
        <p:nvGrpSpPr>
          <p:cNvPr id="3778" name="Google Shape;3778;p37"/>
          <p:cNvGrpSpPr/>
          <p:nvPr/>
        </p:nvGrpSpPr>
        <p:grpSpPr>
          <a:xfrm rot="-1517484">
            <a:off x="-344902" y="2896427"/>
            <a:ext cx="1141318" cy="1069030"/>
            <a:chOff x="353856" y="2379725"/>
            <a:chExt cx="1141377" cy="1069085"/>
          </a:xfrm>
        </p:grpSpPr>
        <p:sp>
          <p:nvSpPr>
            <p:cNvPr id="3779" name="Google Shape;3779;p37"/>
            <p:cNvSpPr/>
            <p:nvPr/>
          </p:nvSpPr>
          <p:spPr>
            <a:xfrm>
              <a:off x="492421" y="2379725"/>
              <a:ext cx="1002812" cy="593771"/>
            </a:xfrm>
            <a:custGeom>
              <a:avLst/>
              <a:gdLst/>
              <a:ahLst/>
              <a:cxnLst/>
              <a:rect l="l" t="t" r="r" b="b"/>
              <a:pathLst>
                <a:path w="30780" h="18225" extrusionOk="0">
                  <a:moveTo>
                    <a:pt x="30779" y="0"/>
                  </a:moveTo>
                  <a:lnTo>
                    <a:pt x="19895" y="6952"/>
                  </a:lnTo>
                  <a:cubicBezTo>
                    <a:pt x="19140" y="8209"/>
                    <a:pt x="17791" y="10176"/>
                    <a:pt x="17791" y="10176"/>
                  </a:cubicBezTo>
                  <a:lnTo>
                    <a:pt x="13195" y="8872"/>
                  </a:lnTo>
                  <a:lnTo>
                    <a:pt x="16625" y="11616"/>
                  </a:lnTo>
                  <a:lnTo>
                    <a:pt x="13332" y="18225"/>
                  </a:lnTo>
                  <a:lnTo>
                    <a:pt x="1" y="15069"/>
                  </a:lnTo>
                  <a:cubicBezTo>
                    <a:pt x="3477" y="10816"/>
                    <a:pt x="14979" y="1395"/>
                    <a:pt x="14979" y="1395"/>
                  </a:cubicBezTo>
                  <a:cubicBezTo>
                    <a:pt x="19529" y="206"/>
                    <a:pt x="30779" y="0"/>
                    <a:pt x="30779" y="0"/>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7"/>
            <p:cNvSpPr/>
            <p:nvPr/>
          </p:nvSpPr>
          <p:spPr>
            <a:xfrm>
              <a:off x="353856" y="2870678"/>
              <a:ext cx="581129" cy="578132"/>
            </a:xfrm>
            <a:custGeom>
              <a:avLst/>
              <a:gdLst/>
              <a:ahLst/>
              <a:cxnLst/>
              <a:rect l="l" t="t" r="r" b="b"/>
              <a:pathLst>
                <a:path w="17837" h="17745" extrusionOk="0">
                  <a:moveTo>
                    <a:pt x="1" y="17745"/>
                  </a:moveTo>
                  <a:cubicBezTo>
                    <a:pt x="1" y="17745"/>
                    <a:pt x="4254" y="0"/>
                    <a:pt x="4254" y="0"/>
                  </a:cubicBezTo>
                  <a:lnTo>
                    <a:pt x="12349" y="1921"/>
                  </a:lnTo>
                  <a:lnTo>
                    <a:pt x="17837" y="6151"/>
                  </a:lnTo>
                  <a:lnTo>
                    <a:pt x="11777" y="14818"/>
                  </a:ln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339" y="1386394"/>
            <a:ext cx="2916297" cy="263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3715;p36"/>
          <p:cNvSpPr/>
          <p:nvPr/>
        </p:nvSpPr>
        <p:spPr>
          <a:xfrm>
            <a:off x="367246" y="4158020"/>
            <a:ext cx="8445447" cy="4951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51;p36"/>
          <p:cNvSpPr txBox="1">
            <a:spLocks/>
          </p:cNvSpPr>
          <p:nvPr/>
        </p:nvSpPr>
        <p:spPr>
          <a:xfrm>
            <a:off x="1922105" y="4158019"/>
            <a:ext cx="5082074" cy="5228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loo Bhai 2"/>
              <a:buNone/>
              <a:defRPr sz="1400" b="0" i="0" u="none" strike="noStrike" cap="none">
                <a:solidFill>
                  <a:schemeClr val="lt1"/>
                </a:solidFill>
                <a:latin typeface="Baloo Bhai 2"/>
                <a:ea typeface="Baloo Bhai 2"/>
                <a:cs typeface="Baloo Bhai 2"/>
                <a:sym typeface="Baloo Bhai 2"/>
              </a:defRPr>
            </a:lvl1pPr>
            <a:lvl2pPr marL="914400" marR="0" lvl="1"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2pPr>
            <a:lvl3pPr marL="1371600" marR="0" lvl="2"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3pPr>
            <a:lvl4pPr marL="1828800" marR="0" lvl="3"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4pPr>
            <a:lvl5pPr marL="2286000" marR="0" lvl="4"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5pPr>
            <a:lvl6pPr marL="2743200" marR="0" lvl="5"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6pPr>
            <a:lvl7pPr marL="3200400" marR="0" lvl="6"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7pPr>
            <a:lvl8pPr marL="3657600" marR="0" lvl="7"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8pPr>
            <a:lvl9pPr marL="4114800" marR="0" lvl="8"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9pPr>
          </a:lstStyle>
          <a:p>
            <a:pPr marL="0" indent="0"/>
            <a:r>
              <a:rPr lang="en-US" sz="1200" b="1" dirty="0" err="1" smtClean="0">
                <a:solidFill>
                  <a:schemeClr val="dk1"/>
                </a:solidFill>
              </a:rPr>
              <a:t>TechSupport</a:t>
            </a:r>
            <a:r>
              <a:rPr lang="en-US" sz="1200" b="1" dirty="0" smtClean="0">
                <a:solidFill>
                  <a:schemeClr val="dk1"/>
                </a:solidFill>
              </a:rPr>
              <a:t> plays a crucial role in keeping residents from leaving</a:t>
            </a:r>
            <a:endParaRPr lang="en-US" sz="1200" dirty="0" smtClean="0">
              <a:solidFill>
                <a:schemeClr val="dk1"/>
              </a:solidFill>
            </a:endParaRPr>
          </a:p>
        </p:txBody>
      </p:sp>
    </p:spTree>
    <p:extLst>
      <p:ext uri="{BB962C8B-B14F-4D97-AF65-F5344CB8AC3E}">
        <p14:creationId xmlns:p14="http://schemas.microsoft.com/office/powerpoint/2010/main" val="321705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83"/>
        <p:cNvGrpSpPr/>
        <p:nvPr/>
      </p:nvGrpSpPr>
      <p:grpSpPr>
        <a:xfrm>
          <a:off x="0" y="0"/>
          <a:ext cx="0" cy="0"/>
          <a:chOff x="0" y="0"/>
          <a:chExt cx="0" cy="0"/>
        </a:xfrm>
      </p:grpSpPr>
      <p:grpSp>
        <p:nvGrpSpPr>
          <p:cNvPr id="4484" name="Google Shape;4484;p53"/>
          <p:cNvGrpSpPr/>
          <p:nvPr/>
        </p:nvGrpSpPr>
        <p:grpSpPr>
          <a:xfrm>
            <a:off x="5962748" y="-257759"/>
            <a:ext cx="694206" cy="2211616"/>
            <a:chOff x="5962748" y="-340691"/>
            <a:chExt cx="694206" cy="2211616"/>
          </a:xfrm>
        </p:grpSpPr>
        <p:sp>
          <p:nvSpPr>
            <p:cNvPr id="4485" name="Google Shape;4485;p53"/>
            <p:cNvSpPr/>
            <p:nvPr/>
          </p:nvSpPr>
          <p:spPr>
            <a:xfrm>
              <a:off x="5962748" y="1304226"/>
              <a:ext cx="694206" cy="566699"/>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86" name="Google Shape;4486;p53"/>
            <p:cNvCxnSpPr>
              <a:stCxn id="4487" idx="0"/>
            </p:cNvCxnSpPr>
            <p:nvPr/>
          </p:nvCxnSpPr>
          <p:spPr>
            <a:xfrm rot="10800000">
              <a:off x="6301450" y="-340691"/>
              <a:ext cx="8400" cy="1744800"/>
            </a:xfrm>
            <a:prstGeom prst="straightConnector1">
              <a:avLst/>
            </a:prstGeom>
            <a:noFill/>
            <a:ln w="19050" cap="flat" cmpd="sng">
              <a:solidFill>
                <a:schemeClr val="accent2"/>
              </a:solidFill>
              <a:prstDash val="solid"/>
              <a:round/>
              <a:headEnd type="none" w="med" len="med"/>
              <a:tailEnd type="none" w="med" len="med"/>
            </a:ln>
          </p:spPr>
        </p:cxnSp>
        <p:sp>
          <p:nvSpPr>
            <p:cNvPr id="4487" name="Google Shape;4487;p53"/>
            <p:cNvSpPr/>
            <p:nvPr/>
          </p:nvSpPr>
          <p:spPr>
            <a:xfrm>
              <a:off x="6195850" y="1404109"/>
              <a:ext cx="228000" cy="228000"/>
            </a:xfrm>
            <a:prstGeom prst="ellipse">
              <a:avLst/>
            </a:pr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53"/>
          <p:cNvGrpSpPr/>
          <p:nvPr/>
        </p:nvGrpSpPr>
        <p:grpSpPr>
          <a:xfrm>
            <a:off x="8081799" y="-152485"/>
            <a:ext cx="694206" cy="3365814"/>
            <a:chOff x="7893361" y="-159231"/>
            <a:chExt cx="694206" cy="3365814"/>
          </a:xfrm>
        </p:grpSpPr>
        <p:sp>
          <p:nvSpPr>
            <p:cNvPr id="4489" name="Google Shape;4489;p53"/>
            <p:cNvSpPr/>
            <p:nvPr/>
          </p:nvSpPr>
          <p:spPr>
            <a:xfrm>
              <a:off x="7893361" y="2639885"/>
              <a:ext cx="694206" cy="566699"/>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3"/>
            <p:cNvSpPr/>
            <p:nvPr/>
          </p:nvSpPr>
          <p:spPr>
            <a:xfrm>
              <a:off x="8126450" y="2735169"/>
              <a:ext cx="228000" cy="228000"/>
            </a:xfrm>
            <a:prstGeom prst="ellipse">
              <a:avLst/>
            </a:pr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1" name="Google Shape;4491;p53"/>
            <p:cNvCxnSpPr>
              <a:stCxn id="4490" idx="0"/>
            </p:cNvCxnSpPr>
            <p:nvPr/>
          </p:nvCxnSpPr>
          <p:spPr>
            <a:xfrm rot="10800000" flipH="1">
              <a:off x="8240450" y="-159231"/>
              <a:ext cx="1800" cy="2894400"/>
            </a:xfrm>
            <a:prstGeom prst="straightConnector1">
              <a:avLst/>
            </a:prstGeom>
            <a:noFill/>
            <a:ln w="19050" cap="flat" cmpd="sng">
              <a:solidFill>
                <a:schemeClr val="accent2"/>
              </a:solidFill>
              <a:prstDash val="solid"/>
              <a:round/>
              <a:headEnd type="none" w="med" len="med"/>
              <a:tailEnd type="none" w="med" len="med"/>
            </a:ln>
          </p:spPr>
        </p:cxnSp>
      </p:grpSp>
      <p:grpSp>
        <p:nvGrpSpPr>
          <p:cNvPr id="4492" name="Google Shape;4492;p53"/>
          <p:cNvGrpSpPr/>
          <p:nvPr/>
        </p:nvGrpSpPr>
        <p:grpSpPr>
          <a:xfrm>
            <a:off x="7022273" y="-152485"/>
            <a:ext cx="694206" cy="2688583"/>
            <a:chOff x="6928055" y="-145673"/>
            <a:chExt cx="694206" cy="2688583"/>
          </a:xfrm>
        </p:grpSpPr>
        <p:sp>
          <p:nvSpPr>
            <p:cNvPr id="4493" name="Google Shape;4493;p53"/>
            <p:cNvSpPr/>
            <p:nvPr/>
          </p:nvSpPr>
          <p:spPr>
            <a:xfrm>
              <a:off x="6928055" y="1976211"/>
              <a:ext cx="694206" cy="566699"/>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3"/>
            <p:cNvSpPr/>
            <p:nvPr/>
          </p:nvSpPr>
          <p:spPr>
            <a:xfrm>
              <a:off x="7169663" y="2078227"/>
              <a:ext cx="228000" cy="228000"/>
            </a:xfrm>
            <a:prstGeom prst="ellipse">
              <a:avLst/>
            </a:pr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5" name="Google Shape;4495;p53"/>
            <p:cNvCxnSpPr>
              <a:stCxn id="4494" idx="0"/>
            </p:cNvCxnSpPr>
            <p:nvPr/>
          </p:nvCxnSpPr>
          <p:spPr>
            <a:xfrm rot="10800000">
              <a:off x="7281863" y="-145673"/>
              <a:ext cx="1800" cy="2223900"/>
            </a:xfrm>
            <a:prstGeom prst="straightConnector1">
              <a:avLst/>
            </a:prstGeom>
            <a:noFill/>
            <a:ln w="19050" cap="flat" cmpd="sng">
              <a:solidFill>
                <a:schemeClr val="accent2"/>
              </a:solidFill>
              <a:prstDash val="solid"/>
              <a:round/>
              <a:headEnd type="none" w="med" len="med"/>
              <a:tailEnd type="none" w="med" len="med"/>
            </a:ln>
          </p:spPr>
        </p:cxnSp>
      </p:grpSp>
      <p:grpSp>
        <p:nvGrpSpPr>
          <p:cNvPr id="4496" name="Google Shape;4496;p53"/>
          <p:cNvGrpSpPr/>
          <p:nvPr/>
        </p:nvGrpSpPr>
        <p:grpSpPr>
          <a:xfrm>
            <a:off x="6492511" y="-609685"/>
            <a:ext cx="694206" cy="4595116"/>
            <a:chOff x="6309848" y="-596155"/>
            <a:chExt cx="694206" cy="4595116"/>
          </a:xfrm>
        </p:grpSpPr>
        <p:sp>
          <p:nvSpPr>
            <p:cNvPr id="4497" name="Google Shape;4497;p53"/>
            <p:cNvSpPr/>
            <p:nvPr/>
          </p:nvSpPr>
          <p:spPr>
            <a:xfrm>
              <a:off x="6309848" y="3432262"/>
              <a:ext cx="694206" cy="566699"/>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8" name="Google Shape;4498;p53"/>
            <p:cNvCxnSpPr>
              <a:stCxn id="4499" idx="0"/>
            </p:cNvCxnSpPr>
            <p:nvPr/>
          </p:nvCxnSpPr>
          <p:spPr>
            <a:xfrm rot="10800000" flipH="1">
              <a:off x="6656950" y="-596155"/>
              <a:ext cx="1200" cy="4128300"/>
            </a:xfrm>
            <a:prstGeom prst="straightConnector1">
              <a:avLst/>
            </a:prstGeom>
            <a:noFill/>
            <a:ln w="19050" cap="flat" cmpd="sng">
              <a:solidFill>
                <a:schemeClr val="accent2"/>
              </a:solidFill>
              <a:prstDash val="solid"/>
              <a:round/>
              <a:headEnd type="none" w="med" len="med"/>
              <a:tailEnd type="none" w="med" len="med"/>
            </a:ln>
          </p:spPr>
        </p:cxnSp>
        <p:sp>
          <p:nvSpPr>
            <p:cNvPr id="4499" name="Google Shape;4499;p53"/>
            <p:cNvSpPr/>
            <p:nvPr/>
          </p:nvSpPr>
          <p:spPr>
            <a:xfrm>
              <a:off x="6542950" y="3532145"/>
              <a:ext cx="228000" cy="228000"/>
            </a:xfrm>
            <a:prstGeom prst="ellipse">
              <a:avLst/>
            </a:pr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0" name="Google Shape;4500;p53"/>
          <p:cNvGrpSpPr/>
          <p:nvPr/>
        </p:nvGrpSpPr>
        <p:grpSpPr>
          <a:xfrm>
            <a:off x="7552036" y="13379"/>
            <a:ext cx="694206" cy="4595116"/>
            <a:chOff x="6309848" y="26909"/>
            <a:chExt cx="694206" cy="4595116"/>
          </a:xfrm>
        </p:grpSpPr>
        <p:sp>
          <p:nvSpPr>
            <p:cNvPr id="4501" name="Google Shape;4501;p53"/>
            <p:cNvSpPr/>
            <p:nvPr/>
          </p:nvSpPr>
          <p:spPr>
            <a:xfrm>
              <a:off x="6309848" y="4055327"/>
              <a:ext cx="694206" cy="566699"/>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chemeClr val="accent1"/>
                </a:gs>
                <a:gs pos="100000">
                  <a:schemeClr val="accent2"/>
                </a:gs>
              </a:gsLst>
              <a:path path="circle">
                <a:fillToRect l="50000" t="50000" r="50000" b="50000"/>
              </a:path>
              <a:tileRect/>
            </a:gradFill>
            <a:ln>
              <a:noFill/>
            </a:ln>
            <a:effectLst>
              <a:outerShdw dist="38100" dir="57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02" name="Google Shape;4502;p53"/>
            <p:cNvCxnSpPr>
              <a:stCxn id="4503" idx="0"/>
            </p:cNvCxnSpPr>
            <p:nvPr/>
          </p:nvCxnSpPr>
          <p:spPr>
            <a:xfrm rot="10800000" flipH="1">
              <a:off x="6656950" y="26909"/>
              <a:ext cx="1200" cy="4128300"/>
            </a:xfrm>
            <a:prstGeom prst="straightConnector1">
              <a:avLst/>
            </a:prstGeom>
            <a:noFill/>
            <a:ln w="19050" cap="flat" cmpd="sng">
              <a:solidFill>
                <a:schemeClr val="accent2"/>
              </a:solidFill>
              <a:prstDash val="solid"/>
              <a:round/>
              <a:headEnd type="none" w="med" len="med"/>
              <a:tailEnd type="none" w="med" len="med"/>
            </a:ln>
          </p:spPr>
        </p:cxnSp>
        <p:sp>
          <p:nvSpPr>
            <p:cNvPr id="4503" name="Google Shape;4503;p53"/>
            <p:cNvSpPr/>
            <p:nvPr/>
          </p:nvSpPr>
          <p:spPr>
            <a:xfrm>
              <a:off x="6542950" y="4155209"/>
              <a:ext cx="228000" cy="228000"/>
            </a:xfrm>
            <a:prstGeom prst="ellipse">
              <a:avLst/>
            </a:pr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4" name="Google Shape;4504;p5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Recommendation for TechSupport</a:t>
            </a:r>
            <a:endParaRPr sz="2400" dirty="0"/>
          </a:p>
        </p:txBody>
      </p:sp>
      <p:sp>
        <p:nvSpPr>
          <p:cNvPr id="4505" name="Google Shape;4505;p53"/>
          <p:cNvSpPr txBox="1">
            <a:spLocks noGrp="1"/>
          </p:cNvSpPr>
          <p:nvPr>
            <p:ph type="title"/>
          </p:nvPr>
        </p:nvSpPr>
        <p:spPr>
          <a:xfrm>
            <a:off x="1553300" y="1211600"/>
            <a:ext cx="2726334" cy="2519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Automated Assistance</a:t>
            </a:r>
            <a:endParaRPr sz="1800" dirty="0"/>
          </a:p>
        </p:txBody>
      </p:sp>
      <p:sp>
        <p:nvSpPr>
          <p:cNvPr id="4506" name="Google Shape;4506;p53"/>
          <p:cNvSpPr txBox="1">
            <a:spLocks noGrp="1"/>
          </p:cNvSpPr>
          <p:nvPr>
            <p:ph type="subTitle" idx="1"/>
          </p:nvPr>
        </p:nvSpPr>
        <p:spPr>
          <a:xfrm>
            <a:off x="1553299" y="1656624"/>
            <a:ext cx="3715387" cy="2315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50" dirty="0" smtClean="0"/>
              <a:t>Implement AI-driven chatbots for 24/7 basic TechSupport to address minor issues promptly, enhancing customer satisfaction</a:t>
            </a:r>
            <a:endParaRPr sz="1050" dirty="0"/>
          </a:p>
        </p:txBody>
      </p:sp>
      <p:sp>
        <p:nvSpPr>
          <p:cNvPr id="4507" name="Google Shape;4507;p53"/>
          <p:cNvSpPr txBox="1">
            <a:spLocks noGrp="1"/>
          </p:cNvSpPr>
          <p:nvPr>
            <p:ph type="title" idx="2"/>
          </p:nvPr>
        </p:nvSpPr>
        <p:spPr>
          <a:xfrm>
            <a:off x="1553307" y="2913306"/>
            <a:ext cx="2726334" cy="2519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Community Forums</a:t>
            </a:r>
            <a:endParaRPr dirty="0"/>
          </a:p>
        </p:txBody>
      </p:sp>
      <p:sp>
        <p:nvSpPr>
          <p:cNvPr id="4508" name="Google Shape;4508;p53"/>
          <p:cNvSpPr txBox="1">
            <a:spLocks noGrp="1"/>
          </p:cNvSpPr>
          <p:nvPr>
            <p:ph type="subTitle" idx="3"/>
          </p:nvPr>
        </p:nvSpPr>
        <p:spPr>
          <a:xfrm>
            <a:off x="1559527" y="3207633"/>
            <a:ext cx="3678057" cy="44856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50" dirty="0" smtClean="0"/>
              <a:t>Create a platform where residents can share tips and solution, fostering a sense of community and reducing dependence on formal support</a:t>
            </a:r>
            <a:endParaRPr sz="1050" dirty="0"/>
          </a:p>
        </p:txBody>
      </p:sp>
      <p:sp>
        <p:nvSpPr>
          <p:cNvPr id="4509" name="Google Shape;4509;p53"/>
          <p:cNvSpPr txBox="1">
            <a:spLocks noGrp="1"/>
          </p:cNvSpPr>
          <p:nvPr>
            <p:ph type="title" idx="4"/>
          </p:nvPr>
        </p:nvSpPr>
        <p:spPr>
          <a:xfrm>
            <a:off x="1553299" y="2058193"/>
            <a:ext cx="4125933" cy="2519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Periodic Satisfaction Check-ins</a:t>
            </a:r>
            <a:endParaRPr sz="1800" dirty="0"/>
          </a:p>
        </p:txBody>
      </p:sp>
      <p:sp>
        <p:nvSpPr>
          <p:cNvPr id="4510" name="Google Shape;4510;p53"/>
          <p:cNvSpPr txBox="1">
            <a:spLocks noGrp="1"/>
          </p:cNvSpPr>
          <p:nvPr>
            <p:ph type="subTitle" idx="5"/>
          </p:nvPr>
        </p:nvSpPr>
        <p:spPr>
          <a:xfrm>
            <a:off x="1565741" y="2353448"/>
            <a:ext cx="3684284" cy="39204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50" dirty="0" smtClean="0"/>
              <a:t>Conduct regular surveys or calls to assess TechSupport effectiveness and identify areas for improvements</a:t>
            </a:r>
            <a:endParaRPr sz="1050" dirty="0"/>
          </a:p>
        </p:txBody>
      </p:sp>
      <p:sp>
        <p:nvSpPr>
          <p:cNvPr id="4511" name="Google Shape;4511;p53"/>
          <p:cNvSpPr txBox="1">
            <a:spLocks noGrp="1"/>
          </p:cNvSpPr>
          <p:nvPr>
            <p:ph type="title" idx="6"/>
          </p:nvPr>
        </p:nvSpPr>
        <p:spPr>
          <a:xfrm>
            <a:off x="1553306" y="3768427"/>
            <a:ext cx="4237893" cy="2519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Promote TechSupport in Marketing</a:t>
            </a:r>
            <a:endParaRPr sz="1800" dirty="0"/>
          </a:p>
        </p:txBody>
      </p:sp>
      <p:sp>
        <p:nvSpPr>
          <p:cNvPr id="4512" name="Google Shape;4512;p53"/>
          <p:cNvSpPr txBox="1">
            <a:spLocks noGrp="1"/>
          </p:cNvSpPr>
          <p:nvPr>
            <p:ph type="subTitle" idx="7"/>
          </p:nvPr>
        </p:nvSpPr>
        <p:spPr>
          <a:xfrm>
            <a:off x="1553307" y="4213450"/>
            <a:ext cx="3653176" cy="2315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050" dirty="0" smtClean="0"/>
              <a:t>Highlight the availability and quality of TechSupport in marketing materials to attract new residents and assure existing one</a:t>
            </a:r>
            <a:endParaRPr sz="1050" dirty="0"/>
          </a:p>
        </p:txBody>
      </p:sp>
      <p:grpSp>
        <p:nvGrpSpPr>
          <p:cNvPr id="4513" name="Google Shape;4513;p53"/>
          <p:cNvGrpSpPr/>
          <p:nvPr/>
        </p:nvGrpSpPr>
        <p:grpSpPr>
          <a:xfrm>
            <a:off x="959756" y="1351757"/>
            <a:ext cx="466325" cy="441978"/>
            <a:chOff x="5032150" y="2068825"/>
            <a:chExt cx="873731" cy="889680"/>
          </a:xfrm>
        </p:grpSpPr>
        <p:sp>
          <p:nvSpPr>
            <p:cNvPr id="4514" name="Google Shape;4514;p53"/>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3"/>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3"/>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3"/>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3"/>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rgbClr val="F8A62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a:effectLst>
              <a:outerShdw dist="47625" dir="540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Grandstander"/>
                  <a:ea typeface="Grandstander"/>
                  <a:cs typeface="Grandstander"/>
                  <a:sym typeface="Grandstander"/>
                </a:rPr>
                <a:t>1</a:t>
              </a:r>
              <a:endParaRPr sz="2400" b="1">
                <a:solidFill>
                  <a:schemeClr val="lt1"/>
                </a:solidFill>
                <a:latin typeface="Grandstander"/>
                <a:ea typeface="Grandstander"/>
                <a:cs typeface="Grandstander"/>
                <a:sym typeface="Grandstander"/>
              </a:endParaRPr>
            </a:p>
          </p:txBody>
        </p:sp>
      </p:grpSp>
      <p:grpSp>
        <p:nvGrpSpPr>
          <p:cNvPr id="4553" name="Google Shape;4553;p53"/>
          <p:cNvGrpSpPr/>
          <p:nvPr/>
        </p:nvGrpSpPr>
        <p:grpSpPr>
          <a:xfrm>
            <a:off x="7268791" y="2152227"/>
            <a:ext cx="201179" cy="201221"/>
            <a:chOff x="5049725" y="2027900"/>
            <a:chExt cx="481750" cy="481850"/>
          </a:xfrm>
        </p:grpSpPr>
        <p:sp>
          <p:nvSpPr>
            <p:cNvPr id="4554" name="Google Shape;4554;p53"/>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5" name="Google Shape;4555;p53"/>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6" name="Google Shape;4556;p53"/>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7" name="Google Shape;4557;p53"/>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8" name="Google Shape;4558;p53"/>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9" name="Google Shape;4559;p53"/>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60" name="Google Shape;4560;p53"/>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61" name="Google Shape;4561;p53"/>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62" name="Google Shape;4562;p53"/>
          <p:cNvGrpSpPr/>
          <p:nvPr/>
        </p:nvGrpSpPr>
        <p:grpSpPr>
          <a:xfrm>
            <a:off x="8328329" y="2838649"/>
            <a:ext cx="201158" cy="187611"/>
            <a:chOff x="-38542250" y="3220175"/>
            <a:chExt cx="341525" cy="318525"/>
          </a:xfrm>
        </p:grpSpPr>
        <p:sp>
          <p:nvSpPr>
            <p:cNvPr id="4563" name="Google Shape;4563;p53"/>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53"/>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53"/>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6" name="Google Shape;4566;p53"/>
          <p:cNvGrpSpPr/>
          <p:nvPr/>
        </p:nvGrpSpPr>
        <p:grpSpPr>
          <a:xfrm>
            <a:off x="6209257" y="1572746"/>
            <a:ext cx="201193" cy="189864"/>
            <a:chOff x="-46422300" y="3936925"/>
            <a:chExt cx="320575" cy="302475"/>
          </a:xfrm>
        </p:grpSpPr>
        <p:sp>
          <p:nvSpPr>
            <p:cNvPr id="4567" name="Google Shape;4567;p53"/>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53"/>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9" name="Google Shape;4569;p53"/>
          <p:cNvGrpSpPr/>
          <p:nvPr/>
        </p:nvGrpSpPr>
        <p:grpSpPr>
          <a:xfrm>
            <a:off x="6739009" y="3579979"/>
            <a:ext cx="201212" cy="239071"/>
            <a:chOff x="-48233050" y="3569725"/>
            <a:chExt cx="252050" cy="299475"/>
          </a:xfrm>
        </p:grpSpPr>
        <p:sp>
          <p:nvSpPr>
            <p:cNvPr id="4570" name="Google Shape;4570;p53"/>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3"/>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53"/>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3" name="Google Shape;4573;p53"/>
          <p:cNvGrpSpPr/>
          <p:nvPr/>
        </p:nvGrpSpPr>
        <p:grpSpPr>
          <a:xfrm>
            <a:off x="7778712" y="4205919"/>
            <a:ext cx="240978" cy="239071"/>
            <a:chOff x="-47892800" y="3200500"/>
            <a:chExt cx="301675" cy="299325"/>
          </a:xfrm>
        </p:grpSpPr>
        <p:sp>
          <p:nvSpPr>
            <p:cNvPr id="4574" name="Google Shape;4574;p53"/>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53"/>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53"/>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3"/>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53"/>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3"/>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lt1"/>
            </a:solidFill>
            <a:ln>
              <a:noFill/>
            </a:ln>
            <a:effectLst>
              <a:outerShdw dist="19050" dir="4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4513;p53"/>
          <p:cNvGrpSpPr/>
          <p:nvPr/>
        </p:nvGrpSpPr>
        <p:grpSpPr>
          <a:xfrm>
            <a:off x="958356" y="2185415"/>
            <a:ext cx="466325" cy="441978"/>
            <a:chOff x="5032150" y="2068825"/>
            <a:chExt cx="873731" cy="889680"/>
          </a:xfrm>
        </p:grpSpPr>
        <p:sp>
          <p:nvSpPr>
            <p:cNvPr id="109" name="Google Shape;4514;p53"/>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15;p53"/>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16;p53"/>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17;p53"/>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18;p53"/>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19;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20;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21;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rgbClr val="F8A62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22;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a:effectLst>
              <a:outerShdw dist="47625" dir="540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lt1"/>
                  </a:solidFill>
                  <a:latin typeface="Grandstander"/>
                  <a:ea typeface="Grandstander"/>
                  <a:cs typeface="Grandstander"/>
                  <a:sym typeface="Grandstander"/>
                </a:rPr>
                <a:t>2</a:t>
              </a:r>
              <a:endParaRPr sz="2400" b="1" dirty="0">
                <a:solidFill>
                  <a:schemeClr val="lt1"/>
                </a:solidFill>
                <a:latin typeface="Grandstander"/>
                <a:ea typeface="Grandstander"/>
                <a:cs typeface="Grandstander"/>
                <a:sym typeface="Grandstander"/>
              </a:endParaRPr>
            </a:p>
          </p:txBody>
        </p:sp>
      </p:grpSp>
      <p:grpSp>
        <p:nvGrpSpPr>
          <p:cNvPr id="118" name="Google Shape;4513;p53"/>
          <p:cNvGrpSpPr/>
          <p:nvPr/>
        </p:nvGrpSpPr>
        <p:grpSpPr>
          <a:xfrm>
            <a:off x="956956" y="3076637"/>
            <a:ext cx="466325" cy="441978"/>
            <a:chOff x="5032150" y="2068825"/>
            <a:chExt cx="873731" cy="889680"/>
          </a:xfrm>
        </p:grpSpPr>
        <p:sp>
          <p:nvSpPr>
            <p:cNvPr id="119" name="Google Shape;4514;p53"/>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15;p53"/>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16;p53"/>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17;p53"/>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18;p53"/>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19;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20;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21;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rgbClr val="F8A62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22;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a:effectLst>
              <a:outerShdw dist="47625" dir="540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lt1"/>
                  </a:solidFill>
                  <a:latin typeface="Grandstander"/>
                  <a:ea typeface="Grandstander"/>
                  <a:cs typeface="Grandstander"/>
                  <a:sym typeface="Grandstander"/>
                </a:rPr>
                <a:t>3</a:t>
              </a:r>
              <a:endParaRPr sz="2400" b="1" dirty="0">
                <a:solidFill>
                  <a:schemeClr val="lt1"/>
                </a:solidFill>
                <a:latin typeface="Grandstander"/>
                <a:ea typeface="Grandstander"/>
                <a:cs typeface="Grandstander"/>
                <a:sym typeface="Grandstander"/>
              </a:endParaRPr>
            </a:p>
          </p:txBody>
        </p:sp>
      </p:grpSp>
      <p:grpSp>
        <p:nvGrpSpPr>
          <p:cNvPr id="128" name="Google Shape;4513;p53"/>
          <p:cNvGrpSpPr/>
          <p:nvPr/>
        </p:nvGrpSpPr>
        <p:grpSpPr>
          <a:xfrm>
            <a:off x="956955" y="3945477"/>
            <a:ext cx="466325" cy="441978"/>
            <a:chOff x="5032150" y="2068825"/>
            <a:chExt cx="873731" cy="889680"/>
          </a:xfrm>
        </p:grpSpPr>
        <p:sp>
          <p:nvSpPr>
            <p:cNvPr id="129" name="Google Shape;4514;p53"/>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15;p53"/>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16;p53"/>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17;p53"/>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518;p53"/>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rgbClr val="F8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519;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520;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521;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rgbClr val="F8A62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522;p53"/>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a:effectLst>
              <a:outerShdw dist="47625" dir="540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lt1"/>
                  </a:solidFill>
                  <a:latin typeface="Grandstander"/>
                  <a:ea typeface="Grandstander"/>
                  <a:cs typeface="Grandstander"/>
                  <a:sym typeface="Grandstander"/>
                </a:rPr>
                <a:t>4</a:t>
              </a:r>
              <a:endParaRPr sz="2400" b="1" dirty="0">
                <a:solidFill>
                  <a:schemeClr val="lt1"/>
                </a:solidFill>
                <a:latin typeface="Grandstander"/>
                <a:ea typeface="Grandstander"/>
                <a:cs typeface="Grandstander"/>
                <a:sym typeface="Grandstander"/>
              </a:endParaRPr>
            </a:p>
          </p:txBody>
        </p:sp>
      </p:grpSp>
    </p:spTree>
    <p:extLst>
      <p:ext uri="{BB962C8B-B14F-4D97-AF65-F5344CB8AC3E}">
        <p14:creationId xmlns:p14="http://schemas.microsoft.com/office/powerpoint/2010/main" val="311814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4"/>
        <p:cNvGrpSpPr/>
        <p:nvPr/>
      </p:nvGrpSpPr>
      <p:grpSpPr>
        <a:xfrm>
          <a:off x="0" y="0"/>
          <a:ext cx="0" cy="0"/>
          <a:chOff x="0" y="0"/>
          <a:chExt cx="0" cy="0"/>
        </a:xfrm>
      </p:grpSpPr>
      <p:sp>
        <p:nvSpPr>
          <p:cNvPr id="3715" name="Google Shape;3715;p36"/>
          <p:cNvSpPr/>
          <p:nvPr/>
        </p:nvSpPr>
        <p:spPr>
          <a:xfrm>
            <a:off x="929757" y="2071231"/>
            <a:ext cx="4138418" cy="13989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36"/>
          <p:cNvGrpSpPr/>
          <p:nvPr/>
        </p:nvGrpSpPr>
        <p:grpSpPr>
          <a:xfrm>
            <a:off x="1039000" y="-750275"/>
            <a:ext cx="654725" cy="1098400"/>
            <a:chOff x="-5859175" y="3198325"/>
            <a:chExt cx="654725" cy="1098400"/>
          </a:xfrm>
        </p:grpSpPr>
        <p:sp>
          <p:nvSpPr>
            <p:cNvPr id="3717" name="Google Shape;3717;p36"/>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6"/>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6"/>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6"/>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6"/>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6"/>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6"/>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6"/>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6"/>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36"/>
          <p:cNvGrpSpPr/>
          <p:nvPr/>
        </p:nvGrpSpPr>
        <p:grpSpPr>
          <a:xfrm flipH="1">
            <a:off x="228950" y="324876"/>
            <a:ext cx="8702722" cy="903006"/>
            <a:chOff x="-6417400" y="4101375"/>
            <a:chExt cx="5824725" cy="1307000"/>
          </a:xfrm>
        </p:grpSpPr>
        <p:sp>
          <p:nvSpPr>
            <p:cNvPr id="3737" name="Google Shape;3737;p36"/>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5" name="Google Shape;3745;p36"/>
            <p:cNvGrpSpPr/>
            <p:nvPr/>
          </p:nvGrpSpPr>
          <p:grpSpPr>
            <a:xfrm>
              <a:off x="-6417400" y="4156850"/>
              <a:ext cx="5824725" cy="1251525"/>
              <a:chOff x="-6417400" y="4156850"/>
              <a:chExt cx="5824725" cy="1251525"/>
            </a:xfrm>
          </p:grpSpPr>
          <p:sp>
            <p:nvSpPr>
              <p:cNvPr id="3746" name="Google Shape;3746;p36"/>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0" name="Google Shape;3750;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Conclusion – The Hero’s Journey Continues</a:t>
            </a:r>
            <a:endParaRPr sz="2400" dirty="0"/>
          </a:p>
        </p:txBody>
      </p:sp>
      <p:sp>
        <p:nvSpPr>
          <p:cNvPr id="3751" name="Google Shape;3751;p36"/>
          <p:cNvSpPr txBox="1">
            <a:spLocks noGrp="1"/>
          </p:cNvSpPr>
          <p:nvPr>
            <p:ph type="body" idx="1"/>
          </p:nvPr>
        </p:nvSpPr>
        <p:spPr>
          <a:xfrm>
            <a:off x="1332044" y="2194255"/>
            <a:ext cx="3322200" cy="11529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1"/>
                </a:solidFill>
              </a:rPr>
              <a:t>By Addressing the root causes of churn, whether financial, contractual, or service-related. The Data Kingdom can thrive with loyal and satisfied residents.</a:t>
            </a:r>
            <a:endParaRPr dirty="0">
              <a:solidFill>
                <a:schemeClr val="dk1"/>
              </a:solidFill>
            </a:endParaRPr>
          </a:p>
        </p:txBody>
      </p:sp>
      <p:grpSp>
        <p:nvGrpSpPr>
          <p:cNvPr id="3752" name="Google Shape;3752;p36"/>
          <p:cNvGrpSpPr/>
          <p:nvPr/>
        </p:nvGrpSpPr>
        <p:grpSpPr>
          <a:xfrm>
            <a:off x="4386605" y="3784870"/>
            <a:ext cx="873731" cy="889680"/>
            <a:chOff x="5032150" y="2068825"/>
            <a:chExt cx="873731" cy="889680"/>
          </a:xfrm>
        </p:grpSpPr>
        <p:sp>
          <p:nvSpPr>
            <p:cNvPr id="3753" name="Google Shape;3753;p36"/>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3" name="Google Shape;3763;p36"/>
          <p:cNvGrpSpPr/>
          <p:nvPr/>
        </p:nvGrpSpPr>
        <p:grpSpPr>
          <a:xfrm flipH="1">
            <a:off x="8185287" y="3521791"/>
            <a:ext cx="1282834" cy="1341432"/>
            <a:chOff x="-1601658" y="-1931611"/>
            <a:chExt cx="2152044" cy="2250346"/>
          </a:xfrm>
        </p:grpSpPr>
        <p:sp>
          <p:nvSpPr>
            <p:cNvPr id="3764" name="Google Shape;3764;p36"/>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6"/>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6"/>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6"/>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6"/>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6"/>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6"/>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6"/>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336" y="1365593"/>
            <a:ext cx="2810249" cy="28102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5526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7"/>
        <p:cNvGrpSpPr/>
        <p:nvPr/>
      </p:nvGrpSpPr>
      <p:grpSpPr>
        <a:xfrm>
          <a:off x="0" y="0"/>
          <a:ext cx="0" cy="0"/>
          <a:chOff x="0" y="0"/>
          <a:chExt cx="0" cy="0"/>
        </a:xfrm>
      </p:grpSpPr>
      <p:sp>
        <p:nvSpPr>
          <p:cNvPr id="3898" name="Google Shape;3898;p40"/>
          <p:cNvSpPr txBox="1">
            <a:spLocks noGrp="1"/>
          </p:cNvSpPr>
          <p:nvPr>
            <p:ph type="subTitle" idx="1"/>
          </p:nvPr>
        </p:nvSpPr>
        <p:spPr>
          <a:xfrm>
            <a:off x="1458150" y="1458642"/>
            <a:ext cx="6227700" cy="123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 the game of business, the only way to win is to keep your players engaged.”</a:t>
            </a:r>
            <a:endParaRPr dirty="0"/>
          </a:p>
        </p:txBody>
      </p:sp>
      <p:sp>
        <p:nvSpPr>
          <p:cNvPr id="3899" name="Google Shape;3899;p40"/>
          <p:cNvSpPr txBox="1">
            <a:spLocks noGrp="1"/>
          </p:cNvSpPr>
          <p:nvPr>
            <p:ph type="title"/>
          </p:nvPr>
        </p:nvSpPr>
        <p:spPr>
          <a:xfrm>
            <a:off x="2290050" y="2695692"/>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—Unknown</a:t>
            </a:r>
            <a:endParaRPr dirty="0"/>
          </a:p>
        </p:txBody>
      </p:sp>
      <p:sp>
        <p:nvSpPr>
          <p:cNvPr id="3900" name="Google Shape;3900;p40"/>
          <p:cNvSpPr/>
          <p:nvPr/>
        </p:nvSpPr>
        <p:spPr>
          <a:xfrm>
            <a:off x="6720472" y="4455053"/>
            <a:ext cx="375918" cy="306872"/>
          </a:xfrm>
          <a:custGeom>
            <a:avLst/>
            <a:gdLst/>
            <a:ahLst/>
            <a:cxnLst/>
            <a:rect l="l" t="t" r="r" b="b"/>
            <a:pathLst>
              <a:path w="8722" h="7120" extrusionOk="0">
                <a:moveTo>
                  <a:pt x="2341" y="0"/>
                </a:moveTo>
                <a:cubicBezTo>
                  <a:pt x="1167" y="0"/>
                  <a:pt x="0" y="871"/>
                  <a:pt x="15" y="2336"/>
                </a:cubicBezTo>
                <a:cubicBezTo>
                  <a:pt x="15" y="2868"/>
                  <a:pt x="15" y="4310"/>
                  <a:pt x="3128" y="6310"/>
                </a:cubicBezTo>
                <a:lnTo>
                  <a:pt x="4368" y="7120"/>
                </a:lnTo>
                <a:lnTo>
                  <a:pt x="5608" y="6310"/>
                </a:lnTo>
                <a:cubicBezTo>
                  <a:pt x="8721" y="4310"/>
                  <a:pt x="8721" y="2868"/>
                  <a:pt x="8721" y="2336"/>
                </a:cubicBezTo>
                <a:cubicBezTo>
                  <a:pt x="8721" y="1046"/>
                  <a:pt x="7683" y="8"/>
                  <a:pt x="6418" y="8"/>
                </a:cubicBezTo>
                <a:cubicBezTo>
                  <a:pt x="5558" y="8"/>
                  <a:pt x="4748" y="514"/>
                  <a:pt x="4368" y="1273"/>
                </a:cubicBezTo>
                <a:cubicBezTo>
                  <a:pt x="3930" y="397"/>
                  <a:pt x="3134" y="0"/>
                  <a:pt x="2341" y="0"/>
                </a:cubicBezTo>
                <a:close/>
              </a:path>
            </a:pathLst>
          </a:custGeom>
          <a:gradFill>
            <a:gsLst>
              <a:gs pos="0">
                <a:srgbClr val="F582A1"/>
              </a:gs>
              <a:gs pos="100000">
                <a:srgbClr val="B82D3D"/>
              </a:gs>
            </a:gsLst>
            <a:path path="circle">
              <a:fillToRect l="50000" t="50000" r="50000" b="50000"/>
            </a:path>
            <a:tileRect/>
          </a:gradFill>
          <a:ln>
            <a:noFill/>
          </a:ln>
          <a:effectLst>
            <a:outerShdw dist="38100" dir="5700000" algn="bl" rotWithShape="0">
              <a:srgbClr val="B82D3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0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7"/>
        <p:cNvGrpSpPr/>
        <p:nvPr/>
      </p:nvGrpSpPr>
      <p:grpSpPr>
        <a:xfrm>
          <a:off x="0" y="0"/>
          <a:ext cx="0" cy="0"/>
          <a:chOff x="0" y="0"/>
          <a:chExt cx="0" cy="0"/>
        </a:xfrm>
      </p:grpSpPr>
      <p:grpSp>
        <p:nvGrpSpPr>
          <p:cNvPr id="5208" name="Google Shape;5208;p56"/>
          <p:cNvGrpSpPr/>
          <p:nvPr/>
        </p:nvGrpSpPr>
        <p:grpSpPr>
          <a:xfrm flipH="1">
            <a:off x="615212" y="4019567"/>
            <a:ext cx="564098" cy="1025526"/>
            <a:chOff x="-3473725" y="3997825"/>
            <a:chExt cx="252325" cy="458725"/>
          </a:xfrm>
        </p:grpSpPr>
        <p:sp>
          <p:nvSpPr>
            <p:cNvPr id="5209" name="Google Shape;5209;p56"/>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56"/>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56"/>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2" name="Google Shape;5212;p56"/>
          <p:cNvGrpSpPr/>
          <p:nvPr/>
        </p:nvGrpSpPr>
        <p:grpSpPr>
          <a:xfrm>
            <a:off x="9190300" y="3608109"/>
            <a:ext cx="782580" cy="924219"/>
            <a:chOff x="-5785900" y="5132125"/>
            <a:chExt cx="337450" cy="398525"/>
          </a:xfrm>
        </p:grpSpPr>
        <p:sp>
          <p:nvSpPr>
            <p:cNvPr id="5213" name="Google Shape;5213;p56"/>
            <p:cNvSpPr/>
            <p:nvPr/>
          </p:nvSpPr>
          <p:spPr>
            <a:xfrm>
              <a:off x="-5705825" y="5340500"/>
              <a:ext cx="176900" cy="53275"/>
            </a:xfrm>
            <a:custGeom>
              <a:avLst/>
              <a:gdLst/>
              <a:ahLst/>
              <a:cxnLst/>
              <a:rect l="l" t="t" r="r" b="b"/>
              <a:pathLst>
                <a:path w="7076" h="2131" extrusionOk="0">
                  <a:moveTo>
                    <a:pt x="6780" y="544"/>
                  </a:moveTo>
                  <a:cubicBezTo>
                    <a:pt x="6609" y="436"/>
                    <a:pt x="6422" y="342"/>
                    <a:pt x="6236" y="280"/>
                  </a:cubicBezTo>
                  <a:cubicBezTo>
                    <a:pt x="5971" y="187"/>
                    <a:pt x="5707" y="125"/>
                    <a:pt x="5443" y="93"/>
                  </a:cubicBezTo>
                  <a:cubicBezTo>
                    <a:pt x="5163" y="47"/>
                    <a:pt x="4899" y="16"/>
                    <a:pt x="4619" y="16"/>
                  </a:cubicBezTo>
                  <a:cubicBezTo>
                    <a:pt x="4277" y="0"/>
                    <a:pt x="3950" y="0"/>
                    <a:pt x="3624" y="31"/>
                  </a:cubicBezTo>
                  <a:cubicBezTo>
                    <a:pt x="3546" y="31"/>
                    <a:pt x="3328" y="62"/>
                    <a:pt x="3188" y="78"/>
                  </a:cubicBezTo>
                  <a:cubicBezTo>
                    <a:pt x="3048" y="93"/>
                    <a:pt x="2908" y="109"/>
                    <a:pt x="2784" y="140"/>
                  </a:cubicBezTo>
                  <a:lnTo>
                    <a:pt x="2582" y="171"/>
                  </a:lnTo>
                  <a:cubicBezTo>
                    <a:pt x="2302" y="218"/>
                    <a:pt x="2037" y="280"/>
                    <a:pt x="1773" y="373"/>
                  </a:cubicBezTo>
                  <a:cubicBezTo>
                    <a:pt x="1509" y="451"/>
                    <a:pt x="1229" y="560"/>
                    <a:pt x="980" y="700"/>
                  </a:cubicBezTo>
                  <a:cubicBezTo>
                    <a:pt x="887" y="747"/>
                    <a:pt x="794" y="809"/>
                    <a:pt x="700" y="871"/>
                  </a:cubicBezTo>
                  <a:cubicBezTo>
                    <a:pt x="622" y="918"/>
                    <a:pt x="545" y="995"/>
                    <a:pt x="483" y="1058"/>
                  </a:cubicBezTo>
                  <a:cubicBezTo>
                    <a:pt x="436" y="1089"/>
                    <a:pt x="405" y="1120"/>
                    <a:pt x="374" y="1166"/>
                  </a:cubicBezTo>
                  <a:cubicBezTo>
                    <a:pt x="1" y="1711"/>
                    <a:pt x="1151" y="2130"/>
                    <a:pt x="2970" y="2099"/>
                  </a:cubicBezTo>
                  <a:cubicBezTo>
                    <a:pt x="4774" y="2068"/>
                    <a:pt x="6562" y="1617"/>
                    <a:pt x="6936" y="1073"/>
                  </a:cubicBezTo>
                  <a:cubicBezTo>
                    <a:pt x="7075" y="871"/>
                    <a:pt x="7013" y="700"/>
                    <a:pt x="6780" y="5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56"/>
            <p:cNvSpPr/>
            <p:nvPr/>
          </p:nvSpPr>
          <p:spPr>
            <a:xfrm>
              <a:off x="-5755975" y="5345550"/>
              <a:ext cx="276025" cy="78150"/>
            </a:xfrm>
            <a:custGeom>
              <a:avLst/>
              <a:gdLst/>
              <a:ahLst/>
              <a:cxnLst/>
              <a:rect l="l" t="t" r="r" b="b"/>
              <a:pathLst>
                <a:path w="11041" h="3126" extrusionOk="0">
                  <a:moveTo>
                    <a:pt x="10590" y="653"/>
                  </a:moveTo>
                  <a:cubicBezTo>
                    <a:pt x="9968" y="249"/>
                    <a:pt x="8584" y="0"/>
                    <a:pt x="6780" y="31"/>
                  </a:cubicBezTo>
                  <a:cubicBezTo>
                    <a:pt x="4168" y="63"/>
                    <a:pt x="1587" y="684"/>
                    <a:pt x="763" y="1462"/>
                  </a:cubicBezTo>
                  <a:cubicBezTo>
                    <a:pt x="700" y="1509"/>
                    <a:pt x="638" y="1571"/>
                    <a:pt x="592" y="1633"/>
                  </a:cubicBezTo>
                  <a:cubicBezTo>
                    <a:pt x="1" y="2473"/>
                    <a:pt x="1820" y="3126"/>
                    <a:pt x="4634" y="3079"/>
                  </a:cubicBezTo>
                  <a:cubicBezTo>
                    <a:pt x="7464" y="3048"/>
                    <a:pt x="10232" y="2317"/>
                    <a:pt x="10823" y="1478"/>
                  </a:cubicBezTo>
                  <a:cubicBezTo>
                    <a:pt x="11041" y="1167"/>
                    <a:pt x="10947" y="887"/>
                    <a:pt x="10590" y="653"/>
                  </a:cubicBezTo>
                  <a:close/>
                  <a:moveTo>
                    <a:pt x="4976" y="1897"/>
                  </a:moveTo>
                  <a:cubicBezTo>
                    <a:pt x="3157" y="1928"/>
                    <a:pt x="2007" y="1509"/>
                    <a:pt x="2380" y="980"/>
                  </a:cubicBezTo>
                  <a:cubicBezTo>
                    <a:pt x="2411" y="933"/>
                    <a:pt x="2442" y="902"/>
                    <a:pt x="2473" y="856"/>
                  </a:cubicBezTo>
                  <a:lnTo>
                    <a:pt x="2520" y="840"/>
                  </a:lnTo>
                  <a:lnTo>
                    <a:pt x="2582" y="809"/>
                  </a:lnTo>
                  <a:cubicBezTo>
                    <a:pt x="2628" y="793"/>
                    <a:pt x="2691" y="762"/>
                    <a:pt x="2737" y="747"/>
                  </a:cubicBezTo>
                  <a:cubicBezTo>
                    <a:pt x="2846" y="700"/>
                    <a:pt x="2986" y="653"/>
                    <a:pt x="3235" y="576"/>
                  </a:cubicBezTo>
                  <a:cubicBezTo>
                    <a:pt x="3608" y="482"/>
                    <a:pt x="3981" y="405"/>
                    <a:pt x="4354" y="342"/>
                  </a:cubicBezTo>
                  <a:cubicBezTo>
                    <a:pt x="4541" y="311"/>
                    <a:pt x="5039" y="234"/>
                    <a:pt x="5350" y="218"/>
                  </a:cubicBezTo>
                  <a:cubicBezTo>
                    <a:pt x="5707" y="171"/>
                    <a:pt x="6003" y="156"/>
                    <a:pt x="6594" y="140"/>
                  </a:cubicBezTo>
                  <a:cubicBezTo>
                    <a:pt x="7013" y="125"/>
                    <a:pt x="7418" y="140"/>
                    <a:pt x="7838" y="187"/>
                  </a:cubicBezTo>
                  <a:cubicBezTo>
                    <a:pt x="8149" y="202"/>
                    <a:pt x="8475" y="249"/>
                    <a:pt x="8770" y="342"/>
                  </a:cubicBezTo>
                  <a:lnTo>
                    <a:pt x="8770" y="342"/>
                  </a:lnTo>
                  <a:cubicBezTo>
                    <a:pt x="9004" y="498"/>
                    <a:pt x="9066" y="669"/>
                    <a:pt x="8926" y="871"/>
                  </a:cubicBezTo>
                  <a:cubicBezTo>
                    <a:pt x="8568" y="1415"/>
                    <a:pt x="6780" y="1882"/>
                    <a:pt x="4976" y="1897"/>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56"/>
            <p:cNvSpPr/>
            <p:nvPr/>
          </p:nvSpPr>
          <p:spPr>
            <a:xfrm>
              <a:off x="-5785900" y="5132125"/>
              <a:ext cx="337450" cy="291575"/>
            </a:xfrm>
            <a:custGeom>
              <a:avLst/>
              <a:gdLst/>
              <a:ahLst/>
              <a:cxnLst/>
              <a:rect l="l" t="t" r="r" b="b"/>
              <a:pathLst>
                <a:path w="13498" h="11663" extrusionOk="0">
                  <a:moveTo>
                    <a:pt x="13031" y="5816"/>
                  </a:moveTo>
                  <a:cubicBezTo>
                    <a:pt x="12968" y="5676"/>
                    <a:pt x="12875" y="5474"/>
                    <a:pt x="12813" y="5319"/>
                  </a:cubicBezTo>
                  <a:cubicBezTo>
                    <a:pt x="12735" y="5179"/>
                    <a:pt x="12642" y="4961"/>
                    <a:pt x="12564" y="4821"/>
                  </a:cubicBezTo>
                  <a:cubicBezTo>
                    <a:pt x="12502" y="4666"/>
                    <a:pt x="12378" y="4448"/>
                    <a:pt x="12284" y="4277"/>
                  </a:cubicBezTo>
                  <a:cubicBezTo>
                    <a:pt x="12067" y="3919"/>
                    <a:pt x="11849" y="3562"/>
                    <a:pt x="11600" y="3235"/>
                  </a:cubicBezTo>
                  <a:cubicBezTo>
                    <a:pt x="11087" y="2504"/>
                    <a:pt x="10481" y="1851"/>
                    <a:pt x="9796" y="1291"/>
                  </a:cubicBezTo>
                  <a:cubicBezTo>
                    <a:pt x="9656" y="1183"/>
                    <a:pt x="9485" y="1058"/>
                    <a:pt x="9346" y="965"/>
                  </a:cubicBezTo>
                  <a:cubicBezTo>
                    <a:pt x="9206" y="856"/>
                    <a:pt x="9035" y="763"/>
                    <a:pt x="8910" y="685"/>
                  </a:cubicBezTo>
                  <a:cubicBezTo>
                    <a:pt x="8661" y="545"/>
                    <a:pt x="8413" y="436"/>
                    <a:pt x="8164" y="327"/>
                  </a:cubicBezTo>
                  <a:cubicBezTo>
                    <a:pt x="7884" y="218"/>
                    <a:pt x="7604" y="141"/>
                    <a:pt x="7324" y="94"/>
                  </a:cubicBezTo>
                  <a:cubicBezTo>
                    <a:pt x="7060" y="32"/>
                    <a:pt x="6780" y="1"/>
                    <a:pt x="6516" y="1"/>
                  </a:cubicBezTo>
                  <a:cubicBezTo>
                    <a:pt x="6236" y="1"/>
                    <a:pt x="5940" y="16"/>
                    <a:pt x="5660" y="63"/>
                  </a:cubicBezTo>
                  <a:cubicBezTo>
                    <a:pt x="5396" y="125"/>
                    <a:pt x="5132" y="187"/>
                    <a:pt x="4867" y="281"/>
                  </a:cubicBezTo>
                  <a:cubicBezTo>
                    <a:pt x="4712" y="343"/>
                    <a:pt x="4572" y="405"/>
                    <a:pt x="4432" y="483"/>
                  </a:cubicBezTo>
                  <a:cubicBezTo>
                    <a:pt x="4308" y="545"/>
                    <a:pt x="4168" y="623"/>
                    <a:pt x="4043" y="669"/>
                  </a:cubicBezTo>
                  <a:cubicBezTo>
                    <a:pt x="3825" y="809"/>
                    <a:pt x="3608" y="965"/>
                    <a:pt x="3406" y="1120"/>
                  </a:cubicBezTo>
                  <a:cubicBezTo>
                    <a:pt x="3157" y="1338"/>
                    <a:pt x="2924" y="1556"/>
                    <a:pt x="2706" y="1789"/>
                  </a:cubicBezTo>
                  <a:cubicBezTo>
                    <a:pt x="2442" y="2069"/>
                    <a:pt x="2208" y="2364"/>
                    <a:pt x="1991" y="2675"/>
                  </a:cubicBezTo>
                  <a:cubicBezTo>
                    <a:pt x="1711" y="3064"/>
                    <a:pt x="1431" y="3562"/>
                    <a:pt x="1431" y="3562"/>
                  </a:cubicBezTo>
                  <a:cubicBezTo>
                    <a:pt x="1260" y="3888"/>
                    <a:pt x="1042" y="4339"/>
                    <a:pt x="887" y="4666"/>
                  </a:cubicBezTo>
                  <a:cubicBezTo>
                    <a:pt x="809" y="4868"/>
                    <a:pt x="638" y="5256"/>
                    <a:pt x="467" y="5801"/>
                  </a:cubicBezTo>
                  <a:cubicBezTo>
                    <a:pt x="358" y="6158"/>
                    <a:pt x="249" y="6516"/>
                    <a:pt x="171" y="6889"/>
                  </a:cubicBezTo>
                  <a:cubicBezTo>
                    <a:pt x="140" y="7029"/>
                    <a:pt x="109" y="7231"/>
                    <a:pt x="78" y="7371"/>
                  </a:cubicBezTo>
                  <a:cubicBezTo>
                    <a:pt x="63" y="7511"/>
                    <a:pt x="31" y="7713"/>
                    <a:pt x="16" y="7853"/>
                  </a:cubicBezTo>
                  <a:cubicBezTo>
                    <a:pt x="0" y="8009"/>
                    <a:pt x="0" y="8149"/>
                    <a:pt x="0" y="8257"/>
                  </a:cubicBezTo>
                  <a:cubicBezTo>
                    <a:pt x="0" y="8382"/>
                    <a:pt x="0" y="8506"/>
                    <a:pt x="0" y="8615"/>
                  </a:cubicBezTo>
                  <a:cubicBezTo>
                    <a:pt x="0" y="8724"/>
                    <a:pt x="16" y="8802"/>
                    <a:pt x="16" y="8879"/>
                  </a:cubicBezTo>
                  <a:cubicBezTo>
                    <a:pt x="78" y="9315"/>
                    <a:pt x="218" y="9735"/>
                    <a:pt x="451" y="10108"/>
                  </a:cubicBezTo>
                  <a:cubicBezTo>
                    <a:pt x="560" y="10279"/>
                    <a:pt x="700" y="10450"/>
                    <a:pt x="871" y="10590"/>
                  </a:cubicBezTo>
                  <a:cubicBezTo>
                    <a:pt x="918" y="10621"/>
                    <a:pt x="980" y="10683"/>
                    <a:pt x="1027" y="10714"/>
                  </a:cubicBezTo>
                  <a:cubicBezTo>
                    <a:pt x="1135" y="10792"/>
                    <a:pt x="1275" y="10885"/>
                    <a:pt x="1384" y="10947"/>
                  </a:cubicBezTo>
                  <a:cubicBezTo>
                    <a:pt x="1586" y="11056"/>
                    <a:pt x="1804" y="11150"/>
                    <a:pt x="2022" y="11227"/>
                  </a:cubicBezTo>
                  <a:cubicBezTo>
                    <a:pt x="2333" y="11336"/>
                    <a:pt x="2628" y="11414"/>
                    <a:pt x="2955" y="11476"/>
                  </a:cubicBezTo>
                  <a:cubicBezTo>
                    <a:pt x="3064" y="11492"/>
                    <a:pt x="3204" y="11523"/>
                    <a:pt x="3297" y="11538"/>
                  </a:cubicBezTo>
                  <a:cubicBezTo>
                    <a:pt x="3530" y="11569"/>
                    <a:pt x="3825" y="11601"/>
                    <a:pt x="4043" y="11616"/>
                  </a:cubicBezTo>
                  <a:cubicBezTo>
                    <a:pt x="4199" y="11632"/>
                    <a:pt x="4370" y="11647"/>
                    <a:pt x="4587" y="11663"/>
                  </a:cubicBezTo>
                  <a:lnTo>
                    <a:pt x="4587" y="11585"/>
                  </a:lnTo>
                  <a:cubicBezTo>
                    <a:pt x="2504" y="11461"/>
                    <a:pt x="1291" y="10885"/>
                    <a:pt x="1789" y="10170"/>
                  </a:cubicBezTo>
                  <a:cubicBezTo>
                    <a:pt x="2177" y="9610"/>
                    <a:pt x="3530" y="9113"/>
                    <a:pt x="5209" y="8817"/>
                  </a:cubicBezTo>
                  <a:cubicBezTo>
                    <a:pt x="6251" y="8662"/>
                    <a:pt x="7309" y="8584"/>
                    <a:pt x="8366" y="8568"/>
                  </a:cubicBezTo>
                  <a:cubicBezTo>
                    <a:pt x="10963" y="8584"/>
                    <a:pt x="12580" y="9206"/>
                    <a:pt x="12020" y="10015"/>
                  </a:cubicBezTo>
                  <a:cubicBezTo>
                    <a:pt x="11693" y="10481"/>
                    <a:pt x="10714" y="10901"/>
                    <a:pt x="9423" y="11196"/>
                  </a:cubicBezTo>
                  <a:lnTo>
                    <a:pt x="9454" y="11258"/>
                  </a:lnTo>
                  <a:cubicBezTo>
                    <a:pt x="9719" y="11212"/>
                    <a:pt x="9921" y="11150"/>
                    <a:pt x="10014" y="11134"/>
                  </a:cubicBezTo>
                  <a:cubicBezTo>
                    <a:pt x="10232" y="11072"/>
                    <a:pt x="10512" y="10994"/>
                    <a:pt x="10714" y="10916"/>
                  </a:cubicBezTo>
                  <a:cubicBezTo>
                    <a:pt x="10823" y="10885"/>
                    <a:pt x="10963" y="10839"/>
                    <a:pt x="11071" y="10792"/>
                  </a:cubicBezTo>
                  <a:cubicBezTo>
                    <a:pt x="11180" y="10761"/>
                    <a:pt x="11336" y="10699"/>
                    <a:pt x="11445" y="10652"/>
                  </a:cubicBezTo>
                  <a:cubicBezTo>
                    <a:pt x="11600" y="10574"/>
                    <a:pt x="11818" y="10481"/>
                    <a:pt x="11973" y="10388"/>
                  </a:cubicBezTo>
                  <a:cubicBezTo>
                    <a:pt x="12082" y="10325"/>
                    <a:pt x="12222" y="10248"/>
                    <a:pt x="12331" y="10170"/>
                  </a:cubicBezTo>
                  <a:cubicBezTo>
                    <a:pt x="12424" y="10108"/>
                    <a:pt x="12518" y="10030"/>
                    <a:pt x="12611" y="9952"/>
                  </a:cubicBezTo>
                  <a:cubicBezTo>
                    <a:pt x="12704" y="9859"/>
                    <a:pt x="12813" y="9750"/>
                    <a:pt x="12906" y="9641"/>
                  </a:cubicBezTo>
                  <a:cubicBezTo>
                    <a:pt x="12953" y="9595"/>
                    <a:pt x="13000" y="9532"/>
                    <a:pt x="13031" y="9486"/>
                  </a:cubicBezTo>
                  <a:cubicBezTo>
                    <a:pt x="13202" y="9253"/>
                    <a:pt x="13311" y="8988"/>
                    <a:pt x="13388" y="8724"/>
                  </a:cubicBezTo>
                  <a:cubicBezTo>
                    <a:pt x="13435" y="8584"/>
                    <a:pt x="13451" y="8444"/>
                    <a:pt x="13466" y="8304"/>
                  </a:cubicBezTo>
                  <a:cubicBezTo>
                    <a:pt x="13482" y="8149"/>
                    <a:pt x="13497" y="8009"/>
                    <a:pt x="13497" y="7853"/>
                  </a:cubicBezTo>
                  <a:cubicBezTo>
                    <a:pt x="13497" y="7604"/>
                    <a:pt x="13466" y="7371"/>
                    <a:pt x="13419" y="7138"/>
                  </a:cubicBezTo>
                  <a:cubicBezTo>
                    <a:pt x="13388" y="7013"/>
                    <a:pt x="13357" y="6842"/>
                    <a:pt x="13326" y="6718"/>
                  </a:cubicBezTo>
                  <a:cubicBezTo>
                    <a:pt x="13248" y="6454"/>
                    <a:pt x="13124" y="6081"/>
                    <a:pt x="13031" y="5816"/>
                  </a:cubicBezTo>
                  <a:close/>
                </a:path>
              </a:pathLst>
            </a:custGeom>
            <a:gradFill>
              <a:gsLst>
                <a:gs pos="0">
                  <a:schemeClr val="accen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56"/>
            <p:cNvSpPr/>
            <p:nvPr/>
          </p:nvSpPr>
          <p:spPr>
            <a:xfrm>
              <a:off x="-5686825" y="5485475"/>
              <a:ext cx="168225" cy="45175"/>
            </a:xfrm>
            <a:custGeom>
              <a:avLst/>
              <a:gdLst/>
              <a:ahLst/>
              <a:cxnLst/>
              <a:rect l="l" t="t" r="r" b="b"/>
              <a:pathLst>
                <a:path w="6729" h="1807" extrusionOk="0">
                  <a:moveTo>
                    <a:pt x="4098" y="1"/>
                  </a:moveTo>
                  <a:cubicBezTo>
                    <a:pt x="4065" y="1"/>
                    <a:pt x="4032" y="1"/>
                    <a:pt x="3999" y="1"/>
                  </a:cubicBezTo>
                  <a:cubicBezTo>
                    <a:pt x="2319" y="32"/>
                    <a:pt x="687" y="452"/>
                    <a:pt x="345" y="950"/>
                  </a:cubicBezTo>
                  <a:cubicBezTo>
                    <a:pt x="0" y="1428"/>
                    <a:pt x="981" y="1807"/>
                    <a:pt x="2539" y="1807"/>
                  </a:cubicBezTo>
                  <a:cubicBezTo>
                    <a:pt x="2599" y="1807"/>
                    <a:pt x="2661" y="1806"/>
                    <a:pt x="2724" y="1805"/>
                  </a:cubicBezTo>
                  <a:cubicBezTo>
                    <a:pt x="4387" y="1789"/>
                    <a:pt x="6036" y="1354"/>
                    <a:pt x="6378" y="856"/>
                  </a:cubicBezTo>
                  <a:cubicBezTo>
                    <a:pt x="6728" y="369"/>
                    <a:pt x="5705"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56"/>
            <p:cNvSpPr/>
            <p:nvPr/>
          </p:nvSpPr>
          <p:spPr>
            <a:xfrm>
              <a:off x="-5680175" y="5349050"/>
              <a:ext cx="153975" cy="164850"/>
            </a:xfrm>
            <a:custGeom>
              <a:avLst/>
              <a:gdLst/>
              <a:ahLst/>
              <a:cxnLst/>
              <a:rect l="l" t="t" r="r" b="b"/>
              <a:pathLst>
                <a:path w="6159" h="6594" extrusionOk="0">
                  <a:moveTo>
                    <a:pt x="3562" y="0"/>
                  </a:moveTo>
                  <a:cubicBezTo>
                    <a:pt x="2971" y="16"/>
                    <a:pt x="2675" y="31"/>
                    <a:pt x="2318" y="78"/>
                  </a:cubicBezTo>
                  <a:cubicBezTo>
                    <a:pt x="2007" y="94"/>
                    <a:pt x="1509" y="171"/>
                    <a:pt x="1322" y="202"/>
                  </a:cubicBezTo>
                  <a:cubicBezTo>
                    <a:pt x="1120" y="234"/>
                    <a:pt x="934" y="265"/>
                    <a:pt x="700" y="327"/>
                  </a:cubicBezTo>
                  <a:cubicBezTo>
                    <a:pt x="685" y="342"/>
                    <a:pt x="654" y="358"/>
                    <a:pt x="638" y="389"/>
                  </a:cubicBezTo>
                  <a:cubicBezTo>
                    <a:pt x="623" y="420"/>
                    <a:pt x="607" y="451"/>
                    <a:pt x="607" y="482"/>
                  </a:cubicBezTo>
                  <a:cubicBezTo>
                    <a:pt x="405" y="2519"/>
                    <a:pt x="203" y="4556"/>
                    <a:pt x="1" y="6593"/>
                  </a:cubicBezTo>
                  <a:cubicBezTo>
                    <a:pt x="1" y="6531"/>
                    <a:pt x="32" y="6484"/>
                    <a:pt x="63" y="6438"/>
                  </a:cubicBezTo>
                  <a:cubicBezTo>
                    <a:pt x="421" y="5925"/>
                    <a:pt x="2053" y="5505"/>
                    <a:pt x="3717" y="5489"/>
                  </a:cubicBezTo>
                  <a:cubicBezTo>
                    <a:pt x="5085" y="5458"/>
                    <a:pt x="6065" y="5722"/>
                    <a:pt x="6158" y="6096"/>
                  </a:cubicBezTo>
                  <a:lnTo>
                    <a:pt x="4572" y="156"/>
                  </a:lnTo>
                  <a:cubicBezTo>
                    <a:pt x="4557" y="94"/>
                    <a:pt x="4510" y="47"/>
                    <a:pt x="4448" y="16"/>
                  </a:cubicBezTo>
                  <a:cubicBezTo>
                    <a:pt x="4121" y="0"/>
                    <a:pt x="3795" y="0"/>
                    <a:pt x="3562" y="0"/>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56"/>
            <p:cNvSpPr/>
            <p:nvPr/>
          </p:nvSpPr>
          <p:spPr>
            <a:xfrm>
              <a:off x="-5666950" y="5349050"/>
              <a:ext cx="106150" cy="30350"/>
            </a:xfrm>
            <a:custGeom>
              <a:avLst/>
              <a:gdLst/>
              <a:ahLst/>
              <a:cxnLst/>
              <a:rect l="l" t="t" r="r" b="b"/>
              <a:pathLst>
                <a:path w="4246" h="1214" extrusionOk="0">
                  <a:moveTo>
                    <a:pt x="3033" y="0"/>
                  </a:moveTo>
                  <a:cubicBezTo>
                    <a:pt x="2442" y="16"/>
                    <a:pt x="2146" y="31"/>
                    <a:pt x="1789" y="78"/>
                  </a:cubicBezTo>
                  <a:cubicBezTo>
                    <a:pt x="1478" y="94"/>
                    <a:pt x="980" y="171"/>
                    <a:pt x="793" y="202"/>
                  </a:cubicBezTo>
                  <a:cubicBezTo>
                    <a:pt x="591" y="234"/>
                    <a:pt x="405" y="265"/>
                    <a:pt x="171" y="327"/>
                  </a:cubicBezTo>
                  <a:cubicBezTo>
                    <a:pt x="156" y="342"/>
                    <a:pt x="125" y="358"/>
                    <a:pt x="109" y="389"/>
                  </a:cubicBezTo>
                  <a:cubicBezTo>
                    <a:pt x="94" y="420"/>
                    <a:pt x="78" y="451"/>
                    <a:pt x="78" y="482"/>
                  </a:cubicBezTo>
                  <a:cubicBezTo>
                    <a:pt x="47" y="731"/>
                    <a:pt x="32" y="964"/>
                    <a:pt x="0" y="1213"/>
                  </a:cubicBezTo>
                  <a:cubicBezTo>
                    <a:pt x="78" y="1182"/>
                    <a:pt x="171" y="1151"/>
                    <a:pt x="280" y="1104"/>
                  </a:cubicBezTo>
                  <a:cubicBezTo>
                    <a:pt x="545" y="1027"/>
                    <a:pt x="809" y="964"/>
                    <a:pt x="1073" y="918"/>
                  </a:cubicBezTo>
                  <a:lnTo>
                    <a:pt x="1291" y="871"/>
                  </a:lnTo>
                  <a:cubicBezTo>
                    <a:pt x="1415" y="855"/>
                    <a:pt x="1571" y="840"/>
                    <a:pt x="1695" y="824"/>
                  </a:cubicBezTo>
                  <a:cubicBezTo>
                    <a:pt x="1820" y="809"/>
                    <a:pt x="2053" y="778"/>
                    <a:pt x="2131" y="778"/>
                  </a:cubicBezTo>
                  <a:cubicBezTo>
                    <a:pt x="2322" y="760"/>
                    <a:pt x="2513" y="752"/>
                    <a:pt x="2705" y="752"/>
                  </a:cubicBezTo>
                  <a:cubicBezTo>
                    <a:pt x="2840" y="752"/>
                    <a:pt x="2975" y="756"/>
                    <a:pt x="3110" y="762"/>
                  </a:cubicBezTo>
                  <a:cubicBezTo>
                    <a:pt x="3390" y="762"/>
                    <a:pt x="3670" y="793"/>
                    <a:pt x="3950" y="824"/>
                  </a:cubicBezTo>
                  <a:cubicBezTo>
                    <a:pt x="4059" y="855"/>
                    <a:pt x="4152" y="871"/>
                    <a:pt x="4245" y="887"/>
                  </a:cubicBezTo>
                  <a:lnTo>
                    <a:pt x="4043" y="171"/>
                  </a:lnTo>
                  <a:cubicBezTo>
                    <a:pt x="4028" y="109"/>
                    <a:pt x="3981" y="47"/>
                    <a:pt x="3919" y="16"/>
                  </a:cubicBezTo>
                  <a:cubicBezTo>
                    <a:pt x="3592" y="0"/>
                    <a:pt x="3266" y="0"/>
                    <a:pt x="3033" y="0"/>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56"/>
            <p:cNvSpPr/>
            <p:nvPr/>
          </p:nvSpPr>
          <p:spPr>
            <a:xfrm>
              <a:off x="-5658400" y="5250700"/>
              <a:ext cx="127525" cy="99925"/>
            </a:xfrm>
            <a:custGeom>
              <a:avLst/>
              <a:gdLst/>
              <a:ahLst/>
              <a:cxnLst/>
              <a:rect l="l" t="t" r="r" b="b"/>
              <a:pathLst>
                <a:path w="5101" h="3997" extrusionOk="0">
                  <a:moveTo>
                    <a:pt x="4603" y="3561"/>
                  </a:moveTo>
                  <a:cubicBezTo>
                    <a:pt x="5101" y="2395"/>
                    <a:pt x="4556" y="1027"/>
                    <a:pt x="3390" y="513"/>
                  </a:cubicBezTo>
                  <a:cubicBezTo>
                    <a:pt x="2224" y="0"/>
                    <a:pt x="856" y="513"/>
                    <a:pt x="327" y="1680"/>
                  </a:cubicBezTo>
                  <a:cubicBezTo>
                    <a:pt x="1" y="2457"/>
                    <a:pt x="140" y="3359"/>
                    <a:pt x="685" y="3996"/>
                  </a:cubicBezTo>
                  <a:cubicBezTo>
                    <a:pt x="1555" y="3888"/>
                    <a:pt x="2411" y="3841"/>
                    <a:pt x="3281" y="3825"/>
                  </a:cubicBezTo>
                  <a:cubicBezTo>
                    <a:pt x="3686" y="3825"/>
                    <a:pt x="4074" y="3841"/>
                    <a:pt x="4432" y="3872"/>
                  </a:cubicBezTo>
                  <a:cubicBezTo>
                    <a:pt x="4494" y="3779"/>
                    <a:pt x="4556" y="3670"/>
                    <a:pt x="4603" y="356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56"/>
            <p:cNvSpPr/>
            <p:nvPr/>
          </p:nvSpPr>
          <p:spPr>
            <a:xfrm>
              <a:off x="-5547600" y="5169450"/>
              <a:ext cx="79700" cy="108100"/>
            </a:xfrm>
            <a:custGeom>
              <a:avLst/>
              <a:gdLst/>
              <a:ahLst/>
              <a:cxnLst/>
              <a:rect l="l" t="t" r="r" b="b"/>
              <a:pathLst>
                <a:path w="3188" h="4324" extrusionOk="0">
                  <a:moveTo>
                    <a:pt x="3032" y="3328"/>
                  </a:moveTo>
                  <a:cubicBezTo>
                    <a:pt x="2954" y="3157"/>
                    <a:pt x="2846" y="2955"/>
                    <a:pt x="2752" y="2784"/>
                  </a:cubicBezTo>
                  <a:cubicBezTo>
                    <a:pt x="2535" y="2426"/>
                    <a:pt x="2317" y="2069"/>
                    <a:pt x="2068" y="1742"/>
                  </a:cubicBezTo>
                  <a:cubicBezTo>
                    <a:pt x="1617" y="1105"/>
                    <a:pt x="1104" y="514"/>
                    <a:pt x="513" y="1"/>
                  </a:cubicBezTo>
                  <a:cubicBezTo>
                    <a:pt x="78" y="529"/>
                    <a:pt x="0" y="1493"/>
                    <a:pt x="373" y="2426"/>
                  </a:cubicBezTo>
                  <a:cubicBezTo>
                    <a:pt x="855" y="3623"/>
                    <a:pt x="1897" y="4323"/>
                    <a:pt x="2706" y="3997"/>
                  </a:cubicBezTo>
                  <a:cubicBezTo>
                    <a:pt x="2892" y="3919"/>
                    <a:pt x="3063" y="3795"/>
                    <a:pt x="3188" y="3623"/>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56"/>
            <p:cNvSpPr/>
            <p:nvPr/>
          </p:nvSpPr>
          <p:spPr>
            <a:xfrm>
              <a:off x="-5762575" y="5172550"/>
              <a:ext cx="86700" cy="112375"/>
            </a:xfrm>
            <a:custGeom>
              <a:avLst/>
              <a:gdLst/>
              <a:ahLst/>
              <a:cxnLst/>
              <a:rect l="l" t="t" r="r" b="b"/>
              <a:pathLst>
                <a:path w="3468" h="4495" extrusionOk="0">
                  <a:moveTo>
                    <a:pt x="2519" y="110"/>
                  </a:moveTo>
                  <a:cubicBezTo>
                    <a:pt x="2333" y="16"/>
                    <a:pt x="2115" y="1"/>
                    <a:pt x="1913" y="32"/>
                  </a:cubicBezTo>
                  <a:cubicBezTo>
                    <a:pt x="1866" y="79"/>
                    <a:pt x="1820" y="141"/>
                    <a:pt x="1773" y="187"/>
                  </a:cubicBezTo>
                  <a:cubicBezTo>
                    <a:pt x="1509" y="467"/>
                    <a:pt x="1275" y="763"/>
                    <a:pt x="1058" y="1074"/>
                  </a:cubicBezTo>
                  <a:cubicBezTo>
                    <a:pt x="778" y="1463"/>
                    <a:pt x="513" y="1945"/>
                    <a:pt x="498" y="1960"/>
                  </a:cubicBezTo>
                  <a:cubicBezTo>
                    <a:pt x="342" y="2240"/>
                    <a:pt x="156" y="2629"/>
                    <a:pt x="0" y="2955"/>
                  </a:cubicBezTo>
                  <a:cubicBezTo>
                    <a:pt x="47" y="3515"/>
                    <a:pt x="296" y="3982"/>
                    <a:pt x="716" y="4168"/>
                  </a:cubicBezTo>
                  <a:cubicBezTo>
                    <a:pt x="1462" y="4495"/>
                    <a:pt x="2473" y="3857"/>
                    <a:pt x="2970" y="2722"/>
                  </a:cubicBezTo>
                  <a:cubicBezTo>
                    <a:pt x="3468" y="1602"/>
                    <a:pt x="3266" y="421"/>
                    <a:pt x="2519" y="110"/>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56"/>
            <p:cNvSpPr/>
            <p:nvPr/>
          </p:nvSpPr>
          <p:spPr>
            <a:xfrm>
              <a:off x="-5785900" y="5328825"/>
              <a:ext cx="43950" cy="75050"/>
            </a:xfrm>
            <a:custGeom>
              <a:avLst/>
              <a:gdLst/>
              <a:ahLst/>
              <a:cxnLst/>
              <a:rect l="l" t="t" r="r" b="b"/>
              <a:pathLst>
                <a:path w="1758" h="3002" extrusionOk="0">
                  <a:moveTo>
                    <a:pt x="31" y="1"/>
                  </a:moveTo>
                  <a:lnTo>
                    <a:pt x="31" y="1"/>
                  </a:lnTo>
                  <a:cubicBezTo>
                    <a:pt x="31" y="125"/>
                    <a:pt x="0" y="281"/>
                    <a:pt x="0" y="405"/>
                  </a:cubicBezTo>
                  <a:cubicBezTo>
                    <a:pt x="0" y="514"/>
                    <a:pt x="0" y="638"/>
                    <a:pt x="0" y="747"/>
                  </a:cubicBezTo>
                  <a:cubicBezTo>
                    <a:pt x="0" y="856"/>
                    <a:pt x="16" y="949"/>
                    <a:pt x="31" y="1011"/>
                  </a:cubicBezTo>
                  <a:cubicBezTo>
                    <a:pt x="78" y="1447"/>
                    <a:pt x="234" y="1867"/>
                    <a:pt x="451" y="2240"/>
                  </a:cubicBezTo>
                  <a:cubicBezTo>
                    <a:pt x="576" y="2411"/>
                    <a:pt x="716" y="2582"/>
                    <a:pt x="871" y="2722"/>
                  </a:cubicBezTo>
                  <a:cubicBezTo>
                    <a:pt x="918" y="2753"/>
                    <a:pt x="980" y="2815"/>
                    <a:pt x="1027" y="2846"/>
                  </a:cubicBezTo>
                  <a:cubicBezTo>
                    <a:pt x="1073" y="2893"/>
                    <a:pt x="1182" y="2955"/>
                    <a:pt x="1260" y="3002"/>
                  </a:cubicBezTo>
                  <a:lnTo>
                    <a:pt x="1260" y="2971"/>
                  </a:lnTo>
                  <a:cubicBezTo>
                    <a:pt x="1757" y="1851"/>
                    <a:pt x="1213" y="514"/>
                    <a:pt x="31" y="1"/>
                  </a:cubicBezTo>
                  <a:close/>
                </a:path>
              </a:pathLst>
            </a:custGeom>
            <a:solidFill>
              <a:srgbClr val="B6C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56"/>
            <p:cNvSpPr/>
            <p:nvPr/>
          </p:nvSpPr>
          <p:spPr>
            <a:xfrm>
              <a:off x="-5756753" y="5188096"/>
              <a:ext cx="86708" cy="101593"/>
            </a:xfrm>
            <a:custGeom>
              <a:avLst/>
              <a:gdLst/>
              <a:ahLst/>
              <a:cxnLst/>
              <a:rect l="l" t="t" r="r" b="b"/>
              <a:pathLst>
                <a:path w="3484" h="5381" extrusionOk="0">
                  <a:moveTo>
                    <a:pt x="3033" y="3111"/>
                  </a:moveTo>
                  <a:cubicBezTo>
                    <a:pt x="2582" y="4479"/>
                    <a:pt x="1649" y="5381"/>
                    <a:pt x="934" y="5132"/>
                  </a:cubicBezTo>
                  <a:cubicBezTo>
                    <a:pt x="218" y="4899"/>
                    <a:pt x="1" y="3608"/>
                    <a:pt x="436" y="2256"/>
                  </a:cubicBezTo>
                  <a:cubicBezTo>
                    <a:pt x="887" y="903"/>
                    <a:pt x="1835" y="1"/>
                    <a:pt x="2551" y="234"/>
                  </a:cubicBezTo>
                  <a:cubicBezTo>
                    <a:pt x="3266" y="467"/>
                    <a:pt x="3484" y="1758"/>
                    <a:pt x="3033" y="3111"/>
                  </a:cubicBezTo>
                  <a:close/>
                </a:path>
              </a:pathLst>
            </a:custGeom>
            <a:gradFill>
              <a:gsLst>
                <a:gs pos="0">
                  <a:srgbClr val="FFFFFF">
                    <a:alpha val="22745"/>
                    <a:alpha val="22750"/>
                  </a:srgbClr>
                </a:gs>
                <a:gs pos="100000">
                  <a:srgbClr val="B3B3B3">
                    <a:alpha val="21960"/>
                    <a:alpha val="2275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56"/>
            <p:cNvSpPr/>
            <p:nvPr/>
          </p:nvSpPr>
          <p:spPr>
            <a:xfrm>
              <a:off x="-5511075" y="5232025"/>
              <a:ext cx="54075" cy="109650"/>
            </a:xfrm>
            <a:custGeom>
              <a:avLst/>
              <a:gdLst/>
              <a:ahLst/>
              <a:cxnLst/>
              <a:rect l="l" t="t" r="r" b="b"/>
              <a:pathLst>
                <a:path w="2163" h="4386" extrusionOk="0">
                  <a:moveTo>
                    <a:pt x="467" y="2411"/>
                  </a:moveTo>
                  <a:cubicBezTo>
                    <a:pt x="63" y="1260"/>
                    <a:pt x="1" y="234"/>
                    <a:pt x="327" y="125"/>
                  </a:cubicBezTo>
                  <a:cubicBezTo>
                    <a:pt x="669" y="1"/>
                    <a:pt x="1276" y="825"/>
                    <a:pt x="1696" y="1976"/>
                  </a:cubicBezTo>
                  <a:cubicBezTo>
                    <a:pt x="2115" y="3111"/>
                    <a:pt x="2162" y="4137"/>
                    <a:pt x="1836" y="4261"/>
                  </a:cubicBezTo>
                  <a:cubicBezTo>
                    <a:pt x="1493" y="4386"/>
                    <a:pt x="887" y="3562"/>
                    <a:pt x="467" y="241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5" name="Google Shape;5225;p56"/>
          <p:cNvGrpSpPr/>
          <p:nvPr/>
        </p:nvGrpSpPr>
        <p:grpSpPr>
          <a:xfrm>
            <a:off x="9738448" y="3261052"/>
            <a:ext cx="1367631" cy="1618326"/>
            <a:chOff x="-7640150" y="4203850"/>
            <a:chExt cx="589725" cy="697825"/>
          </a:xfrm>
        </p:grpSpPr>
        <p:sp>
          <p:nvSpPr>
            <p:cNvPr id="5226" name="Google Shape;5226;p56"/>
            <p:cNvSpPr/>
            <p:nvPr/>
          </p:nvSpPr>
          <p:spPr>
            <a:xfrm>
              <a:off x="-7517325" y="4561075"/>
              <a:ext cx="308300" cy="108875"/>
            </a:xfrm>
            <a:custGeom>
              <a:avLst/>
              <a:gdLst/>
              <a:ahLst/>
              <a:cxnLst/>
              <a:rect l="l" t="t" r="r" b="b"/>
              <a:pathLst>
                <a:path w="12332" h="4355" extrusionOk="0">
                  <a:moveTo>
                    <a:pt x="12005" y="2660"/>
                  </a:moveTo>
                  <a:cubicBezTo>
                    <a:pt x="11771" y="2395"/>
                    <a:pt x="11492" y="2162"/>
                    <a:pt x="11212" y="1960"/>
                  </a:cubicBezTo>
                  <a:cubicBezTo>
                    <a:pt x="10823" y="1680"/>
                    <a:pt x="10403" y="1447"/>
                    <a:pt x="9968" y="1260"/>
                  </a:cubicBezTo>
                  <a:cubicBezTo>
                    <a:pt x="9517" y="1058"/>
                    <a:pt x="9066" y="887"/>
                    <a:pt x="8599" y="747"/>
                  </a:cubicBezTo>
                  <a:cubicBezTo>
                    <a:pt x="8055" y="561"/>
                    <a:pt x="7495" y="421"/>
                    <a:pt x="6920" y="312"/>
                  </a:cubicBezTo>
                  <a:cubicBezTo>
                    <a:pt x="6796" y="296"/>
                    <a:pt x="6423" y="219"/>
                    <a:pt x="6174" y="187"/>
                  </a:cubicBezTo>
                  <a:cubicBezTo>
                    <a:pt x="5940" y="156"/>
                    <a:pt x="5676" y="110"/>
                    <a:pt x="5458" y="94"/>
                  </a:cubicBezTo>
                  <a:lnTo>
                    <a:pt x="5085" y="63"/>
                  </a:lnTo>
                  <a:cubicBezTo>
                    <a:pt x="4603" y="16"/>
                    <a:pt x="4121" y="1"/>
                    <a:pt x="3639" y="16"/>
                  </a:cubicBezTo>
                  <a:cubicBezTo>
                    <a:pt x="3142" y="32"/>
                    <a:pt x="2644" y="94"/>
                    <a:pt x="2162" y="203"/>
                  </a:cubicBezTo>
                  <a:cubicBezTo>
                    <a:pt x="1960" y="250"/>
                    <a:pt x="1773" y="296"/>
                    <a:pt x="1587" y="374"/>
                  </a:cubicBezTo>
                  <a:cubicBezTo>
                    <a:pt x="1447" y="421"/>
                    <a:pt x="1260" y="498"/>
                    <a:pt x="1136" y="561"/>
                  </a:cubicBezTo>
                  <a:cubicBezTo>
                    <a:pt x="1042" y="607"/>
                    <a:pt x="980" y="654"/>
                    <a:pt x="903" y="716"/>
                  </a:cubicBezTo>
                  <a:cubicBezTo>
                    <a:pt x="1" y="1447"/>
                    <a:pt x="1773" y="2691"/>
                    <a:pt x="4836" y="3499"/>
                  </a:cubicBezTo>
                  <a:cubicBezTo>
                    <a:pt x="7915" y="4293"/>
                    <a:pt x="11134" y="4355"/>
                    <a:pt x="12036" y="3624"/>
                  </a:cubicBezTo>
                  <a:cubicBezTo>
                    <a:pt x="12331" y="3360"/>
                    <a:pt x="12316" y="3017"/>
                    <a:pt x="12005" y="26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56"/>
            <p:cNvSpPr/>
            <p:nvPr/>
          </p:nvSpPr>
          <p:spPr>
            <a:xfrm>
              <a:off x="-7612950" y="4557975"/>
              <a:ext cx="480900" cy="169900"/>
            </a:xfrm>
            <a:custGeom>
              <a:avLst/>
              <a:gdLst/>
              <a:ahLst/>
              <a:cxnLst/>
              <a:rect l="l" t="t" r="r" b="b"/>
              <a:pathLst>
                <a:path w="19236" h="6796" extrusionOk="0">
                  <a:moveTo>
                    <a:pt x="18706" y="4168"/>
                  </a:moveTo>
                  <a:cubicBezTo>
                    <a:pt x="17867" y="3188"/>
                    <a:pt x="15643" y="2100"/>
                    <a:pt x="12595" y="1307"/>
                  </a:cubicBezTo>
                  <a:cubicBezTo>
                    <a:pt x="8148" y="140"/>
                    <a:pt x="3499" y="1"/>
                    <a:pt x="1742" y="902"/>
                  </a:cubicBezTo>
                  <a:cubicBezTo>
                    <a:pt x="1618" y="965"/>
                    <a:pt x="1509" y="1027"/>
                    <a:pt x="1400" y="1120"/>
                  </a:cubicBezTo>
                  <a:cubicBezTo>
                    <a:pt x="1" y="2271"/>
                    <a:pt x="2753" y="4214"/>
                    <a:pt x="7542" y="5458"/>
                  </a:cubicBezTo>
                  <a:cubicBezTo>
                    <a:pt x="12316" y="6718"/>
                    <a:pt x="17322" y="6796"/>
                    <a:pt x="18722" y="5660"/>
                  </a:cubicBezTo>
                  <a:cubicBezTo>
                    <a:pt x="19235" y="5241"/>
                    <a:pt x="19188" y="4712"/>
                    <a:pt x="18706" y="4168"/>
                  </a:cubicBezTo>
                  <a:close/>
                  <a:moveTo>
                    <a:pt x="8646" y="3623"/>
                  </a:moveTo>
                  <a:cubicBezTo>
                    <a:pt x="5583" y="2815"/>
                    <a:pt x="3810" y="1571"/>
                    <a:pt x="4712" y="840"/>
                  </a:cubicBezTo>
                  <a:cubicBezTo>
                    <a:pt x="4774" y="794"/>
                    <a:pt x="4852" y="747"/>
                    <a:pt x="4930" y="700"/>
                  </a:cubicBezTo>
                  <a:cubicBezTo>
                    <a:pt x="4945" y="700"/>
                    <a:pt x="4976" y="685"/>
                    <a:pt x="5007" y="685"/>
                  </a:cubicBezTo>
                  <a:cubicBezTo>
                    <a:pt x="5023" y="685"/>
                    <a:pt x="5085" y="669"/>
                    <a:pt x="5116" y="654"/>
                  </a:cubicBezTo>
                  <a:cubicBezTo>
                    <a:pt x="5210" y="638"/>
                    <a:pt x="5334" y="622"/>
                    <a:pt x="5427" y="622"/>
                  </a:cubicBezTo>
                  <a:cubicBezTo>
                    <a:pt x="5614" y="607"/>
                    <a:pt x="5894" y="591"/>
                    <a:pt x="6345" y="591"/>
                  </a:cubicBezTo>
                  <a:cubicBezTo>
                    <a:pt x="7169" y="591"/>
                    <a:pt x="7837" y="654"/>
                    <a:pt x="8335" y="700"/>
                  </a:cubicBezTo>
                  <a:cubicBezTo>
                    <a:pt x="8677" y="731"/>
                    <a:pt x="9548" y="840"/>
                    <a:pt x="10076" y="949"/>
                  </a:cubicBezTo>
                  <a:cubicBezTo>
                    <a:pt x="10714" y="1058"/>
                    <a:pt x="11212" y="1151"/>
                    <a:pt x="12238" y="1415"/>
                  </a:cubicBezTo>
                  <a:cubicBezTo>
                    <a:pt x="12938" y="1587"/>
                    <a:pt x="13622" y="1804"/>
                    <a:pt x="14306" y="2069"/>
                  </a:cubicBezTo>
                  <a:cubicBezTo>
                    <a:pt x="14835" y="2240"/>
                    <a:pt x="15348" y="2488"/>
                    <a:pt x="15814" y="2784"/>
                  </a:cubicBezTo>
                  <a:cubicBezTo>
                    <a:pt x="15830" y="2784"/>
                    <a:pt x="15830" y="2784"/>
                    <a:pt x="15830" y="2784"/>
                  </a:cubicBezTo>
                  <a:lnTo>
                    <a:pt x="15830" y="2784"/>
                  </a:lnTo>
                  <a:cubicBezTo>
                    <a:pt x="16141" y="3141"/>
                    <a:pt x="16172" y="3468"/>
                    <a:pt x="15830" y="3748"/>
                  </a:cubicBezTo>
                  <a:cubicBezTo>
                    <a:pt x="14943" y="4479"/>
                    <a:pt x="11725" y="4432"/>
                    <a:pt x="8646" y="3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56"/>
            <p:cNvSpPr/>
            <p:nvPr/>
          </p:nvSpPr>
          <p:spPr>
            <a:xfrm>
              <a:off x="-7640150" y="4203850"/>
              <a:ext cx="589725" cy="518975"/>
            </a:xfrm>
            <a:custGeom>
              <a:avLst/>
              <a:gdLst/>
              <a:ahLst/>
              <a:cxnLst/>
              <a:rect l="l" t="t" r="r" b="b"/>
              <a:pathLst>
                <a:path w="23589" h="20759" extrusionOk="0">
                  <a:moveTo>
                    <a:pt x="23480" y="13217"/>
                  </a:moveTo>
                  <a:cubicBezTo>
                    <a:pt x="23448" y="12922"/>
                    <a:pt x="23402" y="12548"/>
                    <a:pt x="23355" y="12269"/>
                  </a:cubicBezTo>
                  <a:cubicBezTo>
                    <a:pt x="23309" y="11973"/>
                    <a:pt x="23231" y="11584"/>
                    <a:pt x="23184" y="11289"/>
                  </a:cubicBezTo>
                  <a:cubicBezTo>
                    <a:pt x="23122" y="10993"/>
                    <a:pt x="23013" y="10574"/>
                    <a:pt x="22935" y="10263"/>
                  </a:cubicBezTo>
                  <a:cubicBezTo>
                    <a:pt x="22764" y="9547"/>
                    <a:pt x="22547" y="8848"/>
                    <a:pt x="22298" y="8163"/>
                  </a:cubicBezTo>
                  <a:cubicBezTo>
                    <a:pt x="21769" y="6686"/>
                    <a:pt x="21054" y="5302"/>
                    <a:pt x="20152" y="4027"/>
                  </a:cubicBezTo>
                  <a:cubicBezTo>
                    <a:pt x="19981" y="3794"/>
                    <a:pt x="19748" y="3483"/>
                    <a:pt x="19561" y="3265"/>
                  </a:cubicBezTo>
                  <a:cubicBezTo>
                    <a:pt x="19375" y="3048"/>
                    <a:pt x="19126" y="2799"/>
                    <a:pt x="18939" y="2597"/>
                  </a:cubicBezTo>
                  <a:cubicBezTo>
                    <a:pt x="18597" y="2255"/>
                    <a:pt x="18239" y="1928"/>
                    <a:pt x="17851" y="1648"/>
                  </a:cubicBezTo>
                  <a:cubicBezTo>
                    <a:pt x="17446" y="1353"/>
                    <a:pt x="17011" y="1089"/>
                    <a:pt x="16560" y="871"/>
                  </a:cubicBezTo>
                  <a:cubicBezTo>
                    <a:pt x="16125" y="653"/>
                    <a:pt x="15689" y="467"/>
                    <a:pt x="15223" y="327"/>
                  </a:cubicBezTo>
                  <a:cubicBezTo>
                    <a:pt x="14756" y="187"/>
                    <a:pt x="14259" y="93"/>
                    <a:pt x="13761" y="47"/>
                  </a:cubicBezTo>
                  <a:cubicBezTo>
                    <a:pt x="13279" y="0"/>
                    <a:pt x="12797" y="0"/>
                    <a:pt x="12300" y="47"/>
                  </a:cubicBezTo>
                  <a:cubicBezTo>
                    <a:pt x="12035" y="62"/>
                    <a:pt x="11755" y="109"/>
                    <a:pt x="11475" y="156"/>
                  </a:cubicBezTo>
                  <a:cubicBezTo>
                    <a:pt x="11258" y="202"/>
                    <a:pt x="10962" y="280"/>
                    <a:pt x="10745" y="327"/>
                  </a:cubicBezTo>
                  <a:cubicBezTo>
                    <a:pt x="10309" y="451"/>
                    <a:pt x="9874" y="607"/>
                    <a:pt x="9454" y="793"/>
                  </a:cubicBezTo>
                  <a:cubicBezTo>
                    <a:pt x="8941" y="1011"/>
                    <a:pt x="8428" y="1275"/>
                    <a:pt x="7946" y="1586"/>
                  </a:cubicBezTo>
                  <a:cubicBezTo>
                    <a:pt x="7386" y="1944"/>
                    <a:pt x="6857" y="2333"/>
                    <a:pt x="6329" y="2752"/>
                  </a:cubicBezTo>
                  <a:cubicBezTo>
                    <a:pt x="5676" y="3281"/>
                    <a:pt x="4991" y="3965"/>
                    <a:pt x="4991" y="3981"/>
                  </a:cubicBezTo>
                  <a:cubicBezTo>
                    <a:pt x="4525" y="4447"/>
                    <a:pt x="3965" y="5085"/>
                    <a:pt x="3545" y="5582"/>
                  </a:cubicBezTo>
                  <a:cubicBezTo>
                    <a:pt x="3312" y="5878"/>
                    <a:pt x="2846" y="6469"/>
                    <a:pt x="2301" y="7293"/>
                  </a:cubicBezTo>
                  <a:cubicBezTo>
                    <a:pt x="1819" y="8024"/>
                    <a:pt x="1431" y="8723"/>
                    <a:pt x="1306" y="9003"/>
                  </a:cubicBezTo>
                  <a:cubicBezTo>
                    <a:pt x="1182" y="9221"/>
                    <a:pt x="1026" y="9532"/>
                    <a:pt x="917" y="9781"/>
                  </a:cubicBezTo>
                  <a:cubicBezTo>
                    <a:pt x="793" y="10014"/>
                    <a:pt x="669" y="10325"/>
                    <a:pt x="575" y="10574"/>
                  </a:cubicBezTo>
                  <a:cubicBezTo>
                    <a:pt x="498" y="10760"/>
                    <a:pt x="404" y="11040"/>
                    <a:pt x="342" y="11242"/>
                  </a:cubicBezTo>
                  <a:cubicBezTo>
                    <a:pt x="295" y="11444"/>
                    <a:pt x="233" y="11662"/>
                    <a:pt x="187" y="11833"/>
                  </a:cubicBezTo>
                  <a:cubicBezTo>
                    <a:pt x="156" y="11973"/>
                    <a:pt x="124" y="12160"/>
                    <a:pt x="109" y="12300"/>
                  </a:cubicBezTo>
                  <a:cubicBezTo>
                    <a:pt x="0" y="13046"/>
                    <a:pt x="47" y="13823"/>
                    <a:pt x="264" y="14554"/>
                  </a:cubicBezTo>
                  <a:cubicBezTo>
                    <a:pt x="373" y="14896"/>
                    <a:pt x="513" y="15238"/>
                    <a:pt x="715" y="15534"/>
                  </a:cubicBezTo>
                  <a:cubicBezTo>
                    <a:pt x="778" y="15643"/>
                    <a:pt x="855" y="15752"/>
                    <a:pt x="933" y="15845"/>
                  </a:cubicBezTo>
                  <a:cubicBezTo>
                    <a:pt x="1073" y="16016"/>
                    <a:pt x="1275" y="16249"/>
                    <a:pt x="1431" y="16405"/>
                  </a:cubicBezTo>
                  <a:cubicBezTo>
                    <a:pt x="1726" y="16684"/>
                    <a:pt x="2037" y="16949"/>
                    <a:pt x="2379" y="17182"/>
                  </a:cubicBezTo>
                  <a:cubicBezTo>
                    <a:pt x="2830" y="17493"/>
                    <a:pt x="3312" y="17773"/>
                    <a:pt x="3825" y="18022"/>
                  </a:cubicBezTo>
                  <a:cubicBezTo>
                    <a:pt x="3996" y="18115"/>
                    <a:pt x="4214" y="18224"/>
                    <a:pt x="4385" y="18302"/>
                  </a:cubicBezTo>
                  <a:cubicBezTo>
                    <a:pt x="4758" y="18457"/>
                    <a:pt x="5240" y="18644"/>
                    <a:pt x="5598" y="18799"/>
                  </a:cubicBezTo>
                  <a:cubicBezTo>
                    <a:pt x="5847" y="18892"/>
                    <a:pt x="6142" y="18986"/>
                    <a:pt x="6500" y="19110"/>
                  </a:cubicBezTo>
                  <a:lnTo>
                    <a:pt x="6531" y="19001"/>
                  </a:lnTo>
                  <a:cubicBezTo>
                    <a:pt x="3079" y="17788"/>
                    <a:pt x="1306" y="16265"/>
                    <a:pt x="2488" y="15285"/>
                  </a:cubicBezTo>
                  <a:cubicBezTo>
                    <a:pt x="3405" y="14539"/>
                    <a:pt x="5909" y="14321"/>
                    <a:pt x="8879" y="14616"/>
                  </a:cubicBezTo>
                  <a:cubicBezTo>
                    <a:pt x="10729" y="14850"/>
                    <a:pt x="12548" y="15192"/>
                    <a:pt x="14352" y="15658"/>
                  </a:cubicBezTo>
                  <a:cubicBezTo>
                    <a:pt x="18721" y="16918"/>
                    <a:pt x="21147" y="18721"/>
                    <a:pt x="19810" y="19825"/>
                  </a:cubicBezTo>
                  <a:cubicBezTo>
                    <a:pt x="19048" y="20447"/>
                    <a:pt x="17198" y="20712"/>
                    <a:pt x="14896" y="20603"/>
                  </a:cubicBezTo>
                  <a:lnTo>
                    <a:pt x="14896" y="20727"/>
                  </a:lnTo>
                  <a:cubicBezTo>
                    <a:pt x="15394" y="20743"/>
                    <a:pt x="15736" y="20758"/>
                    <a:pt x="15923" y="20758"/>
                  </a:cubicBezTo>
                  <a:cubicBezTo>
                    <a:pt x="16311" y="20758"/>
                    <a:pt x="16824" y="20758"/>
                    <a:pt x="17198" y="20743"/>
                  </a:cubicBezTo>
                  <a:cubicBezTo>
                    <a:pt x="17400" y="20743"/>
                    <a:pt x="17664" y="20712"/>
                    <a:pt x="17866" y="20696"/>
                  </a:cubicBezTo>
                  <a:cubicBezTo>
                    <a:pt x="18053" y="20681"/>
                    <a:pt x="18348" y="20650"/>
                    <a:pt x="18550" y="20618"/>
                  </a:cubicBezTo>
                  <a:cubicBezTo>
                    <a:pt x="18861" y="20572"/>
                    <a:pt x="19281" y="20494"/>
                    <a:pt x="19577" y="20416"/>
                  </a:cubicBezTo>
                  <a:cubicBezTo>
                    <a:pt x="19794" y="20370"/>
                    <a:pt x="20059" y="20292"/>
                    <a:pt x="20261" y="20230"/>
                  </a:cubicBezTo>
                  <a:cubicBezTo>
                    <a:pt x="20479" y="20168"/>
                    <a:pt x="20681" y="20074"/>
                    <a:pt x="20852" y="19996"/>
                  </a:cubicBezTo>
                  <a:cubicBezTo>
                    <a:pt x="21069" y="19888"/>
                    <a:pt x="21287" y="19763"/>
                    <a:pt x="21505" y="19623"/>
                  </a:cubicBezTo>
                  <a:cubicBezTo>
                    <a:pt x="21598" y="19561"/>
                    <a:pt x="21707" y="19468"/>
                    <a:pt x="21800" y="19390"/>
                  </a:cubicBezTo>
                  <a:cubicBezTo>
                    <a:pt x="22189" y="19079"/>
                    <a:pt x="22500" y="18706"/>
                    <a:pt x="22749" y="18286"/>
                  </a:cubicBezTo>
                  <a:cubicBezTo>
                    <a:pt x="22873" y="18068"/>
                    <a:pt x="22998" y="17851"/>
                    <a:pt x="23091" y="17617"/>
                  </a:cubicBezTo>
                  <a:cubicBezTo>
                    <a:pt x="23184" y="17369"/>
                    <a:pt x="23262" y="17120"/>
                    <a:pt x="23340" y="16856"/>
                  </a:cubicBezTo>
                  <a:cubicBezTo>
                    <a:pt x="23448" y="16451"/>
                    <a:pt x="23526" y="16047"/>
                    <a:pt x="23557" y="15612"/>
                  </a:cubicBezTo>
                  <a:cubicBezTo>
                    <a:pt x="23557" y="15394"/>
                    <a:pt x="23588" y="15098"/>
                    <a:pt x="23573" y="14865"/>
                  </a:cubicBezTo>
                  <a:cubicBezTo>
                    <a:pt x="23557" y="14368"/>
                    <a:pt x="23526" y="13715"/>
                    <a:pt x="23480" y="13217"/>
                  </a:cubicBezTo>
                  <a:close/>
                </a:path>
              </a:pathLst>
            </a:custGeom>
            <a:gradFill>
              <a:gsLst>
                <a:gs pos="0">
                  <a:srgbClr val="D55262"/>
                </a:gs>
                <a:gs pos="100000">
                  <a:srgbClr val="7E263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56"/>
            <p:cNvSpPr/>
            <p:nvPr/>
          </p:nvSpPr>
          <p:spPr>
            <a:xfrm>
              <a:off x="-7550375" y="4810950"/>
              <a:ext cx="297025" cy="90725"/>
            </a:xfrm>
            <a:custGeom>
              <a:avLst/>
              <a:gdLst/>
              <a:ahLst/>
              <a:cxnLst/>
              <a:rect l="l" t="t" r="r" b="b"/>
              <a:pathLst>
                <a:path w="11881" h="3629" extrusionOk="0">
                  <a:moveTo>
                    <a:pt x="3163" y="0"/>
                  </a:moveTo>
                  <a:cubicBezTo>
                    <a:pt x="2070" y="0"/>
                    <a:pt x="1212" y="156"/>
                    <a:pt x="825" y="471"/>
                  </a:cubicBezTo>
                  <a:cubicBezTo>
                    <a:pt x="1" y="1155"/>
                    <a:pt x="1618" y="2305"/>
                    <a:pt x="4448" y="3036"/>
                  </a:cubicBezTo>
                  <a:cubicBezTo>
                    <a:pt x="5940" y="3430"/>
                    <a:pt x="7466" y="3629"/>
                    <a:pt x="8697" y="3629"/>
                  </a:cubicBezTo>
                  <a:cubicBezTo>
                    <a:pt x="9801" y="3629"/>
                    <a:pt x="10667" y="3469"/>
                    <a:pt x="11057" y="3145"/>
                  </a:cubicBezTo>
                  <a:cubicBezTo>
                    <a:pt x="11881" y="2476"/>
                    <a:pt x="10264" y="1326"/>
                    <a:pt x="7434" y="595"/>
                  </a:cubicBezTo>
                  <a:cubicBezTo>
                    <a:pt x="5933" y="199"/>
                    <a:pt x="4398" y="0"/>
                    <a:pt x="3163"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56"/>
            <p:cNvSpPr/>
            <p:nvPr/>
          </p:nvSpPr>
          <p:spPr>
            <a:xfrm>
              <a:off x="-7535600" y="4573125"/>
              <a:ext cx="269025" cy="307525"/>
            </a:xfrm>
            <a:custGeom>
              <a:avLst/>
              <a:gdLst/>
              <a:ahLst/>
              <a:cxnLst/>
              <a:rect l="l" t="t" r="r" b="b"/>
              <a:pathLst>
                <a:path w="10761" h="12301" extrusionOk="0">
                  <a:moveTo>
                    <a:pt x="9128" y="809"/>
                  </a:moveTo>
                  <a:cubicBezTo>
                    <a:pt x="8118" y="545"/>
                    <a:pt x="7604" y="452"/>
                    <a:pt x="6982" y="343"/>
                  </a:cubicBezTo>
                  <a:cubicBezTo>
                    <a:pt x="6454" y="250"/>
                    <a:pt x="5583" y="125"/>
                    <a:pt x="5225" y="94"/>
                  </a:cubicBezTo>
                  <a:cubicBezTo>
                    <a:pt x="4930" y="63"/>
                    <a:pt x="4557" y="32"/>
                    <a:pt x="4137" y="1"/>
                  </a:cubicBezTo>
                  <a:cubicBezTo>
                    <a:pt x="4090" y="32"/>
                    <a:pt x="4044" y="48"/>
                    <a:pt x="4013" y="79"/>
                  </a:cubicBezTo>
                  <a:cubicBezTo>
                    <a:pt x="3950" y="125"/>
                    <a:pt x="3919" y="172"/>
                    <a:pt x="3888" y="234"/>
                  </a:cubicBezTo>
                  <a:cubicBezTo>
                    <a:pt x="2598" y="3577"/>
                    <a:pt x="1291" y="6920"/>
                    <a:pt x="1" y="10263"/>
                  </a:cubicBezTo>
                  <a:cubicBezTo>
                    <a:pt x="47" y="10170"/>
                    <a:pt x="110" y="10077"/>
                    <a:pt x="203" y="10015"/>
                  </a:cubicBezTo>
                  <a:cubicBezTo>
                    <a:pt x="1027" y="9346"/>
                    <a:pt x="3981" y="9393"/>
                    <a:pt x="6811" y="10124"/>
                  </a:cubicBezTo>
                  <a:cubicBezTo>
                    <a:pt x="9144" y="10745"/>
                    <a:pt x="10652" y="11632"/>
                    <a:pt x="10652" y="12300"/>
                  </a:cubicBezTo>
                  <a:cubicBezTo>
                    <a:pt x="10683" y="8724"/>
                    <a:pt x="10714" y="5132"/>
                    <a:pt x="10761" y="1556"/>
                  </a:cubicBezTo>
                  <a:cubicBezTo>
                    <a:pt x="10745" y="1447"/>
                    <a:pt x="10699" y="1338"/>
                    <a:pt x="10621" y="1245"/>
                  </a:cubicBezTo>
                  <a:cubicBezTo>
                    <a:pt x="10077" y="1058"/>
                    <a:pt x="9517" y="903"/>
                    <a:pt x="9128" y="80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56"/>
            <p:cNvSpPr/>
            <p:nvPr/>
          </p:nvSpPr>
          <p:spPr>
            <a:xfrm>
              <a:off x="-7449675" y="4573125"/>
              <a:ext cx="183100" cy="71550"/>
            </a:xfrm>
            <a:custGeom>
              <a:avLst/>
              <a:gdLst/>
              <a:ahLst/>
              <a:cxnLst/>
              <a:rect l="l" t="t" r="r" b="b"/>
              <a:pathLst>
                <a:path w="7324" h="2862" extrusionOk="0">
                  <a:moveTo>
                    <a:pt x="700" y="1"/>
                  </a:moveTo>
                  <a:cubicBezTo>
                    <a:pt x="653" y="32"/>
                    <a:pt x="607" y="48"/>
                    <a:pt x="576" y="79"/>
                  </a:cubicBezTo>
                  <a:cubicBezTo>
                    <a:pt x="513" y="125"/>
                    <a:pt x="482" y="172"/>
                    <a:pt x="451" y="234"/>
                  </a:cubicBezTo>
                  <a:cubicBezTo>
                    <a:pt x="296" y="623"/>
                    <a:pt x="140" y="1027"/>
                    <a:pt x="0" y="1416"/>
                  </a:cubicBezTo>
                  <a:cubicBezTo>
                    <a:pt x="140" y="1400"/>
                    <a:pt x="311" y="1400"/>
                    <a:pt x="513" y="1385"/>
                  </a:cubicBezTo>
                  <a:cubicBezTo>
                    <a:pt x="634" y="1381"/>
                    <a:pt x="754" y="1379"/>
                    <a:pt x="875" y="1379"/>
                  </a:cubicBezTo>
                  <a:cubicBezTo>
                    <a:pt x="1236" y="1379"/>
                    <a:pt x="1598" y="1396"/>
                    <a:pt x="1959" y="1431"/>
                  </a:cubicBezTo>
                  <a:lnTo>
                    <a:pt x="2317" y="1463"/>
                  </a:lnTo>
                  <a:cubicBezTo>
                    <a:pt x="2535" y="1478"/>
                    <a:pt x="2830" y="1525"/>
                    <a:pt x="3048" y="1556"/>
                  </a:cubicBezTo>
                  <a:cubicBezTo>
                    <a:pt x="3297" y="1587"/>
                    <a:pt x="3670" y="1649"/>
                    <a:pt x="3779" y="1680"/>
                  </a:cubicBezTo>
                  <a:cubicBezTo>
                    <a:pt x="4354" y="1789"/>
                    <a:pt x="4914" y="1929"/>
                    <a:pt x="5474" y="2100"/>
                  </a:cubicBezTo>
                  <a:cubicBezTo>
                    <a:pt x="5940" y="2256"/>
                    <a:pt x="6391" y="2427"/>
                    <a:pt x="6842" y="2629"/>
                  </a:cubicBezTo>
                  <a:cubicBezTo>
                    <a:pt x="7013" y="2707"/>
                    <a:pt x="7168" y="2784"/>
                    <a:pt x="7308" y="2862"/>
                  </a:cubicBezTo>
                  <a:cubicBezTo>
                    <a:pt x="7308" y="2427"/>
                    <a:pt x="7308" y="1991"/>
                    <a:pt x="7324" y="1556"/>
                  </a:cubicBezTo>
                  <a:cubicBezTo>
                    <a:pt x="7308" y="1447"/>
                    <a:pt x="7262" y="1338"/>
                    <a:pt x="7184" y="1245"/>
                  </a:cubicBezTo>
                  <a:cubicBezTo>
                    <a:pt x="6640" y="1058"/>
                    <a:pt x="6080" y="903"/>
                    <a:pt x="5691" y="809"/>
                  </a:cubicBezTo>
                  <a:cubicBezTo>
                    <a:pt x="4681" y="545"/>
                    <a:pt x="4167" y="452"/>
                    <a:pt x="3545" y="343"/>
                  </a:cubicBezTo>
                  <a:cubicBezTo>
                    <a:pt x="3017" y="250"/>
                    <a:pt x="2146" y="125"/>
                    <a:pt x="1788" y="94"/>
                  </a:cubicBezTo>
                  <a:cubicBezTo>
                    <a:pt x="1493" y="63"/>
                    <a:pt x="1120" y="32"/>
                    <a:pt x="700" y="1"/>
                  </a:cubicBezTo>
                  <a:close/>
                </a:path>
              </a:pathLst>
            </a:custGeom>
            <a:solidFill>
              <a:srgbClr val="7E5E4D">
                <a:alpha val="6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56"/>
            <p:cNvSpPr/>
            <p:nvPr/>
          </p:nvSpPr>
          <p:spPr>
            <a:xfrm>
              <a:off x="-7408475" y="4424250"/>
              <a:ext cx="219650" cy="186625"/>
            </a:xfrm>
            <a:custGeom>
              <a:avLst/>
              <a:gdLst/>
              <a:ahLst/>
              <a:cxnLst/>
              <a:rect l="l" t="t" r="r" b="b"/>
              <a:pathLst>
                <a:path w="8786" h="7465" extrusionOk="0">
                  <a:moveTo>
                    <a:pt x="7433" y="7029"/>
                  </a:moveTo>
                  <a:cubicBezTo>
                    <a:pt x="8786" y="5365"/>
                    <a:pt x="8490" y="2862"/>
                    <a:pt x="6749" y="1431"/>
                  </a:cubicBezTo>
                  <a:cubicBezTo>
                    <a:pt x="4992" y="1"/>
                    <a:pt x="2473" y="187"/>
                    <a:pt x="1120" y="1851"/>
                  </a:cubicBezTo>
                  <a:cubicBezTo>
                    <a:pt x="187" y="3002"/>
                    <a:pt x="0" y="4588"/>
                    <a:pt x="638" y="5925"/>
                  </a:cubicBezTo>
                  <a:cubicBezTo>
                    <a:pt x="2131" y="6158"/>
                    <a:pt x="3623" y="6454"/>
                    <a:pt x="5085" y="6842"/>
                  </a:cubicBezTo>
                  <a:cubicBezTo>
                    <a:pt x="5769" y="7044"/>
                    <a:pt x="6407" y="7247"/>
                    <a:pt x="6998" y="7464"/>
                  </a:cubicBezTo>
                  <a:cubicBezTo>
                    <a:pt x="7153" y="7340"/>
                    <a:pt x="7293" y="7184"/>
                    <a:pt x="7433" y="7029"/>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6"/>
            <p:cNvSpPr/>
            <p:nvPr/>
          </p:nvSpPr>
          <p:spPr>
            <a:xfrm>
              <a:off x="-7167850" y="4316575"/>
              <a:ext cx="110025" cy="198675"/>
            </a:xfrm>
            <a:custGeom>
              <a:avLst/>
              <a:gdLst/>
              <a:ahLst/>
              <a:cxnLst/>
              <a:rect l="l" t="t" r="r" b="b"/>
              <a:pathLst>
                <a:path w="4401" h="7947" extrusionOk="0">
                  <a:moveTo>
                    <a:pt x="4292" y="6795"/>
                  </a:moveTo>
                  <a:cubicBezTo>
                    <a:pt x="4230" y="6484"/>
                    <a:pt x="4121" y="6065"/>
                    <a:pt x="4043" y="5754"/>
                  </a:cubicBezTo>
                  <a:cubicBezTo>
                    <a:pt x="3872" y="5038"/>
                    <a:pt x="3655" y="4339"/>
                    <a:pt x="3406" y="3654"/>
                  </a:cubicBezTo>
                  <a:cubicBezTo>
                    <a:pt x="2939" y="2379"/>
                    <a:pt x="2333" y="1151"/>
                    <a:pt x="1587" y="0"/>
                  </a:cubicBezTo>
                  <a:cubicBezTo>
                    <a:pt x="591" y="685"/>
                    <a:pt x="0" y="2271"/>
                    <a:pt x="203" y="4028"/>
                  </a:cubicBezTo>
                  <a:cubicBezTo>
                    <a:pt x="451" y="6267"/>
                    <a:pt x="1898" y="7946"/>
                    <a:pt x="3421" y="7775"/>
                  </a:cubicBezTo>
                  <a:cubicBezTo>
                    <a:pt x="3763" y="7728"/>
                    <a:pt x="4106" y="7604"/>
                    <a:pt x="4401" y="7386"/>
                  </a:cubicBezTo>
                  <a:cubicBezTo>
                    <a:pt x="4354" y="7169"/>
                    <a:pt x="4323" y="6966"/>
                    <a:pt x="4292" y="6795"/>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6"/>
            <p:cNvSpPr/>
            <p:nvPr/>
          </p:nvSpPr>
          <p:spPr>
            <a:xfrm>
              <a:off x="-7553075" y="4238450"/>
              <a:ext cx="171825" cy="183500"/>
            </a:xfrm>
            <a:custGeom>
              <a:avLst/>
              <a:gdLst/>
              <a:ahLst/>
              <a:cxnLst/>
              <a:rect l="l" t="t" r="r" b="b"/>
              <a:pathLst>
                <a:path w="6873" h="7340" extrusionOk="0">
                  <a:moveTo>
                    <a:pt x="5769" y="404"/>
                  </a:moveTo>
                  <a:cubicBezTo>
                    <a:pt x="5489" y="171"/>
                    <a:pt x="5147" y="31"/>
                    <a:pt x="4789" y="0"/>
                  </a:cubicBezTo>
                  <a:cubicBezTo>
                    <a:pt x="4665" y="62"/>
                    <a:pt x="4556" y="124"/>
                    <a:pt x="4463" y="202"/>
                  </a:cubicBezTo>
                  <a:cubicBezTo>
                    <a:pt x="3903" y="560"/>
                    <a:pt x="3359" y="949"/>
                    <a:pt x="2846" y="1368"/>
                  </a:cubicBezTo>
                  <a:cubicBezTo>
                    <a:pt x="2193" y="1897"/>
                    <a:pt x="1508" y="2581"/>
                    <a:pt x="1493" y="2597"/>
                  </a:cubicBezTo>
                  <a:cubicBezTo>
                    <a:pt x="1089" y="3001"/>
                    <a:pt x="591" y="3561"/>
                    <a:pt x="202" y="4043"/>
                  </a:cubicBezTo>
                  <a:cubicBezTo>
                    <a:pt x="0" y="5007"/>
                    <a:pt x="202" y="5924"/>
                    <a:pt x="824" y="6437"/>
                  </a:cubicBezTo>
                  <a:cubicBezTo>
                    <a:pt x="1928" y="7339"/>
                    <a:pt x="3934" y="6717"/>
                    <a:pt x="5302" y="5054"/>
                  </a:cubicBezTo>
                  <a:cubicBezTo>
                    <a:pt x="6671" y="3390"/>
                    <a:pt x="6873" y="1322"/>
                    <a:pt x="5769" y="404"/>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6"/>
            <p:cNvSpPr/>
            <p:nvPr/>
          </p:nvSpPr>
          <p:spPr>
            <a:xfrm>
              <a:off x="-7640150" y="4468175"/>
              <a:ext cx="66100" cy="140750"/>
            </a:xfrm>
            <a:custGeom>
              <a:avLst/>
              <a:gdLst/>
              <a:ahLst/>
              <a:cxnLst/>
              <a:rect l="l" t="t" r="r" b="b"/>
              <a:pathLst>
                <a:path w="2644" h="5630" extrusionOk="0">
                  <a:moveTo>
                    <a:pt x="591" y="1"/>
                  </a:moveTo>
                  <a:lnTo>
                    <a:pt x="575" y="1"/>
                  </a:lnTo>
                  <a:cubicBezTo>
                    <a:pt x="513" y="187"/>
                    <a:pt x="404" y="452"/>
                    <a:pt x="358" y="654"/>
                  </a:cubicBezTo>
                  <a:cubicBezTo>
                    <a:pt x="295" y="871"/>
                    <a:pt x="233" y="1074"/>
                    <a:pt x="202" y="1260"/>
                  </a:cubicBezTo>
                  <a:cubicBezTo>
                    <a:pt x="171" y="1400"/>
                    <a:pt x="140" y="1587"/>
                    <a:pt x="124" y="1727"/>
                  </a:cubicBezTo>
                  <a:cubicBezTo>
                    <a:pt x="0" y="2473"/>
                    <a:pt x="47" y="3250"/>
                    <a:pt x="264" y="3981"/>
                  </a:cubicBezTo>
                  <a:cubicBezTo>
                    <a:pt x="373" y="4323"/>
                    <a:pt x="513" y="4665"/>
                    <a:pt x="715" y="4961"/>
                  </a:cubicBezTo>
                  <a:cubicBezTo>
                    <a:pt x="778" y="5070"/>
                    <a:pt x="855" y="5179"/>
                    <a:pt x="933" y="5272"/>
                  </a:cubicBezTo>
                  <a:cubicBezTo>
                    <a:pt x="1026" y="5381"/>
                    <a:pt x="1120" y="5505"/>
                    <a:pt x="1244" y="5629"/>
                  </a:cubicBezTo>
                  <a:cubicBezTo>
                    <a:pt x="1260" y="5614"/>
                    <a:pt x="1260" y="5614"/>
                    <a:pt x="1275" y="5598"/>
                  </a:cubicBezTo>
                  <a:cubicBezTo>
                    <a:pt x="2643" y="3935"/>
                    <a:pt x="2332" y="1431"/>
                    <a:pt x="591" y="1"/>
                  </a:cubicBezTo>
                  <a:close/>
                </a:path>
              </a:pathLst>
            </a:custGeom>
            <a:solidFill>
              <a:srgbClr val="EE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6"/>
            <p:cNvSpPr/>
            <p:nvPr/>
          </p:nvSpPr>
          <p:spPr>
            <a:xfrm>
              <a:off x="-7560072" y="4265647"/>
              <a:ext cx="180400" cy="183498"/>
            </a:xfrm>
            <a:custGeom>
              <a:avLst/>
              <a:gdLst/>
              <a:ahLst/>
              <a:cxnLst/>
              <a:rect l="l" t="t" r="r" b="b"/>
              <a:pathLst>
                <a:path w="7216" h="8973" extrusionOk="0">
                  <a:moveTo>
                    <a:pt x="5598" y="5816"/>
                  </a:moveTo>
                  <a:cubicBezTo>
                    <a:pt x="4199" y="7884"/>
                    <a:pt x="2193" y="8972"/>
                    <a:pt x="1089" y="8242"/>
                  </a:cubicBezTo>
                  <a:cubicBezTo>
                    <a:pt x="0" y="7511"/>
                    <a:pt x="233" y="5225"/>
                    <a:pt x="1617" y="3157"/>
                  </a:cubicBezTo>
                  <a:cubicBezTo>
                    <a:pt x="3017" y="1089"/>
                    <a:pt x="5023" y="0"/>
                    <a:pt x="6127" y="731"/>
                  </a:cubicBezTo>
                  <a:cubicBezTo>
                    <a:pt x="7215" y="1462"/>
                    <a:pt x="6982" y="3732"/>
                    <a:pt x="5598" y="5816"/>
                  </a:cubicBezTo>
                  <a:close/>
                </a:path>
              </a:pathLst>
            </a:custGeom>
            <a:gradFill>
              <a:gsLst>
                <a:gs pos="0">
                  <a:srgbClr val="FFFFFF">
                    <a:alpha val="22745"/>
                  </a:srgbClr>
                </a:gs>
                <a:gs pos="100000">
                  <a:srgbClr val="B3B3B3">
                    <a:alpha val="2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6"/>
            <p:cNvSpPr/>
            <p:nvPr/>
          </p:nvSpPr>
          <p:spPr>
            <a:xfrm>
              <a:off x="-7129750" y="4440975"/>
              <a:ext cx="64550" cy="194775"/>
            </a:xfrm>
            <a:custGeom>
              <a:avLst/>
              <a:gdLst/>
              <a:ahLst/>
              <a:cxnLst/>
              <a:rect l="l" t="t" r="r" b="b"/>
              <a:pathLst>
                <a:path w="2582" h="7791" extrusionOk="0">
                  <a:moveTo>
                    <a:pt x="156" y="3981"/>
                  </a:moveTo>
                  <a:cubicBezTo>
                    <a:pt x="0" y="1851"/>
                    <a:pt x="374" y="93"/>
                    <a:pt x="995" y="47"/>
                  </a:cubicBezTo>
                  <a:cubicBezTo>
                    <a:pt x="1617" y="0"/>
                    <a:pt x="2255" y="1680"/>
                    <a:pt x="2426" y="3810"/>
                  </a:cubicBezTo>
                  <a:cubicBezTo>
                    <a:pt x="2582" y="5940"/>
                    <a:pt x="2193" y="7697"/>
                    <a:pt x="1571" y="7744"/>
                  </a:cubicBezTo>
                  <a:cubicBezTo>
                    <a:pt x="949" y="7790"/>
                    <a:pt x="311" y="6111"/>
                    <a:pt x="156" y="398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8" name="Google Shape;5238;p56"/>
          <p:cNvSpPr/>
          <p:nvPr/>
        </p:nvSpPr>
        <p:spPr>
          <a:xfrm>
            <a:off x="1466653" y="517540"/>
            <a:ext cx="6210694" cy="3649619"/>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6"/>
          <p:cNvSpPr txBox="1">
            <a:spLocks noGrp="1"/>
          </p:cNvSpPr>
          <p:nvPr>
            <p:ph type="ctrTitle"/>
          </p:nvPr>
        </p:nvSpPr>
        <p:spPr>
          <a:xfrm>
            <a:off x="2430000" y="66982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CONTACT</a:t>
            </a:r>
            <a:endParaRPr dirty="0"/>
          </a:p>
        </p:txBody>
      </p:sp>
      <p:sp>
        <p:nvSpPr>
          <p:cNvPr id="5240" name="Google Shape;5240;p56"/>
          <p:cNvSpPr txBox="1">
            <a:spLocks noGrp="1"/>
          </p:cNvSpPr>
          <p:nvPr>
            <p:ph type="subTitle" idx="1"/>
          </p:nvPr>
        </p:nvSpPr>
        <p:spPr>
          <a:xfrm>
            <a:off x="2423588" y="2153938"/>
            <a:ext cx="4293900" cy="11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Do you have any questions?</a:t>
            </a:r>
            <a:endParaRPr dirty="0">
              <a:solidFill>
                <a:schemeClr val="dk1"/>
              </a:solidFill>
            </a:endParaRPr>
          </a:p>
          <a:p>
            <a:pPr marL="0" lvl="0" indent="0" algn="ctr" rtl="0">
              <a:spcBef>
                <a:spcPts val="0"/>
              </a:spcBef>
              <a:spcAft>
                <a:spcPts val="0"/>
              </a:spcAft>
              <a:buNone/>
            </a:pPr>
            <a:r>
              <a:rPr lang="en" dirty="0" smtClean="0">
                <a:solidFill>
                  <a:schemeClr val="dk1"/>
                </a:solidFill>
              </a:rPr>
              <a:t>handwitanto@gmail.com </a:t>
            </a:r>
            <a:endParaRPr dirty="0">
              <a:solidFill>
                <a:schemeClr val="dk1"/>
              </a:solidFill>
            </a:endParaRPr>
          </a:p>
          <a:p>
            <a:pPr marL="0" lvl="0" indent="0" algn="ctr" rtl="0">
              <a:spcBef>
                <a:spcPts val="0"/>
              </a:spcBef>
              <a:spcAft>
                <a:spcPts val="0"/>
              </a:spcAft>
              <a:buNone/>
            </a:pPr>
            <a:r>
              <a:rPr lang="en" dirty="0" smtClean="0">
                <a:solidFill>
                  <a:schemeClr val="dk1"/>
                </a:solidFill>
              </a:rPr>
              <a:t>+62 85691175073 </a:t>
            </a:r>
            <a:endParaRPr dirty="0">
              <a:solidFill>
                <a:schemeClr val="dk1"/>
              </a:solidFill>
            </a:endParaRPr>
          </a:p>
          <a:p>
            <a:pPr marL="0" lvl="0" indent="0"/>
            <a:r>
              <a:rPr lang="en-US" dirty="0">
                <a:solidFill>
                  <a:schemeClr val="dk1"/>
                </a:solidFill>
              </a:rPr>
              <a:t>https://github.com/ebhon</a:t>
            </a:r>
            <a:endParaRPr dirty="0">
              <a:solidFill>
                <a:schemeClr val="dk1"/>
              </a:solidFill>
            </a:endParaRPr>
          </a:p>
        </p:txBody>
      </p:sp>
      <p:grpSp>
        <p:nvGrpSpPr>
          <p:cNvPr id="5243" name="Google Shape;5243;p56"/>
          <p:cNvGrpSpPr/>
          <p:nvPr/>
        </p:nvGrpSpPr>
        <p:grpSpPr>
          <a:xfrm>
            <a:off x="3574649" y="1783607"/>
            <a:ext cx="243838" cy="243904"/>
            <a:chOff x="266768" y="1721375"/>
            <a:chExt cx="397907" cy="397887"/>
          </a:xfrm>
        </p:grpSpPr>
        <p:sp>
          <p:nvSpPr>
            <p:cNvPr id="5244" name="Google Shape;5244;p56"/>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6"/>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6" name="Google Shape;5246;p56"/>
          <p:cNvGrpSpPr/>
          <p:nvPr/>
        </p:nvGrpSpPr>
        <p:grpSpPr>
          <a:xfrm>
            <a:off x="4778289" y="1783627"/>
            <a:ext cx="243865" cy="243865"/>
            <a:chOff x="1379798" y="1723250"/>
            <a:chExt cx="397887" cy="397887"/>
          </a:xfrm>
        </p:grpSpPr>
        <p:sp>
          <p:nvSpPr>
            <p:cNvPr id="5247" name="Google Shape;5247;p56"/>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6"/>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6"/>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6"/>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1" name="Google Shape;5251;p56"/>
          <p:cNvGrpSpPr/>
          <p:nvPr/>
        </p:nvGrpSpPr>
        <p:grpSpPr>
          <a:xfrm>
            <a:off x="4176462" y="1783627"/>
            <a:ext cx="243852" cy="243865"/>
            <a:chOff x="864491" y="1723250"/>
            <a:chExt cx="397866" cy="397887"/>
          </a:xfrm>
        </p:grpSpPr>
        <p:sp>
          <p:nvSpPr>
            <p:cNvPr id="5252" name="Google Shape;5252;p5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6"/>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5" name="Google Shape;5255;p56"/>
          <p:cNvSpPr/>
          <p:nvPr/>
        </p:nvSpPr>
        <p:spPr>
          <a:xfrm>
            <a:off x="5380129" y="1805803"/>
            <a:ext cx="244618" cy="199512"/>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6"/>
          </a:solidFill>
          <a:ln>
            <a:noFill/>
          </a:ln>
          <a:effectLst>
            <a:outerShdw dist="19050" dir="30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63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42"/>
        <p:cNvGrpSpPr/>
        <p:nvPr/>
      </p:nvGrpSpPr>
      <p:grpSpPr>
        <a:xfrm>
          <a:off x="0" y="0"/>
          <a:ext cx="0" cy="0"/>
          <a:chOff x="0" y="0"/>
          <a:chExt cx="0" cy="0"/>
        </a:xfrm>
      </p:grpSpPr>
      <p:sp>
        <p:nvSpPr>
          <p:cNvPr id="3643" name="Google Shape;3643;p33"/>
          <p:cNvSpPr txBox="1">
            <a:spLocks noGrp="1"/>
          </p:cNvSpPr>
          <p:nvPr>
            <p:ph type="body" idx="1"/>
          </p:nvPr>
        </p:nvSpPr>
        <p:spPr>
          <a:xfrm>
            <a:off x="723925" y="1226989"/>
            <a:ext cx="7704000" cy="3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dk1"/>
                </a:solidFill>
              </a:rPr>
              <a:t>Before we dive into our adventure through the Data Kingdom, let’s first understand the origins of our data and the problem we’re trying to solve.</a:t>
            </a:r>
          </a:p>
          <a:p>
            <a:pPr marL="0" lvl="0" indent="0" algn="l" rtl="0">
              <a:spcBef>
                <a:spcPts val="0"/>
              </a:spcBef>
              <a:spcAft>
                <a:spcPts val="0"/>
              </a:spcAft>
              <a:buNone/>
            </a:pPr>
            <a:endParaRPr lang="en-US" b="1" dirty="0">
              <a:solidFill>
                <a:schemeClr val="dk1"/>
              </a:solidFill>
            </a:endParaRPr>
          </a:p>
          <a:p>
            <a:pPr marL="0" lvl="0" indent="0" algn="l" rtl="0">
              <a:spcBef>
                <a:spcPts val="0"/>
              </a:spcBef>
              <a:spcAft>
                <a:spcPts val="0"/>
              </a:spcAft>
              <a:buNone/>
            </a:pPr>
            <a:r>
              <a:rPr lang="en-US" b="1" dirty="0" smtClean="0">
                <a:solidFill>
                  <a:schemeClr val="dk1"/>
                </a:solidFill>
              </a:rPr>
              <a:t>Dataset Source </a:t>
            </a:r>
            <a:r>
              <a:rPr lang="en-US" dirty="0" smtClean="0">
                <a:solidFill>
                  <a:schemeClr val="dk1"/>
                </a:solidFill>
              </a:rPr>
              <a:t>: The data we’ll explore comes from a real Telco customer dataset, representing residents of the Data Kingdom. This dataset contains information on customer demographics, service usage, and financial records, all of which are crucial to understanding the behavior of our kingdom’s citizens.</a:t>
            </a:r>
          </a:p>
          <a:p>
            <a:pPr marL="0" lvl="0" indent="0" algn="l" rtl="0">
              <a:spcBef>
                <a:spcPts val="0"/>
              </a:spcBef>
              <a:spcAft>
                <a:spcPts val="0"/>
              </a:spcAft>
              <a:buNone/>
            </a:pPr>
            <a:endParaRPr lang="en-US" b="1" dirty="0" smtClean="0">
              <a:solidFill>
                <a:schemeClr val="dk1"/>
              </a:solidFill>
            </a:endParaRPr>
          </a:p>
          <a:p>
            <a:pPr marL="0" lvl="0" indent="0" algn="l" rtl="0">
              <a:spcBef>
                <a:spcPts val="0"/>
              </a:spcBef>
              <a:spcAft>
                <a:spcPts val="0"/>
              </a:spcAft>
              <a:buNone/>
            </a:pPr>
            <a:r>
              <a:rPr lang="en-US" b="1" dirty="0" smtClean="0">
                <a:solidFill>
                  <a:schemeClr val="dk1"/>
                </a:solidFill>
              </a:rPr>
              <a:t>Problem Statement : </a:t>
            </a:r>
            <a:r>
              <a:rPr lang="en-US" dirty="0" smtClean="0">
                <a:solidFill>
                  <a:schemeClr val="dk1"/>
                </a:solidFill>
              </a:rPr>
              <a:t>Our kingdom is facing a growing problem—churn. More and more residents are choosing to leave the kingdom, threatening its stability and prosperity. Our goal is to uncover the reasons behind this churn and suggest strategies to keep our loyal residents</a:t>
            </a:r>
            <a:endParaRPr lang="en-US" b="1" dirty="0">
              <a:solidFill>
                <a:schemeClr val="dk1"/>
              </a:solidFill>
            </a:endParaRPr>
          </a:p>
          <a:p>
            <a:pPr marL="0" lvl="0" indent="0" algn="l" rtl="0">
              <a:spcBef>
                <a:spcPts val="0"/>
              </a:spcBef>
              <a:spcAft>
                <a:spcPts val="0"/>
              </a:spcAft>
              <a:buNone/>
            </a:pPr>
            <a:endParaRPr lang="en-US" b="1" dirty="0">
              <a:solidFill>
                <a:schemeClr val="dk1"/>
              </a:solidFill>
            </a:endParaRPr>
          </a:p>
          <a:p>
            <a:pPr marL="0" lvl="0" indent="0" algn="l" rtl="0">
              <a:spcBef>
                <a:spcPts val="0"/>
              </a:spcBef>
              <a:spcAft>
                <a:spcPts val="0"/>
              </a:spcAft>
              <a:buNone/>
            </a:pPr>
            <a:r>
              <a:rPr lang="en-US" b="1" dirty="0" smtClean="0">
                <a:solidFill>
                  <a:schemeClr val="dk1"/>
                </a:solidFill>
              </a:rPr>
              <a:t>Objective : </a:t>
            </a:r>
            <a:r>
              <a:rPr lang="en-US" dirty="0" smtClean="0">
                <a:solidFill>
                  <a:schemeClr val="dk1"/>
                </a:solidFill>
              </a:rPr>
              <a:t>Through this analysis, we’ll explore patterns in customer behavior, identify the key factors driving churn, and recommend strategies to retain residents, ensuring the kingdom’s future success.</a:t>
            </a:r>
            <a:endParaRPr b="1" dirty="0">
              <a:solidFill>
                <a:schemeClr val="dk1"/>
              </a:solidFill>
            </a:endParaRPr>
          </a:p>
        </p:txBody>
      </p:sp>
      <p:sp>
        <p:nvSpPr>
          <p:cNvPr id="3644" name="Google Shape;3644;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Introductions : The Data Kingdom Awaits</a:t>
            </a:r>
            <a:endParaRPr sz="2400" dirty="0"/>
          </a:p>
        </p:txBody>
      </p:sp>
    </p:spTree>
    <p:extLst>
      <p:ext uri="{BB962C8B-B14F-4D97-AF65-F5344CB8AC3E}">
        <p14:creationId xmlns:p14="http://schemas.microsoft.com/office/powerpoint/2010/main" val="93091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lt2"/>
            </a:gs>
          </a:gsLst>
          <a:lin ang="5400012" scaled="0"/>
        </a:gradFill>
        <a:effectLst/>
      </p:bgPr>
    </p:bg>
    <p:spTree>
      <p:nvGrpSpPr>
        <p:cNvPr id="1" name="Shape 3642"/>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264" y="1691950"/>
            <a:ext cx="2026559" cy="246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43" name="Google Shape;3643;p33"/>
          <p:cNvSpPr txBox="1">
            <a:spLocks noGrp="1"/>
          </p:cNvSpPr>
          <p:nvPr>
            <p:ph type="body" idx="1"/>
          </p:nvPr>
        </p:nvSpPr>
        <p:spPr>
          <a:xfrm>
            <a:off x="723925" y="1226989"/>
            <a:ext cx="7704000" cy="3218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dk1"/>
                </a:solidFill>
              </a:rPr>
              <a:t>Let’s take a closer look at the key variables in our dataset and how they paint a picture of life in the data kingdom.</a:t>
            </a:r>
          </a:p>
          <a:p>
            <a:pPr marL="0" lvl="0" indent="0" algn="l" rtl="0">
              <a:spcBef>
                <a:spcPts val="0"/>
              </a:spcBef>
              <a:spcAft>
                <a:spcPts val="0"/>
              </a:spcAft>
              <a:buNone/>
            </a:pPr>
            <a:r>
              <a:rPr lang="en-US" dirty="0" smtClean="0">
                <a:solidFill>
                  <a:schemeClr val="dk1"/>
                </a:solidFill>
              </a:rPr>
              <a:t>			</a:t>
            </a:r>
          </a:p>
          <a:p>
            <a:pPr marL="0" lvl="0" indent="0" algn="l" rtl="0">
              <a:spcBef>
                <a:spcPts val="0"/>
              </a:spcBef>
              <a:spcAft>
                <a:spcPts val="0"/>
              </a:spcAft>
              <a:buNone/>
            </a:pPr>
            <a:r>
              <a:rPr lang="en-US" dirty="0">
                <a:solidFill>
                  <a:schemeClr val="dk1"/>
                </a:solidFill>
              </a:rPr>
              <a:t>	</a:t>
            </a:r>
            <a:r>
              <a:rPr lang="en-US" dirty="0" smtClean="0">
                <a:solidFill>
                  <a:schemeClr val="dk1"/>
                </a:solidFill>
              </a:rPr>
              <a:t>		</a:t>
            </a:r>
            <a:endParaRPr dirty="0">
              <a:solidFill>
                <a:schemeClr val="dk1"/>
              </a:solidFill>
            </a:endParaRPr>
          </a:p>
        </p:txBody>
      </p:sp>
      <p:sp>
        <p:nvSpPr>
          <p:cNvPr id="3644" name="Google Shape;3644;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The Data Kingdom – A snapshot</a:t>
            </a:r>
            <a:endParaRPr sz="2400" dirty="0"/>
          </a:p>
        </p:txBody>
      </p:sp>
      <p:sp>
        <p:nvSpPr>
          <p:cNvPr id="2" name="TextBox 1"/>
          <p:cNvSpPr txBox="1"/>
          <p:nvPr/>
        </p:nvSpPr>
        <p:spPr>
          <a:xfrm>
            <a:off x="3638938" y="1691950"/>
            <a:ext cx="3813110" cy="2123658"/>
          </a:xfrm>
          <a:prstGeom prst="rect">
            <a:avLst/>
          </a:prstGeom>
          <a:noFill/>
          <a:ln>
            <a:noFill/>
          </a:ln>
        </p:spPr>
        <p:txBody>
          <a:bodyPr wrap="square" rtlCol="0">
            <a:spAutoFit/>
          </a:bodyPr>
          <a:lstStyle/>
          <a:p>
            <a:pPr lvl="0"/>
            <a:r>
              <a:rPr lang="en-US" sz="1200" b="1" dirty="0" smtClean="0">
                <a:solidFill>
                  <a:schemeClr val="dk1"/>
                </a:solidFill>
                <a:latin typeface="Baloo Bhai 2" panose="020B0604020202020204" charset="0"/>
                <a:cs typeface="Baloo Bhai 2" panose="020B0604020202020204" charset="0"/>
              </a:rPr>
              <a:t>Dataset Overview : </a:t>
            </a:r>
            <a:r>
              <a:rPr lang="en-US" sz="1200" dirty="0" smtClean="0">
                <a:solidFill>
                  <a:schemeClr val="dk1"/>
                </a:solidFill>
                <a:latin typeface="Baloo Bhai 2" panose="020B0604020202020204" charset="0"/>
                <a:cs typeface="Baloo Bhai 2" panose="020B0604020202020204" charset="0"/>
              </a:rPr>
              <a:t>The dataset contains key features like </a:t>
            </a:r>
            <a:r>
              <a:rPr lang="en-US" sz="1200" i="1" dirty="0" smtClean="0">
                <a:solidFill>
                  <a:srgbClr val="0070C0"/>
                </a:solidFill>
                <a:latin typeface="Baloo Bhai 2" panose="020B0604020202020204" charset="0"/>
                <a:cs typeface="Baloo Bhai 2" panose="020B0604020202020204" charset="0"/>
              </a:rPr>
              <a:t>tenure</a:t>
            </a:r>
            <a:r>
              <a:rPr lang="en-US" sz="1200" i="1" dirty="0" smtClean="0">
                <a:solidFill>
                  <a:schemeClr val="dk1"/>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(how long residents have been in the kingdom), </a:t>
            </a:r>
            <a:r>
              <a:rPr lang="en-US" sz="1200" i="1" dirty="0" err="1" smtClean="0">
                <a:solidFill>
                  <a:srgbClr val="0070C0"/>
                </a:solidFill>
                <a:latin typeface="Baloo Bhai 2" panose="020B0604020202020204" charset="0"/>
                <a:cs typeface="Baloo Bhai 2" panose="020B0604020202020204" charset="0"/>
              </a:rPr>
              <a:t>MonthlyCharges</a:t>
            </a:r>
            <a:r>
              <a:rPr lang="en-US" sz="1200" i="1" dirty="0" smtClean="0">
                <a:solidFill>
                  <a:srgbClr val="0070C0"/>
                </a:solidFill>
                <a:latin typeface="Baloo Bhai 2" panose="020B0604020202020204" charset="0"/>
                <a:cs typeface="Baloo Bhai 2" panose="020B0604020202020204" charset="0"/>
              </a:rPr>
              <a:t> </a:t>
            </a:r>
            <a:r>
              <a:rPr lang="en-US" sz="1200" i="1" dirty="0" smtClean="0">
                <a:solidFill>
                  <a:schemeClr val="dk1"/>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(how much they pay for services), and </a:t>
            </a:r>
            <a:r>
              <a:rPr lang="en-US" sz="1200" i="1" dirty="0" err="1" smtClean="0">
                <a:solidFill>
                  <a:srgbClr val="0070C0"/>
                </a:solidFill>
                <a:latin typeface="Baloo Bhai 2" panose="020B0604020202020204" charset="0"/>
                <a:cs typeface="Baloo Bhai 2" panose="020B0604020202020204" charset="0"/>
              </a:rPr>
              <a:t>TotalCharges</a:t>
            </a:r>
            <a:r>
              <a:rPr lang="en-US" sz="1200" i="1" dirty="0" smtClean="0">
                <a:solidFill>
                  <a:schemeClr val="dk1"/>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(how much they’ve spent overall), among others</a:t>
            </a:r>
          </a:p>
          <a:p>
            <a:pPr lvl="0"/>
            <a:endParaRPr lang="en-US" sz="1200" b="1" dirty="0" smtClean="0">
              <a:solidFill>
                <a:schemeClr val="dk1"/>
              </a:solidFill>
              <a:latin typeface="Baloo Bhai 2" panose="020B0604020202020204" charset="0"/>
              <a:cs typeface="Baloo Bhai 2" panose="020B0604020202020204" charset="0"/>
            </a:endParaRPr>
          </a:p>
          <a:p>
            <a:pPr lvl="0"/>
            <a:r>
              <a:rPr lang="en-US" sz="1200" b="1" dirty="0" smtClean="0">
                <a:solidFill>
                  <a:schemeClr val="dk1"/>
                </a:solidFill>
                <a:latin typeface="Baloo Bhai 2" panose="020B0604020202020204" charset="0"/>
                <a:cs typeface="Baloo Bhai 2" panose="020B0604020202020204" charset="0"/>
              </a:rPr>
              <a:t>Structure : </a:t>
            </a:r>
            <a:r>
              <a:rPr lang="en-US" sz="1200" dirty="0" smtClean="0">
                <a:solidFill>
                  <a:schemeClr val="dk1"/>
                </a:solidFill>
                <a:latin typeface="Baloo Bhai 2" panose="020B0604020202020204" charset="0"/>
                <a:cs typeface="Baloo Bhai 2" panose="020B0604020202020204" charset="0"/>
              </a:rPr>
              <a:t>We have data on approximately 7,000 residents, including demographic information (e.g.,  </a:t>
            </a:r>
            <a:r>
              <a:rPr lang="en-US" sz="1200" i="1" dirty="0" smtClean="0">
                <a:solidFill>
                  <a:srgbClr val="0070C0"/>
                </a:solidFill>
                <a:latin typeface="Baloo Bhai 2" panose="020B0604020202020204" charset="0"/>
                <a:cs typeface="Baloo Bhai 2" panose="020B0604020202020204" charset="0"/>
              </a:rPr>
              <a:t>gender</a:t>
            </a:r>
            <a:r>
              <a:rPr lang="en-US" sz="1200" dirty="0" smtClean="0">
                <a:solidFill>
                  <a:schemeClr val="dk1"/>
                </a:solidFill>
                <a:latin typeface="Baloo Bhai 2" panose="020B0604020202020204" charset="0"/>
                <a:cs typeface="Baloo Bhai 2" panose="020B0604020202020204" charset="0"/>
              </a:rPr>
              <a:t>, </a:t>
            </a:r>
            <a:r>
              <a:rPr lang="en-US" sz="1200" i="1" dirty="0" smtClean="0">
                <a:solidFill>
                  <a:srgbClr val="0070C0"/>
                </a:solidFill>
                <a:latin typeface="Baloo Bhai 2" panose="020B0604020202020204" charset="0"/>
                <a:cs typeface="Baloo Bhai 2" panose="020B0604020202020204" charset="0"/>
              </a:rPr>
              <a:t>age</a:t>
            </a:r>
            <a:r>
              <a:rPr lang="en-US" sz="1200" dirty="0" smtClean="0">
                <a:solidFill>
                  <a:schemeClr val="dk1"/>
                </a:solidFill>
                <a:latin typeface="Baloo Bhai 2" panose="020B0604020202020204" charset="0"/>
                <a:cs typeface="Baloo Bhai 2" panose="020B0604020202020204" charset="0"/>
              </a:rPr>
              <a:t>, </a:t>
            </a:r>
            <a:r>
              <a:rPr lang="en-US" sz="1200" i="1" dirty="0" smtClean="0">
                <a:solidFill>
                  <a:srgbClr val="0070C0"/>
                </a:solidFill>
                <a:latin typeface="Baloo Bhai 2" panose="020B0604020202020204" charset="0"/>
                <a:cs typeface="Baloo Bhai 2" panose="020B0604020202020204" charset="0"/>
              </a:rPr>
              <a:t>contract type</a:t>
            </a:r>
            <a:r>
              <a:rPr lang="en-US" sz="1200" dirty="0" smtClean="0">
                <a:solidFill>
                  <a:schemeClr val="dk1"/>
                </a:solidFill>
                <a:latin typeface="Baloo Bhai 2" panose="020B0604020202020204" charset="0"/>
                <a:cs typeface="Baloo Bhai 2" panose="020B0604020202020204" charset="0"/>
              </a:rPr>
              <a:t>), and service usage (e.g., </a:t>
            </a:r>
            <a:r>
              <a:rPr lang="en-US" sz="1200" i="1" dirty="0" err="1" smtClean="0">
                <a:solidFill>
                  <a:srgbClr val="0070C0"/>
                </a:solidFill>
                <a:latin typeface="Baloo Bhai 2" panose="020B0604020202020204" charset="0"/>
                <a:cs typeface="Baloo Bhai 2" panose="020B0604020202020204" charset="0"/>
              </a:rPr>
              <a:t>TechSupport</a:t>
            </a:r>
            <a:r>
              <a:rPr lang="en-US" sz="1200" dirty="0" smtClean="0">
                <a:solidFill>
                  <a:schemeClr val="dk1"/>
                </a:solidFill>
                <a:latin typeface="Baloo Bhai 2" panose="020B0604020202020204" charset="0"/>
                <a:cs typeface="Baloo Bhai 2" panose="020B0604020202020204" charset="0"/>
              </a:rPr>
              <a:t>, </a:t>
            </a:r>
            <a:r>
              <a:rPr lang="en-US" sz="1200" i="1" dirty="0" err="1" smtClean="0">
                <a:solidFill>
                  <a:srgbClr val="0070C0"/>
                </a:solidFill>
                <a:latin typeface="Baloo Bhai 2" panose="020B0604020202020204" charset="0"/>
                <a:cs typeface="Baloo Bhai 2" panose="020B0604020202020204" charset="0"/>
              </a:rPr>
              <a:t>StreamingTV</a:t>
            </a:r>
            <a:r>
              <a:rPr lang="en-US" sz="1200" dirty="0" smtClean="0">
                <a:solidFill>
                  <a:schemeClr val="dk1"/>
                </a:solidFill>
                <a:latin typeface="Baloo Bhai 2" panose="020B0604020202020204" charset="0"/>
                <a:cs typeface="Baloo Bhai 2" panose="020B0604020202020204" charset="0"/>
              </a:rPr>
              <a:t>, </a:t>
            </a:r>
            <a:r>
              <a:rPr lang="en-US" sz="1200" dirty="0" err="1" smtClean="0">
                <a:solidFill>
                  <a:schemeClr val="dk1"/>
                </a:solidFill>
                <a:latin typeface="Baloo Bhai 2" panose="020B0604020202020204" charset="0"/>
                <a:cs typeface="Baloo Bhai 2" panose="020B0604020202020204" charset="0"/>
              </a:rPr>
              <a:t>etc</a:t>
            </a:r>
            <a:r>
              <a:rPr lang="en-US" sz="1200" dirty="0" smtClean="0">
                <a:solidFill>
                  <a:schemeClr val="dk1"/>
                </a:solidFill>
                <a:latin typeface="Baloo Bhai 2" panose="020B0604020202020204" charset="0"/>
                <a:cs typeface="Baloo Bhai 2" panose="020B0604020202020204" charset="0"/>
              </a:rPr>
              <a:t>).</a:t>
            </a:r>
            <a:endParaRPr lang="en-US" sz="1200" b="1" dirty="0">
              <a:solidFill>
                <a:schemeClr val="dk1"/>
              </a:solidFill>
              <a:latin typeface="Baloo Bhai 2" panose="020B0604020202020204" charset="0"/>
              <a:cs typeface="Baloo Bhai 2" panose="020B0604020202020204" charset="0"/>
            </a:endParaRPr>
          </a:p>
          <a:p>
            <a:pPr lvl="0"/>
            <a:endParaRPr lang="en-US" sz="1200" b="1" dirty="0">
              <a:solidFill>
                <a:schemeClr val="dk1"/>
              </a:solidFill>
              <a:latin typeface="Baloo Bhai 2" panose="020B0604020202020204" charset="0"/>
              <a:cs typeface="Baloo Bhai 2"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4"/>
        <p:cNvGrpSpPr/>
        <p:nvPr/>
      </p:nvGrpSpPr>
      <p:grpSpPr>
        <a:xfrm>
          <a:off x="0" y="0"/>
          <a:ext cx="0" cy="0"/>
          <a:chOff x="0" y="0"/>
          <a:chExt cx="0" cy="0"/>
        </a:xfrm>
      </p:grpSpPr>
      <p:sp>
        <p:nvSpPr>
          <p:cNvPr id="3715" name="Google Shape;3715;p36"/>
          <p:cNvSpPr/>
          <p:nvPr/>
        </p:nvSpPr>
        <p:spPr>
          <a:xfrm>
            <a:off x="441892" y="1227882"/>
            <a:ext cx="8445447" cy="4951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36"/>
          <p:cNvGrpSpPr/>
          <p:nvPr/>
        </p:nvGrpSpPr>
        <p:grpSpPr>
          <a:xfrm>
            <a:off x="1039000" y="-750275"/>
            <a:ext cx="654725" cy="1098400"/>
            <a:chOff x="-5859175" y="3198325"/>
            <a:chExt cx="654725" cy="1098400"/>
          </a:xfrm>
        </p:grpSpPr>
        <p:sp>
          <p:nvSpPr>
            <p:cNvPr id="3717" name="Google Shape;3717;p36"/>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6"/>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6"/>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6"/>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6"/>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6"/>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6"/>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6"/>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6"/>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36"/>
          <p:cNvGrpSpPr/>
          <p:nvPr/>
        </p:nvGrpSpPr>
        <p:grpSpPr>
          <a:xfrm flipH="1">
            <a:off x="228950" y="324876"/>
            <a:ext cx="8702722" cy="903006"/>
            <a:chOff x="-6417400" y="4101375"/>
            <a:chExt cx="5824725" cy="1307000"/>
          </a:xfrm>
        </p:grpSpPr>
        <p:sp>
          <p:nvSpPr>
            <p:cNvPr id="3737" name="Google Shape;3737;p36"/>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5" name="Google Shape;3745;p36"/>
            <p:cNvGrpSpPr/>
            <p:nvPr/>
          </p:nvGrpSpPr>
          <p:grpSpPr>
            <a:xfrm>
              <a:off x="-6417400" y="4156850"/>
              <a:ext cx="5824725" cy="1251525"/>
              <a:chOff x="-6417400" y="4156850"/>
              <a:chExt cx="5824725" cy="1251525"/>
            </a:xfrm>
          </p:grpSpPr>
          <p:sp>
            <p:nvSpPr>
              <p:cNvPr id="3746" name="Google Shape;3746;p36"/>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0" name="Google Shape;3750;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Entering the Data Kingdom – Key Metrics</a:t>
            </a:r>
            <a:endParaRPr sz="2400" dirty="0"/>
          </a:p>
        </p:txBody>
      </p:sp>
      <p:sp>
        <p:nvSpPr>
          <p:cNvPr id="3751" name="Google Shape;3751;p36"/>
          <p:cNvSpPr txBox="1">
            <a:spLocks noGrp="1"/>
          </p:cNvSpPr>
          <p:nvPr>
            <p:ph type="body" idx="1"/>
          </p:nvPr>
        </p:nvSpPr>
        <p:spPr>
          <a:xfrm>
            <a:off x="760218" y="1241553"/>
            <a:ext cx="7914743" cy="5228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dk1"/>
                </a:solidFill>
              </a:rPr>
              <a:t>As Mario begins his journey through the kingdom, he uncovers some important insights into the financial lives of the kingdom’s residents</a:t>
            </a:r>
            <a:endParaRPr lang="en-US" sz="1200" dirty="0" smtClean="0">
              <a:solidFill>
                <a:schemeClr val="dk1"/>
              </a:solidFill>
            </a:endParaRPr>
          </a:p>
        </p:txBody>
      </p:sp>
      <p:grpSp>
        <p:nvGrpSpPr>
          <p:cNvPr id="3763" name="Google Shape;3763;p36"/>
          <p:cNvGrpSpPr/>
          <p:nvPr/>
        </p:nvGrpSpPr>
        <p:grpSpPr>
          <a:xfrm flipH="1">
            <a:off x="8185287" y="3521791"/>
            <a:ext cx="1282834" cy="1341432"/>
            <a:chOff x="-1601658" y="-1931611"/>
            <a:chExt cx="2152044" cy="2250346"/>
          </a:xfrm>
        </p:grpSpPr>
        <p:sp>
          <p:nvSpPr>
            <p:cNvPr id="3764" name="Google Shape;3764;p36"/>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6"/>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6"/>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6"/>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6"/>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6"/>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6"/>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6"/>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84" y="1802287"/>
            <a:ext cx="4305095" cy="256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Google Shape;3715;p36"/>
          <p:cNvSpPr/>
          <p:nvPr/>
        </p:nvSpPr>
        <p:spPr>
          <a:xfrm>
            <a:off x="4905298" y="1782760"/>
            <a:ext cx="3898833" cy="2618372"/>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2" name="Google Shape;3752;p36"/>
          <p:cNvGrpSpPr/>
          <p:nvPr/>
        </p:nvGrpSpPr>
        <p:grpSpPr>
          <a:xfrm>
            <a:off x="4346558" y="3962903"/>
            <a:ext cx="873731" cy="889680"/>
            <a:chOff x="5032150" y="2068825"/>
            <a:chExt cx="873731" cy="889680"/>
          </a:xfrm>
        </p:grpSpPr>
        <p:sp>
          <p:nvSpPr>
            <p:cNvPr id="3753" name="Google Shape;3753;p36"/>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5050971" y="1909665"/>
            <a:ext cx="3657333" cy="1938992"/>
          </a:xfrm>
          <a:prstGeom prst="rect">
            <a:avLst/>
          </a:prstGeom>
          <a:noFill/>
        </p:spPr>
        <p:txBody>
          <a:bodyPr wrap="square" rtlCol="0">
            <a:spAutoFit/>
          </a:bodyPr>
          <a:lstStyle/>
          <a:p>
            <a:pPr lvl="0"/>
            <a:r>
              <a:rPr lang="en-US" sz="1200" b="1" dirty="0" smtClean="0">
                <a:solidFill>
                  <a:schemeClr val="dk1"/>
                </a:solidFill>
                <a:latin typeface="Baloo Bhai 2" panose="020B0604020202020204" charset="0"/>
                <a:cs typeface="Baloo Bhai 2" panose="020B0604020202020204" charset="0"/>
              </a:rPr>
              <a:t>Insight : </a:t>
            </a:r>
            <a:r>
              <a:rPr lang="en-US" sz="1200" dirty="0" smtClean="0">
                <a:solidFill>
                  <a:schemeClr val="dk1"/>
                </a:solidFill>
                <a:latin typeface="Baloo Bhai 2" panose="020B0604020202020204" charset="0"/>
                <a:cs typeface="Baloo Bhai 2" panose="020B0604020202020204" charset="0"/>
              </a:rPr>
              <a:t>The distribution of </a:t>
            </a:r>
            <a:r>
              <a:rPr lang="en-US" sz="1200" dirty="0" smtClean="0">
                <a:solidFill>
                  <a:srgbClr val="0070C0"/>
                </a:solidFill>
                <a:latin typeface="Baloo Bhai 2" panose="020B0604020202020204" charset="0"/>
                <a:cs typeface="Baloo Bhai 2" panose="020B0604020202020204" charset="0"/>
              </a:rPr>
              <a:t>tenure</a:t>
            </a:r>
            <a:r>
              <a:rPr lang="en-US" sz="1200" dirty="0" smtClean="0">
                <a:solidFill>
                  <a:schemeClr val="dk1"/>
                </a:solidFill>
                <a:latin typeface="Baloo Bhai 2" panose="020B0604020202020204" charset="0"/>
                <a:cs typeface="Baloo Bhai 2" panose="020B0604020202020204" charset="0"/>
              </a:rPr>
              <a:t> reveals  that the kingdom has a mix of newcomers and long-term loyal residents. However, the majority of residents fall within the first 12 months, indicating a high inflow of new residents but also a potential vulnerability for </a:t>
            </a:r>
            <a:r>
              <a:rPr lang="en-US" sz="1200" dirty="0" smtClean="0">
                <a:solidFill>
                  <a:srgbClr val="C00000"/>
                </a:solidFill>
                <a:latin typeface="Baloo Bhai 2" panose="020B0604020202020204" charset="0"/>
                <a:cs typeface="Baloo Bhai 2" panose="020B0604020202020204" charset="0"/>
              </a:rPr>
              <a:t>early-stage churn</a:t>
            </a:r>
            <a:r>
              <a:rPr lang="en-US" sz="1200" dirty="0" smtClean="0">
                <a:solidFill>
                  <a:schemeClr val="dk1"/>
                </a:solidFill>
                <a:latin typeface="Baloo Bhai 2" panose="020B0604020202020204" charset="0"/>
                <a:cs typeface="Baloo Bhai 2" panose="020B0604020202020204" charset="0"/>
              </a:rPr>
              <a:t>.</a:t>
            </a:r>
          </a:p>
          <a:p>
            <a:pPr lvl="0"/>
            <a:endParaRPr lang="en-US" sz="1200" b="1" dirty="0">
              <a:solidFill>
                <a:schemeClr val="dk1"/>
              </a:solidFill>
              <a:latin typeface="Baloo Bhai 2" panose="020B0604020202020204" charset="0"/>
              <a:cs typeface="Baloo Bhai 2" panose="020B0604020202020204" charset="0"/>
            </a:endParaRPr>
          </a:p>
          <a:p>
            <a:pPr lvl="0"/>
            <a:r>
              <a:rPr lang="en-US" sz="1200" b="1" dirty="0" smtClean="0">
                <a:solidFill>
                  <a:schemeClr val="dk1"/>
                </a:solidFill>
                <a:latin typeface="Baloo Bhai 2" panose="020B0604020202020204" charset="0"/>
                <a:cs typeface="Baloo Bhai 2" panose="020B0604020202020204" charset="0"/>
              </a:rPr>
              <a:t>Key Takeaway : </a:t>
            </a:r>
            <a:r>
              <a:rPr lang="en-US" sz="1200" i="1" dirty="0" smtClean="0">
                <a:solidFill>
                  <a:schemeClr val="dk1"/>
                </a:solidFill>
                <a:latin typeface="Baloo Bhai 2" panose="020B0604020202020204" charset="0"/>
                <a:cs typeface="Baloo Bhai 2" panose="020B0604020202020204" charset="0"/>
              </a:rPr>
              <a:t>Retention strategies should focus on the critical early months of a resident’s journey in the kingdom</a:t>
            </a:r>
            <a:endParaRPr lang="en-US" sz="1200" b="1" dirty="0">
              <a:solidFill>
                <a:schemeClr val="dk1"/>
              </a:solidFill>
              <a:latin typeface="Baloo Bhai 2" panose="020B0604020202020204" charset="0"/>
              <a:cs typeface="Baloo Bhai 2" panose="020B0604020202020204" charset="0"/>
            </a:endParaRPr>
          </a:p>
        </p:txBody>
      </p:sp>
    </p:spTree>
    <p:extLst>
      <p:ext uri="{BB962C8B-B14F-4D97-AF65-F5344CB8AC3E}">
        <p14:creationId xmlns:p14="http://schemas.microsoft.com/office/powerpoint/2010/main" val="339668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4"/>
        <p:cNvGrpSpPr/>
        <p:nvPr/>
      </p:nvGrpSpPr>
      <p:grpSpPr>
        <a:xfrm>
          <a:off x="0" y="0"/>
          <a:ext cx="0" cy="0"/>
          <a:chOff x="0" y="0"/>
          <a:chExt cx="0" cy="0"/>
        </a:xfrm>
      </p:grpSpPr>
      <p:sp>
        <p:nvSpPr>
          <p:cNvPr id="3715" name="Google Shape;3715;p36"/>
          <p:cNvSpPr/>
          <p:nvPr/>
        </p:nvSpPr>
        <p:spPr>
          <a:xfrm>
            <a:off x="441892" y="1227882"/>
            <a:ext cx="8445447" cy="4951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36"/>
          <p:cNvGrpSpPr/>
          <p:nvPr/>
        </p:nvGrpSpPr>
        <p:grpSpPr>
          <a:xfrm>
            <a:off x="1039000" y="-750275"/>
            <a:ext cx="654725" cy="1098400"/>
            <a:chOff x="-5859175" y="3198325"/>
            <a:chExt cx="654725" cy="1098400"/>
          </a:xfrm>
        </p:grpSpPr>
        <p:sp>
          <p:nvSpPr>
            <p:cNvPr id="3717" name="Google Shape;3717;p36"/>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6"/>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6"/>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6"/>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6"/>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6"/>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6"/>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6"/>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6"/>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36"/>
          <p:cNvGrpSpPr/>
          <p:nvPr/>
        </p:nvGrpSpPr>
        <p:grpSpPr>
          <a:xfrm flipH="1">
            <a:off x="228950" y="324876"/>
            <a:ext cx="8702722" cy="903006"/>
            <a:chOff x="-6417400" y="4101375"/>
            <a:chExt cx="5824725" cy="1307000"/>
          </a:xfrm>
        </p:grpSpPr>
        <p:sp>
          <p:nvSpPr>
            <p:cNvPr id="3737" name="Google Shape;3737;p36"/>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5" name="Google Shape;3745;p36"/>
            <p:cNvGrpSpPr/>
            <p:nvPr/>
          </p:nvGrpSpPr>
          <p:grpSpPr>
            <a:xfrm>
              <a:off x="-6417400" y="4156850"/>
              <a:ext cx="5824725" cy="1251525"/>
              <a:chOff x="-6417400" y="4156850"/>
              <a:chExt cx="5824725" cy="1251525"/>
            </a:xfrm>
          </p:grpSpPr>
          <p:sp>
            <p:nvSpPr>
              <p:cNvPr id="3746" name="Google Shape;3746;p36"/>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0" name="Google Shape;3750;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The Financial Landscape – A Diverse Kingdom</a:t>
            </a:r>
            <a:endParaRPr sz="2400" dirty="0"/>
          </a:p>
        </p:txBody>
      </p:sp>
      <p:sp>
        <p:nvSpPr>
          <p:cNvPr id="3751" name="Google Shape;3751;p36"/>
          <p:cNvSpPr txBox="1">
            <a:spLocks noGrp="1"/>
          </p:cNvSpPr>
          <p:nvPr>
            <p:ph type="body" idx="1"/>
          </p:nvPr>
        </p:nvSpPr>
        <p:spPr>
          <a:xfrm>
            <a:off x="1480287" y="1250828"/>
            <a:ext cx="6094496" cy="5228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dk1"/>
                </a:solidFill>
              </a:rPr>
              <a:t>Mario also discovered that </a:t>
            </a:r>
            <a:r>
              <a:rPr lang="en-US" sz="1200" dirty="0" err="1" smtClean="0">
                <a:solidFill>
                  <a:schemeClr val="dk1"/>
                </a:solidFill>
              </a:rPr>
              <a:t>MonthlyCharges</a:t>
            </a:r>
            <a:r>
              <a:rPr lang="en-US" sz="1200" dirty="0" smtClean="0">
                <a:solidFill>
                  <a:schemeClr val="dk1"/>
                </a:solidFill>
              </a:rPr>
              <a:t> varied greatly, from basic to premium services</a:t>
            </a:r>
            <a:endParaRPr lang="en-US" sz="1200" dirty="0" smtClean="0">
              <a:solidFill>
                <a:schemeClr val="dk1"/>
              </a:solidFill>
            </a:endParaRPr>
          </a:p>
        </p:txBody>
      </p:sp>
      <p:grpSp>
        <p:nvGrpSpPr>
          <p:cNvPr id="3763" name="Google Shape;3763;p36"/>
          <p:cNvGrpSpPr/>
          <p:nvPr/>
        </p:nvGrpSpPr>
        <p:grpSpPr>
          <a:xfrm flipH="1">
            <a:off x="8185287" y="3521791"/>
            <a:ext cx="1282834" cy="1341432"/>
            <a:chOff x="-1601658" y="-1931611"/>
            <a:chExt cx="2152044" cy="2250346"/>
          </a:xfrm>
        </p:grpSpPr>
        <p:sp>
          <p:nvSpPr>
            <p:cNvPr id="3764" name="Google Shape;3764;p36"/>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6"/>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6"/>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6"/>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6"/>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6"/>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6"/>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6"/>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3715;p36"/>
          <p:cNvSpPr/>
          <p:nvPr/>
        </p:nvSpPr>
        <p:spPr>
          <a:xfrm>
            <a:off x="603708" y="1839545"/>
            <a:ext cx="3898833" cy="2618372"/>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24457" y="1994055"/>
            <a:ext cx="3657333" cy="1938992"/>
          </a:xfrm>
          <a:prstGeom prst="rect">
            <a:avLst/>
          </a:prstGeom>
          <a:noFill/>
        </p:spPr>
        <p:txBody>
          <a:bodyPr wrap="square" rtlCol="0">
            <a:spAutoFit/>
          </a:bodyPr>
          <a:lstStyle/>
          <a:p>
            <a:pPr lvl="0"/>
            <a:r>
              <a:rPr lang="en-US" sz="1200" b="1" dirty="0" smtClean="0">
                <a:solidFill>
                  <a:schemeClr val="dk1"/>
                </a:solidFill>
                <a:latin typeface="Baloo Bhai 2" panose="020B0604020202020204" charset="0"/>
                <a:cs typeface="Baloo Bhai 2" panose="020B0604020202020204" charset="0"/>
              </a:rPr>
              <a:t>Insight : </a:t>
            </a:r>
            <a:r>
              <a:rPr lang="en-US" sz="1200" dirty="0" smtClean="0">
                <a:solidFill>
                  <a:schemeClr val="dk1"/>
                </a:solidFill>
                <a:latin typeface="Baloo Bhai 2" panose="020B0604020202020204" charset="0"/>
                <a:cs typeface="Baloo Bhai 2" panose="020B0604020202020204" charset="0"/>
              </a:rPr>
              <a:t>The </a:t>
            </a:r>
            <a:r>
              <a:rPr lang="en-US" sz="1200" i="1" dirty="0" err="1" smtClean="0">
                <a:solidFill>
                  <a:schemeClr val="dk1"/>
                </a:solidFill>
                <a:latin typeface="Baloo Bhai 2" panose="020B0604020202020204" charset="0"/>
                <a:cs typeface="Baloo Bhai 2" panose="020B0604020202020204" charset="0"/>
              </a:rPr>
              <a:t>Violinplot</a:t>
            </a:r>
            <a:r>
              <a:rPr lang="en-US" sz="1200" dirty="0" smtClean="0">
                <a:solidFill>
                  <a:schemeClr val="dk1"/>
                </a:solidFill>
                <a:latin typeface="Baloo Bhai 2" panose="020B0604020202020204" charset="0"/>
                <a:cs typeface="Baloo Bhai 2" panose="020B0604020202020204" charset="0"/>
              </a:rPr>
              <a:t> shows that </a:t>
            </a:r>
            <a:r>
              <a:rPr lang="en-US" sz="1200" i="1" dirty="0" err="1" smtClean="0">
                <a:solidFill>
                  <a:srgbClr val="0070C0"/>
                </a:solidFill>
                <a:latin typeface="Baloo Bhai 2" panose="020B0604020202020204" charset="0"/>
                <a:cs typeface="Baloo Bhai 2" panose="020B0604020202020204" charset="0"/>
              </a:rPr>
              <a:t>MonthlyCharges</a:t>
            </a:r>
            <a:r>
              <a:rPr lang="en-US" sz="1200" dirty="0" smtClean="0">
                <a:solidFill>
                  <a:srgbClr val="0070C0"/>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are clustered around the mid-range, with a smaller group of residents paying either very low or very high charges. Premium-paying residents constitute a minority but may contribute significantly to revenue</a:t>
            </a:r>
          </a:p>
          <a:p>
            <a:pPr lvl="0"/>
            <a:endParaRPr lang="en-US" sz="1200" b="1" dirty="0">
              <a:solidFill>
                <a:schemeClr val="dk1"/>
              </a:solidFill>
              <a:latin typeface="Baloo Bhai 2" panose="020B0604020202020204" charset="0"/>
              <a:cs typeface="Baloo Bhai 2" panose="020B0604020202020204" charset="0"/>
            </a:endParaRPr>
          </a:p>
          <a:p>
            <a:pPr lvl="0"/>
            <a:r>
              <a:rPr lang="en-US" sz="1200" b="1" dirty="0" smtClean="0">
                <a:solidFill>
                  <a:schemeClr val="dk1"/>
                </a:solidFill>
                <a:latin typeface="Baloo Bhai 2" panose="020B0604020202020204" charset="0"/>
                <a:cs typeface="Baloo Bhai 2" panose="020B0604020202020204" charset="0"/>
              </a:rPr>
              <a:t>Key Takeaway : </a:t>
            </a:r>
            <a:r>
              <a:rPr lang="en-US" sz="1200" i="1" dirty="0" smtClean="0">
                <a:solidFill>
                  <a:schemeClr val="dk1"/>
                </a:solidFill>
                <a:latin typeface="Baloo Bhai 2" panose="020B0604020202020204" charset="0"/>
                <a:cs typeface="Baloo Bhai 2" panose="020B0604020202020204" charset="0"/>
              </a:rPr>
              <a:t>To secure the financial health of the kingdom, retention strategies must cater specifically to premium-paying residents, who are at greatest risk of </a:t>
            </a:r>
            <a:r>
              <a:rPr lang="en-US" sz="1200" i="1" dirty="0" smtClean="0">
                <a:solidFill>
                  <a:srgbClr val="C00000"/>
                </a:solidFill>
                <a:latin typeface="Baloo Bhai 2" panose="020B0604020202020204" charset="0"/>
                <a:cs typeface="Baloo Bhai 2" panose="020B0604020202020204" charset="0"/>
              </a:rPr>
              <a:t>Churn</a:t>
            </a:r>
            <a:endParaRPr lang="en-US" sz="1200" b="1" dirty="0">
              <a:solidFill>
                <a:srgbClr val="C00000"/>
              </a:solidFill>
              <a:latin typeface="Baloo Bhai 2" panose="020B0604020202020204" charset="0"/>
              <a:cs typeface="Baloo Bhai 2" panose="020B060402020202020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090" y="1857816"/>
            <a:ext cx="4261249" cy="254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52" name="Google Shape;3752;p36"/>
          <p:cNvGrpSpPr/>
          <p:nvPr/>
        </p:nvGrpSpPr>
        <p:grpSpPr>
          <a:xfrm>
            <a:off x="4065675" y="3986826"/>
            <a:ext cx="873731" cy="889680"/>
            <a:chOff x="5032150" y="2068825"/>
            <a:chExt cx="873731" cy="889680"/>
          </a:xfrm>
        </p:grpSpPr>
        <p:sp>
          <p:nvSpPr>
            <p:cNvPr id="3753" name="Google Shape;3753;p36"/>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148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8"/>
        <p:cNvGrpSpPr/>
        <p:nvPr/>
      </p:nvGrpSpPr>
      <p:grpSpPr>
        <a:xfrm>
          <a:off x="0" y="0"/>
          <a:ext cx="0" cy="0"/>
          <a:chOff x="0" y="0"/>
          <a:chExt cx="0" cy="0"/>
        </a:xfrm>
      </p:grpSpPr>
      <p:sp>
        <p:nvSpPr>
          <p:cNvPr id="3657" name="Google Shape;3657;p3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The Churn Rate Discovery</a:t>
            </a:r>
            <a:endParaRPr sz="2400" dirty="0"/>
          </a:p>
        </p:txBody>
      </p:sp>
      <p:grpSp>
        <p:nvGrpSpPr>
          <p:cNvPr id="3702" name="Google Shape;3702;p34"/>
          <p:cNvGrpSpPr/>
          <p:nvPr/>
        </p:nvGrpSpPr>
        <p:grpSpPr>
          <a:xfrm flipH="1">
            <a:off x="557229" y="3876054"/>
            <a:ext cx="564098" cy="1025526"/>
            <a:chOff x="-3473725" y="3997825"/>
            <a:chExt cx="252325" cy="458725"/>
          </a:xfrm>
        </p:grpSpPr>
        <p:sp>
          <p:nvSpPr>
            <p:cNvPr id="3703" name="Google Shape;3703;p34"/>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4"/>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4"/>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3715;p36"/>
          <p:cNvSpPr/>
          <p:nvPr/>
        </p:nvSpPr>
        <p:spPr>
          <a:xfrm>
            <a:off x="361027" y="1227882"/>
            <a:ext cx="8445447" cy="4951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51;p36"/>
          <p:cNvSpPr txBox="1">
            <a:spLocks/>
          </p:cNvSpPr>
          <p:nvPr/>
        </p:nvSpPr>
        <p:spPr>
          <a:xfrm>
            <a:off x="1550767" y="1214057"/>
            <a:ext cx="5996551" cy="5228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loo Bhai 2"/>
              <a:buNone/>
              <a:defRPr sz="1400" b="0" i="0" u="none" strike="noStrike" cap="none">
                <a:solidFill>
                  <a:schemeClr val="lt1"/>
                </a:solidFill>
                <a:latin typeface="Baloo Bhai 2"/>
                <a:ea typeface="Baloo Bhai 2"/>
                <a:cs typeface="Baloo Bhai 2"/>
                <a:sym typeface="Baloo Bhai 2"/>
              </a:defRPr>
            </a:lvl1pPr>
            <a:lvl2pPr marL="914400" marR="0" lvl="1"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2pPr>
            <a:lvl3pPr marL="1371600" marR="0" lvl="2"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3pPr>
            <a:lvl4pPr marL="1828800" marR="0" lvl="3"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4pPr>
            <a:lvl5pPr marL="2286000" marR="0" lvl="4"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5pPr>
            <a:lvl6pPr marL="2743200" marR="0" lvl="5"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6pPr>
            <a:lvl7pPr marL="3200400" marR="0" lvl="6"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7pPr>
            <a:lvl8pPr marL="3657600" marR="0" lvl="7"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8pPr>
            <a:lvl9pPr marL="4114800" marR="0" lvl="8" indent="-317500" algn="l"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9pPr>
          </a:lstStyle>
          <a:p>
            <a:pPr marL="0" indent="0" algn="l"/>
            <a:r>
              <a:rPr lang="en-US" sz="1200" dirty="0" smtClean="0">
                <a:solidFill>
                  <a:schemeClr val="dk1"/>
                </a:solidFill>
              </a:rPr>
              <a:t>Mario then discovered the alarming churn rate, especially among higher-paying residents</a:t>
            </a:r>
            <a:endParaRPr lang="en-US" sz="1200" dirty="0" smtClean="0">
              <a:solidFill>
                <a:schemeClr val="dk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234" y="1758853"/>
            <a:ext cx="3117433" cy="24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Google Shape;3715;p36"/>
          <p:cNvSpPr/>
          <p:nvPr/>
        </p:nvSpPr>
        <p:spPr>
          <a:xfrm>
            <a:off x="4549042" y="1758853"/>
            <a:ext cx="3604878" cy="2439923"/>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TextBox 74"/>
          <p:cNvSpPr txBox="1"/>
          <p:nvPr/>
        </p:nvSpPr>
        <p:spPr>
          <a:xfrm>
            <a:off x="4651583" y="1913363"/>
            <a:ext cx="3381586" cy="1754326"/>
          </a:xfrm>
          <a:prstGeom prst="rect">
            <a:avLst/>
          </a:prstGeom>
          <a:noFill/>
        </p:spPr>
        <p:txBody>
          <a:bodyPr wrap="square" rtlCol="0">
            <a:spAutoFit/>
          </a:bodyPr>
          <a:lstStyle/>
          <a:p>
            <a:pPr lvl="0"/>
            <a:r>
              <a:rPr lang="en-US" sz="1200" b="1" dirty="0" smtClean="0">
                <a:solidFill>
                  <a:schemeClr val="dk1"/>
                </a:solidFill>
                <a:latin typeface="Baloo Bhai 2" panose="020B0604020202020204" charset="0"/>
                <a:cs typeface="Baloo Bhai 2" panose="020B0604020202020204" charset="0"/>
              </a:rPr>
              <a:t>Insight : </a:t>
            </a:r>
            <a:r>
              <a:rPr lang="en-US" sz="1200" dirty="0" smtClean="0">
                <a:solidFill>
                  <a:schemeClr val="dk1"/>
                </a:solidFill>
                <a:latin typeface="Baloo Bhai 2" panose="020B0604020202020204" charset="0"/>
                <a:cs typeface="Baloo Bhai 2" panose="020B0604020202020204" charset="0"/>
              </a:rPr>
              <a:t>Analyzing churn across different </a:t>
            </a:r>
            <a:r>
              <a:rPr lang="en-US" sz="1200" i="1" dirty="0" err="1" smtClean="0">
                <a:solidFill>
                  <a:srgbClr val="0070C0"/>
                </a:solidFill>
                <a:latin typeface="Baloo Bhai 2" panose="020B0604020202020204" charset="0"/>
                <a:cs typeface="Baloo Bhai 2" panose="020B0604020202020204" charset="0"/>
              </a:rPr>
              <a:t>MonthlyCharges</a:t>
            </a:r>
            <a:r>
              <a:rPr lang="en-US" sz="1200" dirty="0" smtClean="0">
                <a:solidFill>
                  <a:srgbClr val="0070C0"/>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shows that residents in the 60-90 coin range exhibit the highest </a:t>
            </a:r>
            <a:r>
              <a:rPr lang="en-US" sz="1200" i="1" dirty="0" smtClean="0">
                <a:solidFill>
                  <a:srgbClr val="C00000"/>
                </a:solidFill>
                <a:latin typeface="Baloo Bhai 2" panose="020B0604020202020204" charset="0"/>
                <a:cs typeface="Baloo Bhai 2" panose="020B0604020202020204" charset="0"/>
              </a:rPr>
              <a:t>churn</a:t>
            </a:r>
            <a:r>
              <a:rPr lang="en-US" sz="1200" dirty="0" smtClean="0">
                <a:solidFill>
                  <a:srgbClr val="C00000"/>
                </a:solidFill>
                <a:latin typeface="Baloo Bhai 2" panose="020B0604020202020204" charset="0"/>
                <a:cs typeface="Baloo Bhai 2" panose="020B0604020202020204" charset="0"/>
              </a:rPr>
              <a:t> </a:t>
            </a:r>
            <a:r>
              <a:rPr lang="en-US" sz="1200" dirty="0" smtClean="0">
                <a:solidFill>
                  <a:schemeClr val="dk1"/>
                </a:solidFill>
                <a:latin typeface="Baloo Bhai 2" panose="020B0604020202020204" charset="0"/>
                <a:cs typeface="Baloo Bhai 2" panose="020B0604020202020204" charset="0"/>
              </a:rPr>
              <a:t>rates. This could indicate dissatisfaction with the perceived value of services in this pricing tier</a:t>
            </a:r>
          </a:p>
          <a:p>
            <a:pPr lvl="0"/>
            <a:endParaRPr lang="en-US" sz="1200" b="1" dirty="0">
              <a:solidFill>
                <a:schemeClr val="dk1"/>
              </a:solidFill>
              <a:latin typeface="Baloo Bhai 2" panose="020B0604020202020204" charset="0"/>
              <a:cs typeface="Baloo Bhai 2" panose="020B0604020202020204" charset="0"/>
            </a:endParaRPr>
          </a:p>
          <a:p>
            <a:pPr lvl="0"/>
            <a:r>
              <a:rPr lang="en-US" sz="1200" b="1" dirty="0" smtClean="0">
                <a:solidFill>
                  <a:schemeClr val="dk1"/>
                </a:solidFill>
                <a:latin typeface="Baloo Bhai 2" panose="020B0604020202020204" charset="0"/>
                <a:cs typeface="Baloo Bhai 2" panose="020B0604020202020204" charset="0"/>
              </a:rPr>
              <a:t>Key Takeaway : </a:t>
            </a:r>
            <a:r>
              <a:rPr lang="en-US" sz="1200" i="1" dirty="0" smtClean="0">
                <a:solidFill>
                  <a:schemeClr val="dk1"/>
                </a:solidFill>
                <a:latin typeface="Baloo Bhai 2" panose="020B0604020202020204" charset="0"/>
                <a:cs typeface="Baloo Bhai 2" panose="020B0604020202020204" charset="0"/>
              </a:rPr>
              <a:t> Introducing more value-added services or discounts for mid-to-high-paying residents can help reduce churn in this segment</a:t>
            </a:r>
            <a:endParaRPr lang="en-US" sz="1200" b="1" i="1" dirty="0">
              <a:solidFill>
                <a:srgbClr val="C00000"/>
              </a:solidFill>
              <a:latin typeface="Baloo Bhai 2" panose="020B0604020202020204" charset="0"/>
              <a:cs typeface="Baloo Bhai 2" panose="020B0604020202020204" charset="0"/>
            </a:endParaRPr>
          </a:p>
        </p:txBody>
      </p:sp>
    </p:spTree>
    <p:extLst>
      <p:ext uri="{BB962C8B-B14F-4D97-AF65-F5344CB8AC3E}">
        <p14:creationId xmlns:p14="http://schemas.microsoft.com/office/powerpoint/2010/main" val="32280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5"/>
        <p:cNvGrpSpPr/>
        <p:nvPr/>
      </p:nvGrpSpPr>
      <p:grpSpPr>
        <a:xfrm>
          <a:off x="0" y="0"/>
          <a:ext cx="0" cy="0"/>
          <a:chOff x="0" y="0"/>
          <a:chExt cx="0" cy="0"/>
        </a:xfrm>
      </p:grpSpPr>
      <p:sp>
        <p:nvSpPr>
          <p:cNvPr id="3776" name="Google Shape;3776;p37"/>
          <p:cNvSpPr txBox="1">
            <a:spLocks noGrp="1"/>
          </p:cNvSpPr>
          <p:nvPr>
            <p:ph type="title"/>
          </p:nvPr>
        </p:nvSpPr>
        <p:spPr>
          <a:xfrm>
            <a:off x="814873" y="518169"/>
            <a:ext cx="7501813" cy="40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The Contract Realm – Loyalty vs. </a:t>
            </a:r>
            <a:r>
              <a:rPr lang="en" sz="2400" dirty="0" smtClean="0"/>
              <a:t>Flexibility</a:t>
            </a:r>
            <a:endParaRPr sz="2400" dirty="0"/>
          </a:p>
        </p:txBody>
      </p:sp>
      <p:sp>
        <p:nvSpPr>
          <p:cNvPr id="3777" name="Google Shape;3777;p37"/>
          <p:cNvSpPr txBox="1">
            <a:spLocks noGrp="1"/>
          </p:cNvSpPr>
          <p:nvPr>
            <p:ph type="subTitle" idx="1"/>
          </p:nvPr>
        </p:nvSpPr>
        <p:spPr>
          <a:xfrm>
            <a:off x="4947669" y="1237008"/>
            <a:ext cx="3232167" cy="11640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smtClean="0"/>
              <a:t>Insight : </a:t>
            </a:r>
            <a:r>
              <a:rPr lang="en-US" sz="1200" dirty="0" smtClean="0"/>
              <a:t>Residents with </a:t>
            </a:r>
            <a:r>
              <a:rPr lang="en-US" sz="1200" b="1" dirty="0" smtClean="0"/>
              <a:t>Month-to-Month</a:t>
            </a:r>
            <a:r>
              <a:rPr lang="en-US" sz="1200" dirty="0" smtClean="0"/>
              <a:t> contracts have the </a:t>
            </a:r>
            <a:r>
              <a:rPr lang="en-US" sz="1200" b="1" dirty="0" smtClean="0"/>
              <a:t>highest churn rates</a:t>
            </a:r>
            <a:r>
              <a:rPr lang="en-US" sz="1200" dirty="0" smtClean="0"/>
              <a:t>, while those with longer-term contracts (One-Year and Two-Year) are significantly more likely to stay. This indicates that contracts length is a strong predictor of loyalty</a:t>
            </a:r>
            <a:endParaRPr sz="1200" b="1" dirty="0"/>
          </a:p>
        </p:txBody>
      </p:sp>
      <p:grpSp>
        <p:nvGrpSpPr>
          <p:cNvPr id="3778" name="Google Shape;3778;p37"/>
          <p:cNvGrpSpPr/>
          <p:nvPr/>
        </p:nvGrpSpPr>
        <p:grpSpPr>
          <a:xfrm rot="-1517484">
            <a:off x="-344902" y="2896427"/>
            <a:ext cx="1141318" cy="1069030"/>
            <a:chOff x="353856" y="2379725"/>
            <a:chExt cx="1141377" cy="1069085"/>
          </a:xfrm>
        </p:grpSpPr>
        <p:sp>
          <p:nvSpPr>
            <p:cNvPr id="3779" name="Google Shape;3779;p37"/>
            <p:cNvSpPr/>
            <p:nvPr/>
          </p:nvSpPr>
          <p:spPr>
            <a:xfrm>
              <a:off x="492421" y="2379725"/>
              <a:ext cx="1002812" cy="593771"/>
            </a:xfrm>
            <a:custGeom>
              <a:avLst/>
              <a:gdLst/>
              <a:ahLst/>
              <a:cxnLst/>
              <a:rect l="l" t="t" r="r" b="b"/>
              <a:pathLst>
                <a:path w="30780" h="18225" extrusionOk="0">
                  <a:moveTo>
                    <a:pt x="30779" y="0"/>
                  </a:moveTo>
                  <a:lnTo>
                    <a:pt x="19895" y="6952"/>
                  </a:lnTo>
                  <a:cubicBezTo>
                    <a:pt x="19140" y="8209"/>
                    <a:pt x="17791" y="10176"/>
                    <a:pt x="17791" y="10176"/>
                  </a:cubicBezTo>
                  <a:lnTo>
                    <a:pt x="13195" y="8872"/>
                  </a:lnTo>
                  <a:lnTo>
                    <a:pt x="16625" y="11616"/>
                  </a:lnTo>
                  <a:lnTo>
                    <a:pt x="13332" y="18225"/>
                  </a:lnTo>
                  <a:lnTo>
                    <a:pt x="1" y="15069"/>
                  </a:lnTo>
                  <a:cubicBezTo>
                    <a:pt x="3477" y="10816"/>
                    <a:pt x="14979" y="1395"/>
                    <a:pt x="14979" y="1395"/>
                  </a:cubicBezTo>
                  <a:cubicBezTo>
                    <a:pt x="19529" y="206"/>
                    <a:pt x="30779" y="0"/>
                    <a:pt x="30779" y="0"/>
                  </a:cubicBez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7"/>
            <p:cNvSpPr/>
            <p:nvPr/>
          </p:nvSpPr>
          <p:spPr>
            <a:xfrm>
              <a:off x="353856" y="2870678"/>
              <a:ext cx="581129" cy="578132"/>
            </a:xfrm>
            <a:custGeom>
              <a:avLst/>
              <a:gdLst/>
              <a:ahLst/>
              <a:cxnLst/>
              <a:rect l="l" t="t" r="r" b="b"/>
              <a:pathLst>
                <a:path w="17837" h="17745" extrusionOk="0">
                  <a:moveTo>
                    <a:pt x="1" y="17745"/>
                  </a:moveTo>
                  <a:cubicBezTo>
                    <a:pt x="1" y="17745"/>
                    <a:pt x="4254" y="0"/>
                    <a:pt x="4254" y="0"/>
                  </a:cubicBezTo>
                  <a:lnTo>
                    <a:pt x="12349" y="1921"/>
                  </a:lnTo>
                  <a:lnTo>
                    <a:pt x="17837" y="6151"/>
                  </a:lnTo>
                  <a:lnTo>
                    <a:pt x="11777" y="14818"/>
                  </a:lnTo>
                  <a:close/>
                </a:path>
              </a:pathLst>
            </a:custGeom>
            <a:gradFill>
              <a:gsLst>
                <a:gs pos="0">
                  <a:srgbClr val="FAC36F"/>
                </a:gs>
                <a:gs pos="100000">
                  <a:srgbClr val="D7871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620" y="1237008"/>
            <a:ext cx="3943253" cy="265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3715;p36"/>
          <p:cNvSpPr/>
          <p:nvPr/>
        </p:nvSpPr>
        <p:spPr>
          <a:xfrm>
            <a:off x="367247" y="4027066"/>
            <a:ext cx="8445447" cy="495171"/>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51;p36"/>
          <p:cNvSpPr txBox="1">
            <a:spLocks/>
          </p:cNvSpPr>
          <p:nvPr/>
        </p:nvSpPr>
        <p:spPr>
          <a:xfrm>
            <a:off x="634482" y="4050012"/>
            <a:ext cx="7937240" cy="5228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loo Bhai 2"/>
              <a:buNone/>
              <a:defRPr sz="1400" b="0" i="0" u="none" strike="noStrike" cap="none">
                <a:solidFill>
                  <a:schemeClr val="lt1"/>
                </a:solidFill>
                <a:latin typeface="Baloo Bhai 2"/>
                <a:ea typeface="Baloo Bhai 2"/>
                <a:cs typeface="Baloo Bhai 2"/>
                <a:sym typeface="Baloo Bhai 2"/>
              </a:defRPr>
            </a:lvl1pPr>
            <a:lvl2pPr marL="914400" marR="0" lvl="1"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2pPr>
            <a:lvl3pPr marL="1371600" marR="0" lvl="2"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3pPr>
            <a:lvl4pPr marL="1828800" marR="0" lvl="3"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4pPr>
            <a:lvl5pPr marL="2286000" marR="0" lvl="4"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5pPr>
            <a:lvl6pPr marL="2743200" marR="0" lvl="5"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6pPr>
            <a:lvl7pPr marL="3200400" marR="0" lvl="6"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7pPr>
            <a:lvl8pPr marL="3657600" marR="0" lvl="7"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8pPr>
            <a:lvl9pPr marL="4114800" marR="0" lvl="8" indent="-317500" algn="ctr" rtl="0">
              <a:lnSpc>
                <a:spcPct val="100000"/>
              </a:lnSpc>
              <a:spcBef>
                <a:spcPts val="0"/>
              </a:spcBef>
              <a:spcAft>
                <a:spcPts val="0"/>
              </a:spcAft>
              <a:buClr>
                <a:schemeClr val="dk2"/>
              </a:buClr>
              <a:buSzPts val="1400"/>
              <a:buFont typeface="Baloo Bhai 2"/>
              <a:buNone/>
              <a:defRPr sz="1400" b="0" i="0" u="none" strike="noStrike" cap="none">
                <a:solidFill>
                  <a:schemeClr val="dk2"/>
                </a:solidFill>
                <a:latin typeface="Baloo Bhai 2"/>
                <a:ea typeface="Baloo Bhai 2"/>
                <a:cs typeface="Baloo Bhai 2"/>
                <a:sym typeface="Baloo Bhai 2"/>
              </a:defRPr>
            </a:lvl9pPr>
          </a:lstStyle>
          <a:p>
            <a:pPr marL="0" indent="0"/>
            <a:r>
              <a:rPr lang="en-US" sz="1200" b="1" dirty="0" smtClean="0">
                <a:solidFill>
                  <a:schemeClr val="dk1"/>
                </a:solidFill>
              </a:rPr>
              <a:t>Key Takeaways : </a:t>
            </a:r>
            <a:r>
              <a:rPr lang="en-US" sz="1200" dirty="0" smtClean="0">
                <a:solidFill>
                  <a:schemeClr val="dk1"/>
                </a:solidFill>
              </a:rPr>
              <a:t>Encouraging residents to switch from Month-to-Month contracts to longer-term plans through discounts or perks can improve retention</a:t>
            </a:r>
            <a:endParaRPr lang="en-US" sz="1200" dirty="0" smtClean="0">
              <a:solidFill>
                <a:schemeClr val="dk1"/>
              </a:solidFill>
            </a:endParaRPr>
          </a:p>
        </p:txBody>
      </p:sp>
    </p:spTree>
    <p:extLst>
      <p:ext uri="{BB962C8B-B14F-4D97-AF65-F5344CB8AC3E}">
        <p14:creationId xmlns:p14="http://schemas.microsoft.com/office/powerpoint/2010/main" val="149515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rgbClr val="594CC2"/>
            </a:gs>
          </a:gsLst>
          <a:lin ang="16200038" scaled="0"/>
        </a:gradFill>
        <a:effectLst/>
      </p:bgPr>
    </p:bg>
    <p:spTree>
      <p:nvGrpSpPr>
        <p:cNvPr id="1" name="Shape 3648"/>
        <p:cNvGrpSpPr/>
        <p:nvPr/>
      </p:nvGrpSpPr>
      <p:grpSpPr>
        <a:xfrm>
          <a:off x="0" y="0"/>
          <a:ext cx="0" cy="0"/>
          <a:chOff x="0" y="0"/>
          <a:chExt cx="0" cy="0"/>
        </a:xfrm>
      </p:grpSpPr>
      <p:sp>
        <p:nvSpPr>
          <p:cNvPr id="3649" name="Google Shape;3649;p34"/>
          <p:cNvSpPr txBox="1">
            <a:spLocks noGrp="1"/>
          </p:cNvSpPr>
          <p:nvPr>
            <p:ph type="title"/>
          </p:nvPr>
        </p:nvSpPr>
        <p:spPr>
          <a:xfrm>
            <a:off x="737175" y="1324949"/>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Month-to-Month</a:t>
            </a:r>
            <a:endParaRPr sz="2000" dirty="0"/>
          </a:p>
        </p:txBody>
      </p:sp>
      <p:sp>
        <p:nvSpPr>
          <p:cNvPr id="3650" name="Google Shape;3650;p34"/>
          <p:cNvSpPr txBox="1">
            <a:spLocks noGrp="1"/>
          </p:cNvSpPr>
          <p:nvPr>
            <p:ph type="subTitle" idx="1"/>
          </p:nvPr>
        </p:nvSpPr>
        <p:spPr>
          <a:xfrm>
            <a:off x="536362" y="1588799"/>
            <a:ext cx="2724658" cy="2612631"/>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Tx/>
              <a:buChar char="-"/>
            </a:pPr>
            <a:r>
              <a:rPr lang="en" sz="1200" b="1" dirty="0" smtClean="0"/>
              <a:t>Introduce Retention Programs  </a:t>
            </a:r>
            <a:r>
              <a:rPr lang="en" sz="1200" dirty="0" smtClean="0"/>
              <a:t>(Personalized Offers, Loyalty Rewards, Customer Feedback Mechanism)</a:t>
            </a:r>
          </a:p>
          <a:p>
            <a:pPr marL="171450" lvl="0" indent="-171450" algn="l" rtl="0">
              <a:spcBef>
                <a:spcPts val="0"/>
              </a:spcBef>
              <a:spcAft>
                <a:spcPts val="0"/>
              </a:spcAft>
              <a:buFontTx/>
              <a:buChar char="-"/>
            </a:pPr>
            <a:r>
              <a:rPr lang="en-US" sz="1200" b="1" dirty="0" smtClean="0"/>
              <a:t>Enhance Service Quality</a:t>
            </a:r>
            <a:r>
              <a:rPr lang="en-US" sz="1200" b="1" dirty="0"/>
              <a:t> </a:t>
            </a:r>
            <a:r>
              <a:rPr lang="en-US" sz="1200" dirty="0" smtClean="0"/>
              <a:t>(Improve service reliability, customer support responsiveness, and perceived value)</a:t>
            </a:r>
          </a:p>
          <a:p>
            <a:pPr marL="171450" lvl="0" indent="-171450" algn="l" rtl="0">
              <a:spcBef>
                <a:spcPts val="0"/>
              </a:spcBef>
              <a:spcAft>
                <a:spcPts val="0"/>
              </a:spcAft>
              <a:buFontTx/>
              <a:buChar char="-"/>
            </a:pPr>
            <a:r>
              <a:rPr lang="en-US" sz="1200" b="1" dirty="0" smtClean="0"/>
              <a:t>Upsell to Longer Contracts</a:t>
            </a:r>
            <a:r>
              <a:rPr lang="en-US" sz="1200" dirty="0" smtClean="0"/>
              <a:t> (Highlight the cost savings or additional benefits of upgrading to </a:t>
            </a:r>
            <a:r>
              <a:rPr lang="en-US" sz="1200" b="1" dirty="0" smtClean="0"/>
              <a:t>One-Year</a:t>
            </a:r>
            <a:r>
              <a:rPr lang="en-US" sz="1200" dirty="0" smtClean="0"/>
              <a:t> or </a:t>
            </a:r>
            <a:r>
              <a:rPr lang="en-US" sz="1200" b="1" dirty="0" smtClean="0"/>
              <a:t>Two-Year </a:t>
            </a:r>
            <a:r>
              <a:rPr lang="en-US" sz="1200" dirty="0" smtClean="0"/>
              <a:t>Contracts</a:t>
            </a:r>
            <a:endParaRPr lang="en-US" sz="1200" b="1" dirty="0" smtClean="0"/>
          </a:p>
        </p:txBody>
      </p:sp>
      <p:sp>
        <p:nvSpPr>
          <p:cNvPr id="3657" name="Google Shape;3657;p3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Recommendation for Contracts</a:t>
            </a:r>
            <a:endParaRPr sz="2400" dirty="0"/>
          </a:p>
        </p:txBody>
      </p:sp>
      <p:grpSp>
        <p:nvGrpSpPr>
          <p:cNvPr id="3702" name="Google Shape;3702;p34"/>
          <p:cNvGrpSpPr/>
          <p:nvPr/>
        </p:nvGrpSpPr>
        <p:grpSpPr>
          <a:xfrm flipH="1">
            <a:off x="536362" y="3876054"/>
            <a:ext cx="564098" cy="1025526"/>
            <a:chOff x="-3473725" y="3997825"/>
            <a:chExt cx="252325" cy="458725"/>
          </a:xfrm>
        </p:grpSpPr>
        <p:sp>
          <p:nvSpPr>
            <p:cNvPr id="3703" name="Google Shape;3703;p34"/>
            <p:cNvSpPr/>
            <p:nvPr/>
          </p:nvSpPr>
          <p:spPr>
            <a:xfrm>
              <a:off x="-3429400" y="4010650"/>
              <a:ext cx="188175" cy="445900"/>
            </a:xfrm>
            <a:custGeom>
              <a:avLst/>
              <a:gdLst/>
              <a:ahLst/>
              <a:cxnLst/>
              <a:rect l="l" t="t" r="r" b="b"/>
              <a:pathLst>
                <a:path w="7527" h="17836" extrusionOk="0">
                  <a:moveTo>
                    <a:pt x="7526" y="17835"/>
                  </a:moveTo>
                  <a:cubicBezTo>
                    <a:pt x="7526" y="17835"/>
                    <a:pt x="7433" y="5847"/>
                    <a:pt x="0" y="0"/>
                  </a:cubicBezTo>
                  <a:cubicBezTo>
                    <a:pt x="731" y="4743"/>
                    <a:pt x="6484" y="17835"/>
                    <a:pt x="6484" y="1783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4"/>
            <p:cNvSpPr/>
            <p:nvPr/>
          </p:nvSpPr>
          <p:spPr>
            <a:xfrm>
              <a:off x="-3473725" y="4185950"/>
              <a:ext cx="178850" cy="187025"/>
            </a:xfrm>
            <a:custGeom>
              <a:avLst/>
              <a:gdLst/>
              <a:ahLst/>
              <a:cxnLst/>
              <a:rect l="l" t="t" r="r" b="b"/>
              <a:pathLst>
                <a:path w="7154" h="7481" extrusionOk="0">
                  <a:moveTo>
                    <a:pt x="5785" y="7480"/>
                  </a:moveTo>
                  <a:cubicBezTo>
                    <a:pt x="5785" y="7480"/>
                    <a:pt x="2784" y="5645"/>
                    <a:pt x="1" y="1"/>
                  </a:cubicBezTo>
                  <a:cubicBezTo>
                    <a:pt x="2333" y="856"/>
                    <a:pt x="4743" y="2131"/>
                    <a:pt x="7153" y="748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4"/>
            <p:cNvSpPr/>
            <p:nvPr/>
          </p:nvSpPr>
          <p:spPr>
            <a:xfrm>
              <a:off x="-3311225" y="3997825"/>
              <a:ext cx="89825" cy="375150"/>
            </a:xfrm>
            <a:custGeom>
              <a:avLst/>
              <a:gdLst/>
              <a:ahLst/>
              <a:cxnLst/>
              <a:rect l="l" t="t" r="r" b="b"/>
              <a:pathLst>
                <a:path w="3593" h="15006" extrusionOk="0">
                  <a:moveTo>
                    <a:pt x="3592" y="0"/>
                  </a:moveTo>
                  <a:cubicBezTo>
                    <a:pt x="3592" y="0"/>
                    <a:pt x="0" y="5924"/>
                    <a:pt x="2084" y="15005"/>
                  </a:cubicBezTo>
                  <a:lnTo>
                    <a:pt x="3421" y="15005"/>
                  </a:lnTo>
                  <a:cubicBezTo>
                    <a:pt x="3421" y="15005"/>
                    <a:pt x="1820" y="7059"/>
                    <a:pt x="3592"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3649;p34"/>
          <p:cNvSpPr txBox="1">
            <a:spLocks noGrp="1"/>
          </p:cNvSpPr>
          <p:nvPr>
            <p:ph type="title"/>
          </p:nvPr>
        </p:nvSpPr>
        <p:spPr>
          <a:xfrm>
            <a:off x="3271989" y="1321320"/>
            <a:ext cx="253787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One-Year Contract</a:t>
            </a:r>
            <a:endParaRPr sz="2000" dirty="0"/>
          </a:p>
        </p:txBody>
      </p:sp>
      <p:sp>
        <p:nvSpPr>
          <p:cNvPr id="69" name="Google Shape;3650;p34"/>
          <p:cNvSpPr txBox="1">
            <a:spLocks noGrp="1"/>
          </p:cNvSpPr>
          <p:nvPr>
            <p:ph type="subTitle" idx="1"/>
          </p:nvPr>
        </p:nvSpPr>
        <p:spPr>
          <a:xfrm>
            <a:off x="3071177" y="1585170"/>
            <a:ext cx="2724658" cy="2612631"/>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Tx/>
              <a:buChar char="-"/>
            </a:pPr>
            <a:r>
              <a:rPr lang="en" sz="1200" b="1" dirty="0" smtClean="0"/>
              <a:t>Enhance Value Propositions </a:t>
            </a:r>
            <a:r>
              <a:rPr lang="en" sz="1200" dirty="0" smtClean="0"/>
              <a:t>(introduce mid-contract benefits, offer referral bonuses)</a:t>
            </a:r>
          </a:p>
          <a:p>
            <a:pPr marL="171450" lvl="0" indent="-171450" algn="l" rtl="0">
              <a:spcBef>
                <a:spcPts val="0"/>
              </a:spcBef>
              <a:spcAft>
                <a:spcPts val="0"/>
              </a:spcAft>
              <a:buFontTx/>
              <a:buChar char="-"/>
            </a:pPr>
            <a:r>
              <a:rPr lang="en-US" sz="1200" b="1" dirty="0" smtClean="0"/>
              <a:t>Upgrade Incentives</a:t>
            </a:r>
            <a:r>
              <a:rPr lang="en-US" sz="1200" dirty="0" smtClean="0"/>
              <a:t>(provide attractive deals for residents to extend their contracts to </a:t>
            </a:r>
            <a:r>
              <a:rPr lang="en-US" sz="1200" b="1" dirty="0" smtClean="0"/>
              <a:t>Two-Year terms </a:t>
            </a:r>
            <a:r>
              <a:rPr lang="en-US" sz="1200" dirty="0" smtClean="0"/>
              <a:t>before the current one ends)</a:t>
            </a:r>
          </a:p>
          <a:p>
            <a:pPr marL="171450" lvl="0" indent="-171450" algn="l" rtl="0">
              <a:spcBef>
                <a:spcPts val="0"/>
              </a:spcBef>
              <a:spcAft>
                <a:spcPts val="0"/>
              </a:spcAft>
              <a:buFontTx/>
              <a:buChar char="-"/>
            </a:pPr>
            <a:r>
              <a:rPr lang="en-US" sz="1200" b="1" dirty="0" smtClean="0"/>
              <a:t>Regular Management </a:t>
            </a:r>
            <a:r>
              <a:rPr lang="en-US" sz="1200" dirty="0" smtClean="0"/>
              <a:t>(Use email or app notifications to engage residents with usage stats, personalized tips, or periodic appreciation offers)</a:t>
            </a:r>
            <a:endParaRPr lang="en-US" sz="1200" b="1" dirty="0" smtClean="0"/>
          </a:p>
        </p:txBody>
      </p:sp>
      <p:sp>
        <p:nvSpPr>
          <p:cNvPr id="83" name="Google Shape;3649;p34"/>
          <p:cNvSpPr txBox="1">
            <a:spLocks noGrp="1"/>
          </p:cNvSpPr>
          <p:nvPr>
            <p:ph type="title"/>
          </p:nvPr>
        </p:nvSpPr>
        <p:spPr>
          <a:xfrm>
            <a:off x="5850348" y="1319389"/>
            <a:ext cx="253787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Two-Year Contract</a:t>
            </a:r>
            <a:endParaRPr sz="2000" dirty="0"/>
          </a:p>
        </p:txBody>
      </p:sp>
      <p:sp>
        <p:nvSpPr>
          <p:cNvPr id="84" name="Google Shape;3650;p34"/>
          <p:cNvSpPr txBox="1">
            <a:spLocks noGrp="1"/>
          </p:cNvSpPr>
          <p:nvPr>
            <p:ph type="subTitle" idx="1"/>
          </p:nvPr>
        </p:nvSpPr>
        <p:spPr>
          <a:xfrm>
            <a:off x="5674419" y="1639223"/>
            <a:ext cx="2724658" cy="2612631"/>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Tx/>
              <a:buChar char="-"/>
            </a:pPr>
            <a:r>
              <a:rPr lang="en" sz="1200" b="1" dirty="0" smtClean="0"/>
              <a:t>Maintain Satisfaction Levels </a:t>
            </a:r>
            <a:r>
              <a:rPr lang="en" sz="1200" dirty="0" smtClean="0"/>
              <a:t>(Regularly assess customer satisfaction to resolve dissatisfaction early)</a:t>
            </a:r>
          </a:p>
          <a:p>
            <a:pPr marL="171450" lvl="0" indent="-171450" algn="l" rtl="0">
              <a:spcBef>
                <a:spcPts val="0"/>
              </a:spcBef>
              <a:spcAft>
                <a:spcPts val="0"/>
              </a:spcAft>
              <a:buFontTx/>
              <a:buChar char="-"/>
            </a:pPr>
            <a:r>
              <a:rPr lang="en-US" sz="1200" b="1" dirty="0" smtClean="0"/>
              <a:t>Reward Long-Term Loyalty </a:t>
            </a:r>
            <a:r>
              <a:rPr lang="en-US" sz="1200" dirty="0" smtClean="0"/>
              <a:t>(Offer exclusive perks like early access, VIP Customer Support, or Anniversary rewards to reinforce their sense of belonging)</a:t>
            </a:r>
          </a:p>
          <a:p>
            <a:pPr marL="171450" lvl="0" indent="-171450" algn="l" rtl="0">
              <a:spcBef>
                <a:spcPts val="0"/>
              </a:spcBef>
              <a:spcAft>
                <a:spcPts val="0"/>
              </a:spcAft>
              <a:buFontTx/>
              <a:buChar char="-"/>
            </a:pPr>
            <a:r>
              <a:rPr lang="en-US" sz="1200" b="1" dirty="0" smtClean="0"/>
              <a:t>Leverage Advocacy </a:t>
            </a:r>
            <a:r>
              <a:rPr lang="en-US" sz="1200" dirty="0" smtClean="0"/>
              <a:t>(Turn loyal residents into brand ambassadors by incentivizing referrals or reviews)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4"/>
        <p:cNvGrpSpPr/>
        <p:nvPr/>
      </p:nvGrpSpPr>
      <p:grpSpPr>
        <a:xfrm>
          <a:off x="0" y="0"/>
          <a:ext cx="0" cy="0"/>
          <a:chOff x="0" y="0"/>
          <a:chExt cx="0" cy="0"/>
        </a:xfrm>
      </p:grpSpPr>
      <p:sp>
        <p:nvSpPr>
          <p:cNvPr id="3715" name="Google Shape;3715;p36"/>
          <p:cNvSpPr/>
          <p:nvPr/>
        </p:nvSpPr>
        <p:spPr>
          <a:xfrm>
            <a:off x="391097" y="2195083"/>
            <a:ext cx="4287767" cy="2125885"/>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36"/>
          <p:cNvGrpSpPr/>
          <p:nvPr/>
        </p:nvGrpSpPr>
        <p:grpSpPr>
          <a:xfrm>
            <a:off x="1039000" y="-750275"/>
            <a:ext cx="654725" cy="1098400"/>
            <a:chOff x="-5859175" y="3198325"/>
            <a:chExt cx="654725" cy="1098400"/>
          </a:xfrm>
        </p:grpSpPr>
        <p:sp>
          <p:nvSpPr>
            <p:cNvPr id="3717" name="Google Shape;3717;p36"/>
            <p:cNvSpPr/>
            <p:nvPr/>
          </p:nvSpPr>
          <p:spPr>
            <a:xfrm>
              <a:off x="-5646975" y="3198325"/>
              <a:ext cx="182075" cy="102500"/>
            </a:xfrm>
            <a:custGeom>
              <a:avLst/>
              <a:gdLst/>
              <a:ahLst/>
              <a:cxnLst/>
              <a:rect l="l" t="t" r="r" b="b"/>
              <a:pathLst>
                <a:path w="7283" h="4100" extrusionOk="0">
                  <a:moveTo>
                    <a:pt x="483" y="0"/>
                  </a:moveTo>
                  <a:cubicBezTo>
                    <a:pt x="1" y="1495"/>
                    <a:pt x="290" y="3279"/>
                    <a:pt x="1447" y="4099"/>
                  </a:cubicBezTo>
                  <a:lnTo>
                    <a:pt x="6125" y="2218"/>
                  </a:lnTo>
                  <a:cubicBezTo>
                    <a:pt x="6801" y="1640"/>
                    <a:pt x="7235" y="868"/>
                    <a:pt x="7283"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6"/>
            <p:cNvSpPr/>
            <p:nvPr/>
          </p:nvSpPr>
          <p:spPr>
            <a:xfrm>
              <a:off x="-5651800" y="3253775"/>
              <a:ext cx="198975" cy="189325"/>
            </a:xfrm>
            <a:custGeom>
              <a:avLst/>
              <a:gdLst/>
              <a:ahLst/>
              <a:cxnLst/>
              <a:rect l="l" t="t" r="r" b="b"/>
              <a:pathLst>
                <a:path w="7959" h="7573" extrusionOk="0">
                  <a:moveTo>
                    <a:pt x="6318" y="0"/>
                  </a:moveTo>
                  <a:lnTo>
                    <a:pt x="1640" y="1930"/>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6"/>
            <p:cNvSpPr/>
            <p:nvPr/>
          </p:nvSpPr>
          <p:spPr>
            <a:xfrm>
              <a:off x="-5627675" y="3253775"/>
              <a:ext cx="144700" cy="69950"/>
            </a:xfrm>
            <a:custGeom>
              <a:avLst/>
              <a:gdLst/>
              <a:ahLst/>
              <a:cxnLst/>
              <a:rect l="l" t="t" r="r" b="b"/>
              <a:pathLst>
                <a:path w="5788" h="2798" extrusionOk="0">
                  <a:moveTo>
                    <a:pt x="5788" y="483"/>
                  </a:moveTo>
                  <a:cubicBezTo>
                    <a:pt x="5691" y="290"/>
                    <a:pt x="5546" y="145"/>
                    <a:pt x="5402" y="0"/>
                  </a:cubicBezTo>
                  <a:lnTo>
                    <a:pt x="675" y="1930"/>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6"/>
            <p:cNvSpPr/>
            <p:nvPr/>
          </p:nvSpPr>
          <p:spPr>
            <a:xfrm>
              <a:off x="-5651800" y="3396050"/>
              <a:ext cx="198975" cy="189325"/>
            </a:xfrm>
            <a:custGeom>
              <a:avLst/>
              <a:gdLst/>
              <a:ahLst/>
              <a:cxnLst/>
              <a:rect l="l" t="t" r="r" b="b"/>
              <a:pathLst>
                <a:path w="7959" h="7573" extrusionOk="0">
                  <a:moveTo>
                    <a:pt x="6318" y="0"/>
                  </a:moveTo>
                  <a:lnTo>
                    <a:pt x="1640" y="1929"/>
                  </a:lnTo>
                  <a:cubicBezTo>
                    <a:pt x="97" y="3232"/>
                    <a:pt x="1" y="6415"/>
                    <a:pt x="1640" y="7572"/>
                  </a:cubicBezTo>
                  <a:lnTo>
                    <a:pt x="6318" y="5691"/>
                  </a:lnTo>
                  <a:cubicBezTo>
                    <a:pt x="7958" y="4486"/>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6"/>
            <p:cNvSpPr/>
            <p:nvPr/>
          </p:nvSpPr>
          <p:spPr>
            <a:xfrm>
              <a:off x="-5627675" y="3396050"/>
              <a:ext cx="144700" cy="69950"/>
            </a:xfrm>
            <a:custGeom>
              <a:avLst/>
              <a:gdLst/>
              <a:ahLst/>
              <a:cxnLst/>
              <a:rect l="l" t="t" r="r" b="b"/>
              <a:pathLst>
                <a:path w="5788" h="2798" extrusionOk="0">
                  <a:moveTo>
                    <a:pt x="5788" y="483"/>
                  </a:moveTo>
                  <a:cubicBezTo>
                    <a:pt x="5691" y="290"/>
                    <a:pt x="5546" y="145"/>
                    <a:pt x="5402" y="0"/>
                  </a:cubicBezTo>
                  <a:lnTo>
                    <a:pt x="675" y="1929"/>
                  </a:lnTo>
                  <a:cubicBezTo>
                    <a:pt x="386" y="2171"/>
                    <a:pt x="145" y="2460"/>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6"/>
            <p:cNvSpPr/>
            <p:nvPr/>
          </p:nvSpPr>
          <p:spPr>
            <a:xfrm>
              <a:off x="-5651800" y="3539525"/>
              <a:ext cx="198975" cy="189325"/>
            </a:xfrm>
            <a:custGeom>
              <a:avLst/>
              <a:gdLst/>
              <a:ahLst/>
              <a:cxnLst/>
              <a:rect l="l" t="t" r="r" b="b"/>
              <a:pathLst>
                <a:path w="7959" h="7573" extrusionOk="0">
                  <a:moveTo>
                    <a:pt x="6318" y="0"/>
                  </a:moveTo>
                  <a:lnTo>
                    <a:pt x="1640" y="1881"/>
                  </a:lnTo>
                  <a:cubicBezTo>
                    <a:pt x="97" y="3232"/>
                    <a:pt x="1" y="6367"/>
                    <a:pt x="1640" y="7572"/>
                  </a:cubicBezTo>
                  <a:lnTo>
                    <a:pt x="6318" y="5643"/>
                  </a:lnTo>
                  <a:cubicBezTo>
                    <a:pt x="7958" y="4486"/>
                    <a:pt x="7862" y="1303"/>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6"/>
            <p:cNvSpPr/>
            <p:nvPr/>
          </p:nvSpPr>
          <p:spPr>
            <a:xfrm>
              <a:off x="-5627675" y="3538325"/>
              <a:ext cx="144700" cy="69950"/>
            </a:xfrm>
            <a:custGeom>
              <a:avLst/>
              <a:gdLst/>
              <a:ahLst/>
              <a:cxnLst/>
              <a:rect l="l" t="t" r="r" b="b"/>
              <a:pathLst>
                <a:path w="5788" h="2798" extrusionOk="0">
                  <a:moveTo>
                    <a:pt x="5788" y="434"/>
                  </a:moveTo>
                  <a:cubicBezTo>
                    <a:pt x="5691" y="290"/>
                    <a:pt x="5546" y="145"/>
                    <a:pt x="5402" y="0"/>
                  </a:cubicBezTo>
                  <a:lnTo>
                    <a:pt x="675" y="1881"/>
                  </a:lnTo>
                  <a:cubicBezTo>
                    <a:pt x="386" y="2171"/>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6"/>
            <p:cNvSpPr/>
            <p:nvPr/>
          </p:nvSpPr>
          <p:spPr>
            <a:xfrm>
              <a:off x="-5651800" y="3680600"/>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1"/>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6"/>
            <p:cNvSpPr/>
            <p:nvPr/>
          </p:nvSpPr>
          <p:spPr>
            <a:xfrm>
              <a:off x="-5627675" y="3680600"/>
              <a:ext cx="144700" cy="69950"/>
            </a:xfrm>
            <a:custGeom>
              <a:avLst/>
              <a:gdLst/>
              <a:ahLst/>
              <a:cxnLst/>
              <a:rect l="l" t="t" r="r" b="b"/>
              <a:pathLst>
                <a:path w="5788" h="2798" extrusionOk="0">
                  <a:moveTo>
                    <a:pt x="5788" y="434"/>
                  </a:moveTo>
                  <a:cubicBezTo>
                    <a:pt x="5691" y="290"/>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651800" y="3822875"/>
              <a:ext cx="198975" cy="189300"/>
            </a:xfrm>
            <a:custGeom>
              <a:avLst/>
              <a:gdLst/>
              <a:ahLst/>
              <a:cxnLst/>
              <a:rect l="l" t="t" r="r" b="b"/>
              <a:pathLst>
                <a:path w="7959" h="7572" extrusionOk="0">
                  <a:moveTo>
                    <a:pt x="6318" y="0"/>
                  </a:moveTo>
                  <a:lnTo>
                    <a:pt x="1640" y="1881"/>
                  </a:lnTo>
                  <a:cubicBezTo>
                    <a:pt x="97" y="3231"/>
                    <a:pt x="1" y="6414"/>
                    <a:pt x="1640" y="7572"/>
                  </a:cubicBezTo>
                  <a:lnTo>
                    <a:pt x="6318" y="5643"/>
                  </a:lnTo>
                  <a:cubicBezTo>
                    <a:pt x="7958" y="4485"/>
                    <a:pt x="7862" y="1350"/>
                    <a:pt x="6318" y="0"/>
                  </a:cubicBezTo>
                  <a:close/>
                </a:path>
              </a:pathLst>
            </a:custGeom>
            <a:solidFill>
              <a:srgbClr val="E79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627675" y="3822875"/>
              <a:ext cx="144700" cy="69950"/>
            </a:xfrm>
            <a:custGeom>
              <a:avLst/>
              <a:gdLst/>
              <a:ahLst/>
              <a:cxnLst/>
              <a:rect l="l" t="t" r="r" b="b"/>
              <a:pathLst>
                <a:path w="5788" h="2798" extrusionOk="0">
                  <a:moveTo>
                    <a:pt x="5788" y="434"/>
                  </a:moveTo>
                  <a:cubicBezTo>
                    <a:pt x="5691" y="289"/>
                    <a:pt x="5546" y="145"/>
                    <a:pt x="5402" y="0"/>
                  </a:cubicBezTo>
                  <a:lnTo>
                    <a:pt x="675" y="1881"/>
                  </a:lnTo>
                  <a:cubicBezTo>
                    <a:pt x="386" y="2170"/>
                    <a:pt x="145" y="2460"/>
                    <a:pt x="0" y="2797"/>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651800" y="3965125"/>
              <a:ext cx="198975" cy="189325"/>
            </a:xfrm>
            <a:custGeom>
              <a:avLst/>
              <a:gdLst/>
              <a:ahLst/>
              <a:cxnLst/>
              <a:rect l="l" t="t" r="r" b="b"/>
              <a:pathLst>
                <a:path w="7959" h="7573" extrusionOk="0">
                  <a:moveTo>
                    <a:pt x="6318" y="5644"/>
                  </a:moveTo>
                  <a:cubicBezTo>
                    <a:pt x="7958" y="4486"/>
                    <a:pt x="7862" y="1351"/>
                    <a:pt x="6318" y="1"/>
                  </a:cubicBezTo>
                  <a:lnTo>
                    <a:pt x="1640" y="1882"/>
                  </a:lnTo>
                  <a:cubicBezTo>
                    <a:pt x="97" y="3232"/>
                    <a:pt x="1" y="6367"/>
                    <a:pt x="1640" y="7573"/>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649375" y="4027825"/>
              <a:ext cx="118175" cy="126625"/>
            </a:xfrm>
            <a:custGeom>
              <a:avLst/>
              <a:gdLst/>
              <a:ahLst/>
              <a:cxnLst/>
              <a:rect l="l" t="t" r="r" b="b"/>
              <a:pathLst>
                <a:path w="4727" h="5065" extrusionOk="0">
                  <a:moveTo>
                    <a:pt x="1013" y="1"/>
                  </a:moveTo>
                  <a:cubicBezTo>
                    <a:pt x="0" y="1496"/>
                    <a:pt x="97" y="4052"/>
                    <a:pt x="1543" y="5065"/>
                  </a:cubicBezTo>
                  <a:lnTo>
                    <a:pt x="4726" y="3811"/>
                  </a:lnTo>
                  <a:cubicBezTo>
                    <a:pt x="3714" y="2316"/>
                    <a:pt x="2460" y="1014"/>
                    <a:pt x="1013"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627675" y="3965125"/>
              <a:ext cx="144700" cy="69975"/>
            </a:xfrm>
            <a:custGeom>
              <a:avLst/>
              <a:gdLst/>
              <a:ahLst/>
              <a:cxnLst/>
              <a:rect l="l" t="t" r="r" b="b"/>
              <a:pathLst>
                <a:path w="5788" h="2799" extrusionOk="0">
                  <a:moveTo>
                    <a:pt x="5788" y="435"/>
                  </a:moveTo>
                  <a:cubicBezTo>
                    <a:pt x="5691" y="290"/>
                    <a:pt x="5546" y="146"/>
                    <a:pt x="5402" y="1"/>
                  </a:cubicBezTo>
                  <a:lnTo>
                    <a:pt x="675" y="1882"/>
                  </a:lnTo>
                  <a:cubicBezTo>
                    <a:pt x="386" y="2123"/>
                    <a:pt x="145" y="2461"/>
                    <a:pt x="0" y="2798"/>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497475" y="3950675"/>
              <a:ext cx="293025" cy="239950"/>
            </a:xfrm>
            <a:custGeom>
              <a:avLst/>
              <a:gdLst/>
              <a:ahLst/>
              <a:cxnLst/>
              <a:rect l="l" t="t" r="r" b="b"/>
              <a:pathLst>
                <a:path w="11721" h="9598" extrusionOk="0">
                  <a:moveTo>
                    <a:pt x="1" y="6945"/>
                  </a:moveTo>
                  <a:cubicBezTo>
                    <a:pt x="2364" y="2846"/>
                    <a:pt x="5451" y="579"/>
                    <a:pt x="7862" y="0"/>
                  </a:cubicBezTo>
                  <a:cubicBezTo>
                    <a:pt x="10080" y="1061"/>
                    <a:pt x="11527" y="3762"/>
                    <a:pt x="11720" y="5546"/>
                  </a:cubicBezTo>
                  <a:cubicBezTo>
                    <a:pt x="11720" y="5546"/>
                    <a:pt x="6029" y="6800"/>
                    <a:pt x="2123" y="9598"/>
                  </a:cubicBezTo>
                  <a:cubicBezTo>
                    <a:pt x="1303" y="9115"/>
                    <a:pt x="1" y="6945"/>
                    <a:pt x="1"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497475" y="4062800"/>
              <a:ext cx="159175" cy="127825"/>
            </a:xfrm>
            <a:custGeom>
              <a:avLst/>
              <a:gdLst/>
              <a:ahLst/>
              <a:cxnLst/>
              <a:rect l="l" t="t" r="r" b="b"/>
              <a:pathLst>
                <a:path w="6367" h="5113" extrusionOk="0">
                  <a:moveTo>
                    <a:pt x="1641" y="0"/>
                  </a:moveTo>
                  <a:cubicBezTo>
                    <a:pt x="1014" y="772"/>
                    <a:pt x="483" y="1592"/>
                    <a:pt x="1" y="2460"/>
                  </a:cubicBezTo>
                  <a:cubicBezTo>
                    <a:pt x="1" y="2460"/>
                    <a:pt x="1351" y="4630"/>
                    <a:pt x="2123" y="5113"/>
                  </a:cubicBezTo>
                  <a:cubicBezTo>
                    <a:pt x="3473" y="4196"/>
                    <a:pt x="4872" y="3425"/>
                    <a:pt x="6367" y="2798"/>
                  </a:cubicBezTo>
                  <a:cubicBezTo>
                    <a:pt x="4920" y="1688"/>
                    <a:pt x="3328" y="772"/>
                    <a:pt x="1641" y="0"/>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859175" y="3942225"/>
              <a:ext cx="294225" cy="239950"/>
            </a:xfrm>
            <a:custGeom>
              <a:avLst/>
              <a:gdLst/>
              <a:ahLst/>
              <a:cxnLst/>
              <a:rect l="l" t="t" r="r" b="b"/>
              <a:pathLst>
                <a:path w="11769" h="9598" extrusionOk="0">
                  <a:moveTo>
                    <a:pt x="11768" y="6945"/>
                  </a:moveTo>
                  <a:cubicBezTo>
                    <a:pt x="9405" y="2894"/>
                    <a:pt x="6270" y="628"/>
                    <a:pt x="3859" y="1"/>
                  </a:cubicBezTo>
                  <a:cubicBezTo>
                    <a:pt x="1640" y="1062"/>
                    <a:pt x="193" y="3762"/>
                    <a:pt x="0" y="5595"/>
                  </a:cubicBezTo>
                  <a:cubicBezTo>
                    <a:pt x="0" y="5595"/>
                    <a:pt x="5740" y="6849"/>
                    <a:pt x="9598" y="9598"/>
                  </a:cubicBezTo>
                  <a:cubicBezTo>
                    <a:pt x="10369" y="9164"/>
                    <a:pt x="11768" y="6945"/>
                    <a:pt x="11768" y="6945"/>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725350" y="4054350"/>
              <a:ext cx="160400" cy="127825"/>
            </a:xfrm>
            <a:custGeom>
              <a:avLst/>
              <a:gdLst/>
              <a:ahLst/>
              <a:cxnLst/>
              <a:rect l="l" t="t" r="r" b="b"/>
              <a:pathLst>
                <a:path w="6416" h="5113" extrusionOk="0">
                  <a:moveTo>
                    <a:pt x="4727" y="1"/>
                  </a:moveTo>
                  <a:cubicBezTo>
                    <a:pt x="5354" y="772"/>
                    <a:pt x="5885" y="1592"/>
                    <a:pt x="6415" y="2460"/>
                  </a:cubicBezTo>
                  <a:cubicBezTo>
                    <a:pt x="6415" y="2460"/>
                    <a:pt x="5016" y="4679"/>
                    <a:pt x="4245" y="5113"/>
                  </a:cubicBezTo>
                  <a:cubicBezTo>
                    <a:pt x="2894" y="4197"/>
                    <a:pt x="1496" y="3425"/>
                    <a:pt x="1" y="2846"/>
                  </a:cubicBezTo>
                  <a:cubicBezTo>
                    <a:pt x="1496" y="1737"/>
                    <a:pt x="3039" y="772"/>
                    <a:pt x="4727" y="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5760300" y="4065200"/>
              <a:ext cx="459375" cy="231525"/>
            </a:xfrm>
            <a:custGeom>
              <a:avLst/>
              <a:gdLst/>
              <a:ahLst/>
              <a:cxnLst/>
              <a:rect l="l" t="t" r="r" b="b"/>
              <a:pathLst>
                <a:path w="18375" h="9261" extrusionOk="0">
                  <a:moveTo>
                    <a:pt x="0" y="9261"/>
                  </a:moveTo>
                  <a:cubicBezTo>
                    <a:pt x="675" y="6415"/>
                    <a:pt x="4051" y="1110"/>
                    <a:pt x="4823" y="917"/>
                  </a:cubicBezTo>
                  <a:cubicBezTo>
                    <a:pt x="6559" y="1"/>
                    <a:pt x="10610" y="194"/>
                    <a:pt x="11912" y="290"/>
                  </a:cubicBezTo>
                  <a:cubicBezTo>
                    <a:pt x="13166" y="387"/>
                    <a:pt x="17651" y="7139"/>
                    <a:pt x="18375" y="9261"/>
                  </a:cubicBezTo>
                  <a:close/>
                </a:path>
              </a:pathLst>
            </a:custGeom>
            <a:solidFill>
              <a:srgbClr val="D37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36"/>
          <p:cNvGrpSpPr/>
          <p:nvPr/>
        </p:nvGrpSpPr>
        <p:grpSpPr>
          <a:xfrm flipH="1">
            <a:off x="228950" y="324876"/>
            <a:ext cx="8702722" cy="903006"/>
            <a:chOff x="-6417400" y="4101375"/>
            <a:chExt cx="5824725" cy="1307000"/>
          </a:xfrm>
        </p:grpSpPr>
        <p:sp>
          <p:nvSpPr>
            <p:cNvPr id="3737" name="Google Shape;3737;p36"/>
            <p:cNvSpPr/>
            <p:nvPr/>
          </p:nvSpPr>
          <p:spPr>
            <a:xfrm>
              <a:off x="-6267900" y="4101375"/>
              <a:ext cx="5517275" cy="242375"/>
            </a:xfrm>
            <a:custGeom>
              <a:avLst/>
              <a:gdLst/>
              <a:ahLst/>
              <a:cxnLst/>
              <a:rect l="l" t="t" r="r" b="b"/>
              <a:pathLst>
                <a:path w="220691" h="9695" extrusionOk="0">
                  <a:moveTo>
                    <a:pt x="168797" y="1"/>
                  </a:moveTo>
                  <a:lnTo>
                    <a:pt x="162383" y="2557"/>
                  </a:lnTo>
                  <a:lnTo>
                    <a:pt x="157464" y="435"/>
                  </a:lnTo>
                  <a:lnTo>
                    <a:pt x="66024" y="869"/>
                  </a:lnTo>
                  <a:lnTo>
                    <a:pt x="63275" y="2557"/>
                  </a:lnTo>
                  <a:lnTo>
                    <a:pt x="3617" y="4438"/>
                  </a:lnTo>
                  <a:lnTo>
                    <a:pt x="0" y="5981"/>
                  </a:lnTo>
                  <a:lnTo>
                    <a:pt x="0" y="9694"/>
                  </a:lnTo>
                  <a:lnTo>
                    <a:pt x="215578" y="9694"/>
                  </a:lnTo>
                  <a:lnTo>
                    <a:pt x="220690" y="2943"/>
                  </a:lnTo>
                  <a:lnTo>
                    <a:pt x="215048" y="628"/>
                  </a:lnTo>
                  <a:lnTo>
                    <a:pt x="168797"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6267900" y="4139950"/>
              <a:ext cx="5517275" cy="203800"/>
            </a:xfrm>
            <a:custGeom>
              <a:avLst/>
              <a:gdLst/>
              <a:ahLst/>
              <a:cxnLst/>
              <a:rect l="l" t="t" r="r" b="b"/>
              <a:pathLst>
                <a:path w="220691" h="8152" extrusionOk="0">
                  <a:moveTo>
                    <a:pt x="169328" y="1"/>
                  </a:moveTo>
                  <a:lnTo>
                    <a:pt x="162865" y="2557"/>
                  </a:lnTo>
                  <a:lnTo>
                    <a:pt x="157994" y="435"/>
                  </a:lnTo>
                  <a:lnTo>
                    <a:pt x="66555" y="869"/>
                  </a:lnTo>
                  <a:lnTo>
                    <a:pt x="63757" y="2557"/>
                  </a:lnTo>
                  <a:lnTo>
                    <a:pt x="1688" y="3714"/>
                  </a:lnTo>
                  <a:lnTo>
                    <a:pt x="0" y="4438"/>
                  </a:lnTo>
                  <a:lnTo>
                    <a:pt x="0" y="8151"/>
                  </a:lnTo>
                  <a:lnTo>
                    <a:pt x="215578" y="8151"/>
                  </a:lnTo>
                  <a:lnTo>
                    <a:pt x="220690" y="1400"/>
                  </a:lnTo>
                  <a:lnTo>
                    <a:pt x="218954" y="676"/>
                  </a:lnTo>
                  <a:lnTo>
                    <a:pt x="169328" y="1"/>
                  </a:ln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1072575" y="4910400"/>
              <a:ext cx="371375" cy="399100"/>
            </a:xfrm>
            <a:custGeom>
              <a:avLst/>
              <a:gdLst/>
              <a:ahLst/>
              <a:cxnLst/>
              <a:rect l="l" t="t" r="r" b="b"/>
              <a:pathLst>
                <a:path w="14855" h="15964" extrusionOk="0">
                  <a:moveTo>
                    <a:pt x="11431" y="1"/>
                  </a:moveTo>
                  <a:cubicBezTo>
                    <a:pt x="10321" y="917"/>
                    <a:pt x="8682" y="2364"/>
                    <a:pt x="8682" y="2364"/>
                  </a:cubicBezTo>
                  <a:cubicBezTo>
                    <a:pt x="8392" y="3184"/>
                    <a:pt x="8199" y="3955"/>
                    <a:pt x="8199" y="3955"/>
                  </a:cubicBezTo>
                  <a:lnTo>
                    <a:pt x="2653" y="8392"/>
                  </a:lnTo>
                  <a:cubicBezTo>
                    <a:pt x="2460" y="8778"/>
                    <a:pt x="1062" y="12926"/>
                    <a:pt x="1" y="15964"/>
                  </a:cubicBezTo>
                  <a:lnTo>
                    <a:pt x="628" y="15964"/>
                  </a:lnTo>
                  <a:lnTo>
                    <a:pt x="820" y="15337"/>
                  </a:lnTo>
                  <a:cubicBezTo>
                    <a:pt x="1592" y="13697"/>
                    <a:pt x="3666" y="8923"/>
                    <a:pt x="3666" y="8923"/>
                  </a:cubicBezTo>
                  <a:cubicBezTo>
                    <a:pt x="5209" y="7476"/>
                    <a:pt x="8585" y="4196"/>
                    <a:pt x="8585" y="4196"/>
                  </a:cubicBezTo>
                  <a:cubicBezTo>
                    <a:pt x="9501" y="3666"/>
                    <a:pt x="12636" y="1785"/>
                    <a:pt x="12636" y="1785"/>
                  </a:cubicBezTo>
                  <a:cubicBezTo>
                    <a:pt x="13119" y="1689"/>
                    <a:pt x="13987" y="1592"/>
                    <a:pt x="14855" y="1496"/>
                  </a:cubicBezTo>
                  <a:lnTo>
                    <a:pt x="13794" y="1013"/>
                  </a:lnTo>
                  <a:lnTo>
                    <a:pt x="13119" y="1158"/>
                  </a:lnTo>
                  <a:cubicBezTo>
                    <a:pt x="13084" y="1163"/>
                    <a:pt x="13048" y="1165"/>
                    <a:pt x="13013" y="1165"/>
                  </a:cubicBezTo>
                  <a:cubicBezTo>
                    <a:pt x="12703" y="1165"/>
                    <a:pt x="12375" y="983"/>
                    <a:pt x="12202" y="724"/>
                  </a:cubicBezTo>
                  <a:lnTo>
                    <a:pt x="12395" y="386"/>
                  </a:lnTo>
                  <a:lnTo>
                    <a:pt x="11431"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756675" y="4994800"/>
              <a:ext cx="164000" cy="319525"/>
            </a:xfrm>
            <a:custGeom>
              <a:avLst/>
              <a:gdLst/>
              <a:ahLst/>
              <a:cxnLst/>
              <a:rect l="l" t="t" r="r" b="b"/>
              <a:pathLst>
                <a:path w="6560" h="12781" extrusionOk="0">
                  <a:moveTo>
                    <a:pt x="6559" y="0"/>
                  </a:moveTo>
                  <a:lnTo>
                    <a:pt x="0" y="10804"/>
                  </a:lnTo>
                  <a:lnTo>
                    <a:pt x="3424" y="12781"/>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843500" y="4482375"/>
              <a:ext cx="133875" cy="402725"/>
            </a:xfrm>
            <a:custGeom>
              <a:avLst/>
              <a:gdLst/>
              <a:ahLst/>
              <a:cxnLst/>
              <a:rect l="l" t="t" r="r" b="b"/>
              <a:pathLst>
                <a:path w="5355" h="16109" extrusionOk="0">
                  <a:moveTo>
                    <a:pt x="5306" y="13553"/>
                  </a:moveTo>
                  <a:lnTo>
                    <a:pt x="5354" y="2943"/>
                  </a:lnTo>
                  <a:lnTo>
                    <a:pt x="3763" y="483"/>
                  </a:lnTo>
                  <a:lnTo>
                    <a:pt x="1592" y="1"/>
                  </a:lnTo>
                  <a:lnTo>
                    <a:pt x="2268" y="9405"/>
                  </a:lnTo>
                  <a:lnTo>
                    <a:pt x="1" y="16109"/>
                  </a:lnTo>
                  <a:close/>
                </a:path>
              </a:pathLst>
            </a:custGeom>
            <a:solidFill>
              <a:srgbClr val="9F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3080050" y="5139475"/>
              <a:ext cx="2323400" cy="165225"/>
            </a:xfrm>
            <a:custGeom>
              <a:avLst/>
              <a:gdLst/>
              <a:ahLst/>
              <a:cxnLst/>
              <a:rect l="l" t="t" r="r" b="b"/>
              <a:pathLst>
                <a:path w="92936" h="6609" extrusionOk="0">
                  <a:moveTo>
                    <a:pt x="40560" y="1"/>
                  </a:moveTo>
                  <a:lnTo>
                    <a:pt x="0" y="6608"/>
                  </a:lnTo>
                  <a:lnTo>
                    <a:pt x="40801" y="965"/>
                  </a:lnTo>
                  <a:lnTo>
                    <a:pt x="92935" y="5017"/>
                  </a:lnTo>
                  <a:lnTo>
                    <a:pt x="92935" y="5017"/>
                  </a:lnTo>
                  <a:lnTo>
                    <a:pt x="40560" y="1"/>
                  </a:lnTo>
                  <a:close/>
                </a:path>
              </a:pathLst>
            </a:custGeom>
            <a:solidFill>
              <a:srgbClr val="D6D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2060025" y="5163600"/>
              <a:ext cx="1388975" cy="150725"/>
            </a:xfrm>
            <a:custGeom>
              <a:avLst/>
              <a:gdLst/>
              <a:ahLst/>
              <a:cxnLst/>
              <a:rect l="l" t="t" r="r" b="b"/>
              <a:pathLst>
                <a:path w="55559" h="6029" extrusionOk="0">
                  <a:moveTo>
                    <a:pt x="55558" y="6029"/>
                  </a:moveTo>
                  <a:lnTo>
                    <a:pt x="52086" y="4003"/>
                  </a:lnTo>
                  <a:lnTo>
                    <a:pt x="0" y="0"/>
                  </a:lnTo>
                  <a:lnTo>
                    <a:pt x="1785" y="5595"/>
                  </a:lnTo>
                  <a:cubicBezTo>
                    <a:pt x="12202" y="5450"/>
                    <a:pt x="55558" y="6029"/>
                    <a:pt x="55558" y="6029"/>
                  </a:cubicBez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6353500" y="4243650"/>
              <a:ext cx="512425" cy="379825"/>
            </a:xfrm>
            <a:custGeom>
              <a:avLst/>
              <a:gdLst/>
              <a:ahLst/>
              <a:cxnLst/>
              <a:rect l="l" t="t" r="r" b="b"/>
              <a:pathLst>
                <a:path w="20497" h="15193" extrusionOk="0">
                  <a:moveTo>
                    <a:pt x="19291" y="1"/>
                  </a:moveTo>
                  <a:cubicBezTo>
                    <a:pt x="17073" y="2364"/>
                    <a:pt x="14372" y="5306"/>
                    <a:pt x="14372" y="5306"/>
                  </a:cubicBezTo>
                  <a:cubicBezTo>
                    <a:pt x="13841" y="5547"/>
                    <a:pt x="4919" y="8489"/>
                    <a:pt x="4919" y="8489"/>
                  </a:cubicBezTo>
                  <a:cubicBezTo>
                    <a:pt x="4775" y="8730"/>
                    <a:pt x="4099" y="10370"/>
                    <a:pt x="4099" y="10370"/>
                  </a:cubicBezTo>
                  <a:lnTo>
                    <a:pt x="0" y="14517"/>
                  </a:lnTo>
                  <a:cubicBezTo>
                    <a:pt x="0" y="14758"/>
                    <a:pt x="0" y="14951"/>
                    <a:pt x="48" y="15192"/>
                  </a:cubicBezTo>
                  <a:lnTo>
                    <a:pt x="4389" y="10659"/>
                  </a:lnTo>
                  <a:cubicBezTo>
                    <a:pt x="4437" y="10562"/>
                    <a:pt x="4968" y="9116"/>
                    <a:pt x="4968" y="9116"/>
                  </a:cubicBezTo>
                  <a:lnTo>
                    <a:pt x="10514" y="7621"/>
                  </a:lnTo>
                  <a:cubicBezTo>
                    <a:pt x="10996" y="7379"/>
                    <a:pt x="14083" y="5981"/>
                    <a:pt x="14083" y="5981"/>
                  </a:cubicBezTo>
                  <a:lnTo>
                    <a:pt x="14613" y="5981"/>
                  </a:lnTo>
                  <a:lnTo>
                    <a:pt x="17603" y="2605"/>
                  </a:lnTo>
                  <a:cubicBezTo>
                    <a:pt x="18230" y="2026"/>
                    <a:pt x="19436" y="965"/>
                    <a:pt x="20497" y="1"/>
                  </a:cubicBezTo>
                  <a:close/>
                </a:path>
              </a:pathLst>
            </a:custGeom>
            <a:solidFill>
              <a:srgbClr val="E8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5" name="Google Shape;3745;p36"/>
            <p:cNvGrpSpPr/>
            <p:nvPr/>
          </p:nvGrpSpPr>
          <p:grpSpPr>
            <a:xfrm>
              <a:off x="-6417400" y="4156850"/>
              <a:ext cx="5824725" cy="1251525"/>
              <a:chOff x="-6417400" y="4156850"/>
              <a:chExt cx="5824725" cy="1251525"/>
            </a:xfrm>
          </p:grpSpPr>
          <p:sp>
            <p:nvSpPr>
              <p:cNvPr id="3746" name="Google Shape;3746;p36"/>
              <p:cNvSpPr/>
              <p:nvPr/>
            </p:nvSpPr>
            <p:spPr>
              <a:xfrm>
                <a:off x="-6417400" y="4156850"/>
                <a:ext cx="5824725" cy="1251525"/>
              </a:xfrm>
              <a:custGeom>
                <a:avLst/>
                <a:gdLst/>
                <a:ahLst/>
                <a:cxnLst/>
                <a:rect l="l" t="t" r="r" b="b"/>
                <a:pathLst>
                  <a:path w="232989" h="50061" extrusionOk="0">
                    <a:moveTo>
                      <a:pt x="222957" y="29178"/>
                    </a:moveTo>
                    <a:lnTo>
                      <a:pt x="228262" y="26622"/>
                    </a:lnTo>
                    <a:lnTo>
                      <a:pt x="228310" y="15964"/>
                    </a:lnTo>
                    <a:lnTo>
                      <a:pt x="226719" y="13552"/>
                    </a:lnTo>
                    <a:lnTo>
                      <a:pt x="224548" y="13070"/>
                    </a:lnTo>
                    <a:lnTo>
                      <a:pt x="227876" y="6800"/>
                    </a:lnTo>
                    <a:lnTo>
                      <a:pt x="226670" y="724"/>
                    </a:lnTo>
                    <a:lnTo>
                      <a:pt x="175308" y="0"/>
                    </a:lnTo>
                    <a:lnTo>
                      <a:pt x="168845" y="2556"/>
                    </a:lnTo>
                    <a:lnTo>
                      <a:pt x="163974" y="434"/>
                    </a:lnTo>
                    <a:lnTo>
                      <a:pt x="72535" y="916"/>
                    </a:lnTo>
                    <a:lnTo>
                      <a:pt x="69737" y="2604"/>
                    </a:lnTo>
                    <a:lnTo>
                      <a:pt x="5980" y="3810"/>
                    </a:lnTo>
                    <a:lnTo>
                      <a:pt x="2508" y="15626"/>
                    </a:lnTo>
                    <a:cubicBezTo>
                      <a:pt x="2363" y="18375"/>
                      <a:pt x="3472" y="28358"/>
                      <a:pt x="3472" y="28358"/>
                    </a:cubicBezTo>
                    <a:lnTo>
                      <a:pt x="7909" y="30480"/>
                    </a:lnTo>
                    <a:lnTo>
                      <a:pt x="868" y="33470"/>
                    </a:lnTo>
                    <a:cubicBezTo>
                      <a:pt x="531" y="35062"/>
                      <a:pt x="0" y="48228"/>
                      <a:pt x="0" y="48228"/>
                    </a:cubicBezTo>
                    <a:lnTo>
                      <a:pt x="1833" y="50061"/>
                    </a:lnTo>
                    <a:lnTo>
                      <a:pt x="57825" y="45575"/>
                    </a:lnTo>
                    <a:cubicBezTo>
                      <a:pt x="65976" y="45093"/>
                      <a:pt x="130697" y="46878"/>
                      <a:pt x="130697" y="46878"/>
                    </a:cubicBezTo>
                    <a:lnTo>
                      <a:pt x="133494" y="45913"/>
                    </a:lnTo>
                    <a:lnTo>
                      <a:pt x="136726" y="49289"/>
                    </a:lnTo>
                    <a:cubicBezTo>
                      <a:pt x="136726" y="49289"/>
                      <a:pt x="174681" y="45913"/>
                      <a:pt x="175019" y="45913"/>
                    </a:cubicBezTo>
                    <a:cubicBezTo>
                      <a:pt x="183169" y="45672"/>
                      <a:pt x="229853" y="46299"/>
                      <a:pt x="229853" y="46299"/>
                    </a:cubicBezTo>
                    <a:lnTo>
                      <a:pt x="232988" y="33518"/>
                    </a:lnTo>
                    <a:close/>
                  </a:path>
                </a:pathLst>
              </a:custGeom>
              <a:solidFill>
                <a:srgbClr val="BD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6417400" y="5174450"/>
                <a:ext cx="3337375" cy="233925"/>
              </a:xfrm>
              <a:custGeom>
                <a:avLst/>
                <a:gdLst/>
                <a:ahLst/>
                <a:cxnLst/>
                <a:rect l="l" t="t" r="r" b="b"/>
                <a:pathLst>
                  <a:path w="133495" h="9357" extrusionOk="0">
                    <a:moveTo>
                      <a:pt x="116470" y="2412"/>
                    </a:moveTo>
                    <a:cubicBezTo>
                      <a:pt x="116470" y="2412"/>
                      <a:pt x="61973" y="0"/>
                      <a:pt x="55076" y="145"/>
                    </a:cubicBezTo>
                    <a:lnTo>
                      <a:pt x="3569" y="5595"/>
                    </a:lnTo>
                    <a:lnTo>
                      <a:pt x="0" y="7524"/>
                    </a:lnTo>
                    <a:lnTo>
                      <a:pt x="1833" y="9357"/>
                    </a:lnTo>
                    <a:lnTo>
                      <a:pt x="57825" y="4871"/>
                    </a:lnTo>
                    <a:cubicBezTo>
                      <a:pt x="65976" y="4389"/>
                      <a:pt x="130697" y="6174"/>
                      <a:pt x="130697" y="6174"/>
                    </a:cubicBezTo>
                    <a:lnTo>
                      <a:pt x="133494" y="5209"/>
                    </a:lnTo>
                    <a:close/>
                  </a:path>
                </a:pathLst>
              </a:custGeom>
              <a:solidFill>
                <a:srgbClr val="8E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1061725" y="4914025"/>
                <a:ext cx="370175" cy="395475"/>
              </a:xfrm>
              <a:custGeom>
                <a:avLst/>
                <a:gdLst/>
                <a:ahLst/>
                <a:cxnLst/>
                <a:rect l="l" t="t" r="r" b="b"/>
                <a:pathLst>
                  <a:path w="14807" h="15819" extrusionOk="0">
                    <a:moveTo>
                      <a:pt x="11334" y="0"/>
                    </a:moveTo>
                    <a:cubicBezTo>
                      <a:pt x="10273" y="917"/>
                      <a:pt x="8585" y="2363"/>
                      <a:pt x="8585" y="2363"/>
                    </a:cubicBezTo>
                    <a:cubicBezTo>
                      <a:pt x="8296" y="3183"/>
                      <a:pt x="8103" y="4003"/>
                      <a:pt x="8103" y="4003"/>
                    </a:cubicBezTo>
                    <a:lnTo>
                      <a:pt x="2557" y="8440"/>
                    </a:lnTo>
                    <a:cubicBezTo>
                      <a:pt x="2364" y="8778"/>
                      <a:pt x="1013" y="12829"/>
                      <a:pt x="1" y="15819"/>
                    </a:cubicBezTo>
                    <a:lnTo>
                      <a:pt x="579" y="15819"/>
                    </a:lnTo>
                    <a:lnTo>
                      <a:pt x="724" y="15337"/>
                    </a:lnTo>
                    <a:cubicBezTo>
                      <a:pt x="1496" y="13697"/>
                      <a:pt x="3570" y="8922"/>
                      <a:pt x="3570" y="8922"/>
                    </a:cubicBezTo>
                    <a:cubicBezTo>
                      <a:pt x="5113" y="7476"/>
                      <a:pt x="8489" y="4196"/>
                      <a:pt x="8489" y="4196"/>
                    </a:cubicBezTo>
                    <a:cubicBezTo>
                      <a:pt x="9405" y="3714"/>
                      <a:pt x="12588" y="1785"/>
                      <a:pt x="12588" y="1785"/>
                    </a:cubicBezTo>
                    <a:lnTo>
                      <a:pt x="14807" y="1495"/>
                    </a:lnTo>
                    <a:lnTo>
                      <a:pt x="13746" y="1061"/>
                    </a:lnTo>
                    <a:lnTo>
                      <a:pt x="13070" y="1158"/>
                    </a:lnTo>
                    <a:cubicBezTo>
                      <a:pt x="13022" y="1164"/>
                      <a:pt x="12974" y="1167"/>
                      <a:pt x="12926" y="1167"/>
                    </a:cubicBezTo>
                    <a:cubicBezTo>
                      <a:pt x="12591" y="1167"/>
                      <a:pt x="12275" y="1019"/>
                      <a:pt x="12106" y="724"/>
                    </a:cubicBezTo>
                    <a:cubicBezTo>
                      <a:pt x="12154" y="627"/>
                      <a:pt x="12202" y="531"/>
                      <a:pt x="12299" y="434"/>
                    </a:cubicBezTo>
                    <a:lnTo>
                      <a:pt x="11334" y="0"/>
                    </a:ln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6353500" y="4242450"/>
                <a:ext cx="522075" cy="389450"/>
              </a:xfrm>
              <a:custGeom>
                <a:avLst/>
                <a:gdLst/>
                <a:ahLst/>
                <a:cxnLst/>
                <a:rect l="l" t="t" r="r" b="b"/>
                <a:pathLst>
                  <a:path w="20883" h="15578" extrusionOk="0">
                    <a:moveTo>
                      <a:pt x="20883" y="0"/>
                    </a:moveTo>
                    <a:lnTo>
                      <a:pt x="19629" y="49"/>
                    </a:lnTo>
                    <a:cubicBezTo>
                      <a:pt x="17362" y="2460"/>
                      <a:pt x="14468" y="5547"/>
                      <a:pt x="14468" y="5547"/>
                    </a:cubicBezTo>
                    <a:cubicBezTo>
                      <a:pt x="13938" y="5788"/>
                      <a:pt x="5064" y="8778"/>
                      <a:pt x="5064" y="8778"/>
                    </a:cubicBezTo>
                    <a:cubicBezTo>
                      <a:pt x="4871" y="9019"/>
                      <a:pt x="4196" y="10659"/>
                      <a:pt x="4196" y="10659"/>
                    </a:cubicBezTo>
                    <a:lnTo>
                      <a:pt x="0" y="14854"/>
                    </a:lnTo>
                    <a:cubicBezTo>
                      <a:pt x="0" y="15096"/>
                      <a:pt x="0" y="15337"/>
                      <a:pt x="48" y="15578"/>
                    </a:cubicBezTo>
                    <a:lnTo>
                      <a:pt x="4485" y="10900"/>
                    </a:lnTo>
                    <a:cubicBezTo>
                      <a:pt x="4485" y="10803"/>
                      <a:pt x="5064" y="9405"/>
                      <a:pt x="5064" y="9405"/>
                    </a:cubicBezTo>
                    <a:lnTo>
                      <a:pt x="10610" y="7861"/>
                    </a:lnTo>
                    <a:cubicBezTo>
                      <a:pt x="11092" y="7620"/>
                      <a:pt x="14179" y="6222"/>
                      <a:pt x="14179" y="6222"/>
                    </a:cubicBezTo>
                    <a:lnTo>
                      <a:pt x="14710" y="6222"/>
                    </a:lnTo>
                    <a:lnTo>
                      <a:pt x="17700" y="2846"/>
                    </a:lnTo>
                    <a:cubicBezTo>
                      <a:pt x="18423" y="2267"/>
                      <a:pt x="19725" y="1061"/>
                      <a:pt x="20883" y="0"/>
                    </a:cubicBezTo>
                    <a:close/>
                  </a:path>
                </a:pathLst>
              </a:custGeom>
              <a:solidFill>
                <a:srgbClr val="736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0" name="Google Shape;3750;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The Single Explorers vs. Family-Oriented Adventurers</a:t>
            </a:r>
            <a:endParaRPr sz="2000" dirty="0"/>
          </a:p>
        </p:txBody>
      </p:sp>
      <p:sp>
        <p:nvSpPr>
          <p:cNvPr id="3751" name="Google Shape;3751;p36"/>
          <p:cNvSpPr txBox="1">
            <a:spLocks noGrp="1"/>
          </p:cNvSpPr>
          <p:nvPr>
            <p:ph type="body" idx="1"/>
          </p:nvPr>
        </p:nvSpPr>
        <p:spPr>
          <a:xfrm>
            <a:off x="653218" y="2386396"/>
            <a:ext cx="3823989" cy="17432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smtClean="0">
                <a:solidFill>
                  <a:schemeClr val="dk1"/>
                </a:solidFill>
              </a:rPr>
              <a:t>Insight : </a:t>
            </a:r>
            <a:r>
              <a:rPr lang="en-US" sz="1200" dirty="0" smtClean="0">
                <a:solidFill>
                  <a:schemeClr val="dk1"/>
                </a:solidFill>
              </a:rPr>
              <a:t>Single residents (Single Explorers) show a high Churn rate compared to families (Family-Oriented Adventurers). This could be due to the higher perceived value of services for families</a:t>
            </a: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r>
              <a:rPr lang="en-US" sz="1200" b="1" dirty="0" smtClean="0">
                <a:solidFill>
                  <a:schemeClr val="dk1"/>
                </a:solidFill>
              </a:rPr>
              <a:t>Key Takeaways : </a:t>
            </a:r>
            <a:r>
              <a:rPr lang="en-US" sz="1200" dirty="0" smtClean="0">
                <a:solidFill>
                  <a:schemeClr val="dk1"/>
                </a:solidFill>
              </a:rPr>
              <a:t>Develop targeted offers for single residents, such as exclusive discounts, flexible plans, or solo-oriented perks</a:t>
            </a:r>
            <a:endParaRPr sz="1200" b="1" dirty="0">
              <a:solidFill>
                <a:schemeClr val="dk1"/>
              </a:solidFill>
            </a:endParaRPr>
          </a:p>
        </p:txBody>
      </p:sp>
      <p:grpSp>
        <p:nvGrpSpPr>
          <p:cNvPr id="3763" name="Google Shape;3763;p36"/>
          <p:cNvGrpSpPr/>
          <p:nvPr/>
        </p:nvGrpSpPr>
        <p:grpSpPr>
          <a:xfrm flipH="1">
            <a:off x="8185287" y="3521791"/>
            <a:ext cx="1282834" cy="1341432"/>
            <a:chOff x="-1601658" y="-1931611"/>
            <a:chExt cx="2152044" cy="2250346"/>
          </a:xfrm>
        </p:grpSpPr>
        <p:sp>
          <p:nvSpPr>
            <p:cNvPr id="3764" name="Google Shape;3764;p36"/>
            <p:cNvSpPr/>
            <p:nvPr/>
          </p:nvSpPr>
          <p:spPr>
            <a:xfrm>
              <a:off x="-704460" y="-1931611"/>
              <a:ext cx="433384" cy="485184"/>
            </a:xfrm>
            <a:custGeom>
              <a:avLst/>
              <a:gdLst/>
              <a:ahLst/>
              <a:cxnLst/>
              <a:rect l="l" t="t" r="r" b="b"/>
              <a:pathLst>
                <a:path w="5070" h="5676" extrusionOk="0">
                  <a:moveTo>
                    <a:pt x="234" y="4774"/>
                  </a:moveTo>
                  <a:lnTo>
                    <a:pt x="311" y="4603"/>
                  </a:lnTo>
                  <a:cubicBezTo>
                    <a:pt x="374" y="4510"/>
                    <a:pt x="436" y="4370"/>
                    <a:pt x="529" y="4199"/>
                  </a:cubicBezTo>
                  <a:cubicBezTo>
                    <a:pt x="622" y="4028"/>
                    <a:pt x="716" y="3825"/>
                    <a:pt x="825" y="3623"/>
                  </a:cubicBezTo>
                  <a:lnTo>
                    <a:pt x="1136" y="2955"/>
                  </a:lnTo>
                  <a:cubicBezTo>
                    <a:pt x="1244" y="2721"/>
                    <a:pt x="1353" y="2504"/>
                    <a:pt x="1447" y="2286"/>
                  </a:cubicBezTo>
                  <a:lnTo>
                    <a:pt x="1695" y="1711"/>
                  </a:lnTo>
                  <a:cubicBezTo>
                    <a:pt x="1835" y="1369"/>
                    <a:pt x="1929" y="1135"/>
                    <a:pt x="1929" y="1135"/>
                  </a:cubicBezTo>
                  <a:lnTo>
                    <a:pt x="1944" y="1104"/>
                  </a:lnTo>
                  <a:cubicBezTo>
                    <a:pt x="2286" y="342"/>
                    <a:pt x="3173" y="0"/>
                    <a:pt x="3934" y="311"/>
                  </a:cubicBezTo>
                  <a:cubicBezTo>
                    <a:pt x="4696" y="638"/>
                    <a:pt x="5070" y="1509"/>
                    <a:pt x="4790" y="2286"/>
                  </a:cubicBezTo>
                  <a:cubicBezTo>
                    <a:pt x="4681" y="2519"/>
                    <a:pt x="4525" y="2721"/>
                    <a:pt x="4323" y="2893"/>
                  </a:cubicBezTo>
                  <a:lnTo>
                    <a:pt x="3795" y="3312"/>
                  </a:lnTo>
                  <a:lnTo>
                    <a:pt x="3281" y="3732"/>
                  </a:lnTo>
                  <a:cubicBezTo>
                    <a:pt x="3079" y="3888"/>
                    <a:pt x="2862" y="4043"/>
                    <a:pt x="2644" y="4199"/>
                  </a:cubicBezTo>
                  <a:lnTo>
                    <a:pt x="2022" y="4650"/>
                  </a:lnTo>
                  <a:lnTo>
                    <a:pt x="1478" y="5038"/>
                  </a:lnTo>
                  <a:cubicBezTo>
                    <a:pt x="1307" y="5147"/>
                    <a:pt x="1182" y="5240"/>
                    <a:pt x="1089" y="5303"/>
                  </a:cubicBezTo>
                  <a:lnTo>
                    <a:pt x="933" y="5396"/>
                  </a:lnTo>
                  <a:cubicBezTo>
                    <a:pt x="514" y="5676"/>
                    <a:pt x="0" y="5209"/>
                    <a:pt x="234" y="4758"/>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6"/>
            <p:cNvSpPr/>
            <p:nvPr/>
          </p:nvSpPr>
          <p:spPr>
            <a:xfrm>
              <a:off x="-1047406" y="-1907676"/>
              <a:ext cx="350981" cy="665975"/>
            </a:xfrm>
            <a:custGeom>
              <a:avLst/>
              <a:gdLst/>
              <a:ahLst/>
              <a:cxnLst/>
              <a:rect l="l" t="t" r="r" b="b"/>
              <a:pathLst>
                <a:path w="4106" h="7791" extrusionOk="0">
                  <a:moveTo>
                    <a:pt x="514" y="7013"/>
                  </a:moveTo>
                  <a:lnTo>
                    <a:pt x="514" y="6795"/>
                  </a:lnTo>
                  <a:cubicBezTo>
                    <a:pt x="514" y="6671"/>
                    <a:pt x="514" y="6469"/>
                    <a:pt x="498" y="6251"/>
                  </a:cubicBezTo>
                  <a:cubicBezTo>
                    <a:pt x="483" y="6018"/>
                    <a:pt x="467" y="5769"/>
                    <a:pt x="467" y="5474"/>
                  </a:cubicBezTo>
                  <a:cubicBezTo>
                    <a:pt x="452" y="5178"/>
                    <a:pt x="421" y="4883"/>
                    <a:pt x="389" y="4587"/>
                  </a:cubicBezTo>
                  <a:cubicBezTo>
                    <a:pt x="374" y="4292"/>
                    <a:pt x="358" y="3996"/>
                    <a:pt x="327" y="3717"/>
                  </a:cubicBezTo>
                  <a:cubicBezTo>
                    <a:pt x="281" y="3437"/>
                    <a:pt x="265" y="3188"/>
                    <a:pt x="234" y="2970"/>
                  </a:cubicBezTo>
                  <a:cubicBezTo>
                    <a:pt x="187" y="2535"/>
                    <a:pt x="141" y="2239"/>
                    <a:pt x="141" y="2239"/>
                  </a:cubicBezTo>
                  <a:lnTo>
                    <a:pt x="141" y="2193"/>
                  </a:lnTo>
                  <a:cubicBezTo>
                    <a:pt x="1" y="1011"/>
                    <a:pt x="1011" y="0"/>
                    <a:pt x="2193" y="156"/>
                  </a:cubicBezTo>
                  <a:cubicBezTo>
                    <a:pt x="3390" y="311"/>
                    <a:pt x="4106" y="1524"/>
                    <a:pt x="3670" y="2644"/>
                  </a:cubicBezTo>
                  <a:lnTo>
                    <a:pt x="3375" y="3390"/>
                  </a:lnTo>
                  <a:cubicBezTo>
                    <a:pt x="3282" y="3608"/>
                    <a:pt x="3188" y="3872"/>
                    <a:pt x="3080" y="4152"/>
                  </a:cubicBezTo>
                  <a:cubicBezTo>
                    <a:pt x="2971" y="4432"/>
                    <a:pt x="2815" y="4727"/>
                    <a:pt x="2691" y="5007"/>
                  </a:cubicBezTo>
                  <a:lnTo>
                    <a:pt x="2318" y="5847"/>
                  </a:lnTo>
                  <a:lnTo>
                    <a:pt x="1960" y="6562"/>
                  </a:lnTo>
                  <a:cubicBezTo>
                    <a:pt x="1867" y="6780"/>
                    <a:pt x="1773" y="6951"/>
                    <a:pt x="1711" y="7075"/>
                  </a:cubicBezTo>
                  <a:cubicBezTo>
                    <a:pt x="1665" y="7184"/>
                    <a:pt x="1618" y="7262"/>
                    <a:pt x="1618" y="7262"/>
                  </a:cubicBezTo>
                  <a:cubicBezTo>
                    <a:pt x="1338" y="7790"/>
                    <a:pt x="545" y="7619"/>
                    <a:pt x="514" y="701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6"/>
            <p:cNvSpPr/>
            <p:nvPr/>
          </p:nvSpPr>
          <p:spPr>
            <a:xfrm>
              <a:off x="-1480704" y="-1671068"/>
              <a:ext cx="354998" cy="709826"/>
            </a:xfrm>
            <a:custGeom>
              <a:avLst/>
              <a:gdLst/>
              <a:ahLst/>
              <a:cxnLst/>
              <a:rect l="l" t="t" r="r" b="b"/>
              <a:pathLst>
                <a:path w="4153" h="8304" extrusionOk="0">
                  <a:moveTo>
                    <a:pt x="2349" y="7697"/>
                  </a:moveTo>
                  <a:cubicBezTo>
                    <a:pt x="2349" y="7697"/>
                    <a:pt x="2318" y="7619"/>
                    <a:pt x="2271" y="7495"/>
                  </a:cubicBezTo>
                  <a:cubicBezTo>
                    <a:pt x="2224" y="7355"/>
                    <a:pt x="2162" y="7168"/>
                    <a:pt x="2084" y="6951"/>
                  </a:cubicBezTo>
                  <a:cubicBezTo>
                    <a:pt x="2007" y="6717"/>
                    <a:pt x="1898" y="6468"/>
                    <a:pt x="1804" y="6189"/>
                  </a:cubicBezTo>
                  <a:cubicBezTo>
                    <a:pt x="1696" y="5909"/>
                    <a:pt x="1571" y="5613"/>
                    <a:pt x="1462" y="5318"/>
                  </a:cubicBezTo>
                  <a:cubicBezTo>
                    <a:pt x="1338" y="5022"/>
                    <a:pt x="1229" y="4727"/>
                    <a:pt x="1105" y="4463"/>
                  </a:cubicBezTo>
                  <a:cubicBezTo>
                    <a:pt x="980" y="4198"/>
                    <a:pt x="887" y="3950"/>
                    <a:pt x="778" y="3732"/>
                  </a:cubicBezTo>
                  <a:lnTo>
                    <a:pt x="467" y="3032"/>
                  </a:lnTo>
                  <a:lnTo>
                    <a:pt x="452" y="2985"/>
                  </a:lnTo>
                  <a:cubicBezTo>
                    <a:pt x="1" y="2021"/>
                    <a:pt x="436" y="871"/>
                    <a:pt x="1416" y="435"/>
                  </a:cubicBezTo>
                  <a:cubicBezTo>
                    <a:pt x="2380" y="0"/>
                    <a:pt x="3530" y="420"/>
                    <a:pt x="3966" y="1399"/>
                  </a:cubicBezTo>
                  <a:cubicBezTo>
                    <a:pt x="4106" y="1695"/>
                    <a:pt x="4152" y="2021"/>
                    <a:pt x="4137" y="2332"/>
                  </a:cubicBezTo>
                  <a:cubicBezTo>
                    <a:pt x="4137" y="2332"/>
                    <a:pt x="4106" y="2674"/>
                    <a:pt x="4075" y="3188"/>
                  </a:cubicBezTo>
                  <a:cubicBezTo>
                    <a:pt x="4059" y="3436"/>
                    <a:pt x="4028" y="3732"/>
                    <a:pt x="4012" y="4043"/>
                  </a:cubicBezTo>
                  <a:cubicBezTo>
                    <a:pt x="3981" y="4354"/>
                    <a:pt x="3935" y="4680"/>
                    <a:pt x="3904" y="5007"/>
                  </a:cubicBezTo>
                  <a:cubicBezTo>
                    <a:pt x="3872" y="5349"/>
                    <a:pt x="3826" y="5660"/>
                    <a:pt x="3779" y="5971"/>
                  </a:cubicBezTo>
                  <a:cubicBezTo>
                    <a:pt x="3748" y="6282"/>
                    <a:pt x="3701" y="6562"/>
                    <a:pt x="3655" y="6811"/>
                  </a:cubicBezTo>
                  <a:cubicBezTo>
                    <a:pt x="3624" y="7059"/>
                    <a:pt x="3593" y="7262"/>
                    <a:pt x="3561" y="7386"/>
                  </a:cubicBezTo>
                  <a:cubicBezTo>
                    <a:pt x="3546" y="7526"/>
                    <a:pt x="3530" y="7604"/>
                    <a:pt x="3530" y="7604"/>
                  </a:cubicBezTo>
                  <a:cubicBezTo>
                    <a:pt x="3422" y="8241"/>
                    <a:pt x="2551" y="8303"/>
                    <a:pt x="2349" y="7712"/>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6"/>
            <p:cNvSpPr/>
            <p:nvPr/>
          </p:nvSpPr>
          <p:spPr>
            <a:xfrm>
              <a:off x="-341597" y="-1786722"/>
              <a:ext cx="549038" cy="296445"/>
            </a:xfrm>
            <a:custGeom>
              <a:avLst/>
              <a:gdLst/>
              <a:ahLst/>
              <a:cxnLst/>
              <a:rect l="l" t="t" r="r" b="b"/>
              <a:pathLst>
                <a:path w="6423" h="3468" extrusionOk="0">
                  <a:moveTo>
                    <a:pt x="451" y="2053"/>
                  </a:moveTo>
                  <a:lnTo>
                    <a:pt x="607" y="1975"/>
                  </a:lnTo>
                  <a:cubicBezTo>
                    <a:pt x="700" y="1928"/>
                    <a:pt x="840" y="1851"/>
                    <a:pt x="1011" y="1773"/>
                  </a:cubicBezTo>
                  <a:lnTo>
                    <a:pt x="1602" y="1493"/>
                  </a:lnTo>
                  <a:lnTo>
                    <a:pt x="2286" y="1182"/>
                  </a:lnTo>
                  <a:cubicBezTo>
                    <a:pt x="2519" y="1089"/>
                    <a:pt x="2737" y="964"/>
                    <a:pt x="2970" y="887"/>
                  </a:cubicBezTo>
                  <a:lnTo>
                    <a:pt x="3577" y="638"/>
                  </a:lnTo>
                  <a:lnTo>
                    <a:pt x="4183" y="389"/>
                  </a:lnTo>
                  <a:cubicBezTo>
                    <a:pt x="5116" y="0"/>
                    <a:pt x="6158" y="607"/>
                    <a:pt x="6298" y="1617"/>
                  </a:cubicBezTo>
                  <a:cubicBezTo>
                    <a:pt x="6422" y="2612"/>
                    <a:pt x="5567" y="3468"/>
                    <a:pt x="4572" y="3343"/>
                  </a:cubicBezTo>
                  <a:lnTo>
                    <a:pt x="4541" y="3343"/>
                  </a:lnTo>
                  <a:lnTo>
                    <a:pt x="3934" y="3266"/>
                  </a:lnTo>
                  <a:lnTo>
                    <a:pt x="3328" y="3188"/>
                  </a:lnTo>
                  <a:cubicBezTo>
                    <a:pt x="3095" y="3157"/>
                    <a:pt x="2846" y="3141"/>
                    <a:pt x="2597" y="3126"/>
                  </a:cubicBezTo>
                  <a:lnTo>
                    <a:pt x="1882" y="3063"/>
                  </a:lnTo>
                  <a:lnTo>
                    <a:pt x="1275" y="3017"/>
                  </a:lnTo>
                  <a:lnTo>
                    <a:pt x="825" y="2986"/>
                  </a:lnTo>
                  <a:lnTo>
                    <a:pt x="654" y="2986"/>
                  </a:lnTo>
                  <a:lnTo>
                    <a:pt x="654" y="2986"/>
                  </a:lnTo>
                  <a:cubicBezTo>
                    <a:pt x="156" y="2955"/>
                    <a:pt x="0" y="2286"/>
                    <a:pt x="451" y="2053"/>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6"/>
            <p:cNvSpPr/>
            <p:nvPr/>
          </p:nvSpPr>
          <p:spPr>
            <a:xfrm>
              <a:off x="-15919" y="-1450444"/>
              <a:ext cx="545020" cy="328329"/>
            </a:xfrm>
            <a:custGeom>
              <a:avLst/>
              <a:gdLst/>
              <a:ahLst/>
              <a:cxnLst/>
              <a:rect l="l" t="t" r="r" b="b"/>
              <a:pathLst>
                <a:path w="6376" h="3841" extrusionOk="0">
                  <a:moveTo>
                    <a:pt x="715" y="31"/>
                  </a:moveTo>
                  <a:lnTo>
                    <a:pt x="886" y="47"/>
                  </a:lnTo>
                  <a:cubicBezTo>
                    <a:pt x="995" y="47"/>
                    <a:pt x="1151" y="62"/>
                    <a:pt x="1337" y="78"/>
                  </a:cubicBezTo>
                  <a:lnTo>
                    <a:pt x="1990" y="125"/>
                  </a:lnTo>
                  <a:lnTo>
                    <a:pt x="2737" y="202"/>
                  </a:lnTo>
                  <a:cubicBezTo>
                    <a:pt x="2985" y="233"/>
                    <a:pt x="3250" y="249"/>
                    <a:pt x="3483" y="296"/>
                  </a:cubicBezTo>
                  <a:lnTo>
                    <a:pt x="4136" y="389"/>
                  </a:lnTo>
                  <a:lnTo>
                    <a:pt x="4789" y="467"/>
                  </a:lnTo>
                  <a:cubicBezTo>
                    <a:pt x="5784" y="622"/>
                    <a:pt x="6375" y="1664"/>
                    <a:pt x="5987" y="2597"/>
                  </a:cubicBezTo>
                  <a:cubicBezTo>
                    <a:pt x="5598" y="3514"/>
                    <a:pt x="4447" y="3841"/>
                    <a:pt x="3639" y="3234"/>
                  </a:cubicBezTo>
                  <a:lnTo>
                    <a:pt x="3607" y="3203"/>
                  </a:lnTo>
                  <a:lnTo>
                    <a:pt x="3125" y="2846"/>
                  </a:lnTo>
                  <a:lnTo>
                    <a:pt x="2628" y="2457"/>
                  </a:lnTo>
                  <a:cubicBezTo>
                    <a:pt x="2457" y="2317"/>
                    <a:pt x="2239" y="2193"/>
                    <a:pt x="2053" y="2037"/>
                  </a:cubicBezTo>
                  <a:lnTo>
                    <a:pt x="1462" y="1633"/>
                  </a:lnTo>
                  <a:lnTo>
                    <a:pt x="949" y="1275"/>
                  </a:lnTo>
                  <a:cubicBezTo>
                    <a:pt x="793" y="1166"/>
                    <a:pt x="669" y="1073"/>
                    <a:pt x="575" y="1026"/>
                  </a:cubicBezTo>
                  <a:lnTo>
                    <a:pt x="420" y="933"/>
                  </a:lnTo>
                  <a:lnTo>
                    <a:pt x="420" y="933"/>
                  </a:lnTo>
                  <a:cubicBezTo>
                    <a:pt x="0" y="653"/>
                    <a:pt x="218" y="0"/>
                    <a:pt x="715" y="31"/>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6"/>
            <p:cNvSpPr/>
            <p:nvPr/>
          </p:nvSpPr>
          <p:spPr>
            <a:xfrm>
              <a:off x="237871" y="-1132800"/>
              <a:ext cx="312515" cy="433384"/>
            </a:xfrm>
            <a:custGeom>
              <a:avLst/>
              <a:gdLst/>
              <a:ahLst/>
              <a:cxnLst/>
              <a:rect l="l" t="t" r="r" b="b"/>
              <a:pathLst>
                <a:path w="3656" h="5070" extrusionOk="0">
                  <a:moveTo>
                    <a:pt x="778" y="280"/>
                  </a:moveTo>
                  <a:lnTo>
                    <a:pt x="887" y="374"/>
                  </a:lnTo>
                  <a:cubicBezTo>
                    <a:pt x="949" y="436"/>
                    <a:pt x="1043" y="529"/>
                    <a:pt x="1167" y="638"/>
                  </a:cubicBezTo>
                  <a:lnTo>
                    <a:pt x="1556" y="1027"/>
                  </a:lnTo>
                  <a:lnTo>
                    <a:pt x="1976" y="1478"/>
                  </a:lnTo>
                  <a:cubicBezTo>
                    <a:pt x="2131" y="1633"/>
                    <a:pt x="2287" y="1773"/>
                    <a:pt x="2411" y="1929"/>
                  </a:cubicBezTo>
                  <a:lnTo>
                    <a:pt x="2784" y="2333"/>
                  </a:lnTo>
                  <a:lnTo>
                    <a:pt x="3142" y="2737"/>
                  </a:lnTo>
                  <a:cubicBezTo>
                    <a:pt x="3655" y="3266"/>
                    <a:pt x="3624" y="4090"/>
                    <a:pt x="3080" y="4587"/>
                  </a:cubicBezTo>
                  <a:cubicBezTo>
                    <a:pt x="2551" y="5070"/>
                    <a:pt x="1711" y="5007"/>
                    <a:pt x="1245" y="4448"/>
                  </a:cubicBezTo>
                  <a:cubicBezTo>
                    <a:pt x="1089" y="4292"/>
                    <a:pt x="996" y="4090"/>
                    <a:pt x="949" y="3872"/>
                  </a:cubicBezTo>
                  <a:lnTo>
                    <a:pt x="949" y="3841"/>
                  </a:lnTo>
                  <a:lnTo>
                    <a:pt x="841" y="3359"/>
                  </a:lnTo>
                  <a:cubicBezTo>
                    <a:pt x="810" y="3219"/>
                    <a:pt x="763" y="3048"/>
                    <a:pt x="716" y="2862"/>
                  </a:cubicBezTo>
                  <a:cubicBezTo>
                    <a:pt x="685" y="2675"/>
                    <a:pt x="623" y="2473"/>
                    <a:pt x="576" y="2271"/>
                  </a:cubicBezTo>
                  <a:cubicBezTo>
                    <a:pt x="530" y="2084"/>
                    <a:pt x="467" y="1882"/>
                    <a:pt x="421" y="1695"/>
                  </a:cubicBezTo>
                  <a:cubicBezTo>
                    <a:pt x="374" y="1493"/>
                    <a:pt x="312" y="1338"/>
                    <a:pt x="281" y="1182"/>
                  </a:cubicBezTo>
                  <a:cubicBezTo>
                    <a:pt x="234" y="1042"/>
                    <a:pt x="203" y="918"/>
                    <a:pt x="172" y="825"/>
                  </a:cubicBezTo>
                  <a:lnTo>
                    <a:pt x="125" y="685"/>
                  </a:lnTo>
                  <a:lnTo>
                    <a:pt x="125" y="685"/>
                  </a:lnTo>
                  <a:cubicBezTo>
                    <a:pt x="1" y="296"/>
                    <a:pt x="483" y="0"/>
                    <a:pt x="794" y="280"/>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6"/>
            <p:cNvSpPr/>
            <p:nvPr/>
          </p:nvSpPr>
          <p:spPr>
            <a:xfrm>
              <a:off x="101018" y="-847040"/>
              <a:ext cx="248661" cy="452018"/>
            </a:xfrm>
            <a:custGeom>
              <a:avLst/>
              <a:gdLst/>
              <a:ahLst/>
              <a:cxnLst/>
              <a:rect l="l" t="t" r="r" b="b"/>
              <a:pathLst>
                <a:path w="2909" h="5288" extrusionOk="0">
                  <a:moveTo>
                    <a:pt x="1524" y="389"/>
                  </a:moveTo>
                  <a:lnTo>
                    <a:pt x="1586" y="514"/>
                  </a:lnTo>
                  <a:cubicBezTo>
                    <a:pt x="1617" y="607"/>
                    <a:pt x="1664" y="731"/>
                    <a:pt x="1711" y="871"/>
                  </a:cubicBezTo>
                  <a:lnTo>
                    <a:pt x="1913" y="1384"/>
                  </a:lnTo>
                  <a:cubicBezTo>
                    <a:pt x="1975" y="1571"/>
                    <a:pt x="2053" y="1773"/>
                    <a:pt x="2115" y="1960"/>
                  </a:cubicBezTo>
                  <a:cubicBezTo>
                    <a:pt x="2193" y="2162"/>
                    <a:pt x="2271" y="2348"/>
                    <a:pt x="2317" y="2551"/>
                  </a:cubicBezTo>
                  <a:lnTo>
                    <a:pt x="2488" y="3079"/>
                  </a:lnTo>
                  <a:lnTo>
                    <a:pt x="2644" y="3592"/>
                  </a:lnTo>
                  <a:cubicBezTo>
                    <a:pt x="2908" y="4385"/>
                    <a:pt x="2333" y="5210"/>
                    <a:pt x="1493" y="5256"/>
                  </a:cubicBezTo>
                  <a:cubicBezTo>
                    <a:pt x="653" y="5287"/>
                    <a:pt x="0" y="4525"/>
                    <a:pt x="171" y="3717"/>
                  </a:cubicBezTo>
                  <a:lnTo>
                    <a:pt x="171" y="3686"/>
                  </a:lnTo>
                  <a:cubicBezTo>
                    <a:pt x="171" y="3686"/>
                    <a:pt x="218" y="3484"/>
                    <a:pt x="280" y="3188"/>
                  </a:cubicBezTo>
                  <a:lnTo>
                    <a:pt x="389" y="2691"/>
                  </a:lnTo>
                  <a:cubicBezTo>
                    <a:pt x="420" y="2488"/>
                    <a:pt x="451" y="2302"/>
                    <a:pt x="498" y="2100"/>
                  </a:cubicBezTo>
                  <a:lnTo>
                    <a:pt x="591" y="1524"/>
                  </a:lnTo>
                  <a:cubicBezTo>
                    <a:pt x="622" y="1322"/>
                    <a:pt x="653" y="1151"/>
                    <a:pt x="669" y="996"/>
                  </a:cubicBezTo>
                  <a:cubicBezTo>
                    <a:pt x="700" y="856"/>
                    <a:pt x="716" y="716"/>
                    <a:pt x="716" y="638"/>
                  </a:cubicBezTo>
                  <a:cubicBezTo>
                    <a:pt x="731" y="545"/>
                    <a:pt x="747" y="483"/>
                    <a:pt x="747" y="483"/>
                  </a:cubicBezTo>
                  <a:lnTo>
                    <a:pt x="747" y="483"/>
                  </a:lnTo>
                  <a:cubicBezTo>
                    <a:pt x="793" y="78"/>
                    <a:pt x="1369" y="1"/>
                    <a:pt x="1524" y="389"/>
                  </a:cubicBezTo>
                  <a:close/>
                </a:path>
              </a:pathLst>
            </a:custGeom>
            <a:gradFill>
              <a:gsLst>
                <a:gs pos="0">
                  <a:srgbClr val="CDD995"/>
                </a:gs>
                <a:gs pos="100000">
                  <a:srgbClr val="95A44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6"/>
            <p:cNvSpPr/>
            <p:nvPr/>
          </p:nvSpPr>
          <p:spPr>
            <a:xfrm>
              <a:off x="-1601658" y="-1608667"/>
              <a:ext cx="1948602" cy="1927403"/>
            </a:xfrm>
            <a:custGeom>
              <a:avLst/>
              <a:gdLst/>
              <a:ahLst/>
              <a:cxnLst/>
              <a:rect l="l" t="t" r="r" b="b"/>
              <a:pathLst>
                <a:path w="22796" h="22548" extrusionOk="0">
                  <a:moveTo>
                    <a:pt x="22516" y="5956"/>
                  </a:moveTo>
                  <a:cubicBezTo>
                    <a:pt x="22345" y="5505"/>
                    <a:pt x="22127" y="5070"/>
                    <a:pt x="21863" y="4666"/>
                  </a:cubicBezTo>
                  <a:cubicBezTo>
                    <a:pt x="21350" y="3904"/>
                    <a:pt x="20743" y="3220"/>
                    <a:pt x="20059" y="2613"/>
                  </a:cubicBezTo>
                  <a:cubicBezTo>
                    <a:pt x="19391" y="2022"/>
                    <a:pt x="18675" y="1509"/>
                    <a:pt x="17898" y="1058"/>
                  </a:cubicBezTo>
                  <a:cubicBezTo>
                    <a:pt x="17105" y="607"/>
                    <a:pt x="16250" y="265"/>
                    <a:pt x="15363" y="32"/>
                  </a:cubicBezTo>
                  <a:lnTo>
                    <a:pt x="15363" y="32"/>
                  </a:lnTo>
                  <a:lnTo>
                    <a:pt x="15286" y="1"/>
                  </a:lnTo>
                  <a:lnTo>
                    <a:pt x="15068" y="1"/>
                  </a:lnTo>
                  <a:cubicBezTo>
                    <a:pt x="14462" y="1"/>
                    <a:pt x="13855" y="63"/>
                    <a:pt x="13264" y="203"/>
                  </a:cubicBezTo>
                  <a:cubicBezTo>
                    <a:pt x="12689" y="312"/>
                    <a:pt x="12129" y="483"/>
                    <a:pt x="11569" y="685"/>
                  </a:cubicBezTo>
                  <a:cubicBezTo>
                    <a:pt x="10481" y="1074"/>
                    <a:pt x="9439" y="1602"/>
                    <a:pt x="8460" y="2224"/>
                  </a:cubicBezTo>
                  <a:cubicBezTo>
                    <a:pt x="7480" y="2846"/>
                    <a:pt x="6562" y="3577"/>
                    <a:pt x="5738" y="4401"/>
                  </a:cubicBezTo>
                  <a:cubicBezTo>
                    <a:pt x="4914" y="5225"/>
                    <a:pt x="4168" y="6127"/>
                    <a:pt x="3515" y="7107"/>
                  </a:cubicBezTo>
                  <a:cubicBezTo>
                    <a:pt x="2877" y="8071"/>
                    <a:pt x="2318" y="9113"/>
                    <a:pt x="1867" y="10186"/>
                  </a:cubicBezTo>
                  <a:cubicBezTo>
                    <a:pt x="1633" y="10714"/>
                    <a:pt x="1431" y="11258"/>
                    <a:pt x="1245" y="11818"/>
                  </a:cubicBezTo>
                  <a:cubicBezTo>
                    <a:pt x="1058" y="12362"/>
                    <a:pt x="903" y="12922"/>
                    <a:pt x="763" y="13482"/>
                  </a:cubicBezTo>
                  <a:cubicBezTo>
                    <a:pt x="623" y="14057"/>
                    <a:pt x="498" y="14617"/>
                    <a:pt x="405" y="15177"/>
                  </a:cubicBezTo>
                  <a:cubicBezTo>
                    <a:pt x="312" y="15752"/>
                    <a:pt x="234" y="16312"/>
                    <a:pt x="172" y="16887"/>
                  </a:cubicBezTo>
                  <a:cubicBezTo>
                    <a:pt x="110" y="17463"/>
                    <a:pt x="63" y="18038"/>
                    <a:pt x="32" y="18598"/>
                  </a:cubicBezTo>
                  <a:cubicBezTo>
                    <a:pt x="16" y="18878"/>
                    <a:pt x="16" y="19189"/>
                    <a:pt x="1" y="19484"/>
                  </a:cubicBezTo>
                  <a:lnTo>
                    <a:pt x="1" y="19888"/>
                  </a:lnTo>
                  <a:lnTo>
                    <a:pt x="1" y="20293"/>
                  </a:lnTo>
                  <a:lnTo>
                    <a:pt x="1" y="20479"/>
                  </a:lnTo>
                  <a:cubicBezTo>
                    <a:pt x="94" y="21661"/>
                    <a:pt x="1136" y="22547"/>
                    <a:pt x="2318" y="22454"/>
                  </a:cubicBezTo>
                  <a:cubicBezTo>
                    <a:pt x="3515" y="22361"/>
                    <a:pt x="4401" y="21334"/>
                    <a:pt x="4308" y="20137"/>
                  </a:cubicBezTo>
                  <a:lnTo>
                    <a:pt x="4277" y="19748"/>
                  </a:lnTo>
                  <a:cubicBezTo>
                    <a:pt x="4277" y="19624"/>
                    <a:pt x="4261" y="19484"/>
                    <a:pt x="4246" y="19360"/>
                  </a:cubicBezTo>
                  <a:cubicBezTo>
                    <a:pt x="4246" y="19126"/>
                    <a:pt x="4230" y="18893"/>
                    <a:pt x="4215" y="18644"/>
                  </a:cubicBezTo>
                  <a:cubicBezTo>
                    <a:pt x="4199" y="18147"/>
                    <a:pt x="4199" y="17665"/>
                    <a:pt x="4199" y="17167"/>
                  </a:cubicBezTo>
                  <a:cubicBezTo>
                    <a:pt x="4215" y="16670"/>
                    <a:pt x="4230" y="16203"/>
                    <a:pt x="4277" y="15706"/>
                  </a:cubicBezTo>
                  <a:cubicBezTo>
                    <a:pt x="4323" y="15208"/>
                    <a:pt x="4386" y="14726"/>
                    <a:pt x="4463" y="14259"/>
                  </a:cubicBezTo>
                  <a:cubicBezTo>
                    <a:pt x="4541" y="13777"/>
                    <a:pt x="4619" y="13295"/>
                    <a:pt x="4743" y="12829"/>
                  </a:cubicBezTo>
                  <a:cubicBezTo>
                    <a:pt x="4852" y="12362"/>
                    <a:pt x="4976" y="11896"/>
                    <a:pt x="5132" y="11430"/>
                  </a:cubicBezTo>
                  <a:cubicBezTo>
                    <a:pt x="5427" y="10512"/>
                    <a:pt x="5801" y="9641"/>
                    <a:pt x="6267" y="8786"/>
                  </a:cubicBezTo>
                  <a:cubicBezTo>
                    <a:pt x="6734" y="7946"/>
                    <a:pt x="7278" y="7153"/>
                    <a:pt x="7900" y="6423"/>
                  </a:cubicBezTo>
                  <a:cubicBezTo>
                    <a:pt x="8522" y="5676"/>
                    <a:pt x="9221" y="5008"/>
                    <a:pt x="9999" y="4432"/>
                  </a:cubicBezTo>
                  <a:cubicBezTo>
                    <a:pt x="10761" y="3826"/>
                    <a:pt x="11585" y="3328"/>
                    <a:pt x="12471" y="2924"/>
                  </a:cubicBezTo>
                  <a:cubicBezTo>
                    <a:pt x="12907" y="2722"/>
                    <a:pt x="13358" y="2551"/>
                    <a:pt x="13808" y="2395"/>
                  </a:cubicBezTo>
                  <a:cubicBezTo>
                    <a:pt x="14213" y="2271"/>
                    <a:pt x="14617" y="2178"/>
                    <a:pt x="15037" y="2116"/>
                  </a:cubicBezTo>
                  <a:cubicBezTo>
                    <a:pt x="15674" y="2287"/>
                    <a:pt x="16296" y="2551"/>
                    <a:pt x="16887" y="2877"/>
                  </a:cubicBezTo>
                  <a:cubicBezTo>
                    <a:pt x="17540" y="3235"/>
                    <a:pt x="18147" y="3655"/>
                    <a:pt x="18722" y="4152"/>
                  </a:cubicBezTo>
                  <a:cubicBezTo>
                    <a:pt x="19266" y="4619"/>
                    <a:pt x="19764" y="5163"/>
                    <a:pt x="20184" y="5770"/>
                  </a:cubicBezTo>
                  <a:cubicBezTo>
                    <a:pt x="20370" y="6049"/>
                    <a:pt x="20526" y="6345"/>
                    <a:pt x="20650" y="6656"/>
                  </a:cubicBezTo>
                  <a:cubicBezTo>
                    <a:pt x="20759" y="6905"/>
                    <a:pt x="20821" y="7185"/>
                    <a:pt x="20821" y="7464"/>
                  </a:cubicBezTo>
                  <a:lnTo>
                    <a:pt x="20821" y="7542"/>
                  </a:lnTo>
                  <a:lnTo>
                    <a:pt x="20821" y="7589"/>
                  </a:lnTo>
                  <a:lnTo>
                    <a:pt x="20821" y="7620"/>
                  </a:lnTo>
                  <a:cubicBezTo>
                    <a:pt x="20821" y="7620"/>
                    <a:pt x="20821" y="7636"/>
                    <a:pt x="20821" y="7651"/>
                  </a:cubicBezTo>
                  <a:cubicBezTo>
                    <a:pt x="20821" y="7651"/>
                    <a:pt x="20821" y="7667"/>
                    <a:pt x="20821" y="7682"/>
                  </a:cubicBezTo>
                  <a:lnTo>
                    <a:pt x="20806" y="7729"/>
                  </a:lnTo>
                  <a:cubicBezTo>
                    <a:pt x="20806" y="7760"/>
                    <a:pt x="20790" y="7791"/>
                    <a:pt x="20775" y="7822"/>
                  </a:cubicBezTo>
                  <a:cubicBezTo>
                    <a:pt x="20728" y="7978"/>
                    <a:pt x="20681" y="8118"/>
                    <a:pt x="20619" y="8257"/>
                  </a:cubicBezTo>
                  <a:cubicBezTo>
                    <a:pt x="20464" y="8584"/>
                    <a:pt x="20277" y="8895"/>
                    <a:pt x="20075" y="9190"/>
                  </a:cubicBezTo>
                  <a:cubicBezTo>
                    <a:pt x="19655" y="9797"/>
                    <a:pt x="19157" y="10372"/>
                    <a:pt x="18613" y="10885"/>
                  </a:cubicBezTo>
                  <a:cubicBezTo>
                    <a:pt x="18349" y="11134"/>
                    <a:pt x="18053" y="11367"/>
                    <a:pt x="17758" y="11569"/>
                  </a:cubicBezTo>
                  <a:cubicBezTo>
                    <a:pt x="17494" y="11772"/>
                    <a:pt x="17198" y="11927"/>
                    <a:pt x="16887" y="12051"/>
                  </a:cubicBezTo>
                  <a:cubicBezTo>
                    <a:pt x="16778" y="12098"/>
                    <a:pt x="16654" y="12129"/>
                    <a:pt x="16530" y="12145"/>
                  </a:cubicBezTo>
                  <a:cubicBezTo>
                    <a:pt x="16499" y="12145"/>
                    <a:pt x="16483" y="12145"/>
                    <a:pt x="16467" y="12145"/>
                  </a:cubicBezTo>
                  <a:lnTo>
                    <a:pt x="16421" y="12145"/>
                  </a:lnTo>
                  <a:lnTo>
                    <a:pt x="16405" y="12145"/>
                  </a:lnTo>
                  <a:cubicBezTo>
                    <a:pt x="16343" y="12129"/>
                    <a:pt x="16296" y="12129"/>
                    <a:pt x="16234" y="12114"/>
                  </a:cubicBezTo>
                  <a:cubicBezTo>
                    <a:pt x="15939" y="12005"/>
                    <a:pt x="15643" y="11865"/>
                    <a:pt x="15379" y="11678"/>
                  </a:cubicBezTo>
                  <a:cubicBezTo>
                    <a:pt x="14773" y="11274"/>
                    <a:pt x="14244" y="10776"/>
                    <a:pt x="13777" y="10201"/>
                  </a:cubicBezTo>
                  <a:cubicBezTo>
                    <a:pt x="13544" y="9937"/>
                    <a:pt x="13358" y="9641"/>
                    <a:pt x="13187" y="9346"/>
                  </a:cubicBezTo>
                  <a:cubicBezTo>
                    <a:pt x="13124" y="9206"/>
                    <a:pt x="13078" y="9082"/>
                    <a:pt x="13031" y="8942"/>
                  </a:cubicBezTo>
                  <a:cubicBezTo>
                    <a:pt x="13031" y="8895"/>
                    <a:pt x="13015" y="8833"/>
                    <a:pt x="13015" y="8786"/>
                  </a:cubicBezTo>
                  <a:lnTo>
                    <a:pt x="13015" y="8786"/>
                  </a:lnTo>
                  <a:lnTo>
                    <a:pt x="13015" y="8786"/>
                  </a:lnTo>
                  <a:lnTo>
                    <a:pt x="13015" y="8708"/>
                  </a:lnTo>
                  <a:lnTo>
                    <a:pt x="13015" y="8708"/>
                  </a:lnTo>
                  <a:lnTo>
                    <a:pt x="13015" y="8693"/>
                  </a:lnTo>
                  <a:cubicBezTo>
                    <a:pt x="13047" y="8568"/>
                    <a:pt x="13093" y="8444"/>
                    <a:pt x="13155" y="8320"/>
                  </a:cubicBezTo>
                  <a:cubicBezTo>
                    <a:pt x="13233" y="8164"/>
                    <a:pt x="13311" y="8024"/>
                    <a:pt x="13404" y="7884"/>
                  </a:cubicBezTo>
                  <a:cubicBezTo>
                    <a:pt x="13622" y="7589"/>
                    <a:pt x="13840" y="7325"/>
                    <a:pt x="14104" y="7060"/>
                  </a:cubicBezTo>
                  <a:cubicBezTo>
                    <a:pt x="14353" y="6811"/>
                    <a:pt x="14617" y="6578"/>
                    <a:pt x="14912" y="6376"/>
                  </a:cubicBezTo>
                  <a:cubicBezTo>
                    <a:pt x="15052" y="6283"/>
                    <a:pt x="15177" y="6221"/>
                    <a:pt x="15332" y="6158"/>
                  </a:cubicBezTo>
                  <a:cubicBezTo>
                    <a:pt x="15363" y="6143"/>
                    <a:pt x="15379" y="6143"/>
                    <a:pt x="15410" y="6127"/>
                  </a:cubicBezTo>
                  <a:cubicBezTo>
                    <a:pt x="15441" y="6112"/>
                    <a:pt x="15472" y="6112"/>
                    <a:pt x="15503" y="6112"/>
                  </a:cubicBezTo>
                  <a:cubicBezTo>
                    <a:pt x="15519" y="6096"/>
                    <a:pt x="15534" y="6096"/>
                    <a:pt x="15566" y="6112"/>
                  </a:cubicBezTo>
                  <a:lnTo>
                    <a:pt x="15628" y="6112"/>
                  </a:lnTo>
                  <a:cubicBezTo>
                    <a:pt x="15612" y="6112"/>
                    <a:pt x="15674" y="6112"/>
                    <a:pt x="15721" y="6127"/>
                  </a:cubicBezTo>
                  <a:cubicBezTo>
                    <a:pt x="15799" y="6158"/>
                    <a:pt x="15861" y="6174"/>
                    <a:pt x="15923" y="6205"/>
                  </a:cubicBezTo>
                  <a:cubicBezTo>
                    <a:pt x="16063" y="6283"/>
                    <a:pt x="16203" y="6360"/>
                    <a:pt x="16343" y="6469"/>
                  </a:cubicBezTo>
                  <a:cubicBezTo>
                    <a:pt x="16623" y="6671"/>
                    <a:pt x="16887" y="6920"/>
                    <a:pt x="17120" y="7185"/>
                  </a:cubicBezTo>
                  <a:cubicBezTo>
                    <a:pt x="17229" y="7325"/>
                    <a:pt x="17338" y="7449"/>
                    <a:pt x="17431" y="7604"/>
                  </a:cubicBezTo>
                  <a:cubicBezTo>
                    <a:pt x="17509" y="7713"/>
                    <a:pt x="17571" y="7853"/>
                    <a:pt x="17618" y="7993"/>
                  </a:cubicBezTo>
                  <a:cubicBezTo>
                    <a:pt x="17634" y="8009"/>
                    <a:pt x="17634" y="8040"/>
                    <a:pt x="17634" y="8055"/>
                  </a:cubicBezTo>
                  <a:cubicBezTo>
                    <a:pt x="17634" y="8071"/>
                    <a:pt x="17634" y="8071"/>
                    <a:pt x="17634" y="8086"/>
                  </a:cubicBezTo>
                  <a:lnTo>
                    <a:pt x="17634" y="8102"/>
                  </a:lnTo>
                  <a:lnTo>
                    <a:pt x="17634" y="8102"/>
                  </a:lnTo>
                  <a:lnTo>
                    <a:pt x="17634" y="8118"/>
                  </a:lnTo>
                  <a:lnTo>
                    <a:pt x="17634" y="8118"/>
                  </a:lnTo>
                  <a:lnTo>
                    <a:pt x="17634" y="8118"/>
                  </a:lnTo>
                  <a:lnTo>
                    <a:pt x="17634" y="8118"/>
                  </a:lnTo>
                  <a:lnTo>
                    <a:pt x="17634" y="8118"/>
                  </a:lnTo>
                  <a:cubicBezTo>
                    <a:pt x="17634" y="8118"/>
                    <a:pt x="17634" y="8133"/>
                    <a:pt x="17634" y="8133"/>
                  </a:cubicBezTo>
                  <a:lnTo>
                    <a:pt x="17634" y="8180"/>
                  </a:lnTo>
                  <a:cubicBezTo>
                    <a:pt x="17587" y="8320"/>
                    <a:pt x="17509" y="8444"/>
                    <a:pt x="17431" y="8568"/>
                  </a:cubicBezTo>
                  <a:cubicBezTo>
                    <a:pt x="17245" y="8848"/>
                    <a:pt x="16996" y="9113"/>
                    <a:pt x="16732" y="9330"/>
                  </a:cubicBezTo>
                  <a:cubicBezTo>
                    <a:pt x="16607" y="9424"/>
                    <a:pt x="16483" y="9517"/>
                    <a:pt x="16343" y="9595"/>
                  </a:cubicBezTo>
                  <a:cubicBezTo>
                    <a:pt x="16296" y="9626"/>
                    <a:pt x="16234" y="9641"/>
                    <a:pt x="16188" y="9657"/>
                  </a:cubicBezTo>
                  <a:lnTo>
                    <a:pt x="16156" y="9657"/>
                  </a:lnTo>
                  <a:lnTo>
                    <a:pt x="16141" y="9657"/>
                  </a:lnTo>
                  <a:lnTo>
                    <a:pt x="16141" y="9657"/>
                  </a:lnTo>
                  <a:lnTo>
                    <a:pt x="16156" y="9657"/>
                  </a:lnTo>
                  <a:lnTo>
                    <a:pt x="16125" y="9657"/>
                  </a:lnTo>
                  <a:cubicBezTo>
                    <a:pt x="16016" y="9641"/>
                    <a:pt x="15908" y="9595"/>
                    <a:pt x="15814" y="9517"/>
                  </a:cubicBezTo>
                  <a:cubicBezTo>
                    <a:pt x="15674" y="9424"/>
                    <a:pt x="15534" y="9330"/>
                    <a:pt x="15410" y="9222"/>
                  </a:cubicBezTo>
                  <a:cubicBezTo>
                    <a:pt x="15130" y="8988"/>
                    <a:pt x="14897" y="8708"/>
                    <a:pt x="14679" y="8429"/>
                  </a:cubicBezTo>
                  <a:lnTo>
                    <a:pt x="14664" y="8397"/>
                  </a:lnTo>
                  <a:cubicBezTo>
                    <a:pt x="14477" y="8149"/>
                    <a:pt x="14073" y="8289"/>
                    <a:pt x="14104" y="8600"/>
                  </a:cubicBezTo>
                  <a:cubicBezTo>
                    <a:pt x="14135" y="8848"/>
                    <a:pt x="14197" y="9082"/>
                    <a:pt x="14291" y="9299"/>
                  </a:cubicBezTo>
                  <a:cubicBezTo>
                    <a:pt x="14384" y="9501"/>
                    <a:pt x="14508" y="9704"/>
                    <a:pt x="14648" y="9906"/>
                  </a:cubicBezTo>
                  <a:cubicBezTo>
                    <a:pt x="14788" y="10108"/>
                    <a:pt x="14944" y="10294"/>
                    <a:pt x="15130" y="10450"/>
                  </a:cubicBezTo>
                  <a:cubicBezTo>
                    <a:pt x="15348" y="10652"/>
                    <a:pt x="15612" y="10792"/>
                    <a:pt x="15908" y="10854"/>
                  </a:cubicBezTo>
                  <a:lnTo>
                    <a:pt x="16001" y="10870"/>
                  </a:lnTo>
                  <a:lnTo>
                    <a:pt x="16063" y="10870"/>
                  </a:lnTo>
                  <a:lnTo>
                    <a:pt x="16110" y="10870"/>
                  </a:lnTo>
                  <a:lnTo>
                    <a:pt x="16141" y="10870"/>
                  </a:lnTo>
                  <a:lnTo>
                    <a:pt x="16203" y="10870"/>
                  </a:lnTo>
                  <a:cubicBezTo>
                    <a:pt x="16250" y="10870"/>
                    <a:pt x="16296" y="10870"/>
                    <a:pt x="16343" y="10854"/>
                  </a:cubicBezTo>
                  <a:cubicBezTo>
                    <a:pt x="16374" y="10854"/>
                    <a:pt x="16421" y="10839"/>
                    <a:pt x="16467" y="10839"/>
                  </a:cubicBezTo>
                  <a:cubicBezTo>
                    <a:pt x="16607" y="10808"/>
                    <a:pt x="16747" y="10761"/>
                    <a:pt x="16872" y="10699"/>
                  </a:cubicBezTo>
                  <a:cubicBezTo>
                    <a:pt x="17105" y="10590"/>
                    <a:pt x="17323" y="10465"/>
                    <a:pt x="17525" y="10310"/>
                  </a:cubicBezTo>
                  <a:cubicBezTo>
                    <a:pt x="17898" y="10015"/>
                    <a:pt x="18224" y="9688"/>
                    <a:pt x="18504" y="9299"/>
                  </a:cubicBezTo>
                  <a:cubicBezTo>
                    <a:pt x="18675" y="9082"/>
                    <a:pt x="18800" y="8848"/>
                    <a:pt x="18893" y="8600"/>
                  </a:cubicBezTo>
                  <a:lnTo>
                    <a:pt x="18940" y="8491"/>
                  </a:lnTo>
                  <a:lnTo>
                    <a:pt x="18971" y="8366"/>
                  </a:lnTo>
                  <a:cubicBezTo>
                    <a:pt x="18971" y="8335"/>
                    <a:pt x="18986" y="8257"/>
                    <a:pt x="18986" y="8211"/>
                  </a:cubicBezTo>
                  <a:lnTo>
                    <a:pt x="18986" y="8118"/>
                  </a:lnTo>
                  <a:lnTo>
                    <a:pt x="18986" y="7962"/>
                  </a:lnTo>
                  <a:cubicBezTo>
                    <a:pt x="18986" y="7915"/>
                    <a:pt x="18986" y="7869"/>
                    <a:pt x="18971" y="7838"/>
                  </a:cubicBezTo>
                  <a:cubicBezTo>
                    <a:pt x="18971" y="7760"/>
                    <a:pt x="18955" y="7682"/>
                    <a:pt x="18924" y="7604"/>
                  </a:cubicBezTo>
                  <a:cubicBezTo>
                    <a:pt x="18862" y="7340"/>
                    <a:pt x="18753" y="7107"/>
                    <a:pt x="18613" y="6874"/>
                  </a:cubicBezTo>
                  <a:cubicBezTo>
                    <a:pt x="18489" y="6671"/>
                    <a:pt x="18349" y="6485"/>
                    <a:pt x="18209" y="6298"/>
                  </a:cubicBezTo>
                  <a:cubicBezTo>
                    <a:pt x="17913" y="5925"/>
                    <a:pt x="17587" y="5599"/>
                    <a:pt x="17214" y="5319"/>
                  </a:cubicBezTo>
                  <a:cubicBezTo>
                    <a:pt x="17027" y="5163"/>
                    <a:pt x="16825" y="5039"/>
                    <a:pt x="16607" y="4914"/>
                  </a:cubicBezTo>
                  <a:cubicBezTo>
                    <a:pt x="16483" y="4852"/>
                    <a:pt x="16359" y="4790"/>
                    <a:pt x="16234" y="4743"/>
                  </a:cubicBezTo>
                  <a:cubicBezTo>
                    <a:pt x="16063" y="4681"/>
                    <a:pt x="15908" y="4650"/>
                    <a:pt x="15737" y="4634"/>
                  </a:cubicBezTo>
                  <a:lnTo>
                    <a:pt x="15659" y="4634"/>
                  </a:lnTo>
                  <a:lnTo>
                    <a:pt x="15503" y="4634"/>
                  </a:lnTo>
                  <a:cubicBezTo>
                    <a:pt x="15410" y="4634"/>
                    <a:pt x="15332" y="4650"/>
                    <a:pt x="15255" y="4650"/>
                  </a:cubicBezTo>
                  <a:cubicBezTo>
                    <a:pt x="15177" y="4666"/>
                    <a:pt x="15115" y="4681"/>
                    <a:pt x="15037" y="4697"/>
                  </a:cubicBezTo>
                  <a:cubicBezTo>
                    <a:pt x="14959" y="4728"/>
                    <a:pt x="14897" y="4743"/>
                    <a:pt x="14835" y="4774"/>
                  </a:cubicBezTo>
                  <a:cubicBezTo>
                    <a:pt x="14601" y="4852"/>
                    <a:pt x="14368" y="4961"/>
                    <a:pt x="14151" y="5085"/>
                  </a:cubicBezTo>
                  <a:cubicBezTo>
                    <a:pt x="13746" y="5334"/>
                    <a:pt x="13389" y="5614"/>
                    <a:pt x="13047" y="5925"/>
                  </a:cubicBezTo>
                  <a:cubicBezTo>
                    <a:pt x="12704" y="6236"/>
                    <a:pt x="12378" y="6578"/>
                    <a:pt x="12114" y="6951"/>
                  </a:cubicBezTo>
                  <a:cubicBezTo>
                    <a:pt x="11958" y="7153"/>
                    <a:pt x="11834" y="7356"/>
                    <a:pt x="11725" y="7573"/>
                  </a:cubicBezTo>
                  <a:cubicBezTo>
                    <a:pt x="11585" y="7807"/>
                    <a:pt x="11492" y="8071"/>
                    <a:pt x="11414" y="8335"/>
                  </a:cubicBezTo>
                  <a:cubicBezTo>
                    <a:pt x="11414" y="8351"/>
                    <a:pt x="11414" y="8366"/>
                    <a:pt x="11398" y="8382"/>
                  </a:cubicBezTo>
                  <a:lnTo>
                    <a:pt x="11398" y="8460"/>
                  </a:lnTo>
                  <a:cubicBezTo>
                    <a:pt x="11398" y="8506"/>
                    <a:pt x="11383" y="8568"/>
                    <a:pt x="11367" y="8615"/>
                  </a:cubicBezTo>
                  <a:lnTo>
                    <a:pt x="11367" y="8693"/>
                  </a:lnTo>
                  <a:lnTo>
                    <a:pt x="11367" y="8724"/>
                  </a:lnTo>
                  <a:lnTo>
                    <a:pt x="11367" y="8786"/>
                  </a:lnTo>
                  <a:lnTo>
                    <a:pt x="11367" y="8833"/>
                  </a:lnTo>
                  <a:cubicBezTo>
                    <a:pt x="11383" y="8988"/>
                    <a:pt x="11398" y="9144"/>
                    <a:pt x="11429" y="9284"/>
                  </a:cubicBezTo>
                  <a:cubicBezTo>
                    <a:pt x="11492" y="9548"/>
                    <a:pt x="11569" y="9812"/>
                    <a:pt x="11694" y="10046"/>
                  </a:cubicBezTo>
                  <a:cubicBezTo>
                    <a:pt x="11880" y="10465"/>
                    <a:pt x="12129" y="10870"/>
                    <a:pt x="12425" y="11243"/>
                  </a:cubicBezTo>
                  <a:cubicBezTo>
                    <a:pt x="12969" y="11974"/>
                    <a:pt x="13637" y="12611"/>
                    <a:pt x="14384" y="13140"/>
                  </a:cubicBezTo>
                  <a:cubicBezTo>
                    <a:pt x="14788" y="13420"/>
                    <a:pt x="15239" y="13653"/>
                    <a:pt x="15705" y="13809"/>
                  </a:cubicBezTo>
                  <a:cubicBezTo>
                    <a:pt x="15845" y="13855"/>
                    <a:pt x="16001" y="13886"/>
                    <a:pt x="16141" y="13917"/>
                  </a:cubicBezTo>
                  <a:cubicBezTo>
                    <a:pt x="16188" y="13917"/>
                    <a:pt x="16219" y="13917"/>
                    <a:pt x="16281" y="13933"/>
                  </a:cubicBezTo>
                  <a:lnTo>
                    <a:pt x="16343" y="13933"/>
                  </a:lnTo>
                  <a:lnTo>
                    <a:pt x="16390" y="13933"/>
                  </a:lnTo>
                  <a:cubicBezTo>
                    <a:pt x="16467" y="13933"/>
                    <a:pt x="16545" y="13933"/>
                    <a:pt x="16638" y="13933"/>
                  </a:cubicBezTo>
                  <a:cubicBezTo>
                    <a:pt x="16918" y="13902"/>
                    <a:pt x="17198" y="13855"/>
                    <a:pt x="17463" y="13762"/>
                  </a:cubicBezTo>
                  <a:cubicBezTo>
                    <a:pt x="17929" y="13591"/>
                    <a:pt x="18364" y="13373"/>
                    <a:pt x="18769" y="13093"/>
                  </a:cubicBezTo>
                  <a:cubicBezTo>
                    <a:pt x="19142" y="12845"/>
                    <a:pt x="19500" y="12565"/>
                    <a:pt x="19842" y="12254"/>
                  </a:cubicBezTo>
                  <a:cubicBezTo>
                    <a:pt x="20510" y="11663"/>
                    <a:pt x="21101" y="11010"/>
                    <a:pt x="21630" y="10279"/>
                  </a:cubicBezTo>
                  <a:cubicBezTo>
                    <a:pt x="21894" y="9906"/>
                    <a:pt x="22127" y="9501"/>
                    <a:pt x="22345" y="9097"/>
                  </a:cubicBezTo>
                  <a:cubicBezTo>
                    <a:pt x="22454" y="8864"/>
                    <a:pt x="22547" y="8631"/>
                    <a:pt x="22625" y="8397"/>
                  </a:cubicBezTo>
                  <a:cubicBezTo>
                    <a:pt x="22640" y="8335"/>
                    <a:pt x="22672" y="8273"/>
                    <a:pt x="22687" y="8195"/>
                  </a:cubicBezTo>
                  <a:lnTo>
                    <a:pt x="22703" y="8102"/>
                  </a:lnTo>
                  <a:lnTo>
                    <a:pt x="22734" y="7978"/>
                  </a:lnTo>
                  <a:lnTo>
                    <a:pt x="22749" y="7884"/>
                  </a:lnTo>
                  <a:lnTo>
                    <a:pt x="22749" y="7869"/>
                  </a:lnTo>
                  <a:lnTo>
                    <a:pt x="22749" y="7822"/>
                  </a:lnTo>
                  <a:lnTo>
                    <a:pt x="22749" y="7775"/>
                  </a:lnTo>
                  <a:cubicBezTo>
                    <a:pt x="22749" y="7698"/>
                    <a:pt x="22765" y="7620"/>
                    <a:pt x="22765" y="7542"/>
                  </a:cubicBezTo>
                  <a:cubicBezTo>
                    <a:pt x="22796" y="6998"/>
                    <a:pt x="22703" y="6454"/>
                    <a:pt x="22516" y="5956"/>
                  </a:cubicBezTo>
                  <a:close/>
                  <a:moveTo>
                    <a:pt x="20821" y="7558"/>
                  </a:moveTo>
                  <a:close/>
                </a:path>
              </a:pathLst>
            </a:custGeom>
            <a:gradFill>
              <a:gsLst>
                <a:gs pos="0">
                  <a:srgbClr val="DBEB8E"/>
                </a:gs>
                <a:gs pos="30000">
                  <a:srgbClr val="DBEB8E"/>
                </a:gs>
                <a:gs pos="54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87" y="1244855"/>
            <a:ext cx="4099253" cy="305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52" name="Google Shape;3752;p36"/>
          <p:cNvGrpSpPr/>
          <p:nvPr/>
        </p:nvGrpSpPr>
        <p:grpSpPr>
          <a:xfrm>
            <a:off x="4149757" y="3920459"/>
            <a:ext cx="873731" cy="889680"/>
            <a:chOff x="5032150" y="2068825"/>
            <a:chExt cx="873731" cy="889680"/>
          </a:xfrm>
        </p:grpSpPr>
        <p:sp>
          <p:nvSpPr>
            <p:cNvPr id="3753" name="Google Shape;3753;p36"/>
            <p:cNvSpPr/>
            <p:nvPr/>
          </p:nvSpPr>
          <p:spPr>
            <a:xfrm>
              <a:off x="5032150" y="2129892"/>
              <a:ext cx="871108" cy="828612"/>
            </a:xfrm>
            <a:custGeom>
              <a:avLst/>
              <a:gdLst/>
              <a:ahLst/>
              <a:cxnLst/>
              <a:rect l="l" t="t" r="r" b="b"/>
              <a:pathLst>
                <a:path w="8302" h="7897" extrusionOk="0">
                  <a:moveTo>
                    <a:pt x="7668" y="2607"/>
                  </a:moveTo>
                  <a:lnTo>
                    <a:pt x="5745" y="2101"/>
                  </a:lnTo>
                  <a:lnTo>
                    <a:pt x="5239" y="1342"/>
                  </a:lnTo>
                  <a:lnTo>
                    <a:pt x="4631" y="406"/>
                  </a:lnTo>
                  <a:cubicBezTo>
                    <a:pt x="4454" y="1"/>
                    <a:pt x="3872" y="1"/>
                    <a:pt x="3670" y="406"/>
                  </a:cubicBezTo>
                  <a:lnTo>
                    <a:pt x="3062" y="1342"/>
                  </a:lnTo>
                  <a:lnTo>
                    <a:pt x="2581" y="2101"/>
                  </a:lnTo>
                  <a:lnTo>
                    <a:pt x="633" y="2607"/>
                  </a:lnTo>
                  <a:cubicBezTo>
                    <a:pt x="177" y="2683"/>
                    <a:pt x="0" y="3240"/>
                    <a:pt x="329" y="3544"/>
                  </a:cubicBezTo>
                  <a:lnTo>
                    <a:pt x="1038" y="4404"/>
                  </a:lnTo>
                  <a:lnTo>
                    <a:pt x="1594" y="5113"/>
                  </a:lnTo>
                  <a:lnTo>
                    <a:pt x="1493" y="7112"/>
                  </a:lnTo>
                  <a:cubicBezTo>
                    <a:pt x="1417" y="7568"/>
                    <a:pt x="1898" y="7897"/>
                    <a:pt x="2278" y="7669"/>
                  </a:cubicBezTo>
                  <a:lnTo>
                    <a:pt x="4151" y="6960"/>
                  </a:lnTo>
                  <a:lnTo>
                    <a:pt x="6023" y="7669"/>
                  </a:lnTo>
                  <a:cubicBezTo>
                    <a:pt x="6428" y="7897"/>
                    <a:pt x="6909" y="7568"/>
                    <a:pt x="6808" y="7112"/>
                  </a:cubicBezTo>
                  <a:lnTo>
                    <a:pt x="6707" y="5113"/>
                  </a:lnTo>
                  <a:lnTo>
                    <a:pt x="7263" y="4404"/>
                  </a:lnTo>
                  <a:lnTo>
                    <a:pt x="7972" y="3544"/>
                  </a:lnTo>
                  <a:cubicBezTo>
                    <a:pt x="8301" y="3240"/>
                    <a:pt x="8124" y="2683"/>
                    <a:pt x="7668"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5032150" y="2116672"/>
              <a:ext cx="871108" cy="831236"/>
            </a:xfrm>
            <a:custGeom>
              <a:avLst/>
              <a:gdLst/>
              <a:ahLst/>
              <a:cxnLst/>
              <a:rect l="l" t="t" r="r" b="b"/>
              <a:pathLst>
                <a:path w="8302" h="7922" extrusionOk="0">
                  <a:moveTo>
                    <a:pt x="7668" y="2632"/>
                  </a:moveTo>
                  <a:lnTo>
                    <a:pt x="5745" y="2126"/>
                  </a:lnTo>
                  <a:lnTo>
                    <a:pt x="5239" y="1367"/>
                  </a:lnTo>
                  <a:lnTo>
                    <a:pt x="4631" y="405"/>
                  </a:lnTo>
                  <a:cubicBezTo>
                    <a:pt x="4454" y="0"/>
                    <a:pt x="3872" y="0"/>
                    <a:pt x="3670" y="405"/>
                  </a:cubicBezTo>
                  <a:lnTo>
                    <a:pt x="3062" y="1367"/>
                  </a:lnTo>
                  <a:lnTo>
                    <a:pt x="2581" y="2126"/>
                  </a:lnTo>
                  <a:lnTo>
                    <a:pt x="633" y="2632"/>
                  </a:lnTo>
                  <a:cubicBezTo>
                    <a:pt x="177" y="2683"/>
                    <a:pt x="0" y="3240"/>
                    <a:pt x="329" y="3569"/>
                  </a:cubicBezTo>
                  <a:lnTo>
                    <a:pt x="1038" y="4429"/>
                  </a:lnTo>
                  <a:lnTo>
                    <a:pt x="1594" y="5112"/>
                  </a:lnTo>
                  <a:lnTo>
                    <a:pt x="1493" y="7112"/>
                  </a:lnTo>
                  <a:cubicBezTo>
                    <a:pt x="1417" y="7567"/>
                    <a:pt x="1873" y="7922"/>
                    <a:pt x="2278" y="7694"/>
                  </a:cubicBezTo>
                  <a:lnTo>
                    <a:pt x="4151" y="6985"/>
                  </a:lnTo>
                  <a:lnTo>
                    <a:pt x="6023" y="7694"/>
                  </a:lnTo>
                  <a:cubicBezTo>
                    <a:pt x="6428" y="7922"/>
                    <a:pt x="6909" y="7567"/>
                    <a:pt x="6808" y="7112"/>
                  </a:cubicBezTo>
                  <a:lnTo>
                    <a:pt x="6707" y="5112"/>
                  </a:lnTo>
                  <a:lnTo>
                    <a:pt x="7263" y="4429"/>
                  </a:lnTo>
                  <a:lnTo>
                    <a:pt x="7972" y="3569"/>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5032150" y="2106074"/>
              <a:ext cx="871108" cy="828612"/>
            </a:xfrm>
            <a:custGeom>
              <a:avLst/>
              <a:gdLst/>
              <a:ahLst/>
              <a:cxnLst/>
              <a:rect l="l" t="t" r="r" b="b"/>
              <a:pathLst>
                <a:path w="8302" h="7897" extrusionOk="0">
                  <a:moveTo>
                    <a:pt x="7668" y="2632"/>
                  </a:moveTo>
                  <a:lnTo>
                    <a:pt x="5745" y="2101"/>
                  </a:lnTo>
                  <a:lnTo>
                    <a:pt x="5239" y="1341"/>
                  </a:lnTo>
                  <a:lnTo>
                    <a:pt x="4631" y="430"/>
                  </a:lnTo>
                  <a:cubicBezTo>
                    <a:pt x="4454" y="0"/>
                    <a:pt x="3872" y="0"/>
                    <a:pt x="3670" y="430"/>
                  </a:cubicBezTo>
                  <a:lnTo>
                    <a:pt x="3062" y="1341"/>
                  </a:lnTo>
                  <a:lnTo>
                    <a:pt x="2581" y="2101"/>
                  </a:lnTo>
                  <a:lnTo>
                    <a:pt x="633" y="2632"/>
                  </a:lnTo>
                  <a:cubicBezTo>
                    <a:pt x="177" y="2683"/>
                    <a:pt x="0" y="3239"/>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39"/>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5032150" y="2092748"/>
              <a:ext cx="871108" cy="828612"/>
            </a:xfrm>
            <a:custGeom>
              <a:avLst/>
              <a:gdLst/>
              <a:ahLst/>
              <a:cxnLst/>
              <a:rect l="l" t="t" r="r" b="b"/>
              <a:pathLst>
                <a:path w="8302" h="7897" extrusionOk="0">
                  <a:moveTo>
                    <a:pt x="7668" y="2632"/>
                  </a:moveTo>
                  <a:lnTo>
                    <a:pt x="5745" y="2126"/>
                  </a:lnTo>
                  <a:lnTo>
                    <a:pt x="5239" y="1367"/>
                  </a:lnTo>
                  <a:lnTo>
                    <a:pt x="4631" y="431"/>
                  </a:lnTo>
                  <a:cubicBezTo>
                    <a:pt x="4454" y="0"/>
                    <a:pt x="3872" y="0"/>
                    <a:pt x="3670" y="431"/>
                  </a:cubicBezTo>
                  <a:lnTo>
                    <a:pt x="3062" y="1367"/>
                  </a:lnTo>
                  <a:lnTo>
                    <a:pt x="2581" y="2126"/>
                  </a:lnTo>
                  <a:lnTo>
                    <a:pt x="633" y="2632"/>
                  </a:lnTo>
                  <a:cubicBezTo>
                    <a:pt x="177" y="2683"/>
                    <a:pt x="0" y="3240"/>
                    <a:pt x="329" y="3569"/>
                  </a:cubicBezTo>
                  <a:lnTo>
                    <a:pt x="1038" y="4429"/>
                  </a:lnTo>
                  <a:lnTo>
                    <a:pt x="1594" y="5113"/>
                  </a:lnTo>
                  <a:lnTo>
                    <a:pt x="1493" y="7112"/>
                  </a:lnTo>
                  <a:cubicBezTo>
                    <a:pt x="1417" y="7568"/>
                    <a:pt x="1873" y="7897"/>
                    <a:pt x="2278" y="7694"/>
                  </a:cubicBezTo>
                  <a:lnTo>
                    <a:pt x="4151" y="6960"/>
                  </a:lnTo>
                  <a:lnTo>
                    <a:pt x="6023" y="7694"/>
                  </a:lnTo>
                  <a:cubicBezTo>
                    <a:pt x="6428" y="7897"/>
                    <a:pt x="6909" y="7568"/>
                    <a:pt x="6808" y="7112"/>
                  </a:cubicBezTo>
                  <a:lnTo>
                    <a:pt x="6707" y="5113"/>
                  </a:lnTo>
                  <a:lnTo>
                    <a:pt x="7289" y="4404"/>
                  </a:lnTo>
                  <a:lnTo>
                    <a:pt x="7972" y="3544"/>
                  </a:lnTo>
                  <a:cubicBezTo>
                    <a:pt x="8301" y="3240"/>
                    <a:pt x="8124" y="2708"/>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5032150" y="2082151"/>
              <a:ext cx="871108" cy="828612"/>
            </a:xfrm>
            <a:custGeom>
              <a:avLst/>
              <a:gdLst/>
              <a:ahLst/>
              <a:cxnLst/>
              <a:rect l="l" t="t" r="r" b="b"/>
              <a:pathLst>
                <a:path w="8302" h="7897" extrusionOk="0">
                  <a:moveTo>
                    <a:pt x="7668" y="2632"/>
                  </a:moveTo>
                  <a:lnTo>
                    <a:pt x="5745" y="2101"/>
                  </a:lnTo>
                  <a:lnTo>
                    <a:pt x="5239" y="1367"/>
                  </a:lnTo>
                  <a:lnTo>
                    <a:pt x="4631" y="430"/>
                  </a:lnTo>
                  <a:cubicBezTo>
                    <a:pt x="4454" y="0"/>
                    <a:pt x="3872" y="0"/>
                    <a:pt x="3670" y="430"/>
                  </a:cubicBezTo>
                  <a:lnTo>
                    <a:pt x="3062" y="1367"/>
                  </a:lnTo>
                  <a:lnTo>
                    <a:pt x="2581" y="2101"/>
                  </a:lnTo>
                  <a:lnTo>
                    <a:pt x="633" y="2632"/>
                  </a:lnTo>
                  <a:cubicBezTo>
                    <a:pt x="177" y="2683"/>
                    <a:pt x="0" y="3240"/>
                    <a:pt x="329" y="3543"/>
                  </a:cubicBezTo>
                  <a:lnTo>
                    <a:pt x="1038" y="4404"/>
                  </a:lnTo>
                  <a:lnTo>
                    <a:pt x="1594" y="5112"/>
                  </a:lnTo>
                  <a:lnTo>
                    <a:pt x="1493" y="7112"/>
                  </a:lnTo>
                  <a:cubicBezTo>
                    <a:pt x="1417" y="7567"/>
                    <a:pt x="1898" y="7896"/>
                    <a:pt x="2278" y="7694"/>
                  </a:cubicBezTo>
                  <a:lnTo>
                    <a:pt x="4151" y="6960"/>
                  </a:lnTo>
                  <a:lnTo>
                    <a:pt x="6023" y="7694"/>
                  </a:lnTo>
                  <a:cubicBezTo>
                    <a:pt x="6428" y="7896"/>
                    <a:pt x="6909" y="7567"/>
                    <a:pt x="6808" y="7112"/>
                  </a:cubicBezTo>
                  <a:lnTo>
                    <a:pt x="6707" y="5112"/>
                  </a:lnTo>
                  <a:lnTo>
                    <a:pt x="7263" y="4404"/>
                  </a:lnTo>
                  <a:lnTo>
                    <a:pt x="7972" y="3543"/>
                  </a:lnTo>
                  <a:cubicBezTo>
                    <a:pt x="8301" y="3240"/>
                    <a:pt x="8124" y="2683"/>
                    <a:pt x="7668" y="26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65F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ED9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gradFill>
              <a:gsLst>
                <a:gs pos="0">
                  <a:srgbClr val="FFF6DB"/>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6"/>
            <p:cNvSpPr/>
            <p:nvPr/>
          </p:nvSpPr>
          <p:spPr>
            <a:xfrm>
              <a:off x="5032150" y="2068825"/>
              <a:ext cx="873731" cy="831341"/>
            </a:xfrm>
            <a:custGeom>
              <a:avLst/>
              <a:gdLst/>
              <a:ahLst/>
              <a:cxnLst/>
              <a:rect l="l" t="t" r="r" b="b"/>
              <a:pathLst>
                <a:path w="8327" h="7923" extrusionOk="0">
                  <a:moveTo>
                    <a:pt x="7668" y="2633"/>
                  </a:moveTo>
                  <a:lnTo>
                    <a:pt x="5745" y="2127"/>
                  </a:lnTo>
                  <a:lnTo>
                    <a:pt x="5239" y="1367"/>
                  </a:lnTo>
                  <a:lnTo>
                    <a:pt x="4631" y="431"/>
                  </a:lnTo>
                  <a:cubicBezTo>
                    <a:pt x="4454" y="1"/>
                    <a:pt x="3872" y="1"/>
                    <a:pt x="3670" y="431"/>
                  </a:cubicBezTo>
                  <a:lnTo>
                    <a:pt x="3062" y="1367"/>
                  </a:lnTo>
                  <a:lnTo>
                    <a:pt x="2581" y="2127"/>
                  </a:lnTo>
                  <a:lnTo>
                    <a:pt x="633" y="2633"/>
                  </a:lnTo>
                  <a:cubicBezTo>
                    <a:pt x="177" y="2683"/>
                    <a:pt x="0" y="3265"/>
                    <a:pt x="329" y="3569"/>
                  </a:cubicBezTo>
                  <a:lnTo>
                    <a:pt x="1038" y="4430"/>
                  </a:lnTo>
                  <a:lnTo>
                    <a:pt x="1594" y="5138"/>
                  </a:lnTo>
                  <a:lnTo>
                    <a:pt x="1493" y="7138"/>
                  </a:lnTo>
                  <a:cubicBezTo>
                    <a:pt x="1417" y="7568"/>
                    <a:pt x="1873" y="7922"/>
                    <a:pt x="2278" y="7694"/>
                  </a:cubicBezTo>
                  <a:lnTo>
                    <a:pt x="4151" y="6986"/>
                  </a:lnTo>
                  <a:lnTo>
                    <a:pt x="6023" y="7694"/>
                  </a:lnTo>
                  <a:cubicBezTo>
                    <a:pt x="6428" y="7922"/>
                    <a:pt x="6909" y="7568"/>
                    <a:pt x="6808" y="7138"/>
                  </a:cubicBezTo>
                  <a:lnTo>
                    <a:pt x="6707" y="5138"/>
                  </a:lnTo>
                  <a:lnTo>
                    <a:pt x="7289" y="4430"/>
                  </a:lnTo>
                  <a:lnTo>
                    <a:pt x="7972" y="3569"/>
                  </a:lnTo>
                  <a:cubicBezTo>
                    <a:pt x="8326" y="3265"/>
                    <a:pt x="8124" y="2683"/>
                    <a:pt x="7668" y="2633"/>
                  </a:cubicBezTo>
                  <a:close/>
                </a:path>
              </a:pathLst>
            </a:custGeom>
            <a:solidFill>
              <a:srgbClr val="FFFFFF">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3715;p36"/>
          <p:cNvSpPr/>
          <p:nvPr/>
        </p:nvSpPr>
        <p:spPr>
          <a:xfrm>
            <a:off x="376679" y="1327960"/>
            <a:ext cx="4302186" cy="774165"/>
          </a:xfrm>
          <a:custGeom>
            <a:avLst/>
            <a:gdLst/>
            <a:ahLst/>
            <a:cxnLst/>
            <a:rect l="l" t="t" r="r" b="b"/>
            <a:pathLst>
              <a:path w="163590" h="123947" extrusionOk="0">
                <a:moveTo>
                  <a:pt x="122162" y="1"/>
                </a:moveTo>
                <a:lnTo>
                  <a:pt x="114108" y="1496"/>
                </a:lnTo>
                <a:lnTo>
                  <a:pt x="106006" y="1158"/>
                </a:lnTo>
                <a:lnTo>
                  <a:pt x="97903" y="1110"/>
                </a:lnTo>
                <a:lnTo>
                  <a:pt x="89849" y="1062"/>
                </a:lnTo>
                <a:lnTo>
                  <a:pt x="81747" y="145"/>
                </a:lnTo>
                <a:lnTo>
                  <a:pt x="73693" y="1833"/>
                </a:lnTo>
                <a:lnTo>
                  <a:pt x="65591" y="1351"/>
                </a:lnTo>
                <a:lnTo>
                  <a:pt x="57488" y="1158"/>
                </a:lnTo>
                <a:lnTo>
                  <a:pt x="49434" y="917"/>
                </a:lnTo>
                <a:lnTo>
                  <a:pt x="41332" y="1640"/>
                </a:lnTo>
                <a:lnTo>
                  <a:pt x="33278" y="1544"/>
                </a:lnTo>
                <a:lnTo>
                  <a:pt x="25176" y="1351"/>
                </a:lnTo>
                <a:lnTo>
                  <a:pt x="17122" y="531"/>
                </a:lnTo>
                <a:lnTo>
                  <a:pt x="9020" y="531"/>
                </a:lnTo>
                <a:lnTo>
                  <a:pt x="580" y="435"/>
                </a:lnTo>
                <a:lnTo>
                  <a:pt x="1882" y="8971"/>
                </a:lnTo>
                <a:lnTo>
                  <a:pt x="1641" y="17122"/>
                </a:lnTo>
                <a:lnTo>
                  <a:pt x="1400" y="25224"/>
                </a:lnTo>
                <a:lnTo>
                  <a:pt x="1400" y="33374"/>
                </a:lnTo>
                <a:lnTo>
                  <a:pt x="1158" y="41525"/>
                </a:lnTo>
                <a:lnTo>
                  <a:pt x="1689" y="49675"/>
                </a:lnTo>
                <a:lnTo>
                  <a:pt x="290" y="57826"/>
                </a:lnTo>
                <a:lnTo>
                  <a:pt x="1785" y="65976"/>
                </a:lnTo>
                <a:lnTo>
                  <a:pt x="531" y="74127"/>
                </a:lnTo>
                <a:lnTo>
                  <a:pt x="1400" y="82277"/>
                </a:lnTo>
                <a:lnTo>
                  <a:pt x="1207" y="90428"/>
                </a:lnTo>
                <a:lnTo>
                  <a:pt x="1" y="98530"/>
                </a:lnTo>
                <a:lnTo>
                  <a:pt x="194" y="106681"/>
                </a:lnTo>
                <a:lnTo>
                  <a:pt x="1544" y="114831"/>
                </a:lnTo>
                <a:lnTo>
                  <a:pt x="483" y="123464"/>
                </a:lnTo>
                <a:lnTo>
                  <a:pt x="9020" y="123271"/>
                </a:lnTo>
                <a:lnTo>
                  <a:pt x="17122" y="123030"/>
                </a:lnTo>
                <a:lnTo>
                  <a:pt x="25224" y="123946"/>
                </a:lnTo>
                <a:lnTo>
                  <a:pt x="33278" y="122403"/>
                </a:lnTo>
                <a:lnTo>
                  <a:pt x="41380" y="123705"/>
                </a:lnTo>
                <a:lnTo>
                  <a:pt x="49434" y="122065"/>
                </a:lnTo>
                <a:lnTo>
                  <a:pt x="57537" y="123657"/>
                </a:lnTo>
                <a:lnTo>
                  <a:pt x="65639" y="122258"/>
                </a:lnTo>
                <a:lnTo>
                  <a:pt x="73693" y="122451"/>
                </a:lnTo>
                <a:lnTo>
                  <a:pt x="81795" y="123030"/>
                </a:lnTo>
                <a:lnTo>
                  <a:pt x="89849" y="122451"/>
                </a:lnTo>
                <a:lnTo>
                  <a:pt x="97952" y="122306"/>
                </a:lnTo>
                <a:lnTo>
                  <a:pt x="106006" y="123030"/>
                </a:lnTo>
                <a:lnTo>
                  <a:pt x="114108" y="122451"/>
                </a:lnTo>
                <a:lnTo>
                  <a:pt x="122162" y="123078"/>
                </a:lnTo>
                <a:lnTo>
                  <a:pt x="130264" y="122065"/>
                </a:lnTo>
                <a:lnTo>
                  <a:pt x="138366" y="122162"/>
                </a:lnTo>
                <a:lnTo>
                  <a:pt x="146420" y="122596"/>
                </a:lnTo>
                <a:lnTo>
                  <a:pt x="154523" y="123802"/>
                </a:lnTo>
                <a:lnTo>
                  <a:pt x="163059" y="123464"/>
                </a:lnTo>
                <a:lnTo>
                  <a:pt x="162384" y="114831"/>
                </a:lnTo>
                <a:lnTo>
                  <a:pt x="162094" y="106681"/>
                </a:lnTo>
                <a:lnTo>
                  <a:pt x="161660" y="98530"/>
                </a:lnTo>
                <a:lnTo>
                  <a:pt x="163493" y="90380"/>
                </a:lnTo>
                <a:lnTo>
                  <a:pt x="162673" y="82229"/>
                </a:lnTo>
                <a:lnTo>
                  <a:pt x="163011" y="74079"/>
                </a:lnTo>
                <a:lnTo>
                  <a:pt x="163107" y="65976"/>
                </a:lnTo>
                <a:lnTo>
                  <a:pt x="162143" y="57826"/>
                </a:lnTo>
                <a:lnTo>
                  <a:pt x="163300" y="49675"/>
                </a:lnTo>
                <a:lnTo>
                  <a:pt x="162336" y="41525"/>
                </a:lnTo>
                <a:lnTo>
                  <a:pt x="161998" y="33374"/>
                </a:lnTo>
                <a:lnTo>
                  <a:pt x="163590" y="25224"/>
                </a:lnTo>
                <a:lnTo>
                  <a:pt x="163445" y="17073"/>
                </a:lnTo>
                <a:lnTo>
                  <a:pt x="162384" y="8923"/>
                </a:lnTo>
                <a:lnTo>
                  <a:pt x="162287" y="1110"/>
                </a:lnTo>
                <a:lnTo>
                  <a:pt x="154523" y="145"/>
                </a:lnTo>
                <a:lnTo>
                  <a:pt x="146420" y="869"/>
                </a:lnTo>
                <a:lnTo>
                  <a:pt x="138318" y="338"/>
                </a:lnTo>
                <a:lnTo>
                  <a:pt x="130264" y="869"/>
                </a:lnTo>
                <a:lnTo>
                  <a:pt x="122162" y="1"/>
                </a:lnTo>
                <a:close/>
              </a:path>
            </a:pathLst>
          </a:custGeom>
          <a:solidFill>
            <a:srgbClr val="F3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51;p36"/>
          <p:cNvSpPr txBox="1">
            <a:spLocks/>
          </p:cNvSpPr>
          <p:nvPr/>
        </p:nvSpPr>
        <p:spPr>
          <a:xfrm>
            <a:off x="653218" y="1397329"/>
            <a:ext cx="3725949" cy="63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rgbClr val="434343"/>
                </a:solidFill>
                <a:latin typeface="Baloo Bhai 2"/>
                <a:ea typeface="Baloo Bhai 2"/>
                <a:cs typeface="Baloo Bhai 2"/>
                <a:sym typeface="Baloo Bhai 2"/>
              </a:defRPr>
            </a:lvl1pPr>
            <a:lvl2pPr marL="914400" marR="0" lvl="1"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2pPr>
            <a:lvl3pPr marL="1371600" marR="0" lvl="2"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3pPr>
            <a:lvl4pPr marL="1828800" marR="0" lvl="3"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4pPr>
            <a:lvl5pPr marL="2286000" marR="0" lvl="4"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5pPr>
            <a:lvl6pPr marL="2743200" marR="0" lvl="5"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6pPr>
            <a:lvl7pPr marL="3200400" marR="0" lvl="6"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7pPr>
            <a:lvl8pPr marL="3657600" marR="0" lvl="7"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8pPr>
            <a:lvl9pPr marL="4114800" marR="0" lvl="8" indent="-317500" algn="l" rtl="0">
              <a:lnSpc>
                <a:spcPct val="115000"/>
              </a:lnSpc>
              <a:spcBef>
                <a:spcPts val="0"/>
              </a:spcBef>
              <a:spcAft>
                <a:spcPts val="0"/>
              </a:spcAft>
              <a:buClr>
                <a:srgbClr val="595959"/>
              </a:buClr>
              <a:buSzPts val="1400"/>
              <a:buFont typeface="Anaheim"/>
              <a:buChar char="■"/>
              <a:defRPr sz="1400" b="0" i="0" u="none" strike="noStrike" cap="none">
                <a:solidFill>
                  <a:srgbClr val="434343"/>
                </a:solidFill>
                <a:latin typeface="Baloo Bhai 2"/>
                <a:ea typeface="Baloo Bhai 2"/>
                <a:cs typeface="Baloo Bhai 2"/>
                <a:sym typeface="Baloo Bhai 2"/>
              </a:defRPr>
            </a:lvl9pPr>
          </a:lstStyle>
          <a:p>
            <a:pPr marL="0" indent="0">
              <a:buFont typeface="Anaheim"/>
              <a:buNone/>
            </a:pPr>
            <a:r>
              <a:rPr lang="en-US" sz="1200" dirty="0" smtClean="0">
                <a:solidFill>
                  <a:schemeClr val="dk1"/>
                </a:solidFill>
              </a:rPr>
              <a:t>Mario observed that Single Explorers had a higher churn rate compared to Family-Oriented Adventurers</a:t>
            </a:r>
            <a:endParaRPr lang="en-US" sz="1200" dirty="0">
              <a:solidFill>
                <a:schemeClr val="dk1"/>
              </a:solidFill>
            </a:endParaRPr>
          </a:p>
        </p:txBody>
      </p:sp>
    </p:spTree>
    <p:extLst>
      <p:ext uri="{BB962C8B-B14F-4D97-AF65-F5344CB8AC3E}">
        <p14:creationId xmlns:p14="http://schemas.microsoft.com/office/powerpoint/2010/main" val="2872270998"/>
      </p:ext>
    </p:extLst>
  </p:cSld>
  <p:clrMapOvr>
    <a:masterClrMapping/>
  </p:clrMapOvr>
</p:sld>
</file>

<file path=ppt/theme/theme1.xml><?xml version="1.0" encoding="utf-8"?>
<a:theme xmlns:a="http://schemas.openxmlformats.org/drawingml/2006/main" name="Videogame Interfaces Designer Portfolio by Slidesgo">
  <a:themeElements>
    <a:clrScheme name="Simple Light">
      <a:dk1>
        <a:srgbClr val="6B5041"/>
      </a:dk1>
      <a:lt1>
        <a:srgbClr val="FFFFFF"/>
      </a:lt1>
      <a:dk2>
        <a:srgbClr val="7E5E4D"/>
      </a:dk2>
      <a:lt2>
        <a:srgbClr val="6D4CC2"/>
      </a:lt2>
      <a:accent1>
        <a:srgbClr val="F582A1"/>
      </a:accent1>
      <a:accent2>
        <a:srgbClr val="B82D3D"/>
      </a:accent2>
      <a:accent3>
        <a:srgbClr val="F3E6DA"/>
      </a:accent3>
      <a:accent4>
        <a:srgbClr val="B6C764"/>
      </a:accent4>
      <a:accent5>
        <a:srgbClr val="351F6B"/>
      </a:accent5>
      <a:accent6>
        <a:srgbClr val="F8A62F"/>
      </a:accent6>
      <a:hlink>
        <a:srgbClr val="DBB8A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1244</Words>
  <Application>Microsoft Office PowerPoint</Application>
  <PresentationFormat>On-screen Show (16:9)</PresentationFormat>
  <Paragraphs>97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Grandstander Black</vt:lpstr>
      <vt:lpstr>Roboto Condensed Light</vt:lpstr>
      <vt:lpstr>Grandstander;900</vt:lpstr>
      <vt:lpstr>Grandstander</vt:lpstr>
      <vt:lpstr>Baloo Bhai 2</vt:lpstr>
      <vt:lpstr>Anaheim</vt:lpstr>
      <vt:lpstr>Videogame Interfaces Designer Portfolio by Slidesgo</vt:lpstr>
      <vt:lpstr>WELCOME TO DATA  ODYSSEY1 </vt:lpstr>
      <vt:lpstr>Introductions : The Data Kingdom Awaits</vt:lpstr>
      <vt:lpstr>The Data Kingdom – A snapshot</vt:lpstr>
      <vt:lpstr>Entering the Data Kingdom – Key Metrics</vt:lpstr>
      <vt:lpstr>The Financial Landscape – A Diverse Kingdom</vt:lpstr>
      <vt:lpstr>The Churn Rate Discovery</vt:lpstr>
      <vt:lpstr>The Contract Realm – Loyalty vs. Flexibility</vt:lpstr>
      <vt:lpstr>Month-to-Month</vt:lpstr>
      <vt:lpstr>The Single Explorers vs. Family-Oriented Adventurers</vt:lpstr>
      <vt:lpstr>Recommendation for Single Explorers</vt:lpstr>
      <vt:lpstr>TechSupport – A Game-Changer in Retention</vt:lpstr>
      <vt:lpstr>Recommendation for TechSupport</vt:lpstr>
      <vt:lpstr>Conclusion – The Hero’s Journey Continues</vt:lpstr>
      <vt:lpstr>—Unknown</vt:lpstr>
      <vt:lpstr>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DATA  ODYSSEY1</dc:title>
  <dc:creator>handwitanto abraham</dc:creator>
  <cp:lastModifiedBy>RePack by Diakov</cp:lastModifiedBy>
  <cp:revision>22</cp:revision>
  <dcterms:modified xsi:type="dcterms:W3CDTF">2024-12-10T12:52:30Z</dcterms:modified>
</cp:coreProperties>
</file>