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09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5FE8-DD5A-424B-B758-2EF3167BF2B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4492-D896-4A81-8B4D-B75244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Query:</a:t>
            </a:r>
          </a:p>
          <a:p>
            <a:endParaRPr lang="en-US" b="1" dirty="0"/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</a:t>
            </a:r>
            <a:r>
              <a:rPr lang="en-US" b="1" dirty="0" err="1"/>
              <a:t>po.tc_purchase_orders_id</a:t>
            </a:r>
            <a:r>
              <a:rPr lang="en-US" b="1" dirty="0"/>
              <a:t>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ROW_NUMBER() OVER(</a:t>
            </a:r>
          </a:p>
          <a:p>
            <a:r>
              <a:rPr lang="en-US" b="1" dirty="0"/>
              <a:t>        ORDER BY </a:t>
            </a:r>
            <a:r>
              <a:rPr lang="en-US" b="1" dirty="0" err="1"/>
              <a:t>po.tc_purchase_orders_id</a:t>
            </a:r>
            <a:endParaRPr lang="en-US" b="1" dirty="0"/>
          </a:p>
          <a:p>
            <a:r>
              <a:rPr lang="en-US" b="1" dirty="0"/>
              <a:t>    )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osflca.purchase_orders</a:t>
            </a:r>
            <a:r>
              <a:rPr lang="en-US" b="1" dirty="0"/>
              <a:t> </a:t>
            </a:r>
            <a:r>
              <a:rPr lang="en-US" b="1" dirty="0" err="1"/>
              <a:t>po</a:t>
            </a:r>
            <a:r>
              <a:rPr lang="en-US" b="1" dirty="0"/>
              <a:t>,</a:t>
            </a:r>
          </a:p>
          <a:p>
            <a:r>
              <a:rPr lang="en-US" b="1" dirty="0"/>
              <a:t>    </a:t>
            </a:r>
            <a:r>
              <a:rPr lang="en-US" b="1" dirty="0" err="1"/>
              <a:t>osflca.po_ref_fields</a:t>
            </a:r>
            <a:r>
              <a:rPr lang="en-US" b="1" dirty="0"/>
              <a:t> </a:t>
            </a:r>
            <a:r>
              <a:rPr lang="en-US" b="1" dirty="0" err="1"/>
              <a:t>porf</a:t>
            </a:r>
            <a:endParaRPr lang="en-US" b="1" dirty="0"/>
          </a:p>
          <a:p>
            <a:r>
              <a:rPr lang="en-US" b="1" dirty="0"/>
              <a:t>WHERE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= </a:t>
            </a:r>
            <a:r>
              <a:rPr lang="en-US" b="1" dirty="0" err="1"/>
              <a:t>porf.purchase_orders_id</a:t>
            </a:r>
            <a:endParaRPr lang="en-US" b="1" dirty="0"/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porf.ref_num5 = '3'-- '&lt;SHIFT&gt;'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po.purchase_orders_status</a:t>
            </a:r>
            <a:r>
              <a:rPr lang="en-US" b="1" dirty="0"/>
              <a:t> = 400</a:t>
            </a:r>
          </a:p>
          <a:p>
            <a:r>
              <a:rPr lang="en-US" b="1" dirty="0"/>
              <a:t>    AND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po.purchase_orders_id</a:t>
            </a:r>
            <a:r>
              <a:rPr lang="en-US" b="1" dirty="0"/>
              <a:t> IN (</a:t>
            </a:r>
          </a:p>
          <a:p>
            <a:r>
              <a:rPr lang="en-US" b="1" dirty="0"/>
              <a:t>            SELECT DISTINCT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poli.purchase_orders_id</a:t>
            </a:r>
            <a:endParaRPr lang="en-US" b="1" dirty="0"/>
          </a:p>
          <a:p>
            <a:r>
              <a:rPr lang="en-US" b="1" dirty="0"/>
              <a:t>            FROM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osflca.purchase_orders_line_item</a:t>
            </a:r>
            <a:r>
              <a:rPr lang="en-US" b="1" dirty="0"/>
              <a:t> </a:t>
            </a:r>
            <a:r>
              <a:rPr lang="en-US" b="1" dirty="0" err="1"/>
              <a:t>poli</a:t>
            </a:r>
            <a:endParaRPr lang="en-US" b="1" dirty="0"/>
          </a:p>
          <a:p>
            <a:r>
              <a:rPr lang="en-US" b="1" dirty="0"/>
              <a:t>            WHERE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poli.dsg_ship_via</a:t>
            </a:r>
            <a:r>
              <a:rPr lang="en-US" b="1" dirty="0"/>
              <a:t> = 'A1'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trunc</a:t>
            </a:r>
            <a:r>
              <a:rPr lang="en-US" b="1" dirty="0"/>
              <a:t>(</a:t>
            </a:r>
            <a:r>
              <a:rPr lang="en-US" b="1" dirty="0" err="1"/>
              <a:t>poli.req_dlvr_dttm</a:t>
            </a:r>
            <a:r>
              <a:rPr lang="en-US" b="1" dirty="0"/>
              <a:t>) = </a:t>
            </a:r>
            <a:r>
              <a:rPr lang="en-US" b="1" dirty="0" err="1"/>
              <a:t>trunc</a:t>
            </a:r>
            <a:r>
              <a:rPr lang="en-US" b="1" dirty="0"/>
              <a:t>(TO_DATE('20180326','yyyymmdd','NLS_DATE_LANGUAGE = American') )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poli.o_facility_alias_id</a:t>
            </a:r>
            <a:r>
              <a:rPr lang="en-US" b="1" dirty="0"/>
              <a:t> = '1211' --'&lt;STORE_NUM&gt;'</a:t>
            </a:r>
          </a:p>
          <a:p>
            <a:r>
              <a:rPr lang="en-US" b="1" dirty="0"/>
              <a:t>                AND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poli.is_deleted</a:t>
            </a:r>
            <a:r>
              <a:rPr lang="en-US" b="1" dirty="0"/>
              <a:t> = 0</a:t>
            </a:r>
          </a:p>
          <a:p>
            <a:r>
              <a:rPr lang="en-US" b="1" dirty="0"/>
              <a:t>        )</a:t>
            </a:r>
          </a:p>
          <a:p>
            <a:r>
              <a:rPr lang="en-US" b="1" dirty="0"/>
              <a:t>UNION</a:t>
            </a:r>
          </a:p>
          <a:p>
            <a:r>
              <a:rPr lang="en-US" b="1" dirty="0"/>
              <a:t>SELECT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orderkey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senderid</a:t>
            </a:r>
            <a:r>
              <a:rPr lang="en-US" b="1" dirty="0"/>
              <a:t>,</a:t>
            </a:r>
          </a:p>
          <a:p>
            <a:r>
              <a:rPr lang="en-US" b="1" dirty="0"/>
              <a:t>    1 AS </a:t>
            </a:r>
            <a:r>
              <a:rPr lang="en-US" b="1" dirty="0" err="1"/>
              <a:t>scheduleid</a:t>
            </a:r>
            <a:r>
              <a:rPr lang="en-US" b="1" dirty="0"/>
              <a:t>,</a:t>
            </a:r>
          </a:p>
          <a:p>
            <a:r>
              <a:rPr lang="en-US" b="1" dirty="0"/>
              <a:t>    '0' AS </a:t>
            </a:r>
            <a:r>
              <a:rPr lang="en-US" b="1" dirty="0" err="1"/>
              <a:t>stopnumber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plannedbegundate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plannedcompleteddate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resourcekey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planneddeparteddate</a:t>
            </a:r>
            <a:r>
              <a:rPr lang="en-US" b="1" dirty="0"/>
              <a:t>,</a:t>
            </a:r>
          </a:p>
          <a:p>
            <a:r>
              <a:rPr lang="en-US" b="1" dirty="0"/>
              <a:t>    'UR' AS </a:t>
            </a:r>
            <a:r>
              <a:rPr lang="en-US" b="1" dirty="0" err="1"/>
              <a:t>routeid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stoporderline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vandeparttime</a:t>
            </a:r>
            <a:r>
              <a:rPr lang="en-US" b="1" dirty="0"/>
              <a:t>,</a:t>
            </a:r>
          </a:p>
          <a:p>
            <a:r>
              <a:rPr lang="en-US" b="1" dirty="0"/>
              <a:t>    '' AS </a:t>
            </a:r>
            <a:r>
              <a:rPr lang="en-US" b="1" dirty="0" err="1"/>
              <a:t>vanarrivaltime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/>
              <a:t>    dual;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44492-D896-4A81-8B4D-B752448A0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82D-D00E-4E29-B13C-1F308434C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4176-E11D-44BF-AD06-14E579B2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66D4-D7E1-4565-8E18-04878C98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D6A-FF0B-4EC9-855A-02C0BE8F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F2ED-B566-45A0-A35A-7205C02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348-E4EB-4801-8B37-4EDC98D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A56A-3971-4CFF-A5F4-34CC48F2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A120-0EC8-4C1C-A58E-69AB61CE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2ACC-00B5-4CF6-9D4B-E438F10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0F51-92A3-4D96-BB58-1B2C0E4F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4D07-519C-4A99-9040-C2FDCBB9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02B-9627-4D0C-BE3D-1EB5933B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43D-9EFF-4C09-96A1-0CFA8A2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50AE-718D-4EF4-8E9C-728D7675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9AD-763F-44A2-8CB3-AFC6CCB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4C6-98E4-46F2-BCC0-636BF4B3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8AB5-D260-4E3B-98B5-16041ACC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675D-1039-4376-AEA7-4C428D6F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211-7E96-4B52-AE19-CA5E7C7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EFD0-224C-4E18-82FF-21A1FD4F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A335-E493-4664-8283-77A376B3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E2D5-DA42-42D1-AD2E-EA185236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341A-E1BB-4C0B-849E-FDA530D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028A-A777-4386-A612-8E9E5A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467B-B48F-4629-9C22-FF4B98A5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6892-9D20-4253-AFB9-50246230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204D-7C04-4447-B233-C0404FC7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BA9EE-E719-4DDC-BE02-3B15E8E0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AB14-011A-47DA-A26D-0B6926D9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A5D0-4266-4E86-854C-BA9EE125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9EA1-683D-41E6-8554-34C30AFC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289-F5C9-47FA-AC09-1B08A3E6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B9B9-1595-47D5-A156-FD66112A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4D78-F9A7-4532-B9D9-917E3674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D1F5C-A1BC-4707-A472-53EF218C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711E6-0E47-4D41-881B-3D4A10F04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A884F-77E9-43C0-8555-493DF39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C769-9EC7-4038-A858-59052A6C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DCB48-F5ED-401C-A998-B9399EE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EA4-3EF9-471C-AFAD-1D06335B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A3083-F7AF-4332-B235-C9150782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A742-8A44-4676-9C80-16594D9C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AD80-4BAC-4DAD-B2A8-7F95CD6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58761-6173-4A06-BD48-D9B451CF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AFC04-34D4-4FEE-8C8E-4A44256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A574-E960-4331-9972-383248D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A406-2F8D-4391-A949-FAEAEF6F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4DC6-7621-461B-84CC-4B0A384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CB37-259D-4DBA-BAC7-E57E9E08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A809-D50C-4525-A327-0141901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3806-C747-49ED-8AF5-7E373CDA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AF05A-6F51-4BC7-B3EC-305A343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2DA-30AA-464F-9409-ECCB0412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319B8-2333-494A-AA1A-5D3FD47B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A4241-6282-4C14-B75A-408BFCA8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2C05-43EC-4F48-AAD1-C7AAD8AA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2A37-9DEA-4137-9EFB-D4D7BFF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7B55-E44C-4EFC-AAFB-2E7A283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F314-6E2C-49D1-BCF1-21A96165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779C-438A-488C-804A-FDA5AE23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4AE2-1028-400D-9B2F-A58F605E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4D29-2F9D-4F1C-9C7C-6D7D57B421E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57E7-D148-4F03-B512-0118A6B2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275-0D0A-4E5D-A63B-C199B897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642-2369-41CC-8F50-8B7959861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D9D9-DCDC-4725-B73F-0878C3F8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ETL Replacement</a:t>
            </a:r>
          </a:p>
        </p:txBody>
      </p:sp>
    </p:spTree>
    <p:extLst>
      <p:ext uri="{BB962C8B-B14F-4D97-AF65-F5344CB8AC3E}">
        <p14:creationId xmlns:p14="http://schemas.microsoft.com/office/powerpoint/2010/main" val="331654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6DF5-743E-4F70-81BD-D96F0F59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61" y="278972"/>
            <a:ext cx="10082938" cy="5114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RP-EOM Attributes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DC0FC-3723-448F-9FEC-DFA0D475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328737"/>
            <a:ext cx="12068175" cy="49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6E9-0A94-4203-B677-822A3B0C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B8F8C-A88A-47B0-8451-CB32B6E7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83437"/>
              </p:ext>
            </p:extLst>
          </p:nvPr>
        </p:nvGraphicFramePr>
        <p:xfrm>
          <a:off x="0" y="1690688"/>
          <a:ext cx="12191995" cy="471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963">
                  <a:extLst>
                    <a:ext uri="{9D8B030D-6E8A-4147-A177-3AD203B41FA5}">
                      <a16:colId xmlns:a16="http://schemas.microsoft.com/office/drawing/2014/main" val="87064741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91196659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43766992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15186955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16682744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572810028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335727157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159839710"/>
                    </a:ext>
                  </a:extLst>
                </a:gridCol>
                <a:gridCol w="962883">
                  <a:extLst>
                    <a:ext uri="{9D8B030D-6E8A-4147-A177-3AD203B41FA5}">
                      <a16:colId xmlns:a16="http://schemas.microsoft.com/office/drawing/2014/main" val="70540450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71886410"/>
                    </a:ext>
                  </a:extLst>
                </a:gridCol>
                <a:gridCol w="1057815">
                  <a:extLst>
                    <a:ext uri="{9D8B030D-6E8A-4147-A177-3AD203B41FA5}">
                      <a16:colId xmlns:a16="http://schemas.microsoft.com/office/drawing/2014/main" val="3978811111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0600150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712129390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2871184376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14454579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4083851554"/>
                    </a:ext>
                  </a:extLst>
                </a:gridCol>
                <a:gridCol w="650963">
                  <a:extLst>
                    <a:ext uri="{9D8B030D-6E8A-4147-A177-3AD203B41FA5}">
                      <a16:colId xmlns:a16="http://schemas.microsoft.com/office/drawing/2014/main" val="3946894370"/>
                    </a:ext>
                  </a:extLst>
                </a:gridCol>
              </a:tblGrid>
              <a:tr h="217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Sno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Red Hat Enterprise Linux Server release 7.2 (Maipo)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 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Git plugin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Jenkins Agent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Mongo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(MongoDB 3.6)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Hardware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# of Cores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RAM (GB)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per 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Memory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(GB)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2756831285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42085896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622844749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45697933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8802444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914486747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1512547460"/>
                  </a:ext>
                </a:extLst>
              </a:tr>
              <a:tr h="35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Node-4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x86_64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3" marR="8773" marT="8773" marB="0" anchor="b"/>
                </a:tc>
                <a:extLst>
                  <a:ext uri="{0D108BD9-81ED-4DB2-BD59-A6C34878D82A}">
                    <a16:rowId xmlns:a16="http://schemas.microsoft.com/office/drawing/2014/main" val="304928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8ED98D-47A4-4399-9756-18EA62BD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82880"/>
            <a:ext cx="5391150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E938F-E12A-41AE-8A97-997F3C54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23" y="2588455"/>
            <a:ext cx="5236700" cy="4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0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494-9435-4818-9F0E-ED62C24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Mechanism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9B889-E286-4BEF-9F95-ADE38C0A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182"/>
            <a:ext cx="7448550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67C8B-6CB3-467B-AACC-A5FEEC06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2591216"/>
            <a:ext cx="4766692" cy="40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24B-BDCF-4253-8A15-8F7AD72F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0A2BB-B205-437F-932E-87E94380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1" y="2595562"/>
            <a:ext cx="12199441" cy="25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BFFE-E83B-47B9-88E0-C2FF3181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8808-4004-43A0-B149-A20B3E2A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RP to EOM xml – XSD document (Datatypes mapping, template mapping)</a:t>
            </a:r>
          </a:p>
          <a:p>
            <a:pPr marL="514350" indent="-514350">
              <a:buAutoNum type="arabicPeriod"/>
            </a:pPr>
            <a:r>
              <a:rPr lang="en-US" dirty="0"/>
              <a:t>RP route/Van info xml XSD (to find which are needed attributes)</a:t>
            </a:r>
          </a:p>
          <a:p>
            <a:pPr marL="514350" indent="-514350">
              <a:buAutoNum type="arabicPeriod"/>
            </a:pPr>
            <a:r>
              <a:rPr lang="en-US" dirty="0"/>
              <a:t>Customer order xml mapping with RP response.</a:t>
            </a:r>
          </a:p>
          <a:p>
            <a:pPr marL="514350" indent="-514350">
              <a:buAutoNum type="arabicPeriod"/>
            </a:pPr>
            <a:r>
              <a:rPr lang="en-US" dirty="0"/>
              <a:t>Query for Getting the orders by store to find the Orders to </a:t>
            </a:r>
            <a:r>
              <a:rPr lang="en-US" dirty="0" err="1"/>
              <a:t>Unrouted</a:t>
            </a:r>
            <a:r>
              <a:rPr lang="en-US" dirty="0"/>
              <a:t>. – Skipped the DO created Orders -- Nitesh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4FFB-298E-4F42-9945-42154B0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tasks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BA5F-6A0C-4130-BD28-DA017F1E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Listener mechanism for start processing the shift orders based on RP file arrived to application. -- Subir</a:t>
            </a:r>
          </a:p>
          <a:p>
            <a:pPr marL="971550" lvl="1" indent="-514350">
              <a:buAutoNum type="arabicPeriod"/>
            </a:pPr>
            <a:r>
              <a:rPr lang="en-US" dirty="0"/>
              <a:t>Find the required attributes from RP response for Order enrichment.</a:t>
            </a:r>
          </a:p>
          <a:p>
            <a:pPr marL="971550" lvl="1" indent="-514350">
              <a:buAutoNum type="arabicPeriod"/>
            </a:pPr>
            <a:r>
              <a:rPr lang="en-US" dirty="0"/>
              <a:t>Maintain the Route/Van info by order &amp; store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Establish the EOM </a:t>
            </a:r>
            <a:r>
              <a:rPr lang="en-US" dirty="0" err="1"/>
              <a:t>api</a:t>
            </a:r>
            <a:r>
              <a:rPr lang="en-US" dirty="0"/>
              <a:t> integration to get order details.</a:t>
            </a:r>
          </a:p>
          <a:p>
            <a:pPr marL="971550" lvl="1" indent="-514350">
              <a:buAutoNum type="arabicPeriod"/>
            </a:pPr>
            <a:r>
              <a:rPr lang="en-US" dirty="0"/>
              <a:t>Create the Token expiry and re-request mechanism</a:t>
            </a:r>
          </a:p>
          <a:p>
            <a:pPr marL="971550" lvl="1" indent="-514350">
              <a:buAutoNum type="arabicPeriod"/>
            </a:pPr>
            <a:r>
              <a:rPr lang="en-US" dirty="0"/>
              <a:t>Request CO details for each order.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Create JMS connection to send Final CO to EOM/MIF MQ.  - Subir</a:t>
            </a:r>
          </a:p>
          <a:p>
            <a:pPr marL="0" indent="0">
              <a:buNone/>
            </a:pPr>
            <a:r>
              <a:rPr lang="en-US" dirty="0"/>
              <a:t>4. Establish the EOM DB connection for fetching the Shift orders per store.</a:t>
            </a:r>
          </a:p>
          <a:p>
            <a:pPr marL="0" indent="0">
              <a:buNone/>
            </a:pPr>
            <a:r>
              <a:rPr lang="en-US" dirty="0"/>
              <a:t>5. Find the additional logic to make orders </a:t>
            </a:r>
            <a:r>
              <a:rPr lang="en-US" dirty="0" err="1"/>
              <a:t>unrouted</a:t>
            </a:r>
            <a:r>
              <a:rPr lang="en-US" dirty="0"/>
              <a:t>. – Static Values</a:t>
            </a:r>
          </a:p>
          <a:p>
            <a:pPr marL="0" indent="0">
              <a:buNone/>
            </a:pPr>
            <a:r>
              <a:rPr lang="en-US" dirty="0"/>
              <a:t>6. Handle Dummy RP response if no optimization has done.</a:t>
            </a:r>
          </a:p>
        </p:txBody>
      </p:sp>
    </p:spTree>
    <p:extLst>
      <p:ext uri="{BB962C8B-B14F-4D97-AF65-F5344CB8AC3E}">
        <p14:creationId xmlns:p14="http://schemas.microsoft.com/office/powerpoint/2010/main" val="31813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79AA-AF32-4E03-915C-F8400BA1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0FB-4F91-4471-8AD8-65D0708E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count : 500</a:t>
            </a:r>
          </a:p>
          <a:p>
            <a:r>
              <a:rPr lang="en-US" dirty="0"/>
              <a:t>Orders per shift : 50</a:t>
            </a:r>
          </a:p>
          <a:p>
            <a:r>
              <a:rPr lang="en-US" dirty="0"/>
              <a:t>Time to complete : 15 mins</a:t>
            </a:r>
          </a:p>
          <a:p>
            <a:r>
              <a:rPr lang="en-US" dirty="0"/>
              <a:t>Avg. throughput : 1.6k / min</a:t>
            </a:r>
          </a:p>
        </p:txBody>
      </p:sp>
    </p:spTree>
    <p:extLst>
      <p:ext uri="{BB962C8B-B14F-4D97-AF65-F5344CB8AC3E}">
        <p14:creationId xmlns:p14="http://schemas.microsoft.com/office/powerpoint/2010/main" val="19113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9" y="1642820"/>
            <a:ext cx="7532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http://ecom-eom.safeway.com/services/SecuritySOAPService?wsdl 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xmlns:sec</a:t>
            </a:r>
            <a:r>
              <a:rPr lang="en-US" dirty="0"/>
              <a:t>="http://security.services.scope.manh.com/"&gt;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&lt;arg0&gt;</a:t>
            </a:r>
            <a:r>
              <a:rPr lang="en-US" dirty="0" err="1"/>
              <a:t>eomadmin</a:t>
            </a:r>
            <a:r>
              <a:rPr lang="en-US" dirty="0"/>
              <a:t>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&lt;arg1&gt;Password1!&lt;/arg1&gt;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sec:getAuthToken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999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0312-CCEC-45BC-967D-7AB1FBB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" y="194648"/>
            <a:ext cx="4291739" cy="301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033E-9D98-43C7-B545-76FE27F1C3C5}"/>
              </a:ext>
            </a:extLst>
          </p:cNvPr>
          <p:cNvSpPr txBox="1"/>
          <p:nvPr/>
        </p:nvSpPr>
        <p:spPr>
          <a:xfrm>
            <a:off x="309966" y="991892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order service: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36F6-5A5E-4310-B1AC-3693461EAB6B}"/>
              </a:ext>
            </a:extLst>
          </p:cNvPr>
          <p:cNvSpPr txBox="1"/>
          <p:nvPr/>
        </p:nvSpPr>
        <p:spPr>
          <a:xfrm>
            <a:off x="464948" y="1642820"/>
            <a:ext cx="1172705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Wsdl</a:t>
            </a:r>
            <a:r>
              <a:rPr lang="en-US" dirty="0"/>
              <a:t> : http://ecom-eom.safeway.com/services/CustomerOrderWebService?wsdl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Request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 </a:t>
            </a:r>
            <a:r>
              <a:rPr lang="en-US" dirty="0" err="1"/>
              <a:t>xmlns:soapenv</a:t>
            </a:r>
            <a:r>
              <a:rPr lang="en-US" dirty="0"/>
              <a:t>="http://schemas.xmlsoap.org/soap/envelope/" </a:t>
            </a:r>
            <a:r>
              <a:rPr lang="en-US" dirty="0" err="1"/>
              <a:t>xmlns:impl</a:t>
            </a:r>
            <a:r>
              <a:rPr lang="en-US" dirty="0"/>
              <a:t>="http://impl.ejb.customerordermanager.sellingservice.services.scope.manh.com/"&gt;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soapenv:Header</a:t>
            </a:r>
            <a:r>
              <a:rPr lang="en-US" dirty="0"/>
              <a:t>/&gt;</a:t>
            </a:r>
          </a:p>
          <a:p>
            <a:r>
              <a:rPr lang="en-US" dirty="0"/>
              <a:t>   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      &lt;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arg0</a:t>
            </a:r>
            <a:r>
              <a:rPr lang="en-US" dirty="0"/>
              <a:t>&gt;replace token value from Token service&lt;/arg0&gt;</a:t>
            </a:r>
          </a:p>
          <a:p>
            <a:r>
              <a:rPr lang="en-US" dirty="0"/>
              <a:t>         &lt;!--Optional:--&gt;</a:t>
            </a:r>
          </a:p>
          <a:p>
            <a:r>
              <a:rPr lang="en-US" dirty="0"/>
              <a:t>         &lt;</a:t>
            </a:r>
            <a:r>
              <a:rPr lang="en-US" b="1" dirty="0"/>
              <a:t>arg1</a:t>
            </a:r>
            <a:r>
              <a:rPr lang="en-US" dirty="0"/>
              <a:t>&gt;&lt;![CDATA[&lt;</a:t>
            </a:r>
            <a:r>
              <a:rPr lang="en-US" dirty="0" err="1"/>
              <a:t>tXML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xsi:noNamespaceSchemaLocation</a:t>
            </a:r>
            <a:r>
              <a:rPr lang="en-US" dirty="0"/>
              <a:t>="get Customer Order Details input.xsd"&gt;</a:t>
            </a:r>
          </a:p>
          <a:p>
            <a:r>
              <a:rPr lang="en-US" dirty="0"/>
              <a:t>                                                  &lt;Header&gt;</a:t>
            </a:r>
          </a:p>
          <a:p>
            <a:r>
              <a:rPr lang="en-US" dirty="0"/>
              <a:t>                                                    &lt;Source&gt;Source&lt;/Source&gt;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Action_Type</a:t>
            </a:r>
            <a:r>
              <a:rPr lang="en-US" dirty="0"/>
              <a:t>&gt;update&lt;/</a:t>
            </a:r>
            <a:r>
              <a:rPr lang="en-US" dirty="0" err="1"/>
              <a:t>Action_Type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Message_Type</a:t>
            </a:r>
            <a:r>
              <a:rPr lang="en-US" dirty="0"/>
              <a:t>&gt;</a:t>
            </a:r>
            <a:r>
              <a:rPr lang="en-US" dirty="0" err="1"/>
              <a:t>getCustomerOrder</a:t>
            </a:r>
            <a:r>
              <a:rPr lang="en-US" dirty="0"/>
              <a:t>&lt;/</a:t>
            </a:r>
            <a:r>
              <a:rPr lang="en-US" dirty="0" err="1"/>
              <a:t>Message_Type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    &lt;</a:t>
            </a:r>
            <a:r>
              <a:rPr lang="en-US" dirty="0" err="1"/>
              <a:t>Company_ID</a:t>
            </a:r>
            <a:r>
              <a:rPr lang="en-US" dirty="0"/>
              <a:t>&gt;70&lt;/</a:t>
            </a:r>
            <a:r>
              <a:rPr lang="en-US" dirty="0" err="1"/>
              <a:t>Company_ID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&lt;/Header&gt;</a:t>
            </a:r>
          </a:p>
          <a:p>
            <a:r>
              <a:rPr lang="en-US" dirty="0"/>
              <a:t>                                                  &lt;Message&gt;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EntityType</a:t>
            </a:r>
            <a:r>
              <a:rPr lang="en-US" dirty="0"/>
              <a:t>&gt;Customer Order&lt;/</a:t>
            </a:r>
            <a:r>
              <a:rPr lang="en-US" dirty="0" err="1"/>
              <a:t>EntityType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   &lt;</a:t>
            </a:r>
            <a:r>
              <a:rPr lang="en-US" dirty="0" err="1"/>
              <a:t>GetCustomerOrderDetails</a:t>
            </a:r>
            <a:r>
              <a:rPr lang="en-US" dirty="0"/>
              <a:t>&gt;                                        </a:t>
            </a:r>
          </a:p>
          <a:p>
            <a:r>
              <a:rPr lang="en-US" dirty="0"/>
              <a:t>                                                      &lt;</a:t>
            </a:r>
            <a:r>
              <a:rPr lang="en-US" dirty="0" err="1"/>
              <a:t>OrderNumber</a:t>
            </a:r>
            <a:r>
              <a:rPr lang="en-US" dirty="0"/>
              <a:t>&gt;8092016001&lt;/</a:t>
            </a:r>
            <a:r>
              <a:rPr lang="en-US" dirty="0" err="1"/>
              <a:t>OrderNumber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                       &lt;</a:t>
            </a:r>
            <a:r>
              <a:rPr lang="en-US" dirty="0" err="1"/>
              <a:t>CustomerInfo</a:t>
            </a:r>
            <a:r>
              <a:rPr lang="en-US" dirty="0"/>
              <a:t>/&gt;</a:t>
            </a:r>
          </a:p>
          <a:p>
            <a:r>
              <a:rPr lang="en-US" dirty="0"/>
              <a:t>                                                    &lt;/</a:t>
            </a:r>
            <a:r>
              <a:rPr lang="en-US" dirty="0" err="1"/>
              <a:t>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                             &lt;/Message&gt;</a:t>
            </a:r>
          </a:p>
          <a:p>
            <a:r>
              <a:rPr lang="en-US" dirty="0"/>
              <a:t>                                                &lt;/</a:t>
            </a:r>
            <a:r>
              <a:rPr lang="en-US" dirty="0" err="1"/>
              <a:t>tXML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                                ]]&gt;&lt;/arg1&gt;</a:t>
            </a:r>
          </a:p>
          <a:p>
            <a:r>
              <a:rPr lang="en-US" dirty="0"/>
              <a:t>      &lt;/</a:t>
            </a:r>
            <a:r>
              <a:rPr lang="en-US" dirty="0" err="1"/>
              <a:t>impl:getCustomerOrderDetails</a:t>
            </a:r>
            <a:r>
              <a:rPr lang="en-US" dirty="0"/>
              <a:t>&gt;</a:t>
            </a:r>
          </a:p>
          <a:p>
            <a:r>
              <a:rPr lang="en-US" dirty="0"/>
              <a:t>  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36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743</Words>
  <Application>Microsoft Office PowerPoint</Application>
  <PresentationFormat>Widescreen</PresentationFormat>
  <Paragraphs>191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Retry Mechanism </vt:lpstr>
      <vt:lpstr>Test plan</vt:lpstr>
      <vt:lpstr>Pending Items</vt:lpstr>
      <vt:lpstr>Technical tasks  </vt:lpstr>
      <vt:lpstr>SLA</vt:lpstr>
      <vt:lpstr>EOM Services</vt:lpstr>
      <vt:lpstr>EOM Services</vt:lpstr>
      <vt:lpstr>RP-EOM Attributes mapping</vt:lpstr>
      <vt:lpstr>Sizing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Eswariah Bhun</dc:creator>
  <cp:lastModifiedBy>Eswariah Bhun</cp:lastModifiedBy>
  <cp:revision>26</cp:revision>
  <dcterms:created xsi:type="dcterms:W3CDTF">2018-03-26T18:32:35Z</dcterms:created>
  <dcterms:modified xsi:type="dcterms:W3CDTF">2018-04-16T18:49:30Z</dcterms:modified>
</cp:coreProperties>
</file>