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3F92-C350-4132-8608-C0460175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10EFB-A08D-4790-AA77-862A7E35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6023-1314-4F36-A846-2A5C11C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D506-7DAC-43B6-9527-195E94CF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224A-2499-4CFE-9391-BDD8614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4B5-4155-4E8C-AB79-FA90887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4D67-F26B-45E9-AA07-74B6883C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A419-8A08-4859-9B93-F620EA17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5B3C-5956-4E04-92BA-95BFC372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C631-EC47-4963-AB8F-7CD217CB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074B8-1D8F-48B6-8271-DB2AE7DA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801D-397B-4A10-B643-E71E106B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67B8-0416-41D9-B849-89C294BD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D3E0-02E1-44EF-A9A7-3066880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B1DE-CA77-410A-B8E3-71F22A6F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E439-7FDF-48C8-AA24-EB2A6A48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2256-CBBF-4B7D-8B33-0E4E9800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F771-D4CC-4551-9D80-F46D47B2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F30A-E9C3-4D68-A159-94C59E26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18D4-B026-4684-B484-453B7046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F1A-D8D8-4E48-BF10-AFB50A17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4352-454F-4752-90B8-42A78BF9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1BC4-838E-4470-949C-4FEFB750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C9C6-3BF9-4174-9F20-85943645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3AE9-0FBC-4EAB-B52F-3FACC15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9E53-AABF-4894-95A1-C1D066A4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0348-45EC-4D04-8068-A345D6D25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F54B1-A3A4-4D57-A923-1E17E7A8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B644-0BFC-4D05-AC3E-9A5F8367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B044-6B1D-4303-AA54-5A7B032C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A748F-A0E3-49AF-995B-BEBD512F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6933-B8F0-43F9-9C6C-FAC947A2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C9A8-691C-46F3-B224-1318EF89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AB783-FC46-4DD1-A044-3D911C1F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6ABC1-9921-490A-8E78-31C87FEA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F2962-CFE7-44AE-8253-209C99CF8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7EA2E-647E-41CA-B091-A97F57FD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7E1BA-C7F0-41A8-B323-15C1B82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2FD0D-F9C3-4BFB-BBDA-FD7DFFF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B9DA-5C38-4149-9651-3898D309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81754-0FA3-4D7C-9B9A-8BDB256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E726E-7FE9-4837-B4C6-6263F88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E7EE-2A03-4FBF-BDE3-5D3494E6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D85D9-A0D0-4855-831E-17E76BED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1AB2F-7CD4-4D76-8832-9B26754E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A7770-84A5-44CD-9D8C-B2AB4385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2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0EAB-1345-4490-94EA-3C7D316B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3E4F-9D37-430A-A910-4F1B0FAF0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A142-B2EE-42F9-B1FA-2CFD62AB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B6A03-973C-4BAF-B75F-D02A9BC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0EAAB-B12F-473C-83A3-9253F045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182-55B9-4E59-94EA-3C1EC88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D1B8-A7BC-4488-A476-AC16870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A499-A7A9-41FF-A7E8-1AEF5292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23DE3-A264-4AEA-A43B-CCD63E2A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0CAF7-229E-48FB-AF3B-607C8CB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5E990-7E2B-43DD-9DE7-51C90032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224A-D4CF-4085-AC6F-98E8C519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4F464-B41A-4C06-9A01-2666AF36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8A34-CD97-480E-9B0D-13317D38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1739-C6E9-4194-A7CB-DD515110A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6B95-FB13-43E0-9A2C-B957F3176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7B7E-C0AA-4CE5-B8D4-B1FD0CCC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hun00/item-tag-subscription/blob/master/README.adoc" TargetMode="External"/><Relationship Id="rId2" Type="http://schemas.openxmlformats.org/officeDocument/2006/relationships/hyperlink" Target="http://phvgpru7.safeway.com:8080/tags/generate-item-loc-mapp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D735-8541-42F9-94A8-29F7E651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Tag-subscription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50A9-DD76-455A-B00A-838BDCF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2FB2E-8F50-43DE-B78F-D0618D967DB3}"/>
              </a:ext>
            </a:extLst>
          </p:cNvPr>
          <p:cNvSpPr txBox="1"/>
          <p:nvPr/>
        </p:nvSpPr>
        <p:spPr>
          <a:xfrm>
            <a:off x="1007165" y="2517913"/>
            <a:ext cx="1082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Generating the Tag subscription based on store users input file.</a:t>
            </a:r>
          </a:p>
          <a:p>
            <a:pPr marL="342900" indent="-342900">
              <a:buAutoNum type="arabicPeriod"/>
            </a:pPr>
            <a:r>
              <a:rPr lang="en-US" dirty="0"/>
              <a:t>UI Capabilities </a:t>
            </a:r>
            <a:r>
              <a:rPr lang="en-US" b="1" dirty="0"/>
              <a:t>[</a:t>
            </a:r>
            <a:r>
              <a:rPr lang="en-US" dirty="0"/>
              <a:t>Upload input file/files and download Tag subscription mapping file</a:t>
            </a:r>
            <a:r>
              <a:rPr lang="en-US" b="1" dirty="0"/>
              <a:t>]</a:t>
            </a:r>
            <a:r>
              <a:rPr lang="en-US" dirty="0"/>
              <a:t> - Progress</a:t>
            </a:r>
          </a:p>
          <a:p>
            <a:pPr marL="342900" indent="-342900">
              <a:buAutoNum type="arabicPeriod"/>
            </a:pPr>
            <a:r>
              <a:rPr lang="en-US" dirty="0"/>
              <a:t>Convert tag subscription mapping CSV to store-layout xml and post in MIF Listener MQ. - Progress</a:t>
            </a:r>
          </a:p>
        </p:txBody>
      </p:sp>
    </p:spTree>
    <p:extLst>
      <p:ext uri="{BB962C8B-B14F-4D97-AF65-F5344CB8AC3E}">
        <p14:creationId xmlns:p14="http://schemas.microsoft.com/office/powerpoint/2010/main" val="59137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740-3B27-4F34-97A5-1A26C61C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04940-2CFF-4E02-B975-72EA9718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307664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193-610E-4AF0-AEFB-20EF11D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558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5AF2-54D4-4DE3-9627-54C1D454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58"/>
            <a:ext cx="10515600" cy="596244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#Aisle</a:t>
            </a:r>
          </a:p>
          <a:p>
            <a:r>
              <a:rPr lang="sv-SE" dirty="0"/>
              <a:t>tag_sub.aisle.a001_099=01....99</a:t>
            </a:r>
          </a:p>
          <a:p>
            <a:r>
              <a:rPr lang="en-US" dirty="0"/>
              <a:t>tag_sub.aisle.a201_249=Invalid aisle</a:t>
            </a:r>
          </a:p>
          <a:p>
            <a:r>
              <a:rPr lang="sv-SE" dirty="0"/>
              <a:t>tag_sub.aisle.a300=PR</a:t>
            </a:r>
          </a:p>
          <a:p>
            <a:r>
              <a:rPr lang="sv-SE" dirty="0"/>
              <a:t>tag_sub.aisle.a350=FL</a:t>
            </a:r>
          </a:p>
          <a:p>
            <a:r>
              <a:rPr lang="sv-SE" dirty="0"/>
              <a:t>tag_sub.aisle.a351=PR</a:t>
            </a:r>
          </a:p>
          <a:p>
            <a:r>
              <a:rPr lang="sv-SE" dirty="0"/>
              <a:t>tag_sub.aisle.a400=BA</a:t>
            </a:r>
          </a:p>
          <a:p>
            <a:r>
              <a:rPr lang="sv-SE" dirty="0"/>
              <a:t>tag_sub.aisle.a450=DE</a:t>
            </a:r>
          </a:p>
          <a:p>
            <a:r>
              <a:rPr lang="sv-SE" dirty="0"/>
              <a:t>tag_sub.aisle.a500_549=ME</a:t>
            </a:r>
          </a:p>
          <a:p>
            <a:r>
              <a:rPr lang="sv-SE" dirty="0"/>
              <a:t>tag_sub.aisle.a601_699=CH</a:t>
            </a:r>
          </a:p>
          <a:p>
            <a:r>
              <a:rPr lang="en-US" dirty="0"/>
              <a:t>tag_sub.aisle.a700=PH</a:t>
            </a:r>
          </a:p>
          <a:p>
            <a:r>
              <a:rPr lang="en-US" dirty="0"/>
              <a:t>tag_sub.aisle.a800=LI</a:t>
            </a:r>
          </a:p>
          <a:p>
            <a:r>
              <a:rPr lang="en-US" dirty="0"/>
              <a:t>#tag_sub.aisle.a900=WL</a:t>
            </a:r>
          </a:p>
          <a:p>
            <a:r>
              <a:rPr lang="en-US" dirty="0" err="1"/>
              <a:t>tag_sub.aisle.default</a:t>
            </a:r>
            <a:r>
              <a:rPr lang="en-US" dirty="0"/>
              <a:t>=Invalid aisle</a:t>
            </a:r>
          </a:p>
          <a:p>
            <a:endParaRPr lang="en-US" dirty="0"/>
          </a:p>
          <a:p>
            <a:r>
              <a:rPr lang="en-US" dirty="0"/>
              <a:t># Section</a:t>
            </a:r>
          </a:p>
          <a:p>
            <a:r>
              <a:rPr lang="en-US" dirty="0"/>
              <a:t>tag_sub.section.s0_99=Invalid section</a:t>
            </a:r>
          </a:p>
          <a:p>
            <a:r>
              <a:rPr lang="pt-BR" dirty="0"/>
              <a:t>tag_sub.section.s100_199=R</a:t>
            </a:r>
          </a:p>
          <a:p>
            <a:r>
              <a:rPr lang="en-US" dirty="0"/>
              <a:t>tag_sub.section.s300_399=L</a:t>
            </a:r>
          </a:p>
          <a:p>
            <a:r>
              <a:rPr lang="en-US" dirty="0"/>
              <a:t>tag_sub.section.s400_499=B</a:t>
            </a:r>
          </a:p>
          <a:p>
            <a:r>
              <a:rPr lang="en-US" dirty="0"/>
              <a:t>tag_sub.section.s200_299=F</a:t>
            </a:r>
          </a:p>
          <a:p>
            <a:r>
              <a:rPr lang="en-US" dirty="0"/>
              <a:t>tag_sub.section.CH=S</a:t>
            </a:r>
          </a:p>
          <a:p>
            <a:r>
              <a:rPr lang="en-US" dirty="0" err="1"/>
              <a:t>tag_sub.section.default</a:t>
            </a:r>
            <a:r>
              <a:rPr lang="en-US" dirty="0"/>
              <a:t>=Invalid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5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8B7-86F4-4745-8073-18FD24A4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Available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B446-F787-4BA6-9336-BE8F669E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available at:</a:t>
            </a:r>
          </a:p>
          <a:p>
            <a:r>
              <a:rPr lang="en-US" dirty="0">
                <a:hlinkClick r:id="rId2"/>
              </a:rPr>
              <a:t>http://phvgpru7.safeway.com:8080/tags/generate-item-loc-mapping</a:t>
            </a:r>
            <a:endParaRPr lang="en-US" dirty="0"/>
          </a:p>
          <a:p>
            <a:r>
              <a:rPr lang="en-US" dirty="0"/>
              <a:t>Application details </a:t>
            </a:r>
            <a:r>
              <a:rPr lang="en-US" dirty="0" err="1"/>
              <a:t>Avaiable</a:t>
            </a:r>
            <a:r>
              <a:rPr lang="en-US" dirty="0"/>
              <a:t> at:</a:t>
            </a:r>
          </a:p>
          <a:p>
            <a:r>
              <a:rPr lang="en-US">
                <a:hlinkClick r:id="rId3"/>
              </a:rPr>
              <a:t>https://github.com/ebhun00/item-tag-subscription/blob/master/README.adoc</a:t>
            </a:r>
            <a:endParaRPr lang="en-US"/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9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9C43-0848-4598-BA94-139097C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4F557-AA63-4C9E-9F39-FFAFD7BC3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73"/>
            <a:ext cx="9487149" cy="397604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cd to project directory in your local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run command: gradlew.bat clean eclipse build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cd build/libs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copy application jar to production using below command: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scp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-r item-tagsub-0.0.1.jar ii00wl@phvgpru7:/apps/scope/custom-apps/tag-subscription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to production box, and cd /apps/scope/custom-apps/tag-subscription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Kill previous process of running jar from shell 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jps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-l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[ii00wl@phvgpru7 tag-subscription]$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-l 16034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/apps/scope/mmc-workspace/sd2-tools/lib/remoting-2.34.jar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20195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sun.tools.jps.Jps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17867 item-tagsub-0.0.1.jar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Then kill 17867 [example]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kill -9 17867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run command to start application using below command: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nohup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java -jar item-tagsub-0.0.1.jar 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5BC-E1F9-40F0-B9B0-C0986BC3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Usage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D997-B01C-4BDF-8CBA-81A39C9C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any Rest client. Example – Google Chrome “Advance rest client”</a:t>
            </a:r>
          </a:p>
          <a:p>
            <a:r>
              <a:rPr lang="en-US" dirty="0"/>
              <a:t>Execute </a:t>
            </a:r>
            <a:r>
              <a:rPr lang="en-US" dirty="0" err="1"/>
              <a:t>Url</a:t>
            </a:r>
            <a:r>
              <a:rPr lang="en-US" dirty="0"/>
              <a:t> as below get request.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685E4-5A3F-468E-B46A-C841CDB7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5455"/>
            <a:ext cx="11115261" cy="28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SFMono-Regular</vt:lpstr>
      <vt:lpstr>Office Theme</vt:lpstr>
      <vt:lpstr>Tag-subscription </vt:lpstr>
      <vt:lpstr>Capabilities</vt:lpstr>
      <vt:lpstr>Current system</vt:lpstr>
      <vt:lpstr>Business Requirements</vt:lpstr>
      <vt:lpstr>System Available information</vt:lpstr>
      <vt:lpstr>Deployment process</vt:lpstr>
      <vt:lpstr>Application Usage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Tag-subscription </dc:title>
  <dc:creator>Eswariah Bhun</dc:creator>
  <cp:lastModifiedBy>Eswariah Bhun</cp:lastModifiedBy>
  <cp:revision>10</cp:revision>
  <dcterms:created xsi:type="dcterms:W3CDTF">2018-03-30T08:28:43Z</dcterms:created>
  <dcterms:modified xsi:type="dcterms:W3CDTF">2018-03-30T21:51:28Z</dcterms:modified>
</cp:coreProperties>
</file>