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1" r:id="rId6"/>
    <p:sldId id="282" r:id="rId7"/>
    <p:sldId id="287" r:id="rId8"/>
    <p:sldId id="291" r:id="rId9"/>
    <p:sldId id="290" r:id="rId10"/>
    <p:sldId id="274" r:id="rId11"/>
    <p:sldId id="292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4755B-8E37-4E4F-91D2-D067F81E6D76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1ECBD2-F241-41AE-BE37-F6E127349D04}">
      <dgm:prSet phldrT="[Text]" custT="1"/>
      <dgm:spPr/>
      <dgm:t>
        <a:bodyPr/>
        <a:lstStyle/>
        <a:p>
          <a:r>
            <a:rPr lang="en-US" sz="2800" dirty="0" smtClean="0"/>
            <a:t>Planning</a:t>
          </a:r>
          <a:endParaRPr lang="en-US" sz="2800" dirty="0"/>
        </a:p>
      </dgm:t>
    </dgm:pt>
    <dgm:pt modelId="{DB495176-F902-4E92-B3E0-E2A20D26637E}" type="parTrans" cxnId="{233C61A0-EC18-445A-970C-27F312911621}">
      <dgm:prSet/>
      <dgm:spPr/>
      <dgm:t>
        <a:bodyPr/>
        <a:lstStyle/>
        <a:p>
          <a:endParaRPr lang="en-US" sz="2000"/>
        </a:p>
      </dgm:t>
    </dgm:pt>
    <dgm:pt modelId="{5D5835C0-0695-4D02-897F-0B9E9633DE05}" type="sibTrans" cxnId="{233C61A0-EC18-445A-970C-27F312911621}">
      <dgm:prSet/>
      <dgm:spPr/>
      <dgm:t>
        <a:bodyPr/>
        <a:lstStyle/>
        <a:p>
          <a:endParaRPr lang="en-US" sz="2800"/>
        </a:p>
      </dgm:t>
    </dgm:pt>
    <dgm:pt modelId="{182A8ABC-E4A0-4CA6-806D-2B7E0E8232B9}">
      <dgm:prSet phldrT="[Text]" custT="1"/>
      <dgm:spPr/>
      <dgm:t>
        <a:bodyPr/>
        <a:lstStyle/>
        <a:p>
          <a:r>
            <a:rPr lang="en-US" sz="3200" dirty="0" smtClean="0"/>
            <a:t>Analysis</a:t>
          </a:r>
          <a:endParaRPr lang="en-US" sz="3200" dirty="0"/>
        </a:p>
      </dgm:t>
    </dgm:pt>
    <dgm:pt modelId="{5FDFBB84-8A8A-44C7-A590-94CC5EE2C835}" type="parTrans" cxnId="{39B74DC5-24A6-426E-91E8-6C68A11DCB10}">
      <dgm:prSet/>
      <dgm:spPr/>
      <dgm:t>
        <a:bodyPr/>
        <a:lstStyle/>
        <a:p>
          <a:endParaRPr lang="en-US" sz="2000"/>
        </a:p>
      </dgm:t>
    </dgm:pt>
    <dgm:pt modelId="{9A7FEB1B-A3A3-47BC-8218-9FB8EB7DEE8C}" type="sibTrans" cxnId="{39B74DC5-24A6-426E-91E8-6C68A11DCB10}">
      <dgm:prSet/>
      <dgm:spPr/>
      <dgm:t>
        <a:bodyPr/>
        <a:lstStyle/>
        <a:p>
          <a:endParaRPr lang="en-US" sz="2800"/>
        </a:p>
      </dgm:t>
    </dgm:pt>
    <dgm:pt modelId="{9B34824F-92DB-447C-A37F-B2EA8394A25F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1800" dirty="0"/>
        </a:p>
      </dgm:t>
    </dgm:pt>
    <dgm:pt modelId="{A6D985D7-9F6A-4D5F-AD17-18443FF2008F}" type="parTrans" cxnId="{5116BBF3-B85D-4065-AE7C-390891DF906C}">
      <dgm:prSet/>
      <dgm:spPr/>
      <dgm:t>
        <a:bodyPr/>
        <a:lstStyle/>
        <a:p>
          <a:endParaRPr lang="en-US" sz="2000"/>
        </a:p>
      </dgm:t>
    </dgm:pt>
    <dgm:pt modelId="{ABC43E59-3574-499E-9288-31F438E5DC7F}" type="sibTrans" cxnId="{5116BBF3-B85D-4065-AE7C-390891DF906C}">
      <dgm:prSet/>
      <dgm:spPr/>
      <dgm:t>
        <a:bodyPr/>
        <a:lstStyle/>
        <a:p>
          <a:endParaRPr lang="en-US" sz="2800"/>
        </a:p>
      </dgm:t>
    </dgm:pt>
    <dgm:pt modelId="{F0AA8DE7-A4D3-43E8-807A-280EFDCA583F}">
      <dgm:prSet phldrT="[Text]" custT="1"/>
      <dgm:spPr/>
      <dgm:t>
        <a:bodyPr/>
        <a:lstStyle/>
        <a:p>
          <a:r>
            <a:rPr lang="en-US" sz="1600" dirty="0" smtClean="0"/>
            <a:t>Implementation</a:t>
          </a:r>
          <a:endParaRPr lang="en-US" sz="1600" dirty="0"/>
        </a:p>
      </dgm:t>
    </dgm:pt>
    <dgm:pt modelId="{39FEA7D2-B1DE-4E6E-AFE5-656A1EDD954B}" type="parTrans" cxnId="{8835934B-23CF-4450-8F64-98A56ED15EE3}">
      <dgm:prSet/>
      <dgm:spPr/>
      <dgm:t>
        <a:bodyPr/>
        <a:lstStyle/>
        <a:p>
          <a:endParaRPr lang="en-US" sz="2000"/>
        </a:p>
      </dgm:t>
    </dgm:pt>
    <dgm:pt modelId="{29EC5DB6-63A8-4A06-9869-08077EDC698E}" type="sibTrans" cxnId="{8835934B-23CF-4450-8F64-98A56ED15EE3}">
      <dgm:prSet/>
      <dgm:spPr/>
      <dgm:t>
        <a:bodyPr/>
        <a:lstStyle/>
        <a:p>
          <a:endParaRPr lang="en-US" sz="2800"/>
        </a:p>
      </dgm:t>
    </dgm:pt>
    <dgm:pt modelId="{A64B39F4-EC19-4AC3-8D30-47B110609785}">
      <dgm:prSet phldrT="[Text]" custT="1"/>
      <dgm:spPr/>
      <dgm:t>
        <a:bodyPr/>
        <a:lstStyle/>
        <a:p>
          <a:r>
            <a:rPr lang="en-US" sz="2400" dirty="0" smtClean="0"/>
            <a:t>Testing &amp; Integration</a:t>
          </a:r>
          <a:endParaRPr lang="en-US" sz="2400" dirty="0"/>
        </a:p>
      </dgm:t>
    </dgm:pt>
    <dgm:pt modelId="{415152A5-E38E-476E-B51A-B07A74B7B69E}" type="parTrans" cxnId="{656009D4-A0D7-42FC-A778-578F7BD570C3}">
      <dgm:prSet/>
      <dgm:spPr/>
      <dgm:t>
        <a:bodyPr/>
        <a:lstStyle/>
        <a:p>
          <a:endParaRPr lang="en-US" sz="2000"/>
        </a:p>
      </dgm:t>
    </dgm:pt>
    <dgm:pt modelId="{EFA5AA1F-F91B-473B-B53D-9F8809F61A75}" type="sibTrans" cxnId="{656009D4-A0D7-42FC-A778-578F7BD570C3}">
      <dgm:prSet/>
      <dgm:spPr/>
      <dgm:t>
        <a:bodyPr/>
        <a:lstStyle/>
        <a:p>
          <a:endParaRPr lang="en-US" sz="2800"/>
        </a:p>
      </dgm:t>
    </dgm:pt>
    <dgm:pt modelId="{6CF32842-69D2-4A2F-80BD-0737D41854B4}">
      <dgm:prSet phldrT="[Text]" custT="1"/>
      <dgm:spPr/>
      <dgm:t>
        <a:bodyPr/>
        <a:lstStyle/>
        <a:p>
          <a:r>
            <a:rPr lang="en-US" sz="1800" dirty="0" smtClean="0"/>
            <a:t>Maintenance</a:t>
          </a:r>
          <a:endParaRPr lang="en-US" sz="1800" dirty="0"/>
        </a:p>
      </dgm:t>
    </dgm:pt>
    <dgm:pt modelId="{0EF0D366-E9A1-4D3A-BAC9-CABAF9409631}" type="sibTrans" cxnId="{69B1BC9E-41A4-4FD1-A6E7-55F8AB9A6949}">
      <dgm:prSet/>
      <dgm:spPr/>
      <dgm:t>
        <a:bodyPr/>
        <a:lstStyle/>
        <a:p>
          <a:endParaRPr lang="en-US" sz="2800"/>
        </a:p>
      </dgm:t>
    </dgm:pt>
    <dgm:pt modelId="{3A3D1763-37DE-4FDB-AE1D-17E1032B0142}" type="parTrans" cxnId="{69B1BC9E-41A4-4FD1-A6E7-55F8AB9A6949}">
      <dgm:prSet/>
      <dgm:spPr/>
      <dgm:t>
        <a:bodyPr/>
        <a:lstStyle/>
        <a:p>
          <a:endParaRPr lang="en-US" sz="2000"/>
        </a:p>
      </dgm:t>
    </dgm:pt>
    <dgm:pt modelId="{B3586433-AB12-42A4-9684-A2F213884224}" type="pres">
      <dgm:prSet presAssocID="{0F94755B-8E37-4E4F-91D2-D067F81E6D7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D94C5-BBF5-455D-AE5C-0FB81B8DCE53}" type="pres">
      <dgm:prSet presAssocID="{0F94755B-8E37-4E4F-91D2-D067F81E6D76}" presName="wedge1" presStyleLbl="node1" presStyleIdx="0" presStyleCnt="6"/>
      <dgm:spPr/>
      <dgm:t>
        <a:bodyPr/>
        <a:lstStyle/>
        <a:p>
          <a:endParaRPr lang="en-US"/>
        </a:p>
      </dgm:t>
    </dgm:pt>
    <dgm:pt modelId="{3DB98BFC-9DB7-4101-9969-4F8EAF9E7D1B}" type="pres">
      <dgm:prSet presAssocID="{0F94755B-8E37-4E4F-91D2-D067F81E6D76}" presName="dummy1a" presStyleCnt="0"/>
      <dgm:spPr/>
    </dgm:pt>
    <dgm:pt modelId="{DF0F8D49-4D41-40F2-A1C0-E756EF8A1CFE}" type="pres">
      <dgm:prSet presAssocID="{0F94755B-8E37-4E4F-91D2-D067F81E6D76}" presName="dummy1b" presStyleCnt="0"/>
      <dgm:spPr/>
    </dgm:pt>
    <dgm:pt modelId="{59EAE301-37C5-4258-A880-2E749F08C471}" type="pres">
      <dgm:prSet presAssocID="{0F94755B-8E37-4E4F-91D2-D067F81E6D76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B4D74-6F27-4666-AD96-B11C2AB1493E}" type="pres">
      <dgm:prSet presAssocID="{0F94755B-8E37-4E4F-91D2-D067F81E6D76}" presName="wedge2" presStyleLbl="node1" presStyleIdx="1" presStyleCnt="6"/>
      <dgm:spPr/>
      <dgm:t>
        <a:bodyPr/>
        <a:lstStyle/>
        <a:p>
          <a:endParaRPr lang="en-US"/>
        </a:p>
      </dgm:t>
    </dgm:pt>
    <dgm:pt modelId="{78C4DCB1-7129-4A41-9A7F-AA89494288A8}" type="pres">
      <dgm:prSet presAssocID="{0F94755B-8E37-4E4F-91D2-D067F81E6D76}" presName="dummy2a" presStyleCnt="0"/>
      <dgm:spPr/>
    </dgm:pt>
    <dgm:pt modelId="{B7ED818E-A450-4722-8DE3-E9F40439C801}" type="pres">
      <dgm:prSet presAssocID="{0F94755B-8E37-4E4F-91D2-D067F81E6D76}" presName="dummy2b" presStyleCnt="0"/>
      <dgm:spPr/>
    </dgm:pt>
    <dgm:pt modelId="{D5D617C3-1B29-4D3D-A1E1-163463A6C873}" type="pres">
      <dgm:prSet presAssocID="{0F94755B-8E37-4E4F-91D2-D067F81E6D76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5E989-73B9-4101-9375-A85BEB067644}" type="pres">
      <dgm:prSet presAssocID="{0F94755B-8E37-4E4F-91D2-D067F81E6D76}" presName="wedge3" presStyleLbl="node1" presStyleIdx="2" presStyleCnt="6"/>
      <dgm:spPr/>
      <dgm:t>
        <a:bodyPr/>
        <a:lstStyle/>
        <a:p>
          <a:endParaRPr lang="en-US"/>
        </a:p>
      </dgm:t>
    </dgm:pt>
    <dgm:pt modelId="{DCECB473-5A15-4077-BED0-A504AE0177D0}" type="pres">
      <dgm:prSet presAssocID="{0F94755B-8E37-4E4F-91D2-D067F81E6D76}" presName="dummy3a" presStyleCnt="0"/>
      <dgm:spPr/>
    </dgm:pt>
    <dgm:pt modelId="{CB856386-9CDC-4C53-B3B0-2EB9B324387A}" type="pres">
      <dgm:prSet presAssocID="{0F94755B-8E37-4E4F-91D2-D067F81E6D76}" presName="dummy3b" presStyleCnt="0"/>
      <dgm:spPr/>
    </dgm:pt>
    <dgm:pt modelId="{8B744441-43D0-421D-8569-13D1626E58B1}" type="pres">
      <dgm:prSet presAssocID="{0F94755B-8E37-4E4F-91D2-D067F81E6D76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E84B7-0FC5-4FCD-9404-BB69DF403B77}" type="pres">
      <dgm:prSet presAssocID="{0F94755B-8E37-4E4F-91D2-D067F81E6D76}" presName="wedge4" presStyleLbl="node1" presStyleIdx="3" presStyleCnt="6"/>
      <dgm:spPr/>
      <dgm:t>
        <a:bodyPr/>
        <a:lstStyle/>
        <a:p>
          <a:endParaRPr lang="en-US"/>
        </a:p>
      </dgm:t>
    </dgm:pt>
    <dgm:pt modelId="{422AB73F-23E3-4D04-97F9-DC5DD930B31E}" type="pres">
      <dgm:prSet presAssocID="{0F94755B-8E37-4E4F-91D2-D067F81E6D76}" presName="dummy4a" presStyleCnt="0"/>
      <dgm:spPr/>
    </dgm:pt>
    <dgm:pt modelId="{420CED1D-9F84-41D3-B746-A0D4F77EE6BA}" type="pres">
      <dgm:prSet presAssocID="{0F94755B-8E37-4E4F-91D2-D067F81E6D76}" presName="dummy4b" presStyleCnt="0"/>
      <dgm:spPr/>
    </dgm:pt>
    <dgm:pt modelId="{1AC4AD09-90C1-42B4-A6E0-1AFCB772D740}" type="pres">
      <dgm:prSet presAssocID="{0F94755B-8E37-4E4F-91D2-D067F81E6D76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9EB34-163D-4D68-A378-2E8A6F05E795}" type="pres">
      <dgm:prSet presAssocID="{0F94755B-8E37-4E4F-91D2-D067F81E6D76}" presName="wedge5" presStyleLbl="node1" presStyleIdx="4" presStyleCnt="6"/>
      <dgm:spPr/>
      <dgm:t>
        <a:bodyPr/>
        <a:lstStyle/>
        <a:p>
          <a:endParaRPr lang="en-US"/>
        </a:p>
      </dgm:t>
    </dgm:pt>
    <dgm:pt modelId="{A2ADFF08-C8E7-43CB-ADA3-BF9236F7C9FD}" type="pres">
      <dgm:prSet presAssocID="{0F94755B-8E37-4E4F-91D2-D067F81E6D76}" presName="dummy5a" presStyleCnt="0"/>
      <dgm:spPr/>
    </dgm:pt>
    <dgm:pt modelId="{93A7453B-A241-47D1-8951-682F548864EC}" type="pres">
      <dgm:prSet presAssocID="{0F94755B-8E37-4E4F-91D2-D067F81E6D76}" presName="dummy5b" presStyleCnt="0"/>
      <dgm:spPr/>
    </dgm:pt>
    <dgm:pt modelId="{4469FBB7-0900-4FC7-B050-2B0F8A2A6CE0}" type="pres">
      <dgm:prSet presAssocID="{0F94755B-8E37-4E4F-91D2-D067F81E6D76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B047C-7D37-47ED-B54B-C7330877BAE8}" type="pres">
      <dgm:prSet presAssocID="{0F94755B-8E37-4E4F-91D2-D067F81E6D76}" presName="wedge6" presStyleLbl="node1" presStyleIdx="5" presStyleCnt="6"/>
      <dgm:spPr/>
      <dgm:t>
        <a:bodyPr/>
        <a:lstStyle/>
        <a:p>
          <a:endParaRPr lang="en-US"/>
        </a:p>
      </dgm:t>
    </dgm:pt>
    <dgm:pt modelId="{ECBDAD09-99A5-4876-9228-C9E622D934A5}" type="pres">
      <dgm:prSet presAssocID="{0F94755B-8E37-4E4F-91D2-D067F81E6D76}" presName="dummy6a" presStyleCnt="0"/>
      <dgm:spPr/>
    </dgm:pt>
    <dgm:pt modelId="{004F6EEB-DC6D-4BEC-9E83-0C8226FD56A3}" type="pres">
      <dgm:prSet presAssocID="{0F94755B-8E37-4E4F-91D2-D067F81E6D76}" presName="dummy6b" presStyleCnt="0"/>
      <dgm:spPr/>
    </dgm:pt>
    <dgm:pt modelId="{5ABADED5-477B-431B-AC74-7A1E0D7AF4D3}" type="pres">
      <dgm:prSet presAssocID="{0F94755B-8E37-4E4F-91D2-D067F81E6D76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3571D-57CB-406F-B35F-81D8FE6E6950}" type="pres">
      <dgm:prSet presAssocID="{5D5835C0-0695-4D02-897F-0B9E9633DE05}" presName="arrowWedge1" presStyleLbl="fgSibTrans2D1" presStyleIdx="0" presStyleCnt="6"/>
      <dgm:spPr/>
    </dgm:pt>
    <dgm:pt modelId="{B47B893D-E5F5-4123-BB24-87261EC8181D}" type="pres">
      <dgm:prSet presAssocID="{9A7FEB1B-A3A3-47BC-8218-9FB8EB7DEE8C}" presName="arrowWedge2" presStyleLbl="fgSibTrans2D1" presStyleIdx="1" presStyleCnt="6"/>
      <dgm:spPr/>
    </dgm:pt>
    <dgm:pt modelId="{714944F7-746B-490A-B390-0E84840CD236}" type="pres">
      <dgm:prSet presAssocID="{ABC43E59-3574-499E-9288-31F438E5DC7F}" presName="arrowWedge3" presStyleLbl="fgSibTrans2D1" presStyleIdx="2" presStyleCnt="6"/>
      <dgm:spPr/>
    </dgm:pt>
    <dgm:pt modelId="{EDE677C9-3AE0-494D-9400-6B7663079C10}" type="pres">
      <dgm:prSet presAssocID="{29EC5DB6-63A8-4A06-9869-08077EDC698E}" presName="arrowWedge4" presStyleLbl="fgSibTrans2D1" presStyleIdx="3" presStyleCnt="6"/>
      <dgm:spPr/>
    </dgm:pt>
    <dgm:pt modelId="{B4278F84-9BCF-4176-B21B-D00E2FF9225E}" type="pres">
      <dgm:prSet presAssocID="{EFA5AA1F-F91B-473B-B53D-9F8809F61A75}" presName="arrowWedge5" presStyleLbl="fgSibTrans2D1" presStyleIdx="4" presStyleCnt="6"/>
      <dgm:spPr/>
    </dgm:pt>
    <dgm:pt modelId="{3A1E0D34-CB97-433F-A025-B4BBC1699BD7}" type="pres">
      <dgm:prSet presAssocID="{0EF0D366-E9A1-4D3A-BAC9-CABAF9409631}" presName="arrowWedge6" presStyleLbl="fgSibTrans2D1" presStyleIdx="5" presStyleCnt="6"/>
      <dgm:spPr/>
    </dgm:pt>
  </dgm:ptLst>
  <dgm:cxnLst>
    <dgm:cxn modelId="{656009D4-A0D7-42FC-A778-578F7BD570C3}" srcId="{0F94755B-8E37-4E4F-91D2-D067F81E6D76}" destId="{A64B39F4-EC19-4AC3-8D30-47B110609785}" srcOrd="4" destOrd="0" parTransId="{415152A5-E38E-476E-B51A-B07A74B7B69E}" sibTransId="{EFA5AA1F-F91B-473B-B53D-9F8809F61A75}"/>
    <dgm:cxn modelId="{4A50B459-78C6-4A73-9D2B-64F5C6839874}" type="presOf" srcId="{9B34824F-92DB-447C-A37F-B2EA8394A25F}" destId="{A865E989-73B9-4101-9375-A85BEB067644}" srcOrd="0" destOrd="0" presId="urn:microsoft.com/office/officeart/2005/8/layout/cycle8"/>
    <dgm:cxn modelId="{233C61A0-EC18-445A-970C-27F312911621}" srcId="{0F94755B-8E37-4E4F-91D2-D067F81E6D76}" destId="{211ECBD2-F241-41AE-BE37-F6E127349D04}" srcOrd="0" destOrd="0" parTransId="{DB495176-F902-4E92-B3E0-E2A20D26637E}" sibTransId="{5D5835C0-0695-4D02-897F-0B9E9633DE05}"/>
    <dgm:cxn modelId="{CB9FFDFA-6CA5-47D2-9386-C9759EE56CC7}" type="presOf" srcId="{F0AA8DE7-A4D3-43E8-807A-280EFDCA583F}" destId="{697E84B7-0FC5-4FCD-9404-BB69DF403B77}" srcOrd="0" destOrd="0" presId="urn:microsoft.com/office/officeart/2005/8/layout/cycle8"/>
    <dgm:cxn modelId="{323B66E3-CEAF-4463-89C7-9A3C9D7D7459}" type="presOf" srcId="{9B34824F-92DB-447C-A37F-B2EA8394A25F}" destId="{8B744441-43D0-421D-8569-13D1626E58B1}" srcOrd="1" destOrd="0" presId="urn:microsoft.com/office/officeart/2005/8/layout/cycle8"/>
    <dgm:cxn modelId="{69B1BC9E-41A4-4FD1-A6E7-55F8AB9A6949}" srcId="{0F94755B-8E37-4E4F-91D2-D067F81E6D76}" destId="{6CF32842-69D2-4A2F-80BD-0737D41854B4}" srcOrd="5" destOrd="0" parTransId="{3A3D1763-37DE-4FDB-AE1D-17E1032B0142}" sibTransId="{0EF0D366-E9A1-4D3A-BAC9-CABAF9409631}"/>
    <dgm:cxn modelId="{8835934B-23CF-4450-8F64-98A56ED15EE3}" srcId="{0F94755B-8E37-4E4F-91D2-D067F81E6D76}" destId="{F0AA8DE7-A4D3-43E8-807A-280EFDCA583F}" srcOrd="3" destOrd="0" parTransId="{39FEA7D2-B1DE-4E6E-AFE5-656A1EDD954B}" sibTransId="{29EC5DB6-63A8-4A06-9869-08077EDC698E}"/>
    <dgm:cxn modelId="{FE7CDD3E-E0DE-4ADB-B726-06DA6F025242}" type="presOf" srcId="{A64B39F4-EC19-4AC3-8D30-47B110609785}" destId="{E949EB34-163D-4D68-A378-2E8A6F05E795}" srcOrd="0" destOrd="0" presId="urn:microsoft.com/office/officeart/2005/8/layout/cycle8"/>
    <dgm:cxn modelId="{83D7F6F9-0180-4E45-8125-73C1CF15431D}" type="presOf" srcId="{F0AA8DE7-A4D3-43E8-807A-280EFDCA583F}" destId="{1AC4AD09-90C1-42B4-A6E0-1AFCB772D740}" srcOrd="1" destOrd="0" presId="urn:microsoft.com/office/officeart/2005/8/layout/cycle8"/>
    <dgm:cxn modelId="{DF1187D4-35F1-479D-A6F9-405CAC8E3541}" type="presOf" srcId="{0F94755B-8E37-4E4F-91D2-D067F81E6D76}" destId="{B3586433-AB12-42A4-9684-A2F213884224}" srcOrd="0" destOrd="0" presId="urn:microsoft.com/office/officeart/2005/8/layout/cycle8"/>
    <dgm:cxn modelId="{5ADAD9FA-2579-4531-ABB6-5D808E996E94}" type="presOf" srcId="{211ECBD2-F241-41AE-BE37-F6E127349D04}" destId="{59EAE301-37C5-4258-A880-2E749F08C471}" srcOrd="1" destOrd="0" presId="urn:microsoft.com/office/officeart/2005/8/layout/cycle8"/>
    <dgm:cxn modelId="{66B06419-7263-471F-B4A9-EF0D47B9C76B}" type="presOf" srcId="{A64B39F4-EC19-4AC3-8D30-47B110609785}" destId="{4469FBB7-0900-4FC7-B050-2B0F8A2A6CE0}" srcOrd="1" destOrd="0" presId="urn:microsoft.com/office/officeart/2005/8/layout/cycle8"/>
    <dgm:cxn modelId="{7EAFF7C5-26B7-4F96-B5D5-BB94ECD888DE}" type="presOf" srcId="{182A8ABC-E4A0-4CA6-806D-2B7E0E8232B9}" destId="{D5D617C3-1B29-4D3D-A1E1-163463A6C873}" srcOrd="1" destOrd="0" presId="urn:microsoft.com/office/officeart/2005/8/layout/cycle8"/>
    <dgm:cxn modelId="{39B74DC5-24A6-426E-91E8-6C68A11DCB10}" srcId="{0F94755B-8E37-4E4F-91D2-D067F81E6D76}" destId="{182A8ABC-E4A0-4CA6-806D-2B7E0E8232B9}" srcOrd="1" destOrd="0" parTransId="{5FDFBB84-8A8A-44C7-A590-94CC5EE2C835}" sibTransId="{9A7FEB1B-A3A3-47BC-8218-9FB8EB7DEE8C}"/>
    <dgm:cxn modelId="{E249ABAE-6EA8-4A12-9D7F-42B708CC7E34}" type="presOf" srcId="{211ECBD2-F241-41AE-BE37-F6E127349D04}" destId="{526D94C5-BBF5-455D-AE5C-0FB81B8DCE53}" srcOrd="0" destOrd="0" presId="urn:microsoft.com/office/officeart/2005/8/layout/cycle8"/>
    <dgm:cxn modelId="{538C4EC6-771D-460C-98BB-200222B10C85}" type="presOf" srcId="{6CF32842-69D2-4A2F-80BD-0737D41854B4}" destId="{83EB047C-7D37-47ED-B54B-C7330877BAE8}" srcOrd="0" destOrd="0" presId="urn:microsoft.com/office/officeart/2005/8/layout/cycle8"/>
    <dgm:cxn modelId="{5116BBF3-B85D-4065-AE7C-390891DF906C}" srcId="{0F94755B-8E37-4E4F-91D2-D067F81E6D76}" destId="{9B34824F-92DB-447C-A37F-B2EA8394A25F}" srcOrd="2" destOrd="0" parTransId="{A6D985D7-9F6A-4D5F-AD17-18443FF2008F}" sibTransId="{ABC43E59-3574-499E-9288-31F438E5DC7F}"/>
    <dgm:cxn modelId="{BF7771AD-AB07-4769-AF42-3812277017C6}" type="presOf" srcId="{6CF32842-69D2-4A2F-80BD-0737D41854B4}" destId="{5ABADED5-477B-431B-AC74-7A1E0D7AF4D3}" srcOrd="1" destOrd="0" presId="urn:microsoft.com/office/officeart/2005/8/layout/cycle8"/>
    <dgm:cxn modelId="{7293CD21-46A0-4F4E-9E91-ECFFB991814C}" type="presOf" srcId="{182A8ABC-E4A0-4CA6-806D-2B7E0E8232B9}" destId="{F60B4D74-6F27-4666-AD96-B11C2AB1493E}" srcOrd="0" destOrd="0" presId="urn:microsoft.com/office/officeart/2005/8/layout/cycle8"/>
    <dgm:cxn modelId="{B97A51D4-4727-4332-995C-6BE3C74BE721}" type="presParOf" srcId="{B3586433-AB12-42A4-9684-A2F213884224}" destId="{526D94C5-BBF5-455D-AE5C-0FB81B8DCE53}" srcOrd="0" destOrd="0" presId="urn:microsoft.com/office/officeart/2005/8/layout/cycle8"/>
    <dgm:cxn modelId="{4C591808-4825-4A45-A28B-8CCC23FB0849}" type="presParOf" srcId="{B3586433-AB12-42A4-9684-A2F213884224}" destId="{3DB98BFC-9DB7-4101-9969-4F8EAF9E7D1B}" srcOrd="1" destOrd="0" presId="urn:microsoft.com/office/officeart/2005/8/layout/cycle8"/>
    <dgm:cxn modelId="{7F2E3D97-C44E-4FD9-B377-63BC9D0D8801}" type="presParOf" srcId="{B3586433-AB12-42A4-9684-A2F213884224}" destId="{DF0F8D49-4D41-40F2-A1C0-E756EF8A1CFE}" srcOrd="2" destOrd="0" presId="urn:microsoft.com/office/officeart/2005/8/layout/cycle8"/>
    <dgm:cxn modelId="{26DFFB11-6800-4A90-805B-23643BD07420}" type="presParOf" srcId="{B3586433-AB12-42A4-9684-A2F213884224}" destId="{59EAE301-37C5-4258-A880-2E749F08C471}" srcOrd="3" destOrd="0" presId="urn:microsoft.com/office/officeart/2005/8/layout/cycle8"/>
    <dgm:cxn modelId="{0FDAA4D5-5DE7-4A53-975C-D29981E42F8C}" type="presParOf" srcId="{B3586433-AB12-42A4-9684-A2F213884224}" destId="{F60B4D74-6F27-4666-AD96-B11C2AB1493E}" srcOrd="4" destOrd="0" presId="urn:microsoft.com/office/officeart/2005/8/layout/cycle8"/>
    <dgm:cxn modelId="{C2758433-6DAA-4737-84C5-1F704C9F70D3}" type="presParOf" srcId="{B3586433-AB12-42A4-9684-A2F213884224}" destId="{78C4DCB1-7129-4A41-9A7F-AA89494288A8}" srcOrd="5" destOrd="0" presId="urn:microsoft.com/office/officeart/2005/8/layout/cycle8"/>
    <dgm:cxn modelId="{44B7E5BC-018C-4E1D-BE30-62FAF1A75395}" type="presParOf" srcId="{B3586433-AB12-42A4-9684-A2F213884224}" destId="{B7ED818E-A450-4722-8DE3-E9F40439C801}" srcOrd="6" destOrd="0" presId="urn:microsoft.com/office/officeart/2005/8/layout/cycle8"/>
    <dgm:cxn modelId="{38D6CD0C-66A6-48C3-B702-26A86B91D364}" type="presParOf" srcId="{B3586433-AB12-42A4-9684-A2F213884224}" destId="{D5D617C3-1B29-4D3D-A1E1-163463A6C873}" srcOrd="7" destOrd="0" presId="urn:microsoft.com/office/officeart/2005/8/layout/cycle8"/>
    <dgm:cxn modelId="{74A25CC9-3BB9-472B-BA98-DAFF0914005A}" type="presParOf" srcId="{B3586433-AB12-42A4-9684-A2F213884224}" destId="{A865E989-73B9-4101-9375-A85BEB067644}" srcOrd="8" destOrd="0" presId="urn:microsoft.com/office/officeart/2005/8/layout/cycle8"/>
    <dgm:cxn modelId="{E638EFE5-19A6-403E-900D-020C58F04840}" type="presParOf" srcId="{B3586433-AB12-42A4-9684-A2F213884224}" destId="{DCECB473-5A15-4077-BED0-A504AE0177D0}" srcOrd="9" destOrd="0" presId="urn:microsoft.com/office/officeart/2005/8/layout/cycle8"/>
    <dgm:cxn modelId="{E4147803-175B-453D-A77B-5369CA4E4BF9}" type="presParOf" srcId="{B3586433-AB12-42A4-9684-A2F213884224}" destId="{CB856386-9CDC-4C53-B3B0-2EB9B324387A}" srcOrd="10" destOrd="0" presId="urn:microsoft.com/office/officeart/2005/8/layout/cycle8"/>
    <dgm:cxn modelId="{1E2C48C6-1FFE-41FD-B79B-C926FF79D7E8}" type="presParOf" srcId="{B3586433-AB12-42A4-9684-A2F213884224}" destId="{8B744441-43D0-421D-8569-13D1626E58B1}" srcOrd="11" destOrd="0" presId="urn:microsoft.com/office/officeart/2005/8/layout/cycle8"/>
    <dgm:cxn modelId="{1F7717A0-FB8F-4C70-B4B6-BE4805C54635}" type="presParOf" srcId="{B3586433-AB12-42A4-9684-A2F213884224}" destId="{697E84B7-0FC5-4FCD-9404-BB69DF403B77}" srcOrd="12" destOrd="0" presId="urn:microsoft.com/office/officeart/2005/8/layout/cycle8"/>
    <dgm:cxn modelId="{690588A1-9472-4CB3-A1B3-95BBF52BC057}" type="presParOf" srcId="{B3586433-AB12-42A4-9684-A2F213884224}" destId="{422AB73F-23E3-4D04-97F9-DC5DD930B31E}" srcOrd="13" destOrd="0" presId="urn:microsoft.com/office/officeart/2005/8/layout/cycle8"/>
    <dgm:cxn modelId="{E80A2925-5104-46EC-BE8D-6552B5753E3C}" type="presParOf" srcId="{B3586433-AB12-42A4-9684-A2F213884224}" destId="{420CED1D-9F84-41D3-B746-A0D4F77EE6BA}" srcOrd="14" destOrd="0" presId="urn:microsoft.com/office/officeart/2005/8/layout/cycle8"/>
    <dgm:cxn modelId="{81DAEBC3-7F50-4144-AC6E-2BD8EDA1757D}" type="presParOf" srcId="{B3586433-AB12-42A4-9684-A2F213884224}" destId="{1AC4AD09-90C1-42B4-A6E0-1AFCB772D740}" srcOrd="15" destOrd="0" presId="urn:microsoft.com/office/officeart/2005/8/layout/cycle8"/>
    <dgm:cxn modelId="{9372CDD3-B765-4E6A-81BD-2801588BE533}" type="presParOf" srcId="{B3586433-AB12-42A4-9684-A2F213884224}" destId="{E949EB34-163D-4D68-A378-2E8A6F05E795}" srcOrd="16" destOrd="0" presId="urn:microsoft.com/office/officeart/2005/8/layout/cycle8"/>
    <dgm:cxn modelId="{42DF4F9C-50C7-4521-BA77-8DA57BCBC9B0}" type="presParOf" srcId="{B3586433-AB12-42A4-9684-A2F213884224}" destId="{A2ADFF08-C8E7-43CB-ADA3-BF9236F7C9FD}" srcOrd="17" destOrd="0" presId="urn:microsoft.com/office/officeart/2005/8/layout/cycle8"/>
    <dgm:cxn modelId="{0CEE64CD-2A20-4FE5-9B4B-D39577AF94F3}" type="presParOf" srcId="{B3586433-AB12-42A4-9684-A2F213884224}" destId="{93A7453B-A241-47D1-8951-682F548864EC}" srcOrd="18" destOrd="0" presId="urn:microsoft.com/office/officeart/2005/8/layout/cycle8"/>
    <dgm:cxn modelId="{68555473-ABE6-4076-8883-B27E4701D326}" type="presParOf" srcId="{B3586433-AB12-42A4-9684-A2F213884224}" destId="{4469FBB7-0900-4FC7-B050-2B0F8A2A6CE0}" srcOrd="19" destOrd="0" presId="urn:microsoft.com/office/officeart/2005/8/layout/cycle8"/>
    <dgm:cxn modelId="{EF6CA571-6E6A-4D34-A45A-583B12002BDE}" type="presParOf" srcId="{B3586433-AB12-42A4-9684-A2F213884224}" destId="{83EB047C-7D37-47ED-B54B-C7330877BAE8}" srcOrd="20" destOrd="0" presId="urn:microsoft.com/office/officeart/2005/8/layout/cycle8"/>
    <dgm:cxn modelId="{FD5722B2-354B-4F1B-A6E0-265F67DF30C5}" type="presParOf" srcId="{B3586433-AB12-42A4-9684-A2F213884224}" destId="{ECBDAD09-99A5-4876-9228-C9E622D934A5}" srcOrd="21" destOrd="0" presId="urn:microsoft.com/office/officeart/2005/8/layout/cycle8"/>
    <dgm:cxn modelId="{E408D4E0-76CF-433A-B395-0A3E2850955F}" type="presParOf" srcId="{B3586433-AB12-42A4-9684-A2F213884224}" destId="{004F6EEB-DC6D-4BEC-9E83-0C8226FD56A3}" srcOrd="22" destOrd="0" presId="urn:microsoft.com/office/officeart/2005/8/layout/cycle8"/>
    <dgm:cxn modelId="{8D5A1049-4629-4E6F-8A9A-74D028B027B7}" type="presParOf" srcId="{B3586433-AB12-42A4-9684-A2F213884224}" destId="{5ABADED5-477B-431B-AC74-7A1E0D7AF4D3}" srcOrd="23" destOrd="0" presId="urn:microsoft.com/office/officeart/2005/8/layout/cycle8"/>
    <dgm:cxn modelId="{69C53F43-08FC-411B-9D6A-395060140E04}" type="presParOf" srcId="{B3586433-AB12-42A4-9684-A2F213884224}" destId="{3CC3571D-57CB-406F-B35F-81D8FE6E6950}" srcOrd="24" destOrd="0" presId="urn:microsoft.com/office/officeart/2005/8/layout/cycle8"/>
    <dgm:cxn modelId="{D3A19606-E882-4AAF-A69D-306FCD75D938}" type="presParOf" srcId="{B3586433-AB12-42A4-9684-A2F213884224}" destId="{B47B893D-E5F5-4123-BB24-87261EC8181D}" srcOrd="25" destOrd="0" presId="urn:microsoft.com/office/officeart/2005/8/layout/cycle8"/>
    <dgm:cxn modelId="{9B8AF88B-DBA1-40E7-833D-9C8FC744B4F1}" type="presParOf" srcId="{B3586433-AB12-42A4-9684-A2F213884224}" destId="{714944F7-746B-490A-B390-0E84840CD236}" srcOrd="26" destOrd="0" presId="urn:microsoft.com/office/officeart/2005/8/layout/cycle8"/>
    <dgm:cxn modelId="{0E14B527-F665-4D11-8AEA-11EA3052EF77}" type="presParOf" srcId="{B3586433-AB12-42A4-9684-A2F213884224}" destId="{EDE677C9-3AE0-494D-9400-6B7663079C10}" srcOrd="27" destOrd="0" presId="urn:microsoft.com/office/officeart/2005/8/layout/cycle8"/>
    <dgm:cxn modelId="{37ADDB6A-0710-4F53-ACE8-0F0D5D72270E}" type="presParOf" srcId="{B3586433-AB12-42A4-9684-A2F213884224}" destId="{B4278F84-9BCF-4176-B21B-D00E2FF9225E}" srcOrd="28" destOrd="0" presId="urn:microsoft.com/office/officeart/2005/8/layout/cycle8"/>
    <dgm:cxn modelId="{FC5A56D5-C4A2-4F74-9F99-0E1AB3C00153}" type="presParOf" srcId="{B3586433-AB12-42A4-9684-A2F213884224}" destId="{3A1E0D34-CB97-433F-A025-B4BBC1699BD7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D94C5-BBF5-455D-AE5C-0FB81B8DCE53}">
      <dsp:nvSpPr>
        <dsp:cNvPr id="0" name=""/>
        <dsp:cNvSpPr/>
      </dsp:nvSpPr>
      <dsp:spPr>
        <a:xfrm>
          <a:off x="2105428" y="329337"/>
          <a:ext cx="4653320" cy="465332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Planning</a:t>
          </a:r>
          <a:endParaRPr lang="en-US" sz="2800" kern="1200" dirty="0"/>
        </a:p>
      </dsp:txBody>
      <dsp:txXfrm>
        <a:off x="4542881" y="923743"/>
        <a:ext cx="1218726" cy="941743"/>
      </dsp:txXfrm>
    </dsp:sp>
    <dsp:sp modelId="{F60B4D74-6F27-4666-AD96-B11C2AB1493E}">
      <dsp:nvSpPr>
        <dsp:cNvPr id="0" name=""/>
        <dsp:cNvSpPr/>
      </dsp:nvSpPr>
      <dsp:spPr>
        <a:xfrm>
          <a:off x="2160824" y="425173"/>
          <a:ext cx="4653320" cy="465332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Analysis</a:t>
          </a:r>
          <a:endParaRPr lang="en-US" sz="3200" kern="1200" dirty="0"/>
        </a:p>
      </dsp:txBody>
      <dsp:txXfrm>
        <a:off x="5318434" y="2308660"/>
        <a:ext cx="1274123" cy="914045"/>
      </dsp:txXfrm>
    </dsp:sp>
    <dsp:sp modelId="{A865E989-73B9-4101-9375-A85BEB067644}">
      <dsp:nvSpPr>
        <dsp:cNvPr id="0" name=""/>
        <dsp:cNvSpPr/>
      </dsp:nvSpPr>
      <dsp:spPr>
        <a:xfrm>
          <a:off x="2105428" y="521009"/>
          <a:ext cx="4653320" cy="465332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1800" kern="1200" dirty="0"/>
        </a:p>
      </dsp:txBody>
      <dsp:txXfrm>
        <a:off x="4542881" y="3665878"/>
        <a:ext cx="1218726" cy="941743"/>
      </dsp:txXfrm>
    </dsp:sp>
    <dsp:sp modelId="{697E84B7-0FC5-4FCD-9404-BB69DF403B77}">
      <dsp:nvSpPr>
        <dsp:cNvPr id="0" name=""/>
        <dsp:cNvSpPr/>
      </dsp:nvSpPr>
      <dsp:spPr>
        <a:xfrm>
          <a:off x="1994634" y="521009"/>
          <a:ext cx="4653320" cy="465332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Implementation</a:t>
          </a:r>
          <a:endParaRPr lang="en-US" sz="1600" kern="1200" dirty="0"/>
        </a:p>
      </dsp:txBody>
      <dsp:txXfrm>
        <a:off x="2991774" y="3665878"/>
        <a:ext cx="1218726" cy="941743"/>
      </dsp:txXfrm>
    </dsp:sp>
    <dsp:sp modelId="{E949EB34-163D-4D68-A378-2E8A6F05E795}">
      <dsp:nvSpPr>
        <dsp:cNvPr id="0" name=""/>
        <dsp:cNvSpPr/>
      </dsp:nvSpPr>
      <dsp:spPr>
        <a:xfrm>
          <a:off x="1939238" y="425173"/>
          <a:ext cx="4653320" cy="465332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Testing &amp; Integration</a:t>
          </a:r>
          <a:endParaRPr lang="en-US" sz="2400" kern="1200" dirty="0"/>
        </a:p>
      </dsp:txBody>
      <dsp:txXfrm>
        <a:off x="2160824" y="2308660"/>
        <a:ext cx="1274123" cy="914045"/>
      </dsp:txXfrm>
    </dsp:sp>
    <dsp:sp modelId="{83EB047C-7D37-47ED-B54B-C7330877BAE8}">
      <dsp:nvSpPr>
        <dsp:cNvPr id="0" name=""/>
        <dsp:cNvSpPr/>
      </dsp:nvSpPr>
      <dsp:spPr>
        <a:xfrm>
          <a:off x="1994634" y="329337"/>
          <a:ext cx="4653320" cy="465332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Maintenance</a:t>
          </a:r>
          <a:endParaRPr lang="en-US" sz="1800" kern="1200" dirty="0"/>
        </a:p>
      </dsp:txBody>
      <dsp:txXfrm>
        <a:off x="2991774" y="923743"/>
        <a:ext cx="1218726" cy="941743"/>
      </dsp:txXfrm>
    </dsp:sp>
    <dsp:sp modelId="{3CC3571D-57CB-406F-B35F-81D8FE6E6950}">
      <dsp:nvSpPr>
        <dsp:cNvPr id="0" name=""/>
        <dsp:cNvSpPr/>
      </dsp:nvSpPr>
      <dsp:spPr>
        <a:xfrm>
          <a:off x="1817195" y="41274"/>
          <a:ext cx="5229445" cy="5229445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7B893D-E5F5-4123-BB24-87261EC8181D}">
      <dsp:nvSpPr>
        <dsp:cNvPr id="0" name=""/>
        <dsp:cNvSpPr/>
      </dsp:nvSpPr>
      <dsp:spPr>
        <a:xfrm>
          <a:off x="1872592" y="137110"/>
          <a:ext cx="5229445" cy="5229445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4944F7-746B-490A-B390-0E84840CD236}">
      <dsp:nvSpPr>
        <dsp:cNvPr id="0" name=""/>
        <dsp:cNvSpPr/>
      </dsp:nvSpPr>
      <dsp:spPr>
        <a:xfrm>
          <a:off x="1817195" y="232946"/>
          <a:ext cx="5229445" cy="5229445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E677C9-3AE0-494D-9400-6B7663079C10}">
      <dsp:nvSpPr>
        <dsp:cNvPr id="0" name=""/>
        <dsp:cNvSpPr/>
      </dsp:nvSpPr>
      <dsp:spPr>
        <a:xfrm>
          <a:off x="1706741" y="232946"/>
          <a:ext cx="5229445" cy="5229445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278F84-9BCF-4176-B21B-D00E2FF9225E}">
      <dsp:nvSpPr>
        <dsp:cNvPr id="0" name=""/>
        <dsp:cNvSpPr/>
      </dsp:nvSpPr>
      <dsp:spPr>
        <a:xfrm>
          <a:off x="1651345" y="137110"/>
          <a:ext cx="5229445" cy="5229445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1E0D34-CB97-433F-A025-B4BBC1699BD7}">
      <dsp:nvSpPr>
        <dsp:cNvPr id="0" name=""/>
        <dsp:cNvSpPr/>
      </dsp:nvSpPr>
      <dsp:spPr>
        <a:xfrm>
          <a:off x="1706741" y="41274"/>
          <a:ext cx="5229445" cy="5229445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9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5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9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97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50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220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513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14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2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03" y="2507774"/>
            <a:ext cx="2403043" cy="1842452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EBS</a:t>
            </a:r>
            <a:endParaRPr lang="ru-RU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86" y="4067969"/>
            <a:ext cx="5589640" cy="564513"/>
          </a:xfrm>
        </p:spPr>
        <p:txBody>
          <a:bodyPr>
            <a:normAutofit/>
          </a:bodyPr>
          <a:lstStyle/>
          <a:p>
            <a:r>
              <a:rPr lang="en-US" sz="2800" dirty="0"/>
              <a:t>Ecommerce for Banking Sector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CF41A-783B-7A0F-4A37-3F0F73970D8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7484" y="3094703"/>
            <a:ext cx="4277031" cy="85049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You!</a:t>
            </a:r>
            <a:endParaRPr lang="ru-RU" sz="60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370" y="3770671"/>
            <a:ext cx="1140543" cy="349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EBS Team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4D88D-AB09-91C1-DEED-5EB97A7DA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67" y="1686729"/>
            <a:ext cx="8961648" cy="1020932"/>
          </a:xfrm>
        </p:spPr>
        <p:txBody>
          <a:bodyPr>
            <a:normAutofit fontScale="90000"/>
          </a:bodyPr>
          <a:lstStyle/>
          <a:p>
            <a:r>
              <a:rPr lang="en-US" sz="4400" b="1" u="sng" dirty="0"/>
              <a:t>Introduction &amp; Problem Definition</a:t>
            </a:r>
            <a:br>
              <a:rPr lang="en-US" sz="4400" b="1" u="sng" dirty="0"/>
            </a:br>
            <a:endParaRPr lang="en-US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B0AD-E530-319C-F169-2DE1897B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67" y="2364849"/>
            <a:ext cx="10131425" cy="22071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?</a:t>
            </a:r>
          </a:p>
          <a:p>
            <a:r>
              <a:rPr lang="en-US" sz="3600" dirty="0" smtClean="0"/>
              <a:t>Simulating </a:t>
            </a:r>
            <a:r>
              <a:rPr lang="en-US" sz="3600" dirty="0"/>
              <a:t>for E-Banking.</a:t>
            </a:r>
          </a:p>
          <a:p>
            <a:r>
              <a:rPr lang="en-US" sz="3600" dirty="0"/>
              <a:t>System purpose.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EE616-6424-15D6-E114-450D8D70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1026" name="Picture 2" descr="e-Banking - A viable solution for bank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65" y="5885894"/>
            <a:ext cx="1583646" cy="77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21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0" y="1866113"/>
            <a:ext cx="1424507" cy="710213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/>
              <a:t>SDLC</a:t>
            </a:r>
            <a:r>
              <a:rPr lang="en-US" sz="4400" b="1" u="sng" dirty="0"/>
              <a:t/>
            </a:r>
            <a:br>
              <a:rPr lang="en-US" sz="4400" b="1" u="sng" dirty="0"/>
            </a:br>
            <a:endParaRPr lang="en-US" sz="4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EE616-6424-15D6-E114-450D8D70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60370394"/>
              </p:ext>
            </p:extLst>
          </p:nvPr>
        </p:nvGraphicFramePr>
        <p:xfrm>
          <a:off x="1908698" y="994298"/>
          <a:ext cx="8753383" cy="553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7" y="1518944"/>
            <a:ext cx="4962831" cy="95864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Project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B0AD-E530-319C-F169-2DE1897B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" y="2519230"/>
            <a:ext cx="6125698" cy="35530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Phase 1 </a:t>
            </a:r>
            <a:r>
              <a:rPr lang="en-US" sz="3200" dirty="0" smtClean="0"/>
              <a:t>(Planning and Analysis):</a:t>
            </a:r>
            <a:endParaRPr lang="en-US" sz="3200" dirty="0"/>
          </a:p>
          <a:p>
            <a:pPr lvl="1"/>
            <a:r>
              <a:rPr lang="en-US" sz="3200" dirty="0"/>
              <a:t>Brainstorming</a:t>
            </a:r>
          </a:p>
          <a:p>
            <a:pPr lvl="1"/>
            <a:r>
              <a:rPr lang="en-US" sz="3200" dirty="0"/>
              <a:t>Dividing to Teams</a:t>
            </a:r>
          </a:p>
          <a:p>
            <a:pPr lvl="1"/>
            <a:r>
              <a:rPr lang="en-US" sz="3200" dirty="0" smtClean="0"/>
              <a:t>Data Gathering</a:t>
            </a:r>
          </a:p>
          <a:p>
            <a:pPr lvl="1"/>
            <a:r>
              <a:rPr lang="en-US" sz="3200" dirty="0"/>
              <a:t>Requirements </a:t>
            </a:r>
            <a:r>
              <a:rPr lang="en-US" sz="3200" dirty="0" smtClean="0"/>
              <a:t>Analysis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D1B1-AED3-7677-1BB2-F1A7BA58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7" y="1510066"/>
            <a:ext cx="4962831" cy="95864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Project phases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D1B1-AED3-7677-1BB2-F1A7BA58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DC928E-3543-41CE-A3C0-8847DD81E5BB}"/>
              </a:ext>
            </a:extLst>
          </p:cNvPr>
          <p:cNvSpPr txBox="1">
            <a:spLocks/>
          </p:cNvSpPr>
          <p:nvPr/>
        </p:nvSpPr>
        <p:spPr>
          <a:xfrm>
            <a:off x="169607" y="2468710"/>
            <a:ext cx="5456904" cy="3470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Phase 2 </a:t>
            </a:r>
            <a:r>
              <a:rPr lang="en-US" sz="3200" dirty="0" smtClean="0"/>
              <a:t>(Design):</a:t>
            </a:r>
            <a:endParaRPr lang="en-US" sz="3200" dirty="0"/>
          </a:p>
          <a:p>
            <a:pPr lvl="1"/>
            <a:r>
              <a:rPr lang="en-US" sz="3200" dirty="0" smtClean="0"/>
              <a:t>Database </a:t>
            </a:r>
            <a:r>
              <a:rPr lang="en-US" sz="3200" dirty="0"/>
              <a:t>Structure</a:t>
            </a:r>
          </a:p>
          <a:p>
            <a:pPr lvl="1"/>
            <a:r>
              <a:rPr lang="en-US" sz="3200" dirty="0"/>
              <a:t>Database Design (ERD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/>
              <a:t>Use case Diagram (UML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Prototype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28" y="1607577"/>
            <a:ext cx="3907718" cy="2272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1"/>
          <a:stretch/>
        </p:blipFill>
        <p:spPr>
          <a:xfrm flipH="1">
            <a:off x="6803728" y="4066691"/>
            <a:ext cx="3907718" cy="22912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6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5D1B1-AED3-7677-1BB2-F1A7BA5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31DACF-B0F4-AF32-67EA-F8F67A75AB71}"/>
              </a:ext>
            </a:extLst>
          </p:cNvPr>
          <p:cNvSpPr txBox="1">
            <a:spLocks/>
          </p:cNvSpPr>
          <p:nvPr/>
        </p:nvSpPr>
        <p:spPr>
          <a:xfrm>
            <a:off x="169607" y="2638651"/>
            <a:ext cx="5751799" cy="313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Phase 3 (</a:t>
            </a:r>
            <a:r>
              <a:rPr lang="en-US" sz="2800" dirty="0" smtClean="0"/>
              <a:t>Implementation):</a:t>
            </a:r>
            <a:endParaRPr lang="en-US" sz="2800" dirty="0"/>
          </a:p>
          <a:p>
            <a:pPr lvl="1"/>
            <a:r>
              <a:rPr lang="en-US" sz="2800" dirty="0" smtClean="0"/>
              <a:t>Using PM Tool for Tasks Assigning</a:t>
            </a:r>
          </a:p>
          <a:p>
            <a:pPr lvl="1"/>
            <a:r>
              <a:rPr lang="en-US" sz="2800" dirty="0"/>
              <a:t>Database Implementation</a:t>
            </a:r>
          </a:p>
          <a:p>
            <a:pPr lvl="1"/>
            <a:r>
              <a:rPr lang="en-US" sz="2800" dirty="0" smtClean="0"/>
              <a:t>Code </a:t>
            </a:r>
            <a:r>
              <a:rPr lang="en-US" sz="2800" dirty="0" smtClean="0"/>
              <a:t>Implementation</a:t>
            </a:r>
          </a:p>
          <a:p>
            <a:pPr lvl="1"/>
            <a:r>
              <a:rPr lang="en-US" sz="2800" dirty="0" smtClean="0"/>
              <a:t>Version Control (</a:t>
            </a:r>
            <a:r>
              <a:rPr lang="en-US" sz="2800" dirty="0" err="1" smtClean="0"/>
              <a:t>Git</a:t>
            </a:r>
            <a:r>
              <a:rPr lang="en-US" sz="2800" dirty="0" smtClean="0"/>
              <a:t> &amp; </a:t>
            </a:r>
            <a:r>
              <a:rPr lang="en-US" sz="2800" dirty="0" err="1" smtClean="0"/>
              <a:t>Github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E108D7-9EDC-96C2-848A-8BD6F5DB1E5F}"/>
              </a:ext>
            </a:extLst>
          </p:cNvPr>
          <p:cNvSpPr txBox="1">
            <a:spLocks/>
          </p:cNvSpPr>
          <p:nvPr/>
        </p:nvSpPr>
        <p:spPr>
          <a:xfrm>
            <a:off x="6348482" y="2638651"/>
            <a:ext cx="5154561" cy="1916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Phase 4 (</a:t>
            </a:r>
            <a:r>
              <a:rPr lang="en-US" sz="2800" dirty="0" smtClean="0"/>
              <a:t>Testing):</a:t>
            </a:r>
            <a:endParaRPr lang="en-US" sz="2800" dirty="0"/>
          </a:p>
          <a:p>
            <a:pPr lvl="1"/>
            <a:r>
              <a:rPr lang="en-US" sz="2800" dirty="0" smtClean="0"/>
              <a:t>System Testing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 txBox="1">
            <a:spLocks/>
          </p:cNvSpPr>
          <p:nvPr/>
        </p:nvSpPr>
        <p:spPr>
          <a:xfrm>
            <a:off x="169607" y="1536700"/>
            <a:ext cx="4962831" cy="9586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 smtClean="0"/>
              <a:t>Project phases</a:t>
            </a:r>
            <a:endParaRPr lang="en-US" sz="44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9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7" y="1147987"/>
            <a:ext cx="8915399" cy="1456267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Used Technology, Tools and IDE’s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B0AD-E530-319C-F169-2DE1897B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89" y="2284977"/>
            <a:ext cx="10699953" cy="37988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/>
              <a:t>MySQL </a:t>
            </a:r>
            <a:r>
              <a:rPr lang="en-US" sz="2400" dirty="0"/>
              <a:t>(DBMS</a:t>
            </a:r>
            <a:r>
              <a:rPr lang="en-US" sz="2400" dirty="0" smtClean="0"/>
              <a:t>)</a:t>
            </a:r>
            <a:r>
              <a:rPr lang="en-US" sz="4000" dirty="0" smtClean="0"/>
              <a:t> </a:t>
            </a:r>
            <a:r>
              <a:rPr lang="en-US" sz="4000" dirty="0" smtClean="0"/>
              <a:t>&amp; MySQL Workbench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IntelliJ </a:t>
            </a:r>
            <a:r>
              <a:rPr lang="en-US" sz="4000" dirty="0" smtClean="0"/>
              <a:t>IDEA </a:t>
            </a:r>
            <a:r>
              <a:rPr lang="en-US" sz="2400" dirty="0"/>
              <a:t>(Spring boot, Java, JSP)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Trello </a:t>
            </a:r>
            <a:r>
              <a:rPr lang="en-US" sz="2400" dirty="0"/>
              <a:t>(PM tool to organize tasks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 Draw.IO </a:t>
            </a:r>
            <a:r>
              <a:rPr lang="en-US" sz="2400" dirty="0" smtClean="0"/>
              <a:t>(Create Diagrams)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Git </a:t>
            </a:r>
            <a:r>
              <a:rPr lang="en-US" sz="2400" dirty="0"/>
              <a:t>(Version control system)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D1B1-AED3-7677-1BB2-F1A7BA5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77" y="5566730"/>
            <a:ext cx="1083076" cy="1011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59" y="4900151"/>
            <a:ext cx="998328" cy="1086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573" y="3205756"/>
            <a:ext cx="1316892" cy="131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64" y="3704852"/>
            <a:ext cx="1261811" cy="959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34" y="2381780"/>
            <a:ext cx="1464816" cy="980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3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9" y="1607578"/>
            <a:ext cx="3697192" cy="1456267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Any question</a:t>
            </a:r>
            <a:endParaRPr lang="en-US" sz="4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D1B1-AED3-7677-1BB2-F1A7BA5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66052"/>
            <a:ext cx="2227972" cy="17321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023-C37B-D02A-79CB-940555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7" y="1298909"/>
            <a:ext cx="8915399" cy="1456267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LIVE DEMO</a:t>
            </a:r>
            <a:endParaRPr lang="en-US" sz="4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B0AD-E530-319C-F169-2DE1897B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89" y="1805584"/>
            <a:ext cx="10699953" cy="37988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D1B1-AED3-7677-1BB2-F1A7BA5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157" y="46999"/>
            <a:ext cx="1560579" cy="156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1"/>
          <a:stretch/>
        </p:blipFill>
        <p:spPr>
          <a:xfrm>
            <a:off x="-79897" y="-32154"/>
            <a:ext cx="1757368" cy="17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3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1995</TotalTime>
  <Words>161</Words>
  <Application>Microsoft Office PowerPoint</Application>
  <PresentationFormat>Widescreen</PresentationFormat>
  <Paragraphs>47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EBS</vt:lpstr>
      <vt:lpstr>Introduction &amp; Problem Definition </vt:lpstr>
      <vt:lpstr>SDLC </vt:lpstr>
      <vt:lpstr>Project phases</vt:lpstr>
      <vt:lpstr>Project phases</vt:lpstr>
      <vt:lpstr>PowerPoint Presentation</vt:lpstr>
      <vt:lpstr>Used Technology, Tools and IDE’s</vt:lpstr>
      <vt:lpstr>Any question</vt:lpstr>
      <vt:lpstr>LIVE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</dc:title>
  <dc:creator>Matthew Badry</dc:creator>
  <cp:lastModifiedBy>BM</cp:lastModifiedBy>
  <cp:revision>66</cp:revision>
  <dcterms:created xsi:type="dcterms:W3CDTF">2024-05-11T10:37:03Z</dcterms:created>
  <dcterms:modified xsi:type="dcterms:W3CDTF">2024-05-14T09:46:39Z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