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B0ED6-BFCF-4A6F-974B-DA0CFF8A4AFD}" type="datetimeFigureOut">
              <a:rPr lang="tr-TR" smtClean="0"/>
              <a:t>6.02.2025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B4E3C-0044-40B2-81EC-02275269BDB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1811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9B4E3C-0044-40B2-81EC-02275269BDB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936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2A5C8-5BB7-03C4-27ED-2B4367EE4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BDC6A-078B-D83F-7282-B3C77EBF8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D7C5D-11AB-3E13-8129-C1A8F586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2C21-2421-423C-A8ED-844EB0A26202}" type="datetimeFigureOut">
              <a:rPr lang="tr-TR" smtClean="0"/>
              <a:t>6.02.2025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3736-73F6-192D-1BB4-31678CB4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9C7F-6697-A522-2DCF-49C331B0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2BF8-3507-4982-A79E-3839F97C40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432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3EA8-6F22-45F3-907E-0E2E0BDE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E979C-D487-CB5D-52AA-A5B2CC954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4825F-635B-B908-E4D7-6F9B6780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2C21-2421-423C-A8ED-844EB0A26202}" type="datetimeFigureOut">
              <a:rPr lang="tr-TR" smtClean="0"/>
              <a:t>6.02.2025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5655-1DD1-9127-544D-9560F231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8E2D6-9E64-6AE0-FD25-77AFA5C7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2BF8-3507-4982-A79E-3839F97C40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722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E7642-DD4F-5FD6-AA10-4E0B0A853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6BE83-A147-7364-FB19-69BC4DD99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8BB9E-BEDF-40A1-A1CA-CE615267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2C21-2421-423C-A8ED-844EB0A26202}" type="datetimeFigureOut">
              <a:rPr lang="tr-TR" smtClean="0"/>
              <a:t>6.02.2025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D2974-8C5D-592C-A6F7-4047A0CD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5E935-4CE9-843A-1B29-E62E7180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2BF8-3507-4982-A79E-3839F97C40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163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3DA40-38F4-06E4-7B06-4537AA24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74BF8-8D91-75A1-6F44-9E75E0D34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49BEA-081E-3787-5F33-FD347677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2C21-2421-423C-A8ED-844EB0A26202}" type="datetimeFigureOut">
              <a:rPr lang="tr-TR" smtClean="0"/>
              <a:t>6.02.2025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D6206-355E-14A9-F39B-0D66258D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3033F-F11B-D8E9-42F7-2177FA1D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2BF8-3507-4982-A79E-3839F97C40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69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90D2-E0D4-115F-C7DD-D99C6C36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0523C-A49C-6D93-1A93-6D096DFDF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2F717-CD2D-2D49-9406-7AF7BEC2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2C21-2421-423C-A8ED-844EB0A26202}" type="datetimeFigureOut">
              <a:rPr lang="tr-TR" smtClean="0"/>
              <a:t>6.02.2025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942E0-D082-FB89-7270-0646A55B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69CA3-7F1D-1B1B-1DC3-4871E41B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2BF8-3507-4982-A79E-3839F97C40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204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CAEE-56FC-7EE1-9F5B-68792478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6E03-4261-8ED7-38DE-01244778B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C855B-8120-DA1B-6C49-00C4CF481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49B3-7972-6021-838C-54B11AEF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2C21-2421-423C-A8ED-844EB0A26202}" type="datetimeFigureOut">
              <a:rPr lang="tr-TR" smtClean="0"/>
              <a:t>6.02.2025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4639C-67DE-11E0-FFEC-BA7E7718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6F80E-C49C-0494-AFAE-061CD543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2BF8-3507-4982-A79E-3839F97C40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094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D810-2828-3714-7219-23E035F5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18265-C906-7421-91AD-D7DF26E7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94337-B67C-14D6-44F6-5F4D6F7C6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C5C66-CE6D-7BC1-4908-C9DF5BF11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52F67-9000-4CD4-3B5C-D9AB08FD5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0301-F028-F396-C245-021531A9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2C21-2421-423C-A8ED-844EB0A26202}" type="datetimeFigureOut">
              <a:rPr lang="tr-TR" smtClean="0"/>
              <a:t>6.02.2025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77879-251F-6633-34F3-7181B604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F8101-3D43-E273-6C54-588ECFCB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2BF8-3507-4982-A79E-3839F97C40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336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1EEF-25BA-028B-1BFF-4EADEF28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2A06E-A8F8-F19D-CCCE-CBD6461C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2C21-2421-423C-A8ED-844EB0A26202}" type="datetimeFigureOut">
              <a:rPr lang="tr-TR" smtClean="0"/>
              <a:t>6.02.2025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3B49A-297B-58F4-5D03-41F01DC5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AD5EC-18AF-2E67-6710-598CCF6C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2BF8-3507-4982-A79E-3839F97C40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182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86A3F-D6A6-624E-5246-7E3E31C89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2C21-2421-423C-A8ED-844EB0A26202}" type="datetimeFigureOut">
              <a:rPr lang="tr-TR" smtClean="0"/>
              <a:t>6.02.2025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092E5-968D-962C-34CC-98DCEEED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91697-16B0-5427-BFC5-F7C06BE1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2BF8-3507-4982-A79E-3839F97C40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735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962A-4D15-A50D-F2A5-ECD5997A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1D06D-0048-FA70-4592-55382BEBB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C0EB1-7F7E-ED36-B6C2-73C189578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E538F-ADB2-3128-71B5-43AA5B74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2C21-2421-423C-A8ED-844EB0A26202}" type="datetimeFigureOut">
              <a:rPr lang="tr-TR" smtClean="0"/>
              <a:t>6.02.2025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BBC18-1396-AC92-EAB2-DEB98C87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2104C-C45C-1406-62C4-EC908909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2BF8-3507-4982-A79E-3839F97C40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648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E938-D296-B3AD-42F0-F3192F11F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77D8D-DFAE-D013-5E3F-2371BB937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E099B-11CD-8A13-1CCC-BB5A60834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FB7D6-A3D8-B270-400D-990C0E6D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72C21-2421-423C-A8ED-844EB0A26202}" type="datetimeFigureOut">
              <a:rPr lang="tr-TR" smtClean="0"/>
              <a:t>6.02.2025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C94A1-79C7-C612-E74A-C8E9AF027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49E40-FEBB-B4A9-9A22-CE69F8DC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2BF8-3507-4982-A79E-3839F97C40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606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49434-D5A1-9242-AD1C-8DDCF1A1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949B3-F5F7-90BD-7367-9218B5A16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EC91F-716A-7923-51D7-C050D47FC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72C21-2421-423C-A8ED-844EB0A26202}" type="datetimeFigureOut">
              <a:rPr lang="tr-TR" smtClean="0"/>
              <a:t>6.02.2025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24F2E-3A6E-3DA9-086C-B0A40B2DC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B909C-F847-581F-9B8A-ADA70613F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A2BF8-3507-4982-A79E-3839F97C400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33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363F43-A4CB-08E7-B3E7-B38850FFF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1213317"/>
            <a:ext cx="10153650" cy="1724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F1A558-B11E-F477-9C5D-DC00B9515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3379694"/>
            <a:ext cx="10123264" cy="21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61A64F-876B-6996-BD22-1C7091C68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471612"/>
            <a:ext cx="86868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1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C37425-869A-5977-637C-23757AE4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9855"/>
            <a:ext cx="12192000" cy="31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30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E1BE5E-BE6C-4CE3-BA3B-5152192AB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4" y="0"/>
            <a:ext cx="11830050" cy="5629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3BE7CC-A9EC-43C5-A2BE-C95DA70C9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702" y="3352523"/>
            <a:ext cx="32289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</Words>
  <Application>Microsoft Office PowerPoint</Application>
  <PresentationFormat>Widescreen</PresentationFormat>
  <Paragraphs>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Alper Ebiçoğlu</dc:creator>
  <cp:lastModifiedBy>Alper Ebiçoğlu</cp:lastModifiedBy>
  <cp:revision>2</cp:revision>
  <dcterms:created xsi:type="dcterms:W3CDTF">2025-02-05T12:09:20Z</dcterms:created>
  <dcterms:modified xsi:type="dcterms:W3CDTF">2025-02-06T00:15:14Z</dcterms:modified>
</cp:coreProperties>
</file>