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0ED6-BFCF-4A6F-974B-DA0CFF8A4AFD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4E3C-0044-40B2-81EC-02275269B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81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4E3C-0044-40B2-81EC-02275269BDB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3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A5C8-5BB7-03C4-27ED-2B4367EE4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DC6A-078B-D83F-7282-B3C77EBF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7C5D-11AB-3E13-8129-C1A8F58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3736-73F6-192D-1BB4-31678CB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9C7F-6697-A522-2DCF-49C331B0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32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EA8-6F22-45F3-907E-0E2E0BD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E979C-D487-CB5D-52AA-A5B2CC95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25F-635B-B908-E4D7-6F9B6780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5655-1DD1-9127-544D-9560F23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E2D6-9E64-6AE0-FD25-77AFA5C7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22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E7642-DD4F-5FD6-AA10-4E0B0A85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BE83-A147-7364-FB19-69BC4DD9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BB9E-BEDF-40A1-A1CA-CE615267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2974-8C5D-592C-A6F7-4047A0CD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E935-4CE9-843A-1B29-E62E7180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6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DA40-38F4-06E4-7B06-4537AA2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4BF8-8D91-75A1-6F44-9E75E0D3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9BEA-081E-3787-5F33-FD347677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6206-355E-14A9-F39B-0D66258D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033F-F11B-D8E9-42F7-2177FA1D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90D2-E0D4-115F-C7DD-D99C6C36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523C-A49C-6D93-1A93-6D096DFD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F717-CD2D-2D49-9406-7AF7BEC2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2E0-D082-FB89-7270-0646A55B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9CA3-7F1D-1B1B-1DC3-4871E41B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0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AEE-56FC-7EE1-9F5B-6879247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6E03-4261-8ED7-38DE-01244778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855B-8120-DA1B-6C49-00C4CF48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49B3-7972-6021-838C-54B11A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639C-67DE-11E0-FFEC-BA7E771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F80E-C49C-0494-AFAE-061CD543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9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D810-2828-3714-7219-23E035F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8265-C906-7421-91AD-D7DF26E7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94337-B67C-14D6-44F6-5F4D6F7C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C66-CE6D-7BC1-4908-C9DF5BF1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52F67-9000-4CD4-3B5C-D9AB08FD5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0301-F028-F396-C245-021531A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7879-251F-6633-34F3-7181B604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F8101-3D43-E273-6C54-588ECFC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3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EF-25BA-028B-1BFF-4EADEF28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2A06E-A8F8-F19D-CCCE-CBD6461C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B49A-297B-58F4-5D03-41F01DC5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D5EC-18AF-2E67-6710-598CCF6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8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6A3F-D6A6-624E-5246-7E3E31C8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92E5-968D-962C-34CC-98DCEEE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1697-16B0-5427-BFC5-F7C06BE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35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62A-4D15-A50D-F2A5-ECD5997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D06D-0048-FA70-4592-55382BEB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C0EB1-7F7E-ED36-B6C2-73C18957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538F-ADB2-3128-71B5-43AA5B74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BBC18-1396-AC92-EAB2-DEB98C87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104C-C45C-1406-62C4-EC908909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4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E938-D296-B3AD-42F0-F3192F11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77D8D-DFAE-D013-5E3F-2371BB937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E099B-11CD-8A13-1CCC-BB5A6083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B7D6-A3D8-B270-400D-990C0E6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94A1-79C7-C612-E74A-C8E9AF02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9E40-FEBB-B4A9-9A22-CE69F8DC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0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49434-D5A1-9242-AD1C-8DDCF1A1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49B3-F5F7-90BD-7367-9218B5A1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C91F-716A-7923-51D7-C050D47F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2C21-2421-423C-A8ED-844EB0A26202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4F2E-3A6E-3DA9-086C-B0A40B2DC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909C-F847-581F-9B8A-ADA70613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3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63F43-A4CB-08E7-B3E7-B38850FF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213317"/>
            <a:ext cx="1015365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1A558-B11E-F477-9C5D-DC00B951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379694"/>
            <a:ext cx="10123264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1A64F-876B-6996-BD22-1C7091C6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71612"/>
            <a:ext cx="8686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7425-869A-5977-637C-23757AE4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855"/>
            <a:ext cx="12192000" cy="31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Alper Ebiçoğlu</dc:creator>
  <cp:lastModifiedBy>Alper Ebiçoğlu</cp:lastModifiedBy>
  <cp:revision>1</cp:revision>
  <dcterms:created xsi:type="dcterms:W3CDTF">2025-02-05T12:09:20Z</dcterms:created>
  <dcterms:modified xsi:type="dcterms:W3CDTF">2025-02-05T18:21:04Z</dcterms:modified>
</cp:coreProperties>
</file>