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9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er Ebiçoğlu" initials="AE" lastIdx="1" clrIdx="0">
    <p:extLst>
      <p:ext uri="{19B8F6BF-5375-455C-9EA6-DF929625EA0E}">
        <p15:presenceInfo xmlns:p15="http://schemas.microsoft.com/office/powerpoint/2012/main" userId="6aaaec9fa86781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3"/>
    <a:srgbClr val="44013C"/>
    <a:srgbClr val="AE93AB"/>
    <a:srgbClr val="900139"/>
    <a:srgbClr val="D4C6D2"/>
    <a:srgbClr val="F5F5F5"/>
    <a:srgbClr val="CD93AA"/>
    <a:srgbClr val="B9A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64535" autoAdjust="0"/>
  </p:normalViewPr>
  <p:slideViewPr>
    <p:cSldViewPr snapToGrid="0" showGuides="1">
      <p:cViewPr>
        <p:scale>
          <a:sx n="61" d="100"/>
          <a:sy n="61" d="100"/>
        </p:scale>
        <p:origin x="1644" y="29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2T14:43:25.65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1E85F-EB52-48F1-9AE6-34703F55974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67CE0-A7AA-477D-BF60-AEDE7DA9A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</a:t>
            </a:r>
          </a:p>
          <a:p>
            <a:r>
              <a:rPr lang="en-US" dirty="0"/>
              <a:t>Good morning, good afternoon or good evening whatever the </a:t>
            </a:r>
            <a:r>
              <a:rPr lang="en-US" dirty="0" err="1"/>
              <a:t>timezone</a:t>
            </a:r>
            <a:r>
              <a:rPr lang="en-US" dirty="0"/>
              <a:t> you’re in…</a:t>
            </a:r>
          </a:p>
          <a:p>
            <a:r>
              <a:rPr lang="en-US" dirty="0"/>
              <a:t>I’m Alper, from the ABP development team,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I'm happy to have </a:t>
            </a:r>
            <a:r>
              <a:rPr lang="en-US" dirty="0" err="1"/>
              <a:t>Bunyamin</a:t>
            </a:r>
            <a:r>
              <a:rPr lang="en-US" dirty="0"/>
              <a:t> and </a:t>
            </a:r>
            <a:r>
              <a:rPr lang="en-US" dirty="0" err="1"/>
              <a:t>Enis</a:t>
            </a:r>
            <a:r>
              <a:rPr lang="en-US" dirty="0"/>
              <a:t> from the ABP Team.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today, we're here to talk about ABP’s new theme </a:t>
            </a:r>
            <a:r>
              <a:rPr lang="en-US" dirty="0" err="1"/>
              <a:t>LeptonX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got lots of positive attractions from the community for our past community talks and we’re planning to continue these series..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I’m excited to give some updates about the ABP Platform as well….</a:t>
            </a:r>
          </a:p>
          <a:p>
            <a:r>
              <a:rPr lang="en-US" dirty="0"/>
              <a:t>if you have specific topics on your mind for the next episodes, you can write your thoughts to the chat section.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We’re planning this session to make it for 1 hour and I hope you will enjoy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have some news about us and I have got community links for you..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ask questions in the chat, after this session,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 and taking the time to listen to us.</a:t>
            </a:r>
          </a:p>
          <a:p>
            <a:endParaRPr lang="en-US" dirty="0"/>
          </a:p>
          <a:p>
            <a:r>
              <a:rPr lang="en-US" dirty="0"/>
              <a:t>If you have questions we would like to answer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7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FEE0D-A13C-4850-BF07-51D3D3DC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BC99A72-71D1-460A-9488-609F4F425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4551B3-1826-47B4-9D8D-32996CD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52591-7BA0-4B68-B959-C65C26BC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DECF4-C98B-4D39-B784-D608BBD7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266451-D220-4291-8C04-11006C21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B8D915-3202-45E6-9D74-E03951DD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B19CB4-E6E4-483E-8F20-4D96338F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0A4BE6-3037-4DA0-8A0E-8F638A9E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E432C1-B52B-45EE-85C9-241A3DDC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60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965DBFB-EC00-454E-81A5-1A5A90524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E037D3-A4D9-4E4D-BFF6-B558184E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DEB9A4-DBBE-4CB0-9254-5664B7FA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5EF387-C14A-447A-8293-C19AA585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42E165-25BE-4EDD-87A8-280EF40D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7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D859A-80C0-4D1D-8D2C-718A3F7A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9E7A64-8B08-4D2B-88E6-2C2AE7EE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5F3F58-7988-4739-A5EC-78BA7F6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343755-220F-48AE-BA8E-C266B12D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2F7FDC-54DB-48C8-A386-99FED5BB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11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1F186-1105-4F1D-9425-096A0C55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B0BE3-63A3-43AE-AFD8-50F83F91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DC6A34-542B-403A-8D87-90FBED3F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4B025-CE95-4720-BEA0-A750735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8B862-0B7D-4D79-B328-CDD5DEB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514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F171CF-8E52-492C-B9A2-C52F2168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605554-E8D7-4C71-995F-A1EC07227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5FD7EB-18ED-4122-BC8B-E04B435C6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0B7C59-1900-4624-A314-189E0726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136C3F9-29B1-40AD-BA1A-12B862CF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CC63AB-988B-490B-AE45-2BEB0B27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5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F952F-C01F-41B4-B187-55BE94F0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E6CF6-3A05-4D4B-9DD1-C5C1CF6B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8C7F6-CBA4-4693-86F4-9ED6C09D2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42A378C-C211-4704-80BB-BFC22F2C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E02F241-9736-4D77-98E5-950016A3C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3E72CB9-BB13-42A4-82DF-60AC5718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07668BC-C33F-4F43-B05B-C8BAD81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C9A36C-ED92-4FA3-A42C-A491F322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9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F873D-78F7-4723-8696-7AB170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E4B1352-98B9-4C27-A6CA-721DE92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76F524-9789-4F4B-949C-13D24CF4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D9307F7-785A-4CDE-BB8D-C5EB00B5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C026813-DBC9-4F94-91F9-5B5E660D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1C0B6A7-C777-4622-858F-77D9EE6E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4C1B54A-C0A5-4C85-B654-93493DBA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3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4B0578-53F5-4D6B-948B-F75FF440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04BC2-76F5-446F-9F9A-2994AB49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394B5B-C402-485E-9880-C377CE83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23C6E7-FB63-4BEC-858C-60AB43E0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F6C888-2906-4304-9ABF-9CF8CDE7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F694C3-721B-4D8F-9A71-BD41DFA2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8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921C6-8100-49BB-A86B-95BDB49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C3B529-8C71-4FF9-86D6-B568307B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A5A31-A73D-4D3E-B89E-59D5FA100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E3960D-CDAA-4810-83E6-DCEB5F6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BD118C9-A1D8-4ED2-9B71-206B758D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7B00DF-ECC8-46A5-8666-884B3AB7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9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ED8EDBE-7420-404F-952A-8A45331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999CA7-FCF8-4BE5-9FAF-6881816E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241CFE-8140-474A-9402-6A27FE5ED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5BB2C-5B2D-4037-B839-55AA2FC69FC2}" type="datetimeFigureOut">
              <a:rPr lang="tr-TR" smtClean="0"/>
              <a:t>23.02.2022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B083D-8E72-42A4-9A7D-48D09685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D398B2-C0C8-47C6-AA68-8C002F39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0D52-335C-41E1-B98D-6AAB7BE88E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0E68DA-A67F-4697-854D-AE37C5BA5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686" y="1767997"/>
            <a:ext cx="10334625" cy="22034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cs typeface="Segoe UI Semibold" panose="020B0702040204020203" pitchFamily="34" charset="0"/>
              </a:rPr>
              <a:t>ABP Community Talks 2022.2</a:t>
            </a:r>
            <a:endParaRPr lang="tr-TR" sz="54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1326D8-2F87-4158-B9ED-60309BAD9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908549"/>
            <a:ext cx="9144000" cy="1084318"/>
          </a:xfrm>
        </p:spPr>
        <p:txBody>
          <a:bodyPr/>
          <a:lstStyle/>
          <a:p>
            <a:r>
              <a:rPr lang="en-US" dirty="0">
                <a:solidFill>
                  <a:srgbClr val="292D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Alper EBICOGLU</a:t>
            </a:r>
            <a:endParaRPr lang="tr-TR" dirty="0">
              <a:solidFill>
                <a:srgbClr val="292D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89D6A8F6-BF68-45B5-9C3B-FA9F87A2947F}"/>
              </a:ext>
            </a:extLst>
          </p:cNvPr>
          <p:cNvSpPr txBox="1">
            <a:spLocks/>
          </p:cNvSpPr>
          <p:nvPr/>
        </p:nvSpPr>
        <p:spPr>
          <a:xfrm>
            <a:off x="0" y="2895600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4013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Community news</a:t>
            </a:r>
            <a:endParaRPr lang="tr-TR" dirty="0">
              <a:solidFill>
                <a:srgbClr val="4401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1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>
            <a:extLst>
              <a:ext uri="{FF2B5EF4-FFF2-40B4-BE49-F238E27FC236}">
                <a16:creationId xmlns:a16="http://schemas.microsoft.com/office/drawing/2014/main" id="{13A759B9-D8B7-4159-8007-0477317A3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51052"/>
            <a:ext cx="12192000" cy="1066800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292D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Questions</a:t>
            </a:r>
            <a:br>
              <a:rPr lang="en-US" sz="4000" dirty="0">
                <a:solidFill>
                  <a:srgbClr val="292D3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dirty="0">
                <a:solidFill>
                  <a:srgbClr val="292D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Answers</a:t>
            </a:r>
            <a:endParaRPr lang="tr-TR" sz="4000" dirty="0">
              <a:solidFill>
                <a:srgbClr val="292D3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55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192</Words>
  <Application>Microsoft Office PowerPoint</Application>
  <PresentationFormat>Widescreen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Euclid Circular B</vt:lpstr>
      <vt:lpstr>Segoe UI</vt:lpstr>
      <vt:lpstr>Segoe UI Light</vt:lpstr>
      <vt:lpstr>Segoe UI Semibold</vt:lpstr>
      <vt:lpstr>Office Teması</vt:lpstr>
      <vt:lpstr>ABP Community Talks 2022.2</vt:lpstr>
      <vt:lpstr>PowerPoint Presentation</vt:lpstr>
      <vt:lpstr>Questions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ABP Community Talks #1</dc:title>
  <dc:creator>armağan ünlü</dc:creator>
  <cp:keywords>ABP</cp:keywords>
  <cp:lastModifiedBy>Alper Ebiçoğlu</cp:lastModifiedBy>
  <cp:revision>85</cp:revision>
  <dcterms:created xsi:type="dcterms:W3CDTF">2021-09-27T14:07:26Z</dcterms:created>
  <dcterms:modified xsi:type="dcterms:W3CDTF">2022-02-23T17:04:46Z</dcterms:modified>
</cp:coreProperties>
</file>