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1" r:id="rId4"/>
    <p:sldId id="281" r:id="rId5"/>
    <p:sldId id="280" r:id="rId6"/>
    <p:sldId id="27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Ebiçoğlu" initials="AE" lastIdx="1" clrIdx="0">
    <p:extLst>
      <p:ext uri="{19B8F6BF-5375-455C-9EA6-DF929625EA0E}">
        <p15:presenceInfo xmlns:p15="http://schemas.microsoft.com/office/powerpoint/2012/main" userId="6aaaec9fa8678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13C"/>
    <a:srgbClr val="3E9FCB"/>
    <a:srgbClr val="292D33"/>
    <a:srgbClr val="AE93AB"/>
    <a:srgbClr val="900139"/>
    <a:srgbClr val="D4C6D2"/>
    <a:srgbClr val="F5F5F5"/>
    <a:srgbClr val="CD93AA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61700" autoAdjust="0"/>
  </p:normalViewPr>
  <p:slideViewPr>
    <p:cSldViewPr snapToGrid="0" showGuides="1">
      <p:cViewPr varScale="1">
        <p:scale>
          <a:sx n="41" d="100"/>
          <a:sy n="41" d="100"/>
        </p:scale>
        <p:origin x="1195" y="2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1E85F-EB52-48F1-9AE6-34703F55974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7CE0-A7AA-477D-BF60-AEDE7DA9A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hello everyone!</a:t>
            </a:r>
          </a:p>
          <a:p>
            <a:r>
              <a:rPr lang="en-US" dirty="0"/>
              <a:t>Welcome to the ABP Community Talk number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Alper, from the ABP development team, </a:t>
            </a:r>
          </a:p>
          <a:p>
            <a:endParaRPr lang="en-US" dirty="0"/>
          </a:p>
          <a:p>
            <a:r>
              <a:rPr lang="en-US" dirty="0"/>
              <a:t>So happy seeing everyone checking-in from all over the world, it’s great, we have a global community.</a:t>
            </a:r>
          </a:p>
          <a:p>
            <a:r>
              <a:rPr lang="en-US" dirty="0"/>
              <a:t>And this time, we will focus on how to contribute to the ABP Framework…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planning this session to make it for 1 hour and I hope you will enjoy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the highlights of the today’s talk</a:t>
            </a:r>
          </a:p>
          <a:p>
            <a:r>
              <a:rPr lang="en-US" dirty="0"/>
              <a:t>Today we have Malik , Ismail and Hamza.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Ismail is one of the ABP contributors, he has made several contributions to the framework. So we’re hosting him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a good news!</a:t>
            </a:r>
          </a:p>
          <a:p>
            <a:r>
              <a:rPr lang="en-US" dirty="0"/>
              <a:t>We have reached to 8.000 stars on GitHub.</a:t>
            </a:r>
          </a:p>
          <a:p>
            <a:r>
              <a:rPr lang="en-US" dirty="0"/>
              <a:t>Why it’s important, because it’s a social signal for open source projects, acting as a feedback loop for project creators. </a:t>
            </a:r>
          </a:p>
          <a:p>
            <a:r>
              <a:rPr lang="en-US" dirty="0"/>
              <a:t>It creates motivation for the creators to continue working on the project initially.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thank you all for supporting us and make the community bigger.</a:t>
            </a:r>
          </a:p>
          <a:p>
            <a:r>
              <a:rPr lang="en-US" dirty="0"/>
              <a:t>And if you haven't given a star you can do it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seven hundred twenty six developers in the ABP discord channel right now</a:t>
            </a:r>
          </a:p>
          <a:p>
            <a:r>
              <a:rPr lang="en-US" dirty="0"/>
              <a:t>You can ask technical questions, share ideas, discuss ABP related topics and also find ABP developers to hire in this channel.</a:t>
            </a:r>
          </a:p>
          <a:p>
            <a:r>
              <a:rPr lang="en-US" sz="1200" dirty="0">
                <a:solidFill>
                  <a:srgbClr val="44013C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 join us at </a:t>
            </a:r>
            <a:r>
              <a:rPr lang="en-US" sz="1200" b="1" dirty="0">
                <a:solidFill>
                  <a:srgbClr val="44013C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community.abp.io/discord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RC.1 is here and there's tons of great features and optimizations.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have a very long list of closed issues in this version, both from the core team and the ABP community.</a:t>
            </a:r>
          </a:p>
          <a:p>
            <a:r>
              <a:rPr lang="en-US" dirty="0"/>
              <a:t>Thank you to all 29 developers involved in this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the stable version is planned to be published on the last day of this month.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</a:t>
            </a:r>
            <a:r>
              <a:rPr lang="en-US" dirty="0" err="1"/>
              <a:t>gonna</a:t>
            </a:r>
            <a:r>
              <a:rPr lang="en-US" dirty="0"/>
              <a:t> jump in to the RC blog post.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10.05.2022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bp.io/en/abp/5.3/Themes/LeptonXLite/angular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abp.io/en/abp/5.3/Themes/LeptonXLite/blaz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bp.io/en/abp/5.3/Themes/LeptonXLite/mvc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abpframework/abp/releas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5523"/>
            <a:ext cx="12192000" cy="30014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contribute to the </a:t>
            </a:r>
            <a:br>
              <a:rPr lang="en-US" dirty="0"/>
            </a:br>
            <a:r>
              <a:rPr lang="en-US" b="1" dirty="0">
                <a:solidFill>
                  <a:srgbClr val="3E9FCB"/>
                </a:solidFill>
              </a:rPr>
              <a:t>ABP Framework?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08549"/>
            <a:ext cx="12192000" cy="1084318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Alper EBİÇOĞLU</a:t>
            </a:r>
          </a:p>
          <a:p>
            <a:r>
              <a:rPr lang="en-US" dirty="0">
                <a:solidFill>
                  <a:srgbClr val="292D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alperebicoglu</a:t>
            </a:r>
            <a:endParaRPr lang="tr-TR" dirty="0">
              <a:solidFill>
                <a:srgbClr val="292D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B7E8-C0BF-4B2E-A4FE-4464376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80" y="5420450"/>
            <a:ext cx="298268" cy="2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249381" y="66501"/>
            <a:ext cx="11804735" cy="852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FFC5E4BD-6604-478E-9221-3C6C749160F1}"/>
              </a:ext>
            </a:extLst>
          </p:cNvPr>
          <p:cNvSpPr txBox="1">
            <a:spLocks/>
          </p:cNvSpPr>
          <p:nvPr/>
        </p:nvSpPr>
        <p:spPr>
          <a:xfrm>
            <a:off x="749300" y="893790"/>
            <a:ext cx="11061701" cy="544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8000" b="1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@Malik </a:t>
            </a:r>
            <a:r>
              <a:rPr lang="en-US" sz="8000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(ABP team member)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Why is the ABP community important?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What are the expectations from the ABP community? </a:t>
            </a:r>
          </a:p>
          <a:p>
            <a:pPr algn="l">
              <a:lnSpc>
                <a:spcPct val="100000"/>
              </a:lnSpc>
            </a:pPr>
            <a:endParaRPr lang="en-US" sz="8000" b="1" dirty="0"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8000" b="1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@Ismail </a:t>
            </a:r>
            <a:r>
              <a:rPr lang="en-US" sz="8000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(ABP Community member)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How he has contributed to the framework?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Showcase of his contributions to the ABP Framework </a:t>
            </a:r>
          </a:p>
          <a:p>
            <a:pPr algn="l">
              <a:lnSpc>
                <a:spcPct val="100000"/>
              </a:lnSpc>
            </a:pPr>
            <a:endParaRPr lang="en-US" sz="8000" dirty="0"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8000" b="1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@Hamza </a:t>
            </a:r>
            <a:r>
              <a:rPr lang="en-US" sz="8000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(ABP team member)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Forking, building solution, sending PRs and creating issues?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A quick contribution: Fixing a typo in the documentation.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Localizing framework, modules and startup templates to another language?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Translating ABP documents? 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How to share ABP related contents?</a:t>
            </a:r>
          </a:p>
          <a:p>
            <a:pPr algn="l">
              <a:lnSpc>
                <a:spcPct val="100000"/>
              </a:lnSpc>
            </a:pPr>
            <a:endParaRPr lang="en-US" sz="8000" dirty="0"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8000" b="1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 @Malik </a:t>
            </a:r>
            <a:r>
              <a:rPr lang="en-US" sz="8000" dirty="0">
                <a:solidFill>
                  <a:srgbClr val="44013C"/>
                </a:solidFill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(ABP team member)</a:t>
            </a:r>
            <a:endParaRPr lang="en-US" sz="8000" b="1" dirty="0">
              <a:solidFill>
                <a:srgbClr val="44013C"/>
              </a:solidFill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ABP on other platforms: </a:t>
            </a:r>
            <a:r>
              <a:rPr lang="en-US" sz="8000" dirty="0" err="1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StackOverflow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, GitHub issues/discussions, Discord</a:t>
            </a:r>
          </a:p>
          <a:p>
            <a:pPr algn="l">
              <a:lnSpc>
                <a:spcPct val="100000"/>
              </a:lnSpc>
            </a:pPr>
            <a:r>
              <a:rPr lang="en-US" sz="9600" dirty="0">
                <a:solidFill>
                  <a:srgbClr val="3E9FCB"/>
                </a:solidFill>
                <a:latin typeface="Webdings" panose="05030102010509060703" pitchFamily="18" charset="2"/>
              </a:rPr>
              <a:t>4</a:t>
            </a:r>
            <a:r>
              <a:rPr lang="en-US" sz="80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Discussing ABP-related topics.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1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423001" y="219919"/>
            <a:ext cx="11568371" cy="70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 stars matter! </a:t>
            </a:r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reaches 8K stars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4024F0E-4D99-4E90-8895-68483E159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81273"/>
              </p:ext>
            </p:extLst>
          </p:nvPr>
        </p:nvGraphicFramePr>
        <p:xfrm>
          <a:off x="423001" y="1054100"/>
          <a:ext cx="81280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5" imgW="19069200" imgH="11144160" progId="Paint.Picture">
                  <p:embed/>
                </p:oleObj>
              </mc:Choice>
              <mc:Fallback>
                <p:oleObj name="Bitmap Image" r:id="rId5" imgW="19069200" imgH="1114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001" y="1054100"/>
                        <a:ext cx="8128000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08AE7C-3A1D-4291-A82E-57234E62D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7" y="1054100"/>
            <a:ext cx="3742784" cy="380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A3280-D640-498B-9B9A-E7F2546D96E9}"/>
              </a:ext>
            </a:extLst>
          </p:cNvPr>
          <p:cNvSpPr txBox="1"/>
          <p:nvPr/>
        </p:nvSpPr>
        <p:spPr>
          <a:xfrm>
            <a:off x="1662194" y="3066102"/>
            <a:ext cx="6129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Euclid Circular B Medium" panose="020B0604000000000000" pitchFamily="34" charset="0"/>
                <a:ea typeface="Euclid Circular B Medium" panose="020B0604000000000000" pitchFamily="34" charset="0"/>
              </a:rPr>
              <a:t>https://github.com/abpframework/abp</a:t>
            </a:r>
          </a:p>
        </p:txBody>
      </p:sp>
    </p:spTree>
    <p:extLst>
      <p:ext uri="{BB962C8B-B14F-4D97-AF65-F5344CB8AC3E}">
        <p14:creationId xmlns:p14="http://schemas.microsoft.com/office/powerpoint/2010/main" val="11985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423001" y="219919"/>
            <a:ext cx="11568371" cy="70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Discord Channel is growing!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7F415-EA90-4475-B696-12FF41DA27F7}"/>
              </a:ext>
            </a:extLst>
          </p:cNvPr>
          <p:cNvSpPr txBox="1"/>
          <p:nvPr/>
        </p:nvSpPr>
        <p:spPr>
          <a:xfrm>
            <a:off x="0" y="92833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44013C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https://community.abp.io/discord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D90E258-4E7C-4821-BBE3-2738DBC01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58144"/>
              </p:ext>
            </p:extLst>
          </p:nvPr>
        </p:nvGraphicFramePr>
        <p:xfrm>
          <a:off x="3507622" y="1451556"/>
          <a:ext cx="5055192" cy="509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5" imgW="4324320" imgH="4362480" progId="Paint.Picture">
                  <p:embed/>
                </p:oleObj>
              </mc:Choice>
              <mc:Fallback>
                <p:oleObj name="Bitmap Image" r:id="rId5" imgW="4324320" imgH="4362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622" y="1451556"/>
                        <a:ext cx="5055192" cy="509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23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423001" y="219919"/>
            <a:ext cx="11568371" cy="70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ABP v5.3.0 first preview published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FA03-71A3-4E7B-BAB8-7676959F9A5E}"/>
              </a:ext>
            </a:extLst>
          </p:cNvPr>
          <p:cNvSpPr txBox="1"/>
          <p:nvPr/>
        </p:nvSpPr>
        <p:spPr>
          <a:xfrm>
            <a:off x="423001" y="1315415"/>
            <a:ext cx="105729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V5.3.0-rc.1 has been published.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https://github.com/abpframework/abp/releases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29 developers have been contributed to this version.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stable version will be published on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2022-05-31.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9422E-CE67-4489-87F5-B89EC9089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90" y="3589575"/>
            <a:ext cx="1002030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473E1-8B51-4D5F-A438-E68ABACC8835}"/>
              </a:ext>
            </a:extLst>
          </p:cNvPr>
          <p:cNvSpPr txBox="1"/>
          <p:nvPr/>
        </p:nvSpPr>
        <p:spPr>
          <a:xfrm>
            <a:off x="423001" y="5291228"/>
            <a:ext cx="1235004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LeptonX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>
                <a:latin typeface="Euclid Circular B" panose="020B0504000000000000" pitchFamily="34" charset="0"/>
                <a:ea typeface="Euclid Circular B" panose="020B0504000000000000" pitchFamily="34" charset="0"/>
              </a:rPr>
              <a:t>beta.1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published!  Installation document: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https://docs.abp.io/en/abp/5.3/Themes/LeptonXLite/mvc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https://docs.abp.io/en/abp/5.3/Themes/LeptonXLite/blazor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https://docs.abp.io/en/abp/5.3/Themes/LeptonXLite/angular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32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0" y="2144683"/>
            <a:ext cx="12192000" cy="1911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39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602</Words>
  <Application>Microsoft Office PowerPoint</Application>
  <PresentationFormat>Widescreen</PresentationFormat>
  <Paragraphs>65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Euclid Circular B</vt:lpstr>
      <vt:lpstr>Euclid Circular B Light</vt:lpstr>
      <vt:lpstr>Euclid Circular B Medium</vt:lpstr>
      <vt:lpstr>Segoe UI</vt:lpstr>
      <vt:lpstr>Segoe UI Light</vt:lpstr>
      <vt:lpstr>Segoe UI Semibold</vt:lpstr>
      <vt:lpstr>Webdings</vt:lpstr>
      <vt:lpstr>Office Teması</vt:lpstr>
      <vt:lpstr>Bitmap Image</vt:lpstr>
      <vt:lpstr>Paintbrush Picture</vt:lpstr>
      <vt:lpstr>How to contribute to the  ABP Framework?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ABP Community Talks #1</dc:title>
  <dc:creator>armağan ünlü</dc:creator>
  <cp:keywords>ABP</cp:keywords>
  <cp:lastModifiedBy>Alper Ebiçoğlu</cp:lastModifiedBy>
  <cp:revision>316</cp:revision>
  <dcterms:created xsi:type="dcterms:W3CDTF">2021-09-27T14:07:26Z</dcterms:created>
  <dcterms:modified xsi:type="dcterms:W3CDTF">2022-05-10T16:57:16Z</dcterms:modified>
</cp:coreProperties>
</file>