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82" r:id="rId3"/>
    <p:sldId id="283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Ebiçoğlu" initials="AE" lastIdx="2" clrIdx="0">
    <p:extLst>
      <p:ext uri="{19B8F6BF-5375-455C-9EA6-DF929625EA0E}">
        <p15:presenceInfo xmlns:p15="http://schemas.microsoft.com/office/powerpoint/2012/main" userId="6aaaec9fa86781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FCB"/>
    <a:srgbClr val="44013C"/>
    <a:srgbClr val="F7B548"/>
    <a:srgbClr val="6D6A66"/>
    <a:srgbClr val="33D5F9"/>
    <a:srgbClr val="292D33"/>
    <a:srgbClr val="AE93AB"/>
    <a:srgbClr val="900139"/>
    <a:srgbClr val="D4C6D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70270" autoAdjust="0"/>
  </p:normalViewPr>
  <p:slideViewPr>
    <p:cSldViewPr snapToGrid="0" showGuides="1">
      <p:cViewPr varScale="1">
        <p:scale>
          <a:sx n="80" d="100"/>
          <a:sy n="80" d="100"/>
        </p:scale>
        <p:origin x="165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1E85F-EB52-48F1-9AE6-34703F55974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7CE0-A7AA-477D-BF60-AEDE7DA9A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 will give some community news that has happened since our last community talk.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ABP version 6.0.1 stable has been released.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And also ABP 7 has been released with the .NET7 update.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There are bunch of performance improvements with .NET7 and Entity Framework Core 7.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It’s worth to update your project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Here’s my latest article about upgrading to the latest .NET 7.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in this article, I’m sharing my experiences and real world issues when updating our projects to .NET7.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ABP Chat module </a:t>
            </a:r>
            <a:r>
              <a:rPr lang="en-US" sz="4000" dirty="0"/>
              <a:t>implements real time messaging between users in your ABP application.</a:t>
            </a:r>
            <a:endParaRPr lang="en-US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As you know, chat module doesn’t come integrated out of the box.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You need to add it manually.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In this article, </a:t>
            </a:r>
            <a:r>
              <a:rPr lang="en-US" sz="4000" b="1" dirty="0"/>
              <a:t>Kirti Kulkarni</a:t>
            </a:r>
            <a:r>
              <a:rPr lang="en-US" sz="2800" dirty="0"/>
              <a:t> explains how you can integrate and enable the ABP chat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6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/>
              <a:t>Engincan</a:t>
            </a:r>
            <a:r>
              <a:rPr lang="en-US" sz="4000" dirty="0"/>
              <a:t> has a new article about .NET 7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/>
              <a:t>He’s </a:t>
            </a:r>
            <a:r>
              <a:rPr lang="en-US" sz="4000"/>
              <a:t>mentioning some interesting </a:t>
            </a:r>
            <a:r>
              <a:rPr lang="en-US" sz="4000" dirty="0"/>
              <a:t>features that are now available with the release of C# 11 and .NET 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Liming Ma wrote article about </a:t>
            </a:r>
            <a:r>
              <a:rPr lang="en-US" sz="2800" b="1" dirty="0"/>
              <a:t>The new EF Core interceptors</a:t>
            </a:r>
            <a:r>
              <a:rPr lang="en-US" sz="18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comes with </a:t>
            </a:r>
            <a:r>
              <a:rPr lang="en-US" sz="4000" dirty="0"/>
              <a:t>EF Core 7.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The new interceptors are intercepting; new entity creation and population of the entity, modifying the LINQ </a:t>
            </a:r>
            <a:r>
              <a:rPr lang="en-US" sz="4000"/>
              <a:t>expression tree, </a:t>
            </a:r>
            <a:r>
              <a:rPr lang="en-US" sz="5400"/>
              <a:t>optimistic concurrency handling and so on… </a:t>
            </a:r>
            <a:endParaRPr lang="en-US" sz="4000"/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In this article </a:t>
            </a:r>
            <a:r>
              <a:rPr lang="en-US" sz="5400" dirty="0" err="1"/>
              <a:t>Engincan</a:t>
            </a:r>
            <a:r>
              <a:rPr lang="en-US" sz="5400" dirty="0"/>
              <a:t> shows one of the new features that came with .NET 7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It’s called </a:t>
            </a:r>
            <a:r>
              <a:rPr lang="en-US" sz="5400" b="1" dirty="0"/>
              <a:t>JSON Transcoding</a:t>
            </a:r>
            <a:r>
              <a:rPr lang="en-US" sz="5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By using JSON Transcoding, we can expose our </a:t>
            </a:r>
            <a:r>
              <a:rPr lang="en-US" sz="4000" dirty="0" err="1"/>
              <a:t>gRPC</a:t>
            </a:r>
            <a:r>
              <a:rPr lang="en-US" sz="4000" dirty="0"/>
              <a:t> services and access them via HTTP call.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otnet.microsoft.com/en-us/download/dotnet/7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upgrade-your-existing-projects-to-.net7-nmx6vm9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integrating-and-enabling-the-chat-module-in-abp-commercial-vsci3ov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whats-new-with-.net-7-tlq2g43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the-new-ef-core-interceptors.-gzpm29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grpc-json-transcoding-16eai2z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9BD16E2D-1FA0-425A-8242-BB1D1004E11E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ABP 7 with .NET 7 support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7B704-B8D8-4462-A297-94A26D462AA9}"/>
              </a:ext>
            </a:extLst>
          </p:cNvPr>
          <p:cNvSpPr txBox="1"/>
          <p:nvPr/>
        </p:nvSpPr>
        <p:spPr>
          <a:xfrm>
            <a:off x="871699" y="1720840"/>
            <a:ext cx="53847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Microsoft released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.NET 7.0.0 </a:t>
            </a:r>
            <a:r>
              <a:rPr lang="en-US" sz="2400" b="1" dirty="0"/>
              <a:t>stable </a:t>
            </a:r>
            <a:r>
              <a:rPr lang="en-US" sz="2400" dirty="0"/>
              <a:t>version</a:t>
            </a:r>
          </a:p>
          <a:p>
            <a:r>
              <a:rPr lang="en-US" sz="2400" dirty="0">
                <a:hlinkClick r:id="rId4"/>
              </a:rPr>
              <a:t>https://dotnet.microsoft.com/en-us/download/dotnet/7.0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ABP 7 preview </a:t>
            </a:r>
          </a:p>
          <a:p>
            <a:r>
              <a:rPr lang="en-US" sz="2400" dirty="0"/>
              <a:t>with .NET7 support </a:t>
            </a:r>
          </a:p>
          <a:p>
            <a:r>
              <a:rPr lang="en-US" sz="2400" dirty="0"/>
              <a:t>has been released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D195B-3ED2-4AA0-A8A7-A30770867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76300"/>
            <a:ext cx="5962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BC4CA-E6FA-4A4D-AA85-E8B698EA6578}"/>
              </a:ext>
            </a:extLst>
          </p:cNvPr>
          <p:cNvSpPr txBox="1"/>
          <p:nvPr/>
        </p:nvSpPr>
        <p:spPr>
          <a:xfrm>
            <a:off x="0" y="5764587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https://community.abp.io/posts/upgrade-your-existing-projects-to-.net7-nmx6vm9m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2379F-24EC-4A69-A5C7-E114F80E0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1063527"/>
            <a:ext cx="7182491" cy="45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BC4CA-E6FA-4A4D-AA85-E8B698EA6578}"/>
              </a:ext>
            </a:extLst>
          </p:cNvPr>
          <p:cNvSpPr txBox="1"/>
          <p:nvPr/>
        </p:nvSpPr>
        <p:spPr>
          <a:xfrm>
            <a:off x="0" y="5764587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https://community.abp.io/posts/integrating-and-enabling-the-chat-module-in-abp-commercial-vsci3ov2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90AA3-2B6A-4C9A-AE8A-A1364EC82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528" y="872507"/>
            <a:ext cx="7714512" cy="46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7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BC4CA-E6FA-4A4D-AA85-E8B698EA6578}"/>
              </a:ext>
            </a:extLst>
          </p:cNvPr>
          <p:cNvSpPr txBox="1"/>
          <p:nvPr/>
        </p:nvSpPr>
        <p:spPr>
          <a:xfrm>
            <a:off x="0" y="5764587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https://community.abp.io/posts/whats-new-with-.net-7-tlq2g43w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A017-03CC-4702-8A89-DD4B1FC1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35" y="1013577"/>
            <a:ext cx="7384130" cy="45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BC4CA-E6FA-4A4D-AA85-E8B698EA6578}"/>
              </a:ext>
            </a:extLst>
          </p:cNvPr>
          <p:cNvSpPr txBox="1"/>
          <p:nvPr/>
        </p:nvSpPr>
        <p:spPr>
          <a:xfrm>
            <a:off x="0" y="5764587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https://community.abp.io/posts/the-new-ef-core-interceptors.-gzpm29hp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9677B-191D-41D5-B21E-8C4F64D52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177" y="1073071"/>
            <a:ext cx="7103645" cy="4420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BE5A82-8789-4D8D-952C-AA18B9F796BC}"/>
              </a:ext>
            </a:extLst>
          </p:cNvPr>
          <p:cNvSpPr/>
          <p:nvPr/>
        </p:nvSpPr>
        <p:spPr>
          <a:xfrm>
            <a:off x="2663543" y="1404614"/>
            <a:ext cx="68649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new EF Core Interceptors</a:t>
            </a:r>
          </a:p>
        </p:txBody>
      </p:sp>
    </p:spTree>
    <p:extLst>
      <p:ext uri="{BB962C8B-B14F-4D97-AF65-F5344CB8AC3E}">
        <p14:creationId xmlns:p14="http://schemas.microsoft.com/office/powerpoint/2010/main" val="29640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BC4CA-E6FA-4A4D-AA85-E8B698EA6578}"/>
              </a:ext>
            </a:extLst>
          </p:cNvPr>
          <p:cNvSpPr txBox="1"/>
          <p:nvPr/>
        </p:nvSpPr>
        <p:spPr>
          <a:xfrm>
            <a:off x="0" y="5764587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https://community.abp.io/posts/grpc-json-transcoding-16eai2zw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F056-FD6F-4D08-84A0-40730312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009" y="999372"/>
            <a:ext cx="6837981" cy="42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10859</TotalTime>
  <Words>383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ABP Community Talks #1</dc:title>
  <dc:creator>armağan ünlü</dc:creator>
  <cp:keywords>ABP</cp:keywords>
  <cp:lastModifiedBy>Alper Ebiçoğlu</cp:lastModifiedBy>
  <cp:revision>515</cp:revision>
  <dcterms:created xsi:type="dcterms:W3CDTF">2021-09-27T14:07:26Z</dcterms:created>
  <dcterms:modified xsi:type="dcterms:W3CDTF">2022-11-24T17:18:58Z</dcterms:modified>
</cp:coreProperties>
</file>