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64" r:id="rId3"/>
    <p:sldId id="260" r:id="rId4"/>
    <p:sldId id="259" r:id="rId5"/>
    <p:sldId id="261" r:id="rId6"/>
    <p:sldId id="265" r:id="rId7"/>
    <p:sldId id="263" r:id="rId8"/>
    <p:sldId id="262" r:id="rId9"/>
    <p:sldId id="267" r:id="rId10"/>
    <p:sldId id="268" r:id="rId11"/>
    <p:sldId id="269" r:id="rId12"/>
    <p:sldId id="270" r:id="rId13"/>
    <p:sldId id="271" r:id="rId14"/>
    <p:sldId id="279" r:id="rId15"/>
    <p:sldId id="272" r:id="rId16"/>
    <p:sldId id="274" r:id="rId17"/>
    <p:sldId id="275" r:id="rId18"/>
    <p:sldId id="278" r:id="rId19"/>
    <p:sldId id="276" r:id="rId20"/>
    <p:sldId id="277" r:id="rId21"/>
    <p:sldId id="281" r:id="rId22"/>
    <p:sldId id="280" r:id="rId2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047" autoAdjust="0"/>
  </p:normalViewPr>
  <p:slideViewPr>
    <p:cSldViewPr snapToGrid="0">
      <p:cViewPr varScale="1">
        <p:scale>
          <a:sx n="91" d="100"/>
          <a:sy n="91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per Ebiçoğlu" userId="6aaaec9fa86781ee" providerId="LiveId" clId="{15D8F43D-5557-475C-B875-453EA80C6EFB}"/>
    <pc:docChg chg="undo custSel addSld delSld modSld sldOrd">
      <pc:chgData name="Alper Ebiçoğlu" userId="6aaaec9fa86781ee" providerId="LiveId" clId="{15D8F43D-5557-475C-B875-453EA80C6EFB}" dt="2025-01-02T16:19:17.093" v="127" actId="22"/>
      <pc:docMkLst>
        <pc:docMk/>
      </pc:docMkLst>
      <pc:sldChg chg="del">
        <pc:chgData name="Alper Ebiçoğlu" userId="6aaaec9fa86781ee" providerId="LiveId" clId="{15D8F43D-5557-475C-B875-453EA80C6EFB}" dt="2025-01-02T16:18:49.149" v="125" actId="47"/>
        <pc:sldMkLst>
          <pc:docMk/>
          <pc:sldMk cId="2991827498" sldId="266"/>
        </pc:sldMkLst>
      </pc:sldChg>
      <pc:sldChg chg="modNotesTx">
        <pc:chgData name="Alper Ebiçoğlu" userId="6aaaec9fa86781ee" providerId="LiveId" clId="{15D8F43D-5557-475C-B875-453EA80C6EFB}" dt="2025-01-02T07:57:29.312" v="3" actId="6549"/>
        <pc:sldMkLst>
          <pc:docMk/>
          <pc:sldMk cId="1134377094" sldId="267"/>
        </pc:sldMkLst>
      </pc:sldChg>
      <pc:sldChg chg="addSp delSp modSp add mod modNotesTx">
        <pc:chgData name="Alper Ebiçoğlu" userId="6aaaec9fa86781ee" providerId="LiveId" clId="{15D8F43D-5557-475C-B875-453EA80C6EFB}" dt="2025-01-02T08:05:47.556" v="13"/>
        <pc:sldMkLst>
          <pc:docMk/>
          <pc:sldMk cId="1282520228" sldId="268"/>
        </pc:sldMkLst>
        <pc:spChg chg="mod">
          <ac:chgData name="Alper Ebiçoğlu" userId="6aaaec9fa86781ee" providerId="LiveId" clId="{15D8F43D-5557-475C-B875-453EA80C6EFB}" dt="2025-01-02T08:05:45.036" v="12"/>
          <ac:spMkLst>
            <pc:docMk/>
            <pc:sldMk cId="1282520228" sldId="268"/>
            <ac:spMk id="6" creationId="{FBDAE0DA-6E15-1CF7-C814-E9C4407170E3}"/>
          </ac:spMkLst>
        </pc:spChg>
        <pc:picChg chg="del">
          <ac:chgData name="Alper Ebiçoğlu" userId="6aaaec9fa86781ee" providerId="LiveId" clId="{15D8F43D-5557-475C-B875-453EA80C6EFB}" dt="2025-01-02T08:05:31.782" v="5" actId="478"/>
          <ac:picMkLst>
            <pc:docMk/>
            <pc:sldMk cId="1282520228" sldId="268"/>
            <ac:picMk id="3" creationId="{8481C40C-E7C6-BC04-D0DC-5F0FE88D71FA}"/>
          </ac:picMkLst>
        </pc:picChg>
        <pc:picChg chg="add mod">
          <ac:chgData name="Alper Ebiçoğlu" userId="6aaaec9fa86781ee" providerId="LiveId" clId="{15D8F43D-5557-475C-B875-453EA80C6EFB}" dt="2025-01-02T08:05:38.250" v="8" actId="1076"/>
          <ac:picMkLst>
            <pc:docMk/>
            <pc:sldMk cId="1282520228" sldId="268"/>
            <ac:picMk id="4" creationId="{D8172F03-DACC-5BDB-0827-05B136368B78}"/>
          </ac:picMkLst>
        </pc:picChg>
      </pc:sldChg>
      <pc:sldChg chg="addSp delSp modSp add mod ord modNotesTx">
        <pc:chgData name="Alper Ebiçoğlu" userId="6aaaec9fa86781ee" providerId="LiveId" clId="{15D8F43D-5557-475C-B875-453EA80C6EFB}" dt="2025-01-02T08:08:04.244" v="20"/>
        <pc:sldMkLst>
          <pc:docMk/>
          <pc:sldMk cId="488448087" sldId="269"/>
        </pc:sldMkLst>
        <pc:picChg chg="add mod">
          <ac:chgData name="Alper Ebiçoğlu" userId="6aaaec9fa86781ee" providerId="LiveId" clId="{15D8F43D-5557-475C-B875-453EA80C6EFB}" dt="2025-01-02T08:07:59.325" v="19" actId="1076"/>
          <ac:picMkLst>
            <pc:docMk/>
            <pc:sldMk cId="488448087" sldId="269"/>
            <ac:picMk id="3" creationId="{833F9776-FA8D-B07C-2CFB-542DCCAC6A6C}"/>
          </ac:picMkLst>
        </pc:picChg>
        <pc:picChg chg="del">
          <ac:chgData name="Alper Ebiçoğlu" userId="6aaaec9fa86781ee" providerId="LiveId" clId="{15D8F43D-5557-475C-B875-453EA80C6EFB}" dt="2025-01-02T08:07:55.804" v="17" actId="478"/>
          <ac:picMkLst>
            <pc:docMk/>
            <pc:sldMk cId="488448087" sldId="269"/>
            <ac:picMk id="4" creationId="{8741BFC0-5DCF-8075-4313-A0A190862CC7}"/>
          </ac:picMkLst>
        </pc:picChg>
      </pc:sldChg>
      <pc:sldChg chg="addSp delSp add mod modNotesTx">
        <pc:chgData name="Alper Ebiçoğlu" userId="6aaaec9fa86781ee" providerId="LiveId" clId="{15D8F43D-5557-475C-B875-453EA80C6EFB}" dt="2025-01-02T08:09:34.221" v="24"/>
        <pc:sldMkLst>
          <pc:docMk/>
          <pc:sldMk cId="465964152" sldId="270"/>
        </pc:sldMkLst>
        <pc:picChg chg="del">
          <ac:chgData name="Alper Ebiçoğlu" userId="6aaaec9fa86781ee" providerId="LiveId" clId="{15D8F43D-5557-475C-B875-453EA80C6EFB}" dt="2025-01-02T08:09:28.256" v="22" actId="478"/>
          <ac:picMkLst>
            <pc:docMk/>
            <pc:sldMk cId="465964152" sldId="270"/>
            <ac:picMk id="3" creationId="{2F347421-0EE9-D754-8ABF-3CBFB1C5F98A}"/>
          </ac:picMkLst>
        </pc:picChg>
        <pc:picChg chg="add">
          <ac:chgData name="Alper Ebiçoğlu" userId="6aaaec9fa86781ee" providerId="LiveId" clId="{15D8F43D-5557-475C-B875-453EA80C6EFB}" dt="2025-01-02T08:09:29.004" v="23" actId="22"/>
          <ac:picMkLst>
            <pc:docMk/>
            <pc:sldMk cId="465964152" sldId="270"/>
            <ac:picMk id="4" creationId="{5F739777-2BA5-D0DE-754C-3198D567F0B3}"/>
          </ac:picMkLst>
        </pc:picChg>
      </pc:sldChg>
      <pc:sldChg chg="addSp delSp add mod modNotesTx">
        <pc:chgData name="Alper Ebiçoğlu" userId="6aaaec9fa86781ee" providerId="LiveId" clId="{15D8F43D-5557-475C-B875-453EA80C6EFB}" dt="2025-01-02T16:19:17.093" v="127" actId="22"/>
        <pc:sldMkLst>
          <pc:docMk/>
          <pc:sldMk cId="2374403616" sldId="271"/>
        </pc:sldMkLst>
        <pc:picChg chg="add del">
          <ac:chgData name="Alper Ebiçoğlu" userId="6aaaec9fa86781ee" providerId="LiveId" clId="{15D8F43D-5557-475C-B875-453EA80C6EFB}" dt="2025-01-02T16:19:16.725" v="126" actId="478"/>
          <ac:picMkLst>
            <pc:docMk/>
            <pc:sldMk cId="2374403616" sldId="271"/>
            <ac:picMk id="3" creationId="{A2E2915C-1A8A-71E3-86DF-7B138C2C4806}"/>
          </ac:picMkLst>
        </pc:picChg>
        <pc:picChg chg="del">
          <ac:chgData name="Alper Ebiçoğlu" userId="6aaaec9fa86781ee" providerId="LiveId" clId="{15D8F43D-5557-475C-B875-453EA80C6EFB}" dt="2025-01-02T08:09:58.249" v="26" actId="478"/>
          <ac:picMkLst>
            <pc:docMk/>
            <pc:sldMk cId="2374403616" sldId="271"/>
            <ac:picMk id="4" creationId="{F256E3DF-CEC6-BDE6-B60F-509EFEA5EE19}"/>
          </ac:picMkLst>
        </pc:picChg>
        <pc:picChg chg="add">
          <ac:chgData name="Alper Ebiçoğlu" userId="6aaaec9fa86781ee" providerId="LiveId" clId="{15D8F43D-5557-475C-B875-453EA80C6EFB}" dt="2025-01-02T16:19:17.093" v="127" actId="22"/>
          <ac:picMkLst>
            <pc:docMk/>
            <pc:sldMk cId="2374403616" sldId="271"/>
            <ac:picMk id="6" creationId="{137E3E2A-2360-B0FB-F67E-1A2E3DAD983F}"/>
          </ac:picMkLst>
        </pc:picChg>
      </pc:sldChg>
      <pc:sldChg chg="addSp delSp add mod modNotesTx">
        <pc:chgData name="Alper Ebiçoğlu" userId="6aaaec9fa86781ee" providerId="LiveId" clId="{15D8F43D-5557-475C-B875-453EA80C6EFB}" dt="2025-01-02T08:10:41.451" v="32"/>
        <pc:sldMkLst>
          <pc:docMk/>
          <pc:sldMk cId="577337179" sldId="272"/>
        </pc:sldMkLst>
        <pc:picChg chg="del">
          <ac:chgData name="Alper Ebiçoğlu" userId="6aaaec9fa86781ee" providerId="LiveId" clId="{15D8F43D-5557-475C-B875-453EA80C6EFB}" dt="2025-01-02T08:10:36.094" v="30" actId="478"/>
          <ac:picMkLst>
            <pc:docMk/>
            <pc:sldMk cId="577337179" sldId="272"/>
            <ac:picMk id="3" creationId="{7346AA6D-27A5-3C31-A4F6-82837C2DE533}"/>
          </ac:picMkLst>
        </pc:picChg>
        <pc:picChg chg="add">
          <ac:chgData name="Alper Ebiçoğlu" userId="6aaaec9fa86781ee" providerId="LiveId" clId="{15D8F43D-5557-475C-B875-453EA80C6EFB}" dt="2025-01-02T08:10:36.369" v="31" actId="22"/>
          <ac:picMkLst>
            <pc:docMk/>
            <pc:sldMk cId="577337179" sldId="272"/>
            <ac:picMk id="4" creationId="{89382E18-EB44-3D70-DAA6-E79138F6C1C1}"/>
          </ac:picMkLst>
        </pc:picChg>
      </pc:sldChg>
      <pc:sldChg chg="addSp delSp add del mod modNotesTx">
        <pc:chgData name="Alper Ebiçoğlu" userId="6aaaec9fa86781ee" providerId="LiveId" clId="{15D8F43D-5557-475C-B875-453EA80C6EFB}" dt="2025-01-02T16:18:49.149" v="125" actId="47"/>
        <pc:sldMkLst>
          <pc:docMk/>
          <pc:sldMk cId="511208947" sldId="273"/>
        </pc:sldMkLst>
        <pc:picChg chg="add">
          <ac:chgData name="Alper Ebiçoğlu" userId="6aaaec9fa86781ee" providerId="LiveId" clId="{15D8F43D-5557-475C-B875-453EA80C6EFB}" dt="2025-01-02T08:10:56.847" v="35" actId="22"/>
          <ac:picMkLst>
            <pc:docMk/>
            <pc:sldMk cId="511208947" sldId="273"/>
            <ac:picMk id="3" creationId="{EE9024D8-2994-7ABA-2E2A-4DD5FE5C3A94}"/>
          </ac:picMkLst>
        </pc:picChg>
        <pc:picChg chg="del">
          <ac:chgData name="Alper Ebiçoğlu" userId="6aaaec9fa86781ee" providerId="LiveId" clId="{15D8F43D-5557-475C-B875-453EA80C6EFB}" dt="2025-01-02T08:10:56.568" v="34" actId="478"/>
          <ac:picMkLst>
            <pc:docMk/>
            <pc:sldMk cId="511208947" sldId="273"/>
            <ac:picMk id="4" creationId="{A6DCA7E9-69C2-9A39-2535-D3B81E95CAA5}"/>
          </ac:picMkLst>
        </pc:picChg>
      </pc:sldChg>
      <pc:sldChg chg="addSp delSp add mod modNotesTx">
        <pc:chgData name="Alper Ebiçoğlu" userId="6aaaec9fa86781ee" providerId="LiveId" clId="{15D8F43D-5557-475C-B875-453EA80C6EFB}" dt="2025-01-02T08:11:45.059" v="40"/>
        <pc:sldMkLst>
          <pc:docMk/>
          <pc:sldMk cId="3846534602" sldId="274"/>
        </pc:sldMkLst>
        <pc:picChg chg="del">
          <ac:chgData name="Alper Ebiçoğlu" userId="6aaaec9fa86781ee" providerId="LiveId" clId="{15D8F43D-5557-475C-B875-453EA80C6EFB}" dt="2025-01-02T08:11:38.328" v="38" actId="478"/>
          <ac:picMkLst>
            <pc:docMk/>
            <pc:sldMk cId="3846534602" sldId="274"/>
            <ac:picMk id="3" creationId="{4E9AA9DF-ECE0-34A6-E54C-039F35A857DE}"/>
          </ac:picMkLst>
        </pc:picChg>
        <pc:picChg chg="add">
          <ac:chgData name="Alper Ebiçoğlu" userId="6aaaec9fa86781ee" providerId="LiveId" clId="{15D8F43D-5557-475C-B875-453EA80C6EFB}" dt="2025-01-02T08:11:38.559" v="39" actId="22"/>
          <ac:picMkLst>
            <pc:docMk/>
            <pc:sldMk cId="3846534602" sldId="274"/>
            <ac:picMk id="4" creationId="{EBA12FF8-6651-6223-BA11-ADE824F9A8F1}"/>
          </ac:picMkLst>
        </pc:picChg>
      </pc:sldChg>
      <pc:sldChg chg="addSp delSp add mod modNotesTx">
        <pc:chgData name="Alper Ebiçoğlu" userId="6aaaec9fa86781ee" providerId="LiveId" clId="{15D8F43D-5557-475C-B875-453EA80C6EFB}" dt="2025-01-02T08:13:47.257" v="44"/>
        <pc:sldMkLst>
          <pc:docMk/>
          <pc:sldMk cId="3301110113" sldId="275"/>
        </pc:sldMkLst>
        <pc:picChg chg="add">
          <ac:chgData name="Alper Ebiçoğlu" userId="6aaaec9fa86781ee" providerId="LiveId" clId="{15D8F43D-5557-475C-B875-453EA80C6EFB}" dt="2025-01-02T08:13:43.121" v="43" actId="22"/>
          <ac:picMkLst>
            <pc:docMk/>
            <pc:sldMk cId="3301110113" sldId="275"/>
            <ac:picMk id="3" creationId="{0FAE6E4F-0D98-F482-75D0-635F9D4708E6}"/>
          </ac:picMkLst>
        </pc:picChg>
        <pc:picChg chg="del">
          <ac:chgData name="Alper Ebiçoğlu" userId="6aaaec9fa86781ee" providerId="LiveId" clId="{15D8F43D-5557-475C-B875-453EA80C6EFB}" dt="2025-01-02T08:13:42.957" v="42" actId="478"/>
          <ac:picMkLst>
            <pc:docMk/>
            <pc:sldMk cId="3301110113" sldId="275"/>
            <ac:picMk id="4" creationId="{05C1E795-21A3-7884-6442-D57DCB005B71}"/>
          </ac:picMkLst>
        </pc:picChg>
      </pc:sldChg>
      <pc:sldChg chg="addSp delSp add mod modNotesTx">
        <pc:chgData name="Alper Ebiçoğlu" userId="6aaaec9fa86781ee" providerId="LiveId" clId="{15D8F43D-5557-475C-B875-453EA80C6EFB}" dt="2025-01-02T08:14:37.050" v="48"/>
        <pc:sldMkLst>
          <pc:docMk/>
          <pc:sldMk cId="2443137136" sldId="276"/>
        </pc:sldMkLst>
        <pc:picChg chg="del">
          <ac:chgData name="Alper Ebiçoğlu" userId="6aaaec9fa86781ee" providerId="LiveId" clId="{15D8F43D-5557-475C-B875-453EA80C6EFB}" dt="2025-01-02T08:14:22.648" v="46" actId="478"/>
          <ac:picMkLst>
            <pc:docMk/>
            <pc:sldMk cId="2443137136" sldId="276"/>
            <ac:picMk id="3" creationId="{847B30F8-6375-6AAF-C72D-E31020873448}"/>
          </ac:picMkLst>
        </pc:picChg>
        <pc:picChg chg="add">
          <ac:chgData name="Alper Ebiçoğlu" userId="6aaaec9fa86781ee" providerId="LiveId" clId="{15D8F43D-5557-475C-B875-453EA80C6EFB}" dt="2025-01-02T08:14:22.809" v="47" actId="22"/>
          <ac:picMkLst>
            <pc:docMk/>
            <pc:sldMk cId="2443137136" sldId="276"/>
            <ac:picMk id="4" creationId="{9790C2D6-B3BA-F576-C36E-C5317F0A3CB8}"/>
          </ac:picMkLst>
        </pc:picChg>
      </pc:sldChg>
      <pc:sldChg chg="addSp delSp modSp add mod modNotesTx">
        <pc:chgData name="Alper Ebiçoğlu" userId="6aaaec9fa86781ee" providerId="LiveId" clId="{15D8F43D-5557-475C-B875-453EA80C6EFB}" dt="2025-01-02T08:19:07.830" v="83" actId="1076"/>
        <pc:sldMkLst>
          <pc:docMk/>
          <pc:sldMk cId="365226142" sldId="277"/>
        </pc:sldMkLst>
        <pc:picChg chg="add mod">
          <ac:chgData name="Alper Ebiçoğlu" userId="6aaaec9fa86781ee" providerId="LiveId" clId="{15D8F43D-5557-475C-B875-453EA80C6EFB}" dt="2025-01-02T08:17:45.389" v="67" actId="1076"/>
          <ac:picMkLst>
            <pc:docMk/>
            <pc:sldMk cId="365226142" sldId="277"/>
            <ac:picMk id="3" creationId="{C3485761-6E00-950B-46E8-28ABAABAB03C}"/>
          </ac:picMkLst>
        </pc:picChg>
        <pc:picChg chg="del">
          <ac:chgData name="Alper Ebiçoğlu" userId="6aaaec9fa86781ee" providerId="LiveId" clId="{15D8F43D-5557-475C-B875-453EA80C6EFB}" dt="2025-01-02T08:15:47.719" v="50" actId="478"/>
          <ac:picMkLst>
            <pc:docMk/>
            <pc:sldMk cId="365226142" sldId="277"/>
            <ac:picMk id="4" creationId="{FB37B0FD-2514-C66A-7B4E-D77A3E6E7772}"/>
          </ac:picMkLst>
        </pc:picChg>
        <pc:picChg chg="add mod modCrop">
          <ac:chgData name="Alper Ebiçoğlu" userId="6aaaec9fa86781ee" providerId="LiveId" clId="{15D8F43D-5557-475C-B875-453EA80C6EFB}" dt="2025-01-02T08:19:07.830" v="83" actId="1076"/>
          <ac:picMkLst>
            <pc:docMk/>
            <pc:sldMk cId="365226142" sldId="277"/>
            <ac:picMk id="6" creationId="{95ED8833-2248-0C71-E3C9-3DF69DD8F341}"/>
          </ac:picMkLst>
        </pc:picChg>
        <pc:picChg chg="add mod">
          <ac:chgData name="Alper Ebiçoğlu" userId="6aaaec9fa86781ee" providerId="LiveId" clId="{15D8F43D-5557-475C-B875-453EA80C6EFB}" dt="2025-01-02T08:18:46.177" v="76" actId="1076"/>
          <ac:picMkLst>
            <pc:docMk/>
            <pc:sldMk cId="365226142" sldId="277"/>
            <ac:picMk id="8" creationId="{FF5B870A-ACB1-2477-03F0-3A24F0C9E405}"/>
          </ac:picMkLst>
        </pc:picChg>
        <pc:picChg chg="add mod">
          <ac:chgData name="Alper Ebiçoğlu" userId="6aaaec9fa86781ee" providerId="LiveId" clId="{15D8F43D-5557-475C-B875-453EA80C6EFB}" dt="2025-01-02T08:18:40.507" v="74" actId="732"/>
          <ac:picMkLst>
            <pc:docMk/>
            <pc:sldMk cId="365226142" sldId="277"/>
            <ac:picMk id="1026" creationId="{DB22C597-7D3A-CE95-3751-F3070AB6BBB6}"/>
          </ac:picMkLst>
        </pc:picChg>
        <pc:picChg chg="add">
          <ac:chgData name="Alper Ebiçoğlu" userId="6aaaec9fa86781ee" providerId="LiveId" clId="{15D8F43D-5557-475C-B875-453EA80C6EFB}" dt="2025-01-02T08:17:12.013" v="60"/>
          <ac:picMkLst>
            <pc:docMk/>
            <pc:sldMk cId="365226142" sldId="277"/>
            <ac:picMk id="1028" creationId="{254A0078-BA97-C73D-22AF-3AAACF495193}"/>
          </ac:picMkLst>
        </pc:picChg>
        <pc:picChg chg="add mod">
          <ac:chgData name="Alper Ebiçoğlu" userId="6aaaec9fa86781ee" providerId="LiveId" clId="{15D8F43D-5557-475C-B875-453EA80C6EFB}" dt="2025-01-02T08:19:05.691" v="82" actId="1076"/>
          <ac:picMkLst>
            <pc:docMk/>
            <pc:sldMk cId="365226142" sldId="277"/>
            <ac:picMk id="1030" creationId="{79AAA948-4BDB-4843-723A-6B99E60DE28E}"/>
          </ac:picMkLst>
        </pc:picChg>
      </pc:sldChg>
      <pc:sldChg chg="addSp delSp add mod modNotesTx">
        <pc:chgData name="Alper Ebiçoğlu" userId="6aaaec9fa86781ee" providerId="LiveId" clId="{15D8F43D-5557-475C-B875-453EA80C6EFB}" dt="2025-01-02T08:20:29.983" v="89"/>
        <pc:sldMkLst>
          <pc:docMk/>
          <pc:sldMk cId="1816823668" sldId="278"/>
        </pc:sldMkLst>
        <pc:picChg chg="del">
          <ac:chgData name="Alper Ebiçoğlu" userId="6aaaec9fa86781ee" providerId="LiveId" clId="{15D8F43D-5557-475C-B875-453EA80C6EFB}" dt="2025-01-02T08:19:55.780" v="85" actId="478"/>
          <ac:picMkLst>
            <pc:docMk/>
            <pc:sldMk cId="1816823668" sldId="278"/>
            <ac:picMk id="3" creationId="{07492CF2-C101-9CAF-F076-777C41ECA6A6}"/>
          </ac:picMkLst>
        </pc:picChg>
        <pc:picChg chg="add del">
          <ac:chgData name="Alper Ebiçoğlu" userId="6aaaec9fa86781ee" providerId="LiveId" clId="{15D8F43D-5557-475C-B875-453EA80C6EFB}" dt="2025-01-02T08:19:59.719" v="87" actId="22"/>
          <ac:picMkLst>
            <pc:docMk/>
            <pc:sldMk cId="1816823668" sldId="278"/>
            <ac:picMk id="4" creationId="{2C7947DC-401D-BF2B-3443-C04139046FD4}"/>
          </ac:picMkLst>
        </pc:picChg>
        <pc:picChg chg="add">
          <ac:chgData name="Alper Ebiçoğlu" userId="6aaaec9fa86781ee" providerId="LiveId" clId="{15D8F43D-5557-475C-B875-453EA80C6EFB}" dt="2025-01-02T08:20:23.192" v="88" actId="22"/>
          <ac:picMkLst>
            <pc:docMk/>
            <pc:sldMk cId="1816823668" sldId="278"/>
            <ac:picMk id="6" creationId="{24766587-806B-BE47-6F6E-E09D37C0C21A}"/>
          </ac:picMkLst>
        </pc:picChg>
      </pc:sldChg>
      <pc:sldChg chg="addSp delSp add mod modNotesTx">
        <pc:chgData name="Alper Ebiçoğlu" userId="6aaaec9fa86781ee" providerId="LiveId" clId="{15D8F43D-5557-475C-B875-453EA80C6EFB}" dt="2025-01-02T08:21:39.912" v="93"/>
        <pc:sldMkLst>
          <pc:docMk/>
          <pc:sldMk cId="2291843855" sldId="279"/>
        </pc:sldMkLst>
        <pc:picChg chg="del">
          <ac:chgData name="Alper Ebiçoğlu" userId="6aaaec9fa86781ee" providerId="LiveId" clId="{15D8F43D-5557-475C-B875-453EA80C6EFB}" dt="2025-01-02T08:21:30.707" v="91" actId="478"/>
          <ac:picMkLst>
            <pc:docMk/>
            <pc:sldMk cId="2291843855" sldId="279"/>
            <ac:picMk id="3" creationId="{ECB99212-FCDC-C504-C2C5-DF420E3BF396}"/>
          </ac:picMkLst>
        </pc:picChg>
        <pc:picChg chg="add">
          <ac:chgData name="Alper Ebiçoğlu" userId="6aaaec9fa86781ee" providerId="LiveId" clId="{15D8F43D-5557-475C-B875-453EA80C6EFB}" dt="2025-01-02T08:21:31.163" v="92" actId="22"/>
          <ac:picMkLst>
            <pc:docMk/>
            <pc:sldMk cId="2291843855" sldId="279"/>
            <ac:picMk id="4" creationId="{FC9E4A6C-3462-05F4-A9F5-B65F7BC63D1C}"/>
          </ac:picMkLst>
        </pc:picChg>
      </pc:sldChg>
      <pc:sldChg chg="addSp delSp add mod modNotesTx">
        <pc:chgData name="Alper Ebiçoğlu" userId="6aaaec9fa86781ee" providerId="LiveId" clId="{15D8F43D-5557-475C-B875-453EA80C6EFB}" dt="2025-01-02T08:22:37.423" v="101"/>
        <pc:sldMkLst>
          <pc:docMk/>
          <pc:sldMk cId="4189845003" sldId="280"/>
        </pc:sldMkLst>
        <pc:picChg chg="del">
          <ac:chgData name="Alper Ebiçoğlu" userId="6aaaec9fa86781ee" providerId="LiveId" clId="{15D8F43D-5557-475C-B875-453EA80C6EFB}" dt="2025-01-02T08:22:26.868" v="95" actId="478"/>
          <ac:picMkLst>
            <pc:docMk/>
            <pc:sldMk cId="4189845003" sldId="280"/>
            <ac:picMk id="3" creationId="{2CB596FA-ED44-ADD7-233E-2AEF3B43BC9C}"/>
          </ac:picMkLst>
        </pc:picChg>
        <pc:picChg chg="add">
          <ac:chgData name="Alper Ebiçoğlu" userId="6aaaec9fa86781ee" providerId="LiveId" clId="{15D8F43D-5557-475C-B875-453EA80C6EFB}" dt="2025-01-02T08:22:29.596" v="100" actId="22"/>
          <ac:picMkLst>
            <pc:docMk/>
            <pc:sldMk cId="4189845003" sldId="280"/>
            <ac:picMk id="4" creationId="{B9EDBDFF-9DA6-8B02-E4BA-BF3ED21C4391}"/>
          </ac:picMkLst>
        </pc:picChg>
        <pc:picChg chg="del">
          <ac:chgData name="Alper Ebiçoğlu" userId="6aaaec9fa86781ee" providerId="LiveId" clId="{15D8F43D-5557-475C-B875-453EA80C6EFB}" dt="2025-01-02T08:22:28.195" v="98" actId="478"/>
          <ac:picMkLst>
            <pc:docMk/>
            <pc:sldMk cId="4189845003" sldId="280"/>
            <ac:picMk id="6" creationId="{34A7E044-44F3-C258-4560-31A7689676E2}"/>
          </ac:picMkLst>
        </pc:picChg>
        <pc:picChg chg="del">
          <ac:chgData name="Alper Ebiçoğlu" userId="6aaaec9fa86781ee" providerId="LiveId" clId="{15D8F43D-5557-475C-B875-453EA80C6EFB}" dt="2025-01-02T08:22:27.331" v="96" actId="478"/>
          <ac:picMkLst>
            <pc:docMk/>
            <pc:sldMk cId="4189845003" sldId="280"/>
            <ac:picMk id="8" creationId="{AA892754-6CFD-0829-664A-D969D75F0F80}"/>
          </ac:picMkLst>
        </pc:picChg>
        <pc:picChg chg="del">
          <ac:chgData name="Alper Ebiçoğlu" userId="6aaaec9fa86781ee" providerId="LiveId" clId="{15D8F43D-5557-475C-B875-453EA80C6EFB}" dt="2025-01-02T08:22:27.768" v="97" actId="478"/>
          <ac:picMkLst>
            <pc:docMk/>
            <pc:sldMk cId="4189845003" sldId="280"/>
            <ac:picMk id="1026" creationId="{A33D117F-4C4F-F649-368C-C314BFC39B79}"/>
          </ac:picMkLst>
        </pc:picChg>
        <pc:picChg chg="del">
          <ac:chgData name="Alper Ebiçoğlu" userId="6aaaec9fa86781ee" providerId="LiveId" clId="{15D8F43D-5557-475C-B875-453EA80C6EFB}" dt="2025-01-02T08:22:28.668" v="99" actId="478"/>
          <ac:picMkLst>
            <pc:docMk/>
            <pc:sldMk cId="4189845003" sldId="280"/>
            <ac:picMk id="1030" creationId="{37E3FF12-C4B2-5F5F-5A33-6BF251C9F00D}"/>
          </ac:picMkLst>
        </pc:picChg>
      </pc:sldChg>
      <pc:sldChg chg="addSp delSp modSp add mod modNotesTx">
        <pc:chgData name="Alper Ebiçoğlu" userId="6aaaec9fa86781ee" providerId="LiveId" clId="{15D8F43D-5557-475C-B875-453EA80C6EFB}" dt="2025-01-02T08:24:16.122" v="117" actId="1076"/>
        <pc:sldMkLst>
          <pc:docMk/>
          <pc:sldMk cId="2097601044" sldId="281"/>
        </pc:sldMkLst>
        <pc:picChg chg="del">
          <ac:chgData name="Alper Ebiçoğlu" userId="6aaaec9fa86781ee" providerId="LiveId" clId="{15D8F43D-5557-475C-B875-453EA80C6EFB}" dt="2025-01-02T08:22:57.219" v="103" actId="478"/>
          <ac:picMkLst>
            <pc:docMk/>
            <pc:sldMk cId="2097601044" sldId="281"/>
            <ac:picMk id="3" creationId="{EA95FBD3-8887-9C8E-F823-5EF5DFF5BB03}"/>
          </ac:picMkLst>
        </pc:picChg>
        <pc:picChg chg="add mod">
          <ac:chgData name="Alper Ebiçoğlu" userId="6aaaec9fa86781ee" providerId="LiveId" clId="{15D8F43D-5557-475C-B875-453EA80C6EFB}" dt="2025-01-02T08:24:16.122" v="117" actId="1076"/>
          <ac:picMkLst>
            <pc:docMk/>
            <pc:sldMk cId="2097601044" sldId="281"/>
            <ac:picMk id="4" creationId="{7C82006E-78D3-BE58-022E-EBF9FD9E72BD}"/>
          </ac:picMkLst>
        </pc:picChg>
        <pc:picChg chg="del">
          <ac:chgData name="Alper Ebiçoğlu" userId="6aaaec9fa86781ee" providerId="LiveId" clId="{15D8F43D-5557-475C-B875-453EA80C6EFB}" dt="2025-01-02T08:22:58.772" v="107" actId="478"/>
          <ac:picMkLst>
            <pc:docMk/>
            <pc:sldMk cId="2097601044" sldId="281"/>
            <ac:picMk id="6" creationId="{C5388DA1-619D-31A9-EFEC-79B668FF3B5B}"/>
          </ac:picMkLst>
        </pc:picChg>
        <pc:picChg chg="add mod">
          <ac:chgData name="Alper Ebiçoğlu" userId="6aaaec9fa86781ee" providerId="LiveId" clId="{15D8F43D-5557-475C-B875-453EA80C6EFB}" dt="2025-01-02T08:24:13.257" v="116" actId="1076"/>
          <ac:picMkLst>
            <pc:docMk/>
            <pc:sldMk cId="2097601044" sldId="281"/>
            <ac:picMk id="7" creationId="{FAFE9FAC-8964-9E17-CA86-B3AE811BB318}"/>
          </ac:picMkLst>
        </pc:picChg>
        <pc:picChg chg="del">
          <ac:chgData name="Alper Ebiçoğlu" userId="6aaaec9fa86781ee" providerId="LiveId" clId="{15D8F43D-5557-475C-B875-453EA80C6EFB}" dt="2025-01-02T08:22:57.579" v="104" actId="478"/>
          <ac:picMkLst>
            <pc:docMk/>
            <pc:sldMk cId="2097601044" sldId="281"/>
            <ac:picMk id="8" creationId="{A1F58F1A-7CF4-E4D0-2D6D-5D2AAD5968BA}"/>
          </ac:picMkLst>
        </pc:picChg>
        <pc:picChg chg="del">
          <ac:chgData name="Alper Ebiçoğlu" userId="6aaaec9fa86781ee" providerId="LiveId" clId="{15D8F43D-5557-475C-B875-453EA80C6EFB}" dt="2025-01-02T08:22:57.871" v="105" actId="478"/>
          <ac:picMkLst>
            <pc:docMk/>
            <pc:sldMk cId="2097601044" sldId="281"/>
            <ac:picMk id="1026" creationId="{D6A81160-6806-2A0A-CB0B-56725B13C329}"/>
          </ac:picMkLst>
        </pc:picChg>
        <pc:picChg chg="del">
          <ac:chgData name="Alper Ebiçoğlu" userId="6aaaec9fa86781ee" providerId="LiveId" clId="{15D8F43D-5557-475C-B875-453EA80C6EFB}" dt="2025-01-02T08:22:58.501" v="106" actId="478"/>
          <ac:picMkLst>
            <pc:docMk/>
            <pc:sldMk cId="2097601044" sldId="281"/>
            <ac:picMk id="1030" creationId="{6E50823B-1304-1ABC-692E-9174D0A07F75}"/>
          </ac:picMkLst>
        </pc:picChg>
      </pc:sldChg>
      <pc:sldChg chg="delSp modSp new del mod ord">
        <pc:chgData name="Alper Ebiçoğlu" userId="6aaaec9fa86781ee" providerId="LiveId" clId="{15D8F43D-5557-475C-B875-453EA80C6EFB}" dt="2025-01-02T16:18:25.299" v="124" actId="47"/>
        <pc:sldMkLst>
          <pc:docMk/>
          <pc:sldMk cId="2808104845" sldId="282"/>
        </pc:sldMkLst>
        <pc:spChg chg="del">
          <ac:chgData name="Alper Ebiçoğlu" userId="6aaaec9fa86781ee" providerId="LiveId" clId="{15D8F43D-5557-475C-B875-453EA80C6EFB}" dt="2025-01-02T09:03:12.586" v="122" actId="478"/>
          <ac:spMkLst>
            <pc:docMk/>
            <pc:sldMk cId="2808104845" sldId="282"/>
            <ac:spMk id="2" creationId="{88F572F1-C94D-BBE6-37FD-6DD00C9B7619}"/>
          </ac:spMkLst>
        </pc:spChg>
        <pc:spChg chg="mod">
          <ac:chgData name="Alper Ebiçoğlu" userId="6aaaec9fa86781ee" providerId="LiveId" clId="{15D8F43D-5557-475C-B875-453EA80C6EFB}" dt="2025-01-02T09:03:14.208" v="123" actId="1076"/>
          <ac:spMkLst>
            <pc:docMk/>
            <pc:sldMk cId="2808104845" sldId="282"/>
            <ac:spMk id="3" creationId="{80713D96-C7C3-D1AA-0573-0649791BEE5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D73BA-1C73-42EA-85D3-3E1D4E68084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35C1C-F8A9-4FEA-B15B-1B196EFBAD7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654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5308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F0981-021E-933D-1AE3-35EA4B97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E3C138-7838-FA21-47D5-B60BB77E1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947B6-52B4-605B-6F8B-8521F6413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https://www.reddit.com/r/softwarearchitecture/comments/1f75l7r/is_it_efficient_to_orchestrate_a_modular_monolith/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5ACCD-8C86-DFC4-C02C-5B408ADD6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5566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C987-EEF4-79FA-3F2E-0AAE4E4B4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E7E5D-9499-CCC5-B4F2-D24A28708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BBC54-D7CA-DFF8-65AF-885DC5459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https://www.reddit.com/r/csharp/comments/pyt0ka/implementing_pub_sub_in_a_modular_monolith/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B037D-11C0-D93E-5453-432DFBC2A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6906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24C7B-16D9-2FB2-50ED-347FDD68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CF246-DF29-17A8-E137-A3E4CD5DD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A6CFC-AC67-DAC5-1862-3A511E4BE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https://www.reddit.com/r/dotnet/comments/1bd6g2p/modular_monolith_and_relationships/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9B2A5-2F3E-E630-E5FA-BCFB46980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140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04F24-E2B2-A4EE-7353-6D6074E3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A813E-D79C-9FEE-F456-4617C5708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C720A-A2BC-3DFA-3D28-DB4CAE7BC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https://www.reddit.com/r/sre/comments/1fg19nl/comment/ln087u2/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B160-4076-86F3-4302-48E0C2579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541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F488C-113F-DF25-089C-AE3492694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ED5D8-7BAF-8BA9-198C-724541D9E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3F065-008F-B557-4090-0DDAEB24C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https://www.reddit.com/r/softwarearchitecture/comments/1c9z9sv/acid_and_rollback_in_modular_monolith/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EA556-C318-ECB2-EC17-D089AD42C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2556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71A92-4643-85FA-8112-D4751F8F0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9B994-F14E-AA3F-7C77-1FE04D1D5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D34F2-E7C2-1664-F6CC-4255EA254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https://www.reddit.com/r/softwarearchitecture/comments/1f75l7r/comment/ll7f0o2/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9CA99-FD06-B223-048F-BDE641AF6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175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32050-8DFA-F7C4-5743-C55150CD7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3F420-3F29-8E2D-C0D6-562786FB0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B865F-4CD0-2753-AE4B-8BFA39C73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https://www.reddit.com/r/softwarearchitecture/comments/1f75l7r/is_it_efficient_to_orchestrate_a_modular_monolith/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D888B-969B-E9B2-D8DB-55735C0F16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7979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6314-4271-B2DF-B8CE-49559CEC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5219A5-49BC-6ABC-B642-78E7F4F9B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9A6AA7-D9C9-946A-E0A3-5624EA413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https://www.reddit.com/r/csharp/comments/101bp7h/comment/j2mykuj/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E7BAD-63AD-4FB8-D0A7-4CE8DC877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369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B5A21-D50E-8050-A8AA-2B0B1A6D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A98B6-46A2-8AA7-94CA-CAD67394B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49B83-BCAE-42D7-4311-972D02CF27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https://www.reddit.com/r/softwarearchitecture/comments/1f75l7r/comment/ll75f59/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6535-4287-3FEC-A297-793C44759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275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12F0-270C-E57F-4D18-13B04171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658E9-DC4D-EC3A-8CB7-61CAC8A28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801B1-1E57-AABC-0210-3E267BA3E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https://newsletter.techworld-with-milan.com/p/stack-overflow-architecture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638D6-3608-B6DC-F412-11F2A84F8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30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Microservices gained popularity for their modularity and scalability, but they often introduce significant complexity and challenges, especially in messaging and maintenance, which can hinder rapid development and MVP delivery. A Modular Monolith approach combines the benefits of monoliths and microservices by organizing code into distinct modules within a single system, reducing plumbing complexity while retaining scalability and separation of concerns as the system evolves.</a:t>
            </a:r>
          </a:p>
          <a:p>
            <a:endParaRPr lang="en-US" dirty="0"/>
          </a:p>
          <a:p>
            <a:r>
              <a:rPr lang="tr-TR" dirty="0"/>
              <a:t>https://hexmaster.nl/posts/are-modular-monoliths-a-winner/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2497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D94CF-4D61-8515-6CEA-5AE80F9B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BB134-3F91-9DC3-8144-41A82ABF4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76987-E05C-38B6-298C-6C64F9941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https://shopify.engineering/deconstructing-monolith-designing-software-maximizes-developer-productivity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FEE23-877A-3B42-BBC3-5EB48DF69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7300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05F58-A80A-A9F2-6E53-A0A7D131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6A7F4-6A8D-963B-1D82-909257B25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84462-0E53-7AC2-4EDD-7154444DA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https://www.reddit.com/r/ProductManagement/comments/1hqlj8u/comment/m4rrct0/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4B5FF-5436-B810-417E-28671CD47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4760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https://www.reddit.com/r/dotnet/comments/15sltta/are_modular_monoliths_a_winner/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77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https://www.reddit.com/r/dotnet/comments/15sltta/comment/jwfiefs/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C939-DCC7-9C37-5697-93F006AE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A66F1-BF55-E6CA-6340-F7E5B4966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A646-EE4E-6A96-4463-D8B946BB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https://www.reddit.com/r/dotnet/comments/15sltta/comment/jwfgo8i/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C63D3-C957-C81A-0C2E-AC3B5D6DC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704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https://www.reddit.com/r/dotnet/comments/15sltta/comment/jwhr6ae/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474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https://www.reddit.com/r/dotnet/comments/15sltta/comment/jwfj5f8/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3714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7320-8849-273B-BDE5-9CBE6D435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9ABAE-7B1C-C66E-3555-CE5AF3972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BAAF4D-9130-3C24-6035-7B3E5B062A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F2F2"/>
                </a:solidFill>
                <a:effectLst/>
                <a:latin typeface="-apple-system"/>
              </a:rPr>
              <a:t>Amazon returned to a Monolith for there Video Monitoring</a:t>
            </a:r>
          </a:p>
          <a:p>
            <a:endParaRPr lang="en-US" dirty="0"/>
          </a:p>
          <a:p>
            <a:r>
              <a:rPr lang="tr-TR" dirty="0"/>
              <a:t>https://thenewstack.io/return-of-the-monolith-amazon-dumps-microservices-for-video-monitoring/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7F5DB-B632-8D3C-DA88-0C1D6804C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78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C364-FF10-789C-5445-DEAE7B7E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700D8-EA3A-AF5E-26D2-D805253A7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C65F3-511D-B436-AB07-FD2A20562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2F2F2"/>
                </a:solidFill>
                <a:effectLst/>
                <a:latin typeface="-apple-system"/>
              </a:rPr>
              <a:t>https://github.com/kgrzybek/modular-monolith-with-ddd</a:t>
            </a:r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3846A-49DD-B373-3C57-257A09B79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35C1C-F8A9-4FEA-B15B-1B196EFBAD7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085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D799-4346-60D0-E6D8-DB2C3D2A3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C68D9-03C6-CDDF-3D12-AD30D167F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2A62-14E8-C012-4A7D-863EED4A9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0B52-4FC3-8E86-DCBA-FEB986CD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CD870-00F6-A26A-E995-4716E55C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7814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C428-29DA-9A46-92F3-0D0C8B23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8BE13-C376-3FB6-D509-2F1243FC2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548B4-26BB-E608-1865-15254869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D374-E23C-1AAC-B3B8-8A039A1C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EF34-97D5-5978-9C7D-60142A3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127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36F4-E5AD-F7B9-6474-5BAA29E1F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60E5D-FC86-D88E-9DC1-7636853C7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D384F-4D1D-708E-6434-95A053FC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ABD15-1F43-2580-41FF-3C8DEE03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60C4-E8D2-C6FE-6E06-BB1AF156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2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4A1C-D9C2-7D3A-0C77-2FE0DC68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7F69-B8BB-D5C5-2E87-0A276539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A830B-368B-0EDE-5E87-56FDBF94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75EBE-52BE-1A8B-5FB0-E4B703BF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D7E9C-CAC6-2C87-ADEE-FD50AABC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89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9383-0393-733B-A01B-7F18A697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781C3-8179-ED51-724D-6A977DA51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7E42A-AA77-9DCA-FED2-E5F35686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6B2B-D2EA-52CE-EB93-CA9EECAB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92E11-6A0A-DF22-A838-E08B15D1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7970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96C78-B106-4534-DCEF-6D237959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30763-E8A0-419B-298C-26596D246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5C8D-0F69-F543-C3D7-7D6558EB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839BD-B9CC-9513-643C-781406F3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8F361-6DCE-B9D6-A9F9-9CC17FF2F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0207C-5348-03BD-E9D4-4587D1FC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7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C466-8AA5-E128-EEE6-47884F26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7B14B-16C8-C7ED-E8EB-97E16F24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154D1-D4B5-4FFD-83CB-954C7134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CD728-5E6D-F2F6-5B45-A46F7B817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06441-4D8C-95D9-E276-0EEACDF595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6D37D-6EDB-C9B1-2409-A08D1E9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33C14-34DA-F2D1-2FA6-2E813027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B6739-2855-1F75-F30C-8D48C54C4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8639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4EA1-CC9F-79BA-6308-E141EBDF2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41140-D6EA-6761-A680-FBFC873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DACD67-D0F0-F1B9-AFF8-F496ABBB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D535F-345B-CD75-57D6-C4C4F048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71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938C3-EE29-D8F9-BA57-CD29EAAC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DB7E-6E7F-7355-ED74-E7F370AA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59DD-793E-08F2-0D24-AA54FF2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674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07B1-7D5B-5A8B-78CF-5303F8E5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DFC66-39DD-2C84-43F7-79214880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7AEF6-0C4B-6968-0B09-4B4EC60BE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80BFF-7BB8-DD29-A626-0B365D98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174A-F517-2413-56D8-006C06A92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15215-64AB-31B5-D1D1-7558B3678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33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0303-21DA-BF5D-DBE8-2A35DBAD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E42C4-73AA-B456-F025-E7B12E5C7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1E041-DAAB-AD23-6284-CB584310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A838-4FB6-9B8E-CB7B-CA5EBB62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F4031-02B4-B60F-3187-91063DCB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A1CA-E956-1D12-549F-E392FD77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35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2AA82-8909-0E92-976D-637629C3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AA773-8BAB-009D-A104-477B4C12F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CF99E-2062-4E84-320B-ED2D1EDA9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19AA-5593-4DE9-B420-3766F097EE81}" type="datetimeFigureOut">
              <a:rPr lang="tr-TR" smtClean="0"/>
              <a:t>2.01.2025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95D6-62DD-A793-E672-C6356B856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7437-E264-E9ED-4399-AD0DA4E3C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967D1-5A80-49FA-8099-4E4DD4488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46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E7C7B-FF87-4EDB-A525-E201AA0A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3ABDDD0-E273-0A73-D13B-3D0A2195E740}"/>
              </a:ext>
            </a:extLst>
          </p:cNvPr>
          <p:cNvSpPr txBox="1"/>
          <p:nvPr/>
        </p:nvSpPr>
        <p:spPr>
          <a:xfrm>
            <a:off x="358140" y="715715"/>
            <a:ext cx="1147572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key differences between layered and microservices architectures, and how do they impact scalability and maintainability?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 which scenarios would a modular monolithic architecture be more advantageous than adopting microservices?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does the complexity of managing microservices compare to that of a well-structured layered architecture?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challenges associated with transitioning from a layered architecture to a microservices-based system?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do deployment strategies differ between modular and microservices architectures?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performance implications of inter-service communication in microservices compared to intra-layer communication in layered architectures?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does data management differ between modular monolithic and microservices architectures, particularly concerning data consistency and integrity?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are the best practices for maintaining module boundaries within a modular monolithic architecture to prevent tight coupling?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do layered and microservices architectures handle cross-cutting concerns like security and logging?</a:t>
            </a:r>
          </a:p>
          <a:p>
            <a:pPr marL="342900" indent="-342900" rtl="0" fontAlgn="ctr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What factors should be considered when deciding between a layered, modular, or microservices architecture for a new project?</a:t>
            </a:r>
          </a:p>
          <a:p>
            <a:pPr marL="342900" indent="-342900" rtl="0" fontAlgn="ctr"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0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5082F-79D3-3BFF-0A88-4195E3A3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DAE0DA-6E15-1CF7-C814-E9C4407170E3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https://github.com/kgrzybek/modular-monolith-with-ddd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72F03-DACC-5BDB-0827-05B136368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76" y="0"/>
            <a:ext cx="8956047" cy="63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2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091AD-9958-676F-A6C3-218EB9AEA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F9776-FA8D-B07C-2CFB-542DCCAC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525" y="965835"/>
            <a:ext cx="760095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48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EA856-5454-6A88-E5BD-5F5E8D669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39777-2BA5-D0DE-754C-3198D567F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87" y="2105025"/>
            <a:ext cx="76676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6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07C2E-CDDD-91D3-3051-5F232AAB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7E3E2A-2360-B0FB-F67E-1A2E3DAD9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12" y="1276350"/>
            <a:ext cx="75723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0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D7E926-9C23-9EC2-7659-352877E46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9E4A6C-3462-05F4-A9F5-B65F7BC6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937" y="1809750"/>
            <a:ext cx="7096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4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BA1B01-D01D-2B62-A876-B0A8FAE67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382E18-EB44-3D70-DAA6-E79138F6C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50" y="1781175"/>
            <a:ext cx="75819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3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3C9B8-C8D5-F418-4957-C4EB57CEE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A12FF8-6651-6223-BA11-ADE824F9A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12" y="1500187"/>
            <a:ext cx="7115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3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47F070-98C6-C15B-069E-8F97DA8B9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E6E4F-0D98-F482-75D0-635F9D47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1209675"/>
            <a:ext cx="72009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1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DF029-0FD1-E89A-335C-E8A210B1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766587-806B-BE47-6F6E-E09D37C0C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105025"/>
            <a:ext cx="73152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3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9CA0A3-6613-65C1-F538-9C89DED2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90C2D6-B3BA-F576-C36E-C5317F0A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787" y="2562225"/>
            <a:ext cx="7210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3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EABF0-9CA8-EA96-CC97-CA78D0EF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1E602C-D9F1-92AF-077F-CA8CA6B8C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7" y="242047"/>
            <a:ext cx="6210021" cy="3916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94168-8DBB-F79A-F336-5697D4334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3529124"/>
            <a:ext cx="6702455" cy="32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1A1B40-EF50-ECDE-260D-6025DB51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85761-6E00-950B-46E8-28ABAABA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743" y="-1"/>
            <a:ext cx="7772400" cy="3190875"/>
          </a:xfrm>
          <a:prstGeom prst="rect">
            <a:avLst/>
          </a:prstGeom>
        </p:spPr>
      </p:pic>
      <p:pic>
        <p:nvPicPr>
          <p:cNvPr id="1026" name="Picture 2" descr="Stackoverflow Architecture">
            <a:extLst>
              <a:ext uri="{FF2B5EF4-FFF2-40B4-BE49-F238E27FC236}">
                <a16:creationId xmlns:a16="http://schemas.microsoft.com/office/drawing/2014/main" id="{DB22C597-7D3A-CE95-3751-F3070AB6BB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0"/>
          <a:stretch/>
        </p:blipFill>
        <p:spPr bwMode="auto">
          <a:xfrm>
            <a:off x="0" y="4070986"/>
            <a:ext cx="6059487" cy="2787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opify">
            <a:extLst>
              <a:ext uri="{FF2B5EF4-FFF2-40B4-BE49-F238E27FC236}">
                <a16:creationId xmlns:a16="http://schemas.microsoft.com/office/drawing/2014/main" id="{79AAA948-4BDB-4843-723A-6B99E60DE2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3" t="64833" r="22562" b="3334"/>
          <a:stretch/>
        </p:blipFill>
        <p:spPr bwMode="auto">
          <a:xfrm>
            <a:off x="6132515" y="4070986"/>
            <a:ext cx="5984569" cy="199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ED8833-2248-0C71-E3C9-3DF69DD8F34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24625" y="3457577"/>
            <a:ext cx="451485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B870A-ACB1-2477-03F0-3A24F0C9E4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255" y="3585210"/>
            <a:ext cx="322897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2390F-A826-F172-2B8D-38F1E4ACA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82006E-78D3-BE58-022E-EBF9FD9E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52" y="148590"/>
            <a:ext cx="9744075" cy="6067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FE9FAC-8964-9E17-CA86-B3AE811BB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127" y="3429000"/>
            <a:ext cx="4584383" cy="3368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760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87A5C-FFBE-D86F-17C1-9F457B92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EDBDFF-9DA6-8B02-E4BA-BF3ED21C4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1638300"/>
            <a:ext cx="7229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33B32D-FC40-EB7E-85B5-5CF5419D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814D2B-597A-0DB1-364B-128F0AF2B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86" y="256223"/>
            <a:ext cx="7554825" cy="41434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A862BF-AF62-DE13-B17F-C41D6E8CF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937" y="4896802"/>
            <a:ext cx="70961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4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489764-7DB0-03C2-B01B-4F2E9913B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42142-460E-62BC-8CD6-53A547F3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520" y="518160"/>
            <a:ext cx="7200900" cy="335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FFE56-356D-CAA5-46CF-3E6265E8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882" y="4328160"/>
            <a:ext cx="67341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6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5621C6-9114-E50D-84BD-889467B00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3B8F17-C91D-B6F3-84E5-12799061D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797492"/>
            <a:ext cx="7162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52EA9-9457-6C4B-189E-5C7BA86B6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76A9D3-25D2-DAE9-1D92-70771A0FE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35" y="2647950"/>
            <a:ext cx="75628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3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C8DE4B-E817-DC6C-3A41-6CDB7A80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15846-B34C-D505-12E5-71056924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2466975"/>
            <a:ext cx="72294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5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108456-E22F-7041-4447-FFAC1C31F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B30944-224E-C51B-1F8A-84BA9B60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2286000"/>
            <a:ext cx="70485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A8CB1C-DDDC-42B5-DDB3-C77B9480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21567-68BC-B7A6-54A6-0336222A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356" y="0"/>
            <a:ext cx="843988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406F8C-35D6-1264-A558-599B5AC390AC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tr-TR" dirty="0"/>
              <a:t>https://thenewstack.io/return-of-the-monolith-amazon-dumps-microservices-for-video-monitoring/</a:t>
            </a:r>
          </a:p>
        </p:txBody>
      </p:sp>
    </p:spTree>
    <p:extLst>
      <p:ext uri="{BB962C8B-B14F-4D97-AF65-F5344CB8AC3E}">
        <p14:creationId xmlns:p14="http://schemas.microsoft.com/office/powerpoint/2010/main" val="113437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683</Words>
  <Application>Microsoft Office PowerPoint</Application>
  <PresentationFormat>Widescreen</PresentationFormat>
  <Paragraphs>57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Alper Ebiçoğlu</dc:creator>
  <cp:lastModifiedBy>Alper Ebiçoğlu</cp:lastModifiedBy>
  <cp:revision>1</cp:revision>
  <dcterms:created xsi:type="dcterms:W3CDTF">2025-01-02T07:35:57Z</dcterms:created>
  <dcterms:modified xsi:type="dcterms:W3CDTF">2025-01-02T16:19:18Z</dcterms:modified>
</cp:coreProperties>
</file>