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9" r:id="rId2"/>
    <p:sldId id="310" r:id="rId3"/>
    <p:sldId id="309" r:id="rId4"/>
    <p:sldId id="314" r:id="rId5"/>
    <p:sldId id="312" r:id="rId6"/>
    <p:sldId id="313" r:id="rId7"/>
    <p:sldId id="316" r:id="rId8"/>
    <p:sldId id="315" r:id="rId9"/>
    <p:sldId id="317" r:id="rId10"/>
    <p:sldId id="321" r:id="rId11"/>
    <p:sldId id="318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167E"/>
    <a:srgbClr val="FA42C8"/>
    <a:srgbClr val="33A8FF"/>
    <a:srgbClr val="83CBFF"/>
    <a:srgbClr val="964BA8"/>
    <a:srgbClr val="A47AEB"/>
    <a:srgbClr val="FA49CA"/>
    <a:srgbClr val="0F0F0F"/>
    <a:srgbClr val="1F1F1F"/>
    <a:srgbClr val="292D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901" autoAdjust="0"/>
  </p:normalViewPr>
  <p:slideViewPr>
    <p:cSldViewPr snapToGrid="0">
      <p:cViewPr varScale="1">
        <p:scale>
          <a:sx n="95" d="100"/>
          <a:sy n="95" d="100"/>
        </p:scale>
        <p:origin x="11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FCE68-3AA9-4768-A319-C9608B3EAC1D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7A4AF3-F093-409B-9889-74DB9FB22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3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359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76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Comparison of .NET Aspire and ABP Studio by explaining their similarities and differences.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64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guide you through setting up an ABP project integrated with modern tools like Inertia.js, React, and </a:t>
            </a:r>
            <a:r>
              <a:rPr lang="en-US" b="0" i="0" dirty="0" err="1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Vite</a:t>
            </a:r>
            <a:r>
              <a:rPr lang="en-US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69707B"/>
                </a:solidFill>
                <a:effectLst/>
                <a:latin typeface="Poppins" panose="00000500000000000000" pitchFamily="2" charset="0"/>
              </a:rPr>
              <a:t>With this powerful combination, you can create dynamic single-page applications (SPAs)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87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23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946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57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74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Patch version of 8.3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this release we fixed bugs and problems reported by the community.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7A4AF3-F093-409B-9889-74DB9FB22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4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5E77430-76F8-421E-A492-AC79EFC42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5D7CA3C-4629-4882-9ECE-C98196B923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25D8AE9-7BBD-4211-BBA1-9591D019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8C32662-0384-408E-AE1E-E1071AB68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6AD868F-2C5D-4745-BB03-6E8628AA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7271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EBC12C-B462-499E-BE53-A79936B7F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FB55F3CA-6E9C-4257-A90C-15F29CC15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CBDA025-B7C3-4B80-A30A-C2D65558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6FC1FF3-0909-48EE-B368-E285622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9315CFA-2B2B-4A47-B935-FC78715FE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0863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E32B0823-C3A1-4ADF-9C3E-7A7D860F7C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33E10993-3ED6-4B98-8385-3F29171F3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1B2D32-FB06-4AE9-986C-07D929C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B47A69-0BCE-4EDD-A276-A6109E0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E4181D3-50D3-4F0B-9379-C88D4F96F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72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E4FDF28-7128-4431-B4A8-C4B3DFA6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AA3D55E-AF61-424A-88A0-7A20D1C7F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250A756-5E30-45BA-B99D-730853738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39F1DEB5-E389-4328-B5EB-C2792965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8886A87-E284-4278-8FDF-74014D09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8508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8944B5-2708-400F-860D-884ED6FEA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B5F21-8EF1-4B51-8E56-D8A79F78F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D5948A6-D56D-4B19-936C-AAD26A1BB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5989C5-0A88-437B-8661-5B559452A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19D1417-4AA9-43C1-9DBC-D5C4300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372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43316D-2C42-49A4-9A92-6A020E7C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5E7A332-7CA6-4453-A3B9-3C286352D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5C8B178-7B2A-4403-8534-F0DEE5AB1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FE7A6E25-E1CC-40A0-97C0-376151E4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F2B947C6-4882-4FEF-BE65-AA9A795B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3B0A707-C9C8-4C30-A0CB-59F61144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9669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D3E25E2-E9D5-4CE0-9317-A0FACA836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52225AA-F6A6-4A8E-82D4-3576A6664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67BEB5A-D558-4536-B428-E7BAF595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730CE4F5-13FA-414A-8F1E-FF0606478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A40A1528-EFC2-44D6-BCD3-EDED99B8CE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045E3D-F125-4588-BBC5-497F3C3A4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46676F1-1F6E-4B6E-B0DA-3D00C2BCD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0B6BDAC3-470D-4990-B1F0-7982053F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8874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C8FCB9-5030-468C-8904-86F2C7BB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FB3B8A1-C550-4287-A35F-5D4FA0E1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DF14AC2-18B7-43FD-AEE6-4E5B6A1E7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07DC154-6845-47F7-AECC-5702F1D5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20017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CE01C51-8E77-4AE1-9235-42E4B48B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88541EA-1AAD-4AF5-8285-BB04E5F0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B623959-63E8-4C79-AB1E-4CE131711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680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D8FCE8-142C-4C8C-A231-733F7AB48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3B2CF1D-5DE1-4613-836B-AF7736A34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AFF92C87-EFE9-4E23-90B6-11F7CE1AC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3137BC8-12B0-479D-B5AA-C615B630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74290E7C-4B3E-4930-A62B-3778AC15D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3945CA1-46E9-4726-AB12-6C8CE081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355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4B6F6C4-3724-4586-947C-14C7ABC6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A4D91B94-7618-4737-94AE-38B9E49FE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CD41985-3CBB-4DAA-BAC2-A6F1CC914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808BC2F-3D55-4DC2-9299-62944ED3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64A38-496E-4635-AD4D-E4F60A7AA5BC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890B56E-3445-4339-8DCE-AD935F08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C5E692B-06FE-4654-9CE0-5D1FE61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07066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4051567-2777-4AF1-9C70-2AC9FE81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BF7144FA-ECCD-4099-B66B-E1DD516F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97D8262-AA3C-467B-8051-2B419AFE8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64A38-496E-4635-AD4D-E4F60A7AA5BC}" type="datetimeFigureOut">
              <a:rPr lang="tr-TR" smtClean="0"/>
              <a:t>18.11.2024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18FDA2-9978-4F71-891C-1F7C39402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760459-6D88-4968-BDEC-32D86168A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441C3-E2D1-4C27-A9D4-D5599B5658D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9219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5.png"/><Relationship Id="rId9" Type="http://schemas.openxmlformats.org/officeDocument/2006/relationships/hyperlink" Target="https://github.com/ebicogl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189508" y="2602836"/>
            <a:ext cx="10135200" cy="193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5067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ABP Community News</a:t>
            </a:r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0381" y="290094"/>
            <a:ext cx="2363767" cy="633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B59A1F0-FF1C-4861-A9B2-508717794530}"/>
              </a:ext>
            </a:extLst>
          </p:cNvPr>
          <p:cNvGrpSpPr/>
          <p:nvPr/>
        </p:nvGrpSpPr>
        <p:grpSpPr>
          <a:xfrm>
            <a:off x="1290659" y="4730437"/>
            <a:ext cx="9617333" cy="1410789"/>
            <a:chOff x="1290659" y="4730437"/>
            <a:chExt cx="9617333" cy="1410789"/>
          </a:xfrm>
        </p:grpSpPr>
        <p:pic>
          <p:nvPicPr>
            <p:cNvPr id="59" name="Google Shape;59;p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752207" y="5161126"/>
              <a:ext cx="314133" cy="3141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45795" y="5533997"/>
              <a:ext cx="314133" cy="3141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" name="Google Shape;61;p1"/>
            <p:cNvSpPr txBox="1"/>
            <p:nvPr/>
          </p:nvSpPr>
          <p:spPr>
            <a:xfrm>
              <a:off x="7059928" y="5071992"/>
              <a:ext cx="2260537" cy="4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rmAutofit/>
            </a:bodyPr>
            <a:lstStyle/>
            <a:p>
              <a:r>
                <a:rPr lang="tr" sz="1600" dirty="0">
                  <a:solidFill>
                    <a:srgbClr val="292D33"/>
                  </a:solidFill>
                  <a:latin typeface="Poppins"/>
                  <a:ea typeface="Poppins"/>
                  <a:cs typeface="Poppins"/>
                  <a:sym typeface="Poppins"/>
                </a:rPr>
                <a:t>@</a:t>
              </a:r>
              <a:r>
                <a:rPr lang="en-US" sz="1600" dirty="0">
                  <a:solidFill>
                    <a:srgbClr val="292D33"/>
                  </a:solidFill>
                  <a:latin typeface="Poppins"/>
                  <a:ea typeface="Poppins"/>
                  <a:cs typeface="Poppins"/>
                  <a:sym typeface="Poppins"/>
                </a:rPr>
                <a:t>alperebicoglu</a:t>
              </a:r>
              <a:endParaRPr sz="16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2" name="Google Shape;62;p1"/>
            <p:cNvSpPr txBox="1"/>
            <p:nvPr/>
          </p:nvSpPr>
          <p:spPr>
            <a:xfrm>
              <a:off x="7066340" y="5435832"/>
              <a:ext cx="1723634" cy="49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rmAutofit/>
            </a:bodyPr>
            <a:lstStyle/>
            <a:p>
              <a:r>
                <a:rPr lang="tr" sz="1600" dirty="0">
                  <a:solidFill>
                    <a:srgbClr val="292D33"/>
                  </a:solidFill>
                  <a:latin typeface="Poppins"/>
                  <a:ea typeface="Poppins"/>
                  <a:cs typeface="Poppins"/>
                  <a:sym typeface="Poppins"/>
                </a:rPr>
                <a:t>@</a:t>
              </a:r>
              <a:r>
                <a:rPr lang="en-US" sz="1600" dirty="0">
                  <a:solidFill>
                    <a:srgbClr val="292D33"/>
                  </a:solidFill>
                  <a:latin typeface="Poppins"/>
                  <a:ea typeface="Poppins"/>
                  <a:cs typeface="Poppins"/>
                  <a:sym typeface="Poppins"/>
                </a:rPr>
                <a:t>ebicoglu</a:t>
              </a:r>
              <a:endParaRPr sz="1600" dirty="0">
                <a:solidFill>
                  <a:srgbClr val="292D33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56" name="Google Shape;56;p1"/>
            <p:cNvSpPr txBox="1"/>
            <p:nvPr/>
          </p:nvSpPr>
          <p:spPr>
            <a:xfrm>
              <a:off x="2490148" y="4966788"/>
              <a:ext cx="3766960" cy="6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rmAutofit/>
            </a:bodyPr>
            <a:lstStyle/>
            <a:p>
              <a:r>
                <a:rPr lang="en-US" sz="2800" dirty="0">
                  <a:solidFill>
                    <a:srgbClr val="292D33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Alper EBICOGLU</a:t>
              </a:r>
              <a:endParaRPr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sp>
          <p:nvSpPr>
            <p:cNvPr id="57" name="Google Shape;57;p1"/>
            <p:cNvSpPr txBox="1"/>
            <p:nvPr/>
          </p:nvSpPr>
          <p:spPr>
            <a:xfrm>
              <a:off x="2490148" y="5479721"/>
              <a:ext cx="4145783" cy="53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rmAutofit fontScale="92500" lnSpcReduction="20000"/>
            </a:bodyPr>
            <a:lstStyle/>
            <a:p>
              <a:r>
                <a:rPr lang="en-GB" sz="2400" dirty="0">
                  <a:solidFill>
                    <a:srgbClr val="5B636F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ABP Core Team Member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5D8318-6B0C-4126-B09A-FA182FDD5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0659" y="4975196"/>
              <a:ext cx="1083213" cy="107453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EB4C689-3313-4D99-8586-2D26D044360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97203" y="4730437"/>
              <a:ext cx="1410789" cy="14107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484496" y="338646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ABP 9 Improvements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35FEDA-0A51-4B00-8399-D15F1E9D7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29" y="923421"/>
            <a:ext cx="7687117" cy="52814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F19AC7-8A75-4388-B95C-74D2E1F592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2670" y="923421"/>
            <a:ext cx="2244834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349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/>
        </p:nvSpPr>
        <p:spPr>
          <a:xfrm>
            <a:off x="7569233" y="1397766"/>
            <a:ext cx="3943600" cy="6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algn="ctr"/>
            <a:r>
              <a:rPr lang="en-US" sz="2400" b="1" dirty="0">
                <a:solidFill>
                  <a:srgbClr val="2D167E"/>
                </a:solidFill>
              </a:rPr>
              <a:t>Follow me on Twitter</a:t>
            </a:r>
          </a:p>
        </p:txBody>
      </p:sp>
      <p:sp>
        <p:nvSpPr>
          <p:cNvPr id="74" name="Google Shape;74;p3"/>
          <p:cNvSpPr txBox="1"/>
          <p:nvPr/>
        </p:nvSpPr>
        <p:spPr>
          <a:xfrm>
            <a:off x="587726" y="201864"/>
            <a:ext cx="11299473" cy="1241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sz="5333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Lexend"/>
              </a:rPr>
              <a:t>That’s all from the community side </a:t>
            </a:r>
            <a:r>
              <a:rPr lang="en-US" sz="5333" b="1" dirty="0">
                <a:solidFill>
                  <a:srgbClr val="292D33"/>
                </a:solidFill>
                <a:latin typeface="Lexend"/>
                <a:ea typeface="Lexend"/>
                <a:cs typeface="Lexend"/>
                <a:sym typeface="Wingdings" panose="05000000000000000000" pitchFamily="2" charset="2"/>
              </a:rPr>
              <a:t></a:t>
            </a:r>
            <a:endParaRPr lang="en-US" sz="5333" b="1" dirty="0">
              <a:solidFill>
                <a:srgbClr val="292D33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82" name="Google Shape;82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9233" y="1897520"/>
            <a:ext cx="3943600" cy="394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AB02D85-359E-47F9-8FE0-B0E0A248E4C2}"/>
              </a:ext>
            </a:extLst>
          </p:cNvPr>
          <p:cNvGrpSpPr/>
          <p:nvPr/>
        </p:nvGrpSpPr>
        <p:grpSpPr>
          <a:xfrm>
            <a:off x="936467" y="2188260"/>
            <a:ext cx="6294477" cy="3362119"/>
            <a:chOff x="802790" y="2221559"/>
            <a:chExt cx="6294477" cy="3362119"/>
          </a:xfrm>
        </p:grpSpPr>
        <p:sp>
          <p:nvSpPr>
            <p:cNvPr id="76" name="Google Shape;76;p3"/>
            <p:cNvSpPr txBox="1"/>
            <p:nvPr/>
          </p:nvSpPr>
          <p:spPr>
            <a:xfrm>
              <a:off x="1847267" y="2351231"/>
              <a:ext cx="5250000" cy="67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rmAutofit/>
            </a:bodyPr>
            <a:lstStyle/>
            <a:p>
              <a:r>
                <a:rPr lang="en-US" sz="2800" dirty="0">
                  <a:solidFill>
                    <a:srgbClr val="292D33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Alper Ebicoglu</a:t>
              </a:r>
              <a:endParaRPr sz="2800" dirty="0">
                <a:solidFill>
                  <a:srgbClr val="292D33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D30F574-F12A-45CF-9543-DB90EF71F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790" y="2221559"/>
              <a:ext cx="944113" cy="936545"/>
            </a:xfrm>
            <a:prstGeom prst="rect">
              <a:avLst/>
            </a:prstGeom>
          </p:spPr>
        </p:pic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6B888A0-ACBE-49CB-ADAF-E1BAB7F91E46}"/>
                </a:ext>
              </a:extLst>
            </p:cNvPr>
            <p:cNvGrpSpPr/>
            <p:nvPr/>
          </p:nvGrpSpPr>
          <p:grpSpPr>
            <a:xfrm>
              <a:off x="924713" y="3630634"/>
              <a:ext cx="5171287" cy="1953044"/>
              <a:chOff x="914956" y="1895258"/>
              <a:chExt cx="6086539" cy="2485184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33CAF8B-80E2-4777-B62B-C84AB731A6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956" y="1895258"/>
                <a:ext cx="528330" cy="540000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3E4A21CC-529B-4A84-A662-9792578B5B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14956" y="2834253"/>
                <a:ext cx="540000" cy="540000"/>
              </a:xfrm>
              <a:prstGeom prst="rect">
                <a:avLst/>
              </a:prstGeom>
            </p:spPr>
          </p:pic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60E5F64C-A65E-461D-A446-1BB76A0C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914956" y="3824069"/>
                <a:ext cx="540000" cy="540000"/>
              </a:xfrm>
              <a:prstGeom prst="rect">
                <a:avLst/>
              </a:prstGeom>
            </p:spPr>
          </p:pic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013982C9-4900-4B67-B237-409A27CFF1C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00" y="1924333"/>
                <a:ext cx="5489495" cy="54000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https://twitter.com/</a:t>
                </a:r>
                <a:r>
                  <a:rPr lang="en-US" sz="2000" b="1" dirty="0"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alperebicoglu</a:t>
                </a:r>
                <a:r>
                  <a:rPr lang="en-US" sz="2000" dirty="0"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 </a:t>
                </a:r>
                <a:endParaRPr lang="en-US" sz="2000" dirty="0">
                  <a:latin typeface="Euclid Circular B" panose="020B0504000000000000" pitchFamily="34" charset="0"/>
                  <a:ea typeface="Euclid Circular B" panose="020B0504000000000000" pitchFamily="34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</p:txBody>
          </p:sp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5D69F4B6-8C5A-45A6-ADF6-4FE3B885F3E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00" y="3840442"/>
                <a:ext cx="5489495" cy="54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https://medium.com</a:t>
                </a:r>
                <a:r>
                  <a:rPr lang="en-US" sz="2000" b="1" dirty="0"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/@alperonline</a:t>
                </a:r>
              </a:p>
            </p:txBody>
          </p:sp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68DFA796-308C-4DAF-B4CD-0284935A5E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12000" y="2882389"/>
                <a:ext cx="5489495" cy="540000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https://github.com/</a:t>
                </a:r>
                <a:r>
                  <a:rPr lang="en-US" sz="2000" b="1" dirty="0">
                    <a:latin typeface="Euclid Circular B" panose="020B0504000000000000" pitchFamily="34" charset="0"/>
                    <a:ea typeface="Euclid Circular B" panose="020B0504000000000000" pitchFamily="34" charset="0"/>
                  </a:rPr>
                  <a:t>ebicoglu</a:t>
                </a:r>
                <a:endParaRPr lang="en-US" sz="2000" b="1" dirty="0">
                  <a:latin typeface="Euclid Circular B" panose="020B0504000000000000" pitchFamily="34" charset="0"/>
                  <a:ea typeface="Euclid Circular B" panose="020B0504000000000000" pitchFamily="34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endParaRPr>
              </a:p>
            </p:txBody>
          </p:sp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A09389D-5774-43E6-9DD3-97E6A334161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6533" y="2190198"/>
            <a:ext cx="3429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338646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News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89D79-D827-42BE-8331-5296EE986A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80" y="837843"/>
            <a:ext cx="8490585" cy="568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0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338646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0B3DD7-961E-4D39-BDC6-35EC7D5B3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057533"/>
            <a:ext cx="9757982" cy="528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98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338646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News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60E62B-46F3-460F-B977-558A84F06C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319784"/>
            <a:ext cx="11069360" cy="355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48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338646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News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6F4802-3AD1-4316-A8A7-C72AC448C1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925244"/>
            <a:ext cx="9331452" cy="559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04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338646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News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EB467C-B5AE-45F6-B769-7AA201C77C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821" y="923421"/>
            <a:ext cx="9505379" cy="549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01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338646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News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8EA5E1-C0A6-433D-BDD5-1982BBB09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1036320"/>
            <a:ext cx="8418551" cy="536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442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338646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News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AB7D92-FA7E-4F23-A024-E2E9AE362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75" y="923420"/>
            <a:ext cx="8817376" cy="5595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39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7">
            <a:extLst>
              <a:ext uri="{FF2B5EF4-FFF2-40B4-BE49-F238E27FC236}">
                <a16:creationId xmlns:a16="http://schemas.microsoft.com/office/drawing/2014/main" id="{54DC7841-300F-4DCC-A490-6A75B65775FA}"/>
              </a:ext>
            </a:extLst>
          </p:cNvPr>
          <p:cNvSpPr txBox="1"/>
          <p:nvPr/>
        </p:nvSpPr>
        <p:spPr>
          <a:xfrm>
            <a:off x="714375" y="338646"/>
            <a:ext cx="78910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292D33"/>
                </a:solidFill>
                <a:latin typeface="Lexend" pitchFamily="2" charset="0"/>
              </a:rPr>
              <a:t>Community News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762FE8-7AF7-45B9-9C82-1425712931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679"/>
          <a:stretch/>
        </p:blipFill>
        <p:spPr>
          <a:xfrm>
            <a:off x="224245" y="2440413"/>
            <a:ext cx="11743509" cy="40789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7CB750-4370-489B-A10A-5015C57F2CB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79"/>
          <a:stretch/>
        </p:blipFill>
        <p:spPr>
          <a:xfrm>
            <a:off x="224245" y="929398"/>
            <a:ext cx="11743509" cy="151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228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3185</TotalTime>
  <Words>143</Words>
  <Application>Microsoft Office PowerPoint</Application>
  <PresentationFormat>Widescreen</PresentationFormat>
  <Paragraphs>34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Euclid Circular B</vt:lpstr>
      <vt:lpstr>Lexend</vt:lpstr>
      <vt:lpstr>Poppins</vt:lpstr>
      <vt:lpstr>Poppins Medium</vt:lpstr>
      <vt:lpstr>Office Teması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Yasin Aydın</dc:creator>
  <cp:lastModifiedBy>Alper Ebiçoğlu</cp:lastModifiedBy>
  <cp:revision>324</cp:revision>
  <dcterms:created xsi:type="dcterms:W3CDTF">2023-08-29T10:33:10Z</dcterms:created>
  <dcterms:modified xsi:type="dcterms:W3CDTF">2024-11-18T09:11:24Z</dcterms:modified>
</cp:coreProperties>
</file>