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FFFF"/>
    <a:srgbClr val="ED7D31"/>
    <a:srgbClr val="548235"/>
    <a:srgbClr val="584300"/>
    <a:srgbClr val="3D1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6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103" y="3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35D0-2B02-4999-91C2-82EBD8DFA11B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3B81-6E10-4B3A-B245-5D6454C98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51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35D0-2B02-4999-91C2-82EBD8DFA11B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3B81-6E10-4B3A-B245-5D6454C98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80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35D0-2B02-4999-91C2-82EBD8DFA11B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3B81-6E10-4B3A-B245-5D6454C98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43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35D0-2B02-4999-91C2-82EBD8DFA11B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3B81-6E10-4B3A-B245-5D6454C98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66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35D0-2B02-4999-91C2-82EBD8DFA11B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3B81-6E10-4B3A-B245-5D6454C98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2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35D0-2B02-4999-91C2-82EBD8DFA11B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3B81-6E10-4B3A-B245-5D6454C98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17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35D0-2B02-4999-91C2-82EBD8DFA11B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3B81-6E10-4B3A-B245-5D6454C98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74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35D0-2B02-4999-91C2-82EBD8DFA11B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3B81-6E10-4B3A-B245-5D6454C98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89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35D0-2B02-4999-91C2-82EBD8DFA11B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3B81-6E10-4B3A-B245-5D6454C98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78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35D0-2B02-4999-91C2-82EBD8DFA11B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3B81-6E10-4B3A-B245-5D6454C98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1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35D0-2B02-4999-91C2-82EBD8DFA11B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3B81-6E10-4B3A-B245-5D6454C98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68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A35D0-2B02-4999-91C2-82EBD8DFA11B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3B81-6E10-4B3A-B245-5D6454C98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56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91FDBE6-E2F4-2DE4-2F04-9C743DCAFF90}"/>
              </a:ext>
            </a:extLst>
          </p:cNvPr>
          <p:cNvSpPr/>
          <p:nvPr/>
        </p:nvSpPr>
        <p:spPr>
          <a:xfrm>
            <a:off x="1" y="0"/>
            <a:ext cx="914400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75A63E2-6726-E6C7-E373-3787477F2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"/>
          <a:stretch/>
        </p:blipFill>
        <p:spPr>
          <a:xfrm>
            <a:off x="5787607" y="4442612"/>
            <a:ext cx="3264190" cy="2086827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DECE1DC-D218-45C0-E588-0DCA820E625D}"/>
              </a:ext>
            </a:extLst>
          </p:cNvPr>
          <p:cNvSpPr/>
          <p:nvPr/>
        </p:nvSpPr>
        <p:spPr>
          <a:xfrm>
            <a:off x="2571291" y="649261"/>
            <a:ext cx="3157365" cy="1848578"/>
          </a:xfrm>
          <a:prstGeom prst="rect">
            <a:avLst/>
          </a:prstGeom>
          <a:solidFill>
            <a:srgbClr val="FFFFFF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BB86228-ADD0-41E8-85B7-BB6D3AED534C}"/>
              </a:ext>
            </a:extLst>
          </p:cNvPr>
          <p:cNvSpPr/>
          <p:nvPr/>
        </p:nvSpPr>
        <p:spPr>
          <a:xfrm>
            <a:off x="2571291" y="2709727"/>
            <a:ext cx="3157365" cy="1525828"/>
          </a:xfrm>
          <a:prstGeom prst="rect">
            <a:avLst/>
          </a:prstGeom>
          <a:solidFill>
            <a:srgbClr val="FFFFFF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33FB788-CBB4-43FB-41DE-40AC9AAAD342}"/>
              </a:ext>
            </a:extLst>
          </p:cNvPr>
          <p:cNvSpPr/>
          <p:nvPr/>
        </p:nvSpPr>
        <p:spPr>
          <a:xfrm>
            <a:off x="2571291" y="4442612"/>
            <a:ext cx="3157365" cy="2086827"/>
          </a:xfrm>
          <a:prstGeom prst="rect">
            <a:avLst/>
          </a:prstGeom>
          <a:solidFill>
            <a:srgbClr val="FFFFFF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B9CB9A5-A956-3D34-5CA7-0AA19798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765" y="652833"/>
            <a:ext cx="3264191" cy="184857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61D5BAE-A4CC-6FE9-F5B3-35A86027C82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9952" y="990336"/>
            <a:ext cx="2988362" cy="41679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992DD95-CDA4-29FF-8493-B93A6ED3D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952" y="1977041"/>
            <a:ext cx="2994612" cy="495276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B5FD218-3DB3-DB9E-7976-23630636ADFD}"/>
              </a:ext>
            </a:extLst>
          </p:cNvPr>
          <p:cNvGrpSpPr/>
          <p:nvPr/>
        </p:nvGrpSpPr>
        <p:grpSpPr>
          <a:xfrm>
            <a:off x="5791765" y="2709727"/>
            <a:ext cx="3264191" cy="1525828"/>
            <a:chOff x="219595" y="135341"/>
            <a:chExt cx="10943618" cy="5115533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8898920-7A1C-9D55-8E93-722CD8509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9595" y="135341"/>
              <a:ext cx="10943618" cy="5057775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16621543-3AB8-0D5D-8DF0-3B95CE39C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9595" y="4226846"/>
              <a:ext cx="10943618" cy="1024028"/>
            </a:xfrm>
            <a:prstGeom prst="rect">
              <a:avLst/>
            </a:prstGeom>
          </p:spPr>
        </p:pic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0236B92C-C208-4710-0BAB-97F7D8A679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3703" y="3464391"/>
            <a:ext cx="2994612" cy="51549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ABF986CB-45EC-39E0-A6B5-738CE1A3AB95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3705" y="5413915"/>
            <a:ext cx="2994611" cy="58022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83E71D-7149-B545-4A32-E47388F19E83}"/>
              </a:ext>
            </a:extLst>
          </p:cNvPr>
          <p:cNvSpPr txBox="1"/>
          <p:nvPr/>
        </p:nvSpPr>
        <p:spPr>
          <a:xfrm>
            <a:off x="2580684" y="4878073"/>
            <a:ext cx="3100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④ </a:t>
            </a:r>
            <a:r>
              <a:rPr kumimoji="1" lang="en-US" altLang="ja-JP" sz="1400" dirty="0">
                <a:solidFill>
                  <a:schemeClr val="bg1"/>
                </a:solidFill>
                <a:highlight>
                  <a:srgbClr val="80808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/route-print</a:t>
            </a:r>
            <a:r>
              <a:rPr kumimoji="1" lang="en-US" altLang="ja-JP" sz="1400" dirty="0">
                <a:solidFill>
                  <a:schemeClr val="bg1"/>
                </a:solidFill>
              </a:rPr>
              <a:t> </a:t>
            </a:r>
            <a:r>
              <a:rPr kumimoji="1" lang="ja-JP" altLang="en-US" sz="1400" dirty="0">
                <a:solidFill>
                  <a:schemeClr val="bg1"/>
                </a:solidFill>
              </a:rPr>
              <a:t>でルートの画像をチャンネルに投稿します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CE003E-2EB8-610F-2486-B973435D9D10}"/>
              </a:ext>
            </a:extLst>
          </p:cNvPr>
          <p:cNvSpPr txBox="1"/>
          <p:nvPr/>
        </p:nvSpPr>
        <p:spPr>
          <a:xfrm>
            <a:off x="2571292" y="2968323"/>
            <a:ext cx="311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③ </a:t>
            </a:r>
            <a:r>
              <a:rPr kumimoji="1" lang="en-US" altLang="ja-JP" sz="1400" dirty="0">
                <a:solidFill>
                  <a:schemeClr val="bg1"/>
                </a:solidFill>
                <a:highlight>
                  <a:srgbClr val="80808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/route-list</a:t>
            </a:r>
            <a:r>
              <a:rPr kumimoji="1" lang="en-US" altLang="ja-JP" sz="1400" dirty="0">
                <a:solidFill>
                  <a:schemeClr val="bg1"/>
                </a:solidFill>
              </a:rPr>
              <a:t> </a:t>
            </a:r>
            <a:r>
              <a:rPr kumimoji="1" lang="ja-JP" altLang="en-US" sz="1400" dirty="0">
                <a:solidFill>
                  <a:schemeClr val="bg1"/>
                </a:solidFill>
              </a:rPr>
              <a:t>でみんなが見つけたルートを確認できます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692BCB-1601-8989-1FBF-0EE092F871F7}"/>
              </a:ext>
            </a:extLst>
          </p:cNvPr>
          <p:cNvSpPr txBox="1"/>
          <p:nvPr/>
        </p:nvSpPr>
        <p:spPr>
          <a:xfrm>
            <a:off x="2571294" y="658434"/>
            <a:ext cx="3245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① </a:t>
            </a:r>
            <a:r>
              <a:rPr kumimoji="1" lang="en-US" altLang="ja-JP" sz="1400" dirty="0">
                <a:solidFill>
                  <a:schemeClr val="bg1"/>
                </a:solidFill>
                <a:highlight>
                  <a:srgbClr val="80808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/route-add</a:t>
            </a:r>
            <a:r>
              <a:rPr kumimoji="1" lang="en-US" altLang="ja-JP" sz="1400" dirty="0">
                <a:solidFill>
                  <a:schemeClr val="bg1"/>
                </a:solidFill>
              </a:rPr>
              <a:t> </a:t>
            </a:r>
            <a:r>
              <a:rPr kumimoji="1" lang="ja-JP" altLang="en-US" sz="1400" dirty="0">
                <a:solidFill>
                  <a:schemeClr val="bg1"/>
                </a:solidFill>
              </a:rPr>
              <a:t>でルートを追加します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E0BBD2-CFC6-125E-B202-EAF1E1D38FE6}"/>
              </a:ext>
            </a:extLst>
          </p:cNvPr>
          <p:cNvSpPr txBox="1"/>
          <p:nvPr/>
        </p:nvSpPr>
        <p:spPr>
          <a:xfrm>
            <a:off x="2580684" y="1470266"/>
            <a:ext cx="283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② </a:t>
            </a:r>
            <a:r>
              <a:rPr kumimoji="1" lang="en-US" altLang="ja-JP" sz="1400" dirty="0">
                <a:solidFill>
                  <a:schemeClr val="bg1"/>
                </a:solidFill>
                <a:highlight>
                  <a:srgbClr val="80808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/route-mark</a:t>
            </a:r>
            <a:r>
              <a:rPr kumimoji="1" lang="en-US" altLang="ja-JP" sz="1400" dirty="0">
                <a:solidFill>
                  <a:schemeClr val="bg1"/>
                </a:solidFill>
              </a:rPr>
              <a:t> </a:t>
            </a:r>
            <a:r>
              <a:rPr kumimoji="1" lang="ja-JP" altLang="en-US" sz="1400" dirty="0">
                <a:solidFill>
                  <a:schemeClr val="bg1"/>
                </a:solidFill>
              </a:rPr>
              <a:t>で色を変えたりコメントを書いたりできます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03FB743-0438-DE32-B596-F0710562BCF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588" y="3429000"/>
            <a:ext cx="1970116" cy="2332940"/>
          </a:xfrm>
          <a:prstGeom prst="rect">
            <a:avLst/>
          </a:prstGeom>
        </p:spPr>
      </p:pic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08EBD379-3861-392B-F969-6ADA3FE9681F}"/>
              </a:ext>
            </a:extLst>
          </p:cNvPr>
          <p:cNvSpPr/>
          <p:nvPr/>
        </p:nvSpPr>
        <p:spPr>
          <a:xfrm>
            <a:off x="6349129" y="1084146"/>
            <a:ext cx="610380" cy="191938"/>
          </a:xfrm>
          <a:prstGeom prst="wedgeRoundRectCallout">
            <a:avLst>
              <a:gd name="adj1" fmla="val -20833"/>
              <a:gd name="adj2" fmla="val 107846"/>
              <a:gd name="adj3" fmla="val 16667"/>
            </a:avLst>
          </a:prstGeom>
          <a:solidFill>
            <a:srgbClr val="70AD4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マップ名</a:t>
            </a: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7BA2C38E-1C57-2C30-401B-5F64DB0ABCC2}"/>
              </a:ext>
            </a:extLst>
          </p:cNvPr>
          <p:cNvSpPr/>
          <p:nvPr/>
        </p:nvSpPr>
        <p:spPr>
          <a:xfrm>
            <a:off x="7056579" y="902967"/>
            <a:ext cx="1355442" cy="434260"/>
          </a:xfrm>
          <a:prstGeom prst="wedgeRoundRectCallout">
            <a:avLst>
              <a:gd name="adj1" fmla="val -21229"/>
              <a:gd name="adj2" fmla="val 79328"/>
              <a:gd name="adj3" fmla="val 16667"/>
            </a:avLst>
          </a:prstGeom>
          <a:solidFill>
            <a:srgbClr val="70AD4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残り時間 </a:t>
            </a:r>
            <a:r>
              <a:rPr kumimoji="1" lang="en-US" altLang="ja-JP" sz="800" dirty="0"/>
              <a:t>8</a:t>
            </a:r>
            <a:r>
              <a:rPr kumimoji="1" lang="ja-JP" altLang="en-US" sz="800" dirty="0"/>
              <a:t>時間</a:t>
            </a:r>
            <a:r>
              <a:rPr kumimoji="1" lang="en-US" altLang="ja-JP" sz="800" dirty="0"/>
              <a:t>34</a:t>
            </a:r>
            <a:r>
              <a:rPr kumimoji="1" lang="ja-JP" altLang="en-US" sz="800" dirty="0"/>
              <a:t>分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なので </a:t>
            </a:r>
            <a:r>
              <a:rPr kumimoji="1" lang="en-US" altLang="ja-JP" sz="800" dirty="0"/>
              <a:t>time </a:t>
            </a:r>
            <a:r>
              <a:rPr kumimoji="1" lang="ja-JP" altLang="en-US" sz="800" dirty="0"/>
              <a:t>は </a:t>
            </a:r>
            <a:r>
              <a:rPr kumimoji="1" lang="en-US" altLang="ja-JP" sz="800" dirty="0"/>
              <a:t>"0834"</a:t>
            </a:r>
          </a:p>
          <a:p>
            <a:pPr algn="ctr"/>
            <a:r>
              <a:rPr kumimoji="1" lang="ja-JP" altLang="en-US" sz="800" dirty="0"/>
              <a:t>（</a:t>
            </a:r>
            <a:r>
              <a:rPr kumimoji="1" lang="en-US" altLang="ja-JP" sz="800" dirty="0"/>
              <a:t>"0000" </a:t>
            </a:r>
            <a:r>
              <a:rPr kumimoji="1" lang="ja-JP" altLang="en-US" sz="800" dirty="0"/>
              <a:t>でルート削除）</a:t>
            </a: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F4FDA30A-66A0-3421-0071-BFE8E9AF2764}"/>
              </a:ext>
            </a:extLst>
          </p:cNvPr>
          <p:cNvSpPr/>
          <p:nvPr/>
        </p:nvSpPr>
        <p:spPr>
          <a:xfrm>
            <a:off x="5918192" y="1559978"/>
            <a:ext cx="838855" cy="307777"/>
          </a:xfrm>
          <a:prstGeom prst="wedgeRoundRectCallout">
            <a:avLst>
              <a:gd name="adj1" fmla="val -21754"/>
              <a:gd name="adj2" fmla="val -80990"/>
              <a:gd name="adj3" fmla="val 16667"/>
            </a:avLst>
          </a:prstGeom>
          <a:solidFill>
            <a:srgbClr val="70AD4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ポータルの色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青 </a:t>
            </a:r>
            <a:r>
              <a:rPr kumimoji="1" lang="en-US" altLang="ja-JP" sz="800" dirty="0"/>
              <a:t>or </a:t>
            </a:r>
            <a:r>
              <a:rPr kumimoji="1" lang="ja-JP" altLang="en-US" sz="800" dirty="0"/>
              <a:t>黄</a:t>
            </a: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9CC03ABE-92CA-C6CD-DECF-07224CD77AC5}"/>
              </a:ext>
            </a:extLst>
          </p:cNvPr>
          <p:cNvSpPr/>
          <p:nvPr/>
        </p:nvSpPr>
        <p:spPr>
          <a:xfrm>
            <a:off x="6108700" y="2133286"/>
            <a:ext cx="1419997" cy="307777"/>
          </a:xfrm>
          <a:prstGeom prst="wedgeRoundRectCallout">
            <a:avLst>
              <a:gd name="adj1" fmla="val 62217"/>
              <a:gd name="adj2" fmla="val 21138"/>
              <a:gd name="adj3" fmla="val 16667"/>
            </a:avLst>
          </a:prstGeom>
          <a:solidFill>
            <a:srgbClr val="70AD4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マップ名</a:t>
            </a:r>
            <a:endParaRPr kumimoji="1" lang="en-US" altLang="ja-JP" sz="800" dirty="0"/>
          </a:p>
          <a:p>
            <a:pPr algn="ctr"/>
            <a:r>
              <a:rPr kumimoji="1" lang="en-US" altLang="ja-JP" sz="800" dirty="0"/>
              <a:t>from </a:t>
            </a:r>
            <a:r>
              <a:rPr kumimoji="1" lang="ja-JP" altLang="en-US" sz="800" dirty="0"/>
              <a:t>と </a:t>
            </a:r>
            <a:r>
              <a:rPr kumimoji="1" lang="en-US" altLang="ja-JP" sz="800" dirty="0"/>
              <a:t>to </a:t>
            </a:r>
            <a:r>
              <a:rPr kumimoji="1" lang="ja-JP" altLang="en-US" sz="800" dirty="0"/>
              <a:t>はどっちでも</a:t>
            </a:r>
            <a:r>
              <a:rPr kumimoji="1" lang="en-US" altLang="ja-JP" sz="800" dirty="0"/>
              <a:t>OK</a:t>
            </a:r>
            <a:endParaRPr kumimoji="1" lang="ja-JP" altLang="en-US" sz="800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4CC632D-3EE1-B892-6E9C-72E4F806841D}"/>
              </a:ext>
            </a:extLst>
          </p:cNvPr>
          <p:cNvSpPr/>
          <p:nvPr/>
        </p:nvSpPr>
        <p:spPr>
          <a:xfrm>
            <a:off x="7507817" y="1602758"/>
            <a:ext cx="226483" cy="264997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0436032-9E70-C241-854B-3C13578E23D6}"/>
              </a:ext>
            </a:extLst>
          </p:cNvPr>
          <p:cNvSpPr txBox="1"/>
          <p:nvPr/>
        </p:nvSpPr>
        <p:spPr>
          <a:xfrm>
            <a:off x="72566" y="125299"/>
            <a:ext cx="4213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bg1"/>
                </a:solidFill>
                <a:latin typeface="游ゴシック Bold" panose="020B0700000000000000" pitchFamily="50" charset="-128"/>
                <a:ea typeface="游ゴシック Bold" panose="020B0700000000000000" pitchFamily="50" charset="-128"/>
                <a:cs typeface="Arial" panose="020B0604020202020204" pitchFamily="34" charset="0"/>
              </a:rPr>
              <a:t>こんぶくんボット</a:t>
            </a:r>
            <a:r>
              <a:rPr kumimoji="1" lang="en-US" altLang="ja-JP" sz="1600" dirty="0">
                <a:solidFill>
                  <a:schemeClr val="bg1"/>
                </a:solidFill>
                <a:latin typeface="游ゴシック Bold" panose="020B0700000000000000" pitchFamily="50" charset="-128"/>
                <a:ea typeface="游ゴシック Bold" panose="020B0700000000000000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1600" dirty="0">
                <a:solidFill>
                  <a:schemeClr val="bg1"/>
                </a:solidFill>
                <a:latin typeface="游ゴシック Bold" panose="020B0700000000000000" pitchFamily="50" charset="-128"/>
                <a:ea typeface="游ゴシック Bold" panose="020B0700000000000000" pitchFamily="50" charset="-128"/>
                <a:cs typeface="Arial" panose="020B0604020202020204" pitchFamily="34" charset="0"/>
              </a:rPr>
              <a:t>ご利用ガイド</a:t>
            </a: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12A188B6-378B-00A1-CFD1-4CF3C334F623}"/>
              </a:ext>
            </a:extLst>
          </p:cNvPr>
          <p:cNvSpPr/>
          <p:nvPr/>
        </p:nvSpPr>
        <p:spPr>
          <a:xfrm>
            <a:off x="132660" y="1276084"/>
            <a:ext cx="2305973" cy="1868557"/>
          </a:xfrm>
          <a:prstGeom prst="wedgeRoundRectCallout">
            <a:avLst>
              <a:gd name="adj1" fmla="val -20638"/>
              <a:gd name="adj2" fmla="val 60445"/>
              <a:gd name="adj3" fmla="val 16667"/>
            </a:avLst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/>
              <a:t>こんぶくんに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アバロンのルートを教えると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地図を描いてくれるよ！</a:t>
            </a:r>
            <a:endParaRPr kumimoji="1" lang="en-US" altLang="ja-JP" sz="1050" dirty="0"/>
          </a:p>
          <a:p>
            <a:pPr algn="ctr">
              <a:lnSpc>
                <a:spcPct val="150000"/>
              </a:lnSpc>
            </a:pPr>
            <a:r>
              <a:rPr kumimoji="1" lang="ja-JP" altLang="en-US" sz="1100" dirty="0"/>
              <a:t>みんなで協力して楽しよう！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endParaRPr kumimoji="1" lang="en-US" altLang="ja-JP" sz="900" dirty="0"/>
          </a:p>
          <a:p>
            <a:r>
              <a:rPr kumimoji="1" lang="ja-JP" altLang="en-US" sz="800" dirty="0"/>
              <a:t>作者</a:t>
            </a:r>
            <a:r>
              <a:rPr kumimoji="1" lang="en-US" altLang="ja-JP" sz="800" dirty="0"/>
              <a:t>:</a:t>
            </a:r>
            <a:r>
              <a:rPr kumimoji="1" lang="ja-JP" altLang="en-US" sz="800" dirty="0"/>
              <a:t>  えびーむ </a:t>
            </a:r>
            <a:r>
              <a:rPr kumimoji="1" lang="en-US" altLang="ja-JP" sz="800" dirty="0"/>
              <a:t>(mail@ebiiim.com)</a:t>
            </a:r>
          </a:p>
          <a:p>
            <a:r>
              <a:rPr kumimoji="1" lang="ja-JP" altLang="en-US" sz="800" dirty="0"/>
              <a:t>スペシャルサンクス</a:t>
            </a:r>
            <a:r>
              <a:rPr kumimoji="1" lang="en-US" altLang="ja-JP" sz="800" dirty="0"/>
              <a:t>:</a:t>
            </a:r>
          </a:p>
          <a:p>
            <a:r>
              <a:rPr kumimoji="1" lang="ja-JP" altLang="en-US" sz="800" dirty="0"/>
              <a:t>　　こんぶくん、ざむさん、</a:t>
            </a:r>
            <a:r>
              <a:rPr kumimoji="1" lang="en-US" altLang="ja-JP" sz="800" dirty="0"/>
              <a:t>DTB</a:t>
            </a:r>
            <a:r>
              <a:rPr kumimoji="1" lang="ja-JP" altLang="en-US" sz="800" dirty="0"/>
              <a:t>のみんな</a:t>
            </a:r>
            <a:endParaRPr kumimoji="1" lang="en-US" altLang="ja-JP" sz="800" dirty="0"/>
          </a:p>
          <a:p>
            <a:r>
              <a:rPr kumimoji="1" lang="ja-JP" altLang="en-US" sz="800" dirty="0"/>
              <a:t>規約等</a:t>
            </a:r>
            <a:r>
              <a:rPr kumimoji="1" lang="en-US" altLang="ja-JP" sz="800" dirty="0"/>
              <a:t>: </a:t>
            </a:r>
            <a:r>
              <a:rPr kumimoji="1" lang="en-US" altLang="ja-JP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https://bit.ly/conbukun</a:t>
            </a:r>
            <a:endParaRPr kumimoji="1" lang="en-US" altLang="ja-JP" sz="800" dirty="0"/>
          </a:p>
          <a:p>
            <a:r>
              <a:rPr kumimoji="1" lang="ja-JP" altLang="en-US" sz="800" dirty="0"/>
              <a:t>支援</a:t>
            </a:r>
            <a:r>
              <a:rPr kumimoji="1" lang="en-US" altLang="ja-JP" sz="800" dirty="0"/>
              <a:t>:</a:t>
            </a:r>
            <a:r>
              <a:rPr kumimoji="1" lang="ja-JP" altLang="en-US" sz="800" dirty="0"/>
              <a:t> </a:t>
            </a:r>
            <a:r>
              <a:rPr kumimoji="1" lang="en-US" altLang="ja-JP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https://patreon.com/ebiiim</a:t>
            </a:r>
          </a:p>
          <a:p>
            <a:endParaRPr kumimoji="1" lang="en-US" altLang="ja-JP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2E06010-C8DC-A937-7A85-90FBDFE507D3}"/>
              </a:ext>
            </a:extLst>
          </p:cNvPr>
          <p:cNvSpPr txBox="1"/>
          <p:nvPr/>
        </p:nvSpPr>
        <p:spPr>
          <a:xfrm>
            <a:off x="7245644" y="6559800"/>
            <a:ext cx="189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2023.12.28</a:t>
            </a:r>
            <a:r>
              <a:rPr kumimoji="1" lang="ja-JP" altLang="en-US" sz="14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えびーむ</a:t>
            </a:r>
          </a:p>
        </p:txBody>
      </p: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5C7ABDB8-697E-2B38-FE00-C16EBF3DD395}"/>
              </a:ext>
            </a:extLst>
          </p:cNvPr>
          <p:cNvSpPr/>
          <p:nvPr/>
        </p:nvSpPr>
        <p:spPr>
          <a:xfrm>
            <a:off x="4090908" y="268258"/>
            <a:ext cx="1577956" cy="323432"/>
          </a:xfrm>
          <a:prstGeom prst="wedgeRoundRectCallout">
            <a:avLst>
              <a:gd name="adj1" fmla="val -20185"/>
              <a:gd name="adj2" fmla="val 79575"/>
              <a:gd name="adj3" fmla="val 16667"/>
            </a:avLst>
          </a:prstGeom>
          <a:solidFill>
            <a:schemeClr val="accent3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Discord</a:t>
            </a:r>
            <a:r>
              <a:rPr kumimoji="1" lang="ja-JP" altLang="en-US" sz="900" dirty="0"/>
              <a:t>のチャンネルごと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に分かれてるよ！</a:t>
            </a:r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B2AAAE7B-BB03-257E-5986-B38078FAFA2A}"/>
              </a:ext>
            </a:extLst>
          </p:cNvPr>
          <p:cNvSpPr/>
          <p:nvPr/>
        </p:nvSpPr>
        <p:spPr>
          <a:xfrm>
            <a:off x="4371200" y="2624995"/>
            <a:ext cx="1017372" cy="249612"/>
          </a:xfrm>
          <a:prstGeom prst="wedgeRoundRectCallout">
            <a:avLst>
              <a:gd name="adj1" fmla="val -20185"/>
              <a:gd name="adj2" fmla="val 92896"/>
              <a:gd name="adj3" fmla="val 16667"/>
            </a:avLst>
          </a:prstGeom>
          <a:solidFill>
            <a:schemeClr val="accent3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自分だけに表示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06187163-D62A-F050-DE97-A8F9D6EB932E}"/>
              </a:ext>
            </a:extLst>
          </p:cNvPr>
          <p:cNvSpPr/>
          <p:nvPr/>
        </p:nvSpPr>
        <p:spPr>
          <a:xfrm>
            <a:off x="4371200" y="4537918"/>
            <a:ext cx="1017372" cy="249612"/>
          </a:xfrm>
          <a:prstGeom prst="wedgeRoundRectCallout">
            <a:avLst>
              <a:gd name="adj1" fmla="val -20185"/>
              <a:gd name="adj2" fmla="val 92896"/>
              <a:gd name="adj3" fmla="val 16667"/>
            </a:avLst>
          </a:prstGeom>
          <a:solidFill>
            <a:schemeClr val="accent3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みんなと共有！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192C3D3A-8A63-665C-124B-D4B6219AD744}"/>
              </a:ext>
            </a:extLst>
          </p:cNvPr>
          <p:cNvSpPr/>
          <p:nvPr/>
        </p:nvSpPr>
        <p:spPr>
          <a:xfrm>
            <a:off x="6150769" y="5375525"/>
            <a:ext cx="1137357" cy="282821"/>
          </a:xfrm>
          <a:prstGeom prst="wedgeRoundRectCallout">
            <a:avLst>
              <a:gd name="adj1" fmla="val 66345"/>
              <a:gd name="adj2" fmla="val 20256"/>
              <a:gd name="adj3" fmla="val 16667"/>
            </a:avLst>
          </a:prstGeom>
          <a:solidFill>
            <a:srgbClr val="70AD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矢印の色は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ポータルの色を示す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585EFEB8-0EF6-17A6-F7C5-96C478B26FAD}"/>
              </a:ext>
            </a:extLst>
          </p:cNvPr>
          <p:cNvSpPr/>
          <p:nvPr/>
        </p:nvSpPr>
        <p:spPr>
          <a:xfrm>
            <a:off x="8134342" y="4497073"/>
            <a:ext cx="876296" cy="282821"/>
          </a:xfrm>
          <a:prstGeom prst="wedgeRoundRectCallout">
            <a:avLst>
              <a:gd name="adj1" fmla="val -22061"/>
              <a:gd name="adj2" fmla="val 96594"/>
              <a:gd name="adj3" fmla="val 16667"/>
            </a:avLst>
          </a:prstGeom>
          <a:solidFill>
            <a:srgbClr val="70AD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通常マップの色は設定済み</a:t>
            </a:r>
          </a:p>
        </p:txBody>
      </p:sp>
    </p:spTree>
    <p:extLst>
      <p:ext uri="{BB962C8B-B14F-4D97-AF65-F5344CB8AC3E}">
        <p14:creationId xmlns:p14="http://schemas.microsoft.com/office/powerpoint/2010/main" val="231340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107</TotalTime>
  <Words>182</Words>
  <Application>Microsoft Office PowerPoint</Application>
  <PresentationFormat>画面に合わせる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 Bold</vt:lpstr>
      <vt:lpstr>游ゴシック Light</vt:lpstr>
      <vt:lpstr>Arial</vt:lpstr>
      <vt:lpstr>Calibri</vt:lpstr>
      <vt:lpstr>Calibri Light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Shunsuke Ise</dc:creator>
  <cp:lastModifiedBy>Shunsuke Ise</cp:lastModifiedBy>
  <cp:revision>25</cp:revision>
  <dcterms:created xsi:type="dcterms:W3CDTF">2023-12-28T08:07:58Z</dcterms:created>
  <dcterms:modified xsi:type="dcterms:W3CDTF">2023-12-28T10:09:34Z</dcterms:modified>
</cp:coreProperties>
</file>