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3"/>
  </p:notesMasterIdLst>
  <p:sldIdLst>
    <p:sldId id="256" r:id="rId2"/>
    <p:sldId id="258" r:id="rId3"/>
    <p:sldId id="259" r:id="rId4"/>
    <p:sldId id="257" r:id="rId5"/>
    <p:sldId id="260" r:id="rId6"/>
    <p:sldId id="277" r:id="rId7"/>
    <p:sldId id="275" r:id="rId8"/>
    <p:sldId id="276" r:id="rId9"/>
    <p:sldId id="268" r:id="rId10"/>
    <p:sldId id="278" r:id="rId11"/>
    <p:sldId id="274" r:id="rId12"/>
  </p:sldIdLst>
  <p:sldSz cx="18288000" cy="10287000"/>
  <p:notesSz cx="6858000" cy="9144000"/>
  <p:embeddedFontLst>
    <p:embeddedFont>
      <p:font typeface="Playfair Display" panose="00000500000000000000" pitchFamily="2" charset="0"/>
      <p:regular r:id="rId14"/>
      <p:bold r:id="rId15"/>
      <p:italic r:id="rId16"/>
      <p:boldItalic r:id="rId17"/>
    </p:embeddedFont>
    <p:embeddedFont>
      <p:font typeface="Sans Serif Collection" panose="020B0502040504020204" pitchFamily="34" charset="0"/>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38" y="10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a:extLst>
            <a:ext uri="{FF2B5EF4-FFF2-40B4-BE49-F238E27FC236}">
              <a16:creationId xmlns:a16="http://schemas.microsoft.com/office/drawing/2014/main" id="{37BD388A-92E9-4071-58A1-E501A3AA914D}"/>
            </a:ext>
          </a:extLst>
        </p:cNvPr>
        <p:cNvGrpSpPr/>
        <p:nvPr/>
      </p:nvGrpSpPr>
      <p:grpSpPr>
        <a:xfrm>
          <a:off x="0" y="0"/>
          <a:ext cx="0" cy="0"/>
          <a:chOff x="0" y="0"/>
          <a:chExt cx="0" cy="0"/>
        </a:xfrm>
      </p:grpSpPr>
      <p:sp>
        <p:nvSpPr>
          <p:cNvPr id="335" name="Google Shape;335;p13:notes">
            <a:extLst>
              <a:ext uri="{FF2B5EF4-FFF2-40B4-BE49-F238E27FC236}">
                <a16:creationId xmlns:a16="http://schemas.microsoft.com/office/drawing/2014/main" id="{C64D8BBD-04CE-106D-9284-B1278C78BF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13:notes">
            <a:extLst>
              <a:ext uri="{FF2B5EF4-FFF2-40B4-BE49-F238E27FC236}">
                <a16:creationId xmlns:a16="http://schemas.microsoft.com/office/drawing/2014/main" id="{335690C3-155B-32DF-6989-056BC3319C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5532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8" name="Google Shape;45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a:extLst>
            <a:ext uri="{FF2B5EF4-FFF2-40B4-BE49-F238E27FC236}">
              <a16:creationId xmlns:a16="http://schemas.microsoft.com/office/drawing/2014/main" id="{7D91001A-313C-EFBC-A51B-1E936876E49F}"/>
            </a:ext>
          </a:extLst>
        </p:cNvPr>
        <p:cNvGrpSpPr/>
        <p:nvPr/>
      </p:nvGrpSpPr>
      <p:grpSpPr>
        <a:xfrm>
          <a:off x="0" y="0"/>
          <a:ext cx="0" cy="0"/>
          <a:chOff x="0" y="0"/>
          <a:chExt cx="0" cy="0"/>
        </a:xfrm>
      </p:grpSpPr>
      <p:sp>
        <p:nvSpPr>
          <p:cNvPr id="159" name="Google Shape;159;p5:notes">
            <a:extLst>
              <a:ext uri="{FF2B5EF4-FFF2-40B4-BE49-F238E27FC236}">
                <a16:creationId xmlns:a16="http://schemas.microsoft.com/office/drawing/2014/main" id="{DF2D5401-E23C-23CE-E7A1-3410951D8B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5:notes">
            <a:extLst>
              <a:ext uri="{FF2B5EF4-FFF2-40B4-BE49-F238E27FC236}">
                <a16:creationId xmlns:a16="http://schemas.microsoft.com/office/drawing/2014/main" id="{B844B40F-4534-D351-ACDC-D07DB67818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7608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a:extLst>
            <a:ext uri="{FF2B5EF4-FFF2-40B4-BE49-F238E27FC236}">
              <a16:creationId xmlns:a16="http://schemas.microsoft.com/office/drawing/2014/main" id="{8225BDE1-C754-A6CE-A5DB-045FBD8A0FE4}"/>
            </a:ext>
          </a:extLst>
        </p:cNvPr>
        <p:cNvGrpSpPr/>
        <p:nvPr/>
      </p:nvGrpSpPr>
      <p:grpSpPr>
        <a:xfrm>
          <a:off x="0" y="0"/>
          <a:ext cx="0" cy="0"/>
          <a:chOff x="0" y="0"/>
          <a:chExt cx="0" cy="0"/>
        </a:xfrm>
      </p:grpSpPr>
      <p:sp>
        <p:nvSpPr>
          <p:cNvPr id="159" name="Google Shape;159;p5:notes">
            <a:extLst>
              <a:ext uri="{FF2B5EF4-FFF2-40B4-BE49-F238E27FC236}">
                <a16:creationId xmlns:a16="http://schemas.microsoft.com/office/drawing/2014/main" id="{91EC123C-0E3E-AE96-3872-7D7920C977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5:notes">
            <a:extLst>
              <a:ext uri="{FF2B5EF4-FFF2-40B4-BE49-F238E27FC236}">
                <a16:creationId xmlns:a16="http://schemas.microsoft.com/office/drawing/2014/main" id="{DBE6A018-73F7-6690-BA67-0D955C11F8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9581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a:extLst>
            <a:ext uri="{FF2B5EF4-FFF2-40B4-BE49-F238E27FC236}">
              <a16:creationId xmlns:a16="http://schemas.microsoft.com/office/drawing/2014/main" id="{1A870428-F61D-675D-41EA-9618FE788508}"/>
            </a:ext>
          </a:extLst>
        </p:cNvPr>
        <p:cNvGrpSpPr/>
        <p:nvPr/>
      </p:nvGrpSpPr>
      <p:grpSpPr>
        <a:xfrm>
          <a:off x="0" y="0"/>
          <a:ext cx="0" cy="0"/>
          <a:chOff x="0" y="0"/>
          <a:chExt cx="0" cy="0"/>
        </a:xfrm>
      </p:grpSpPr>
      <p:sp>
        <p:nvSpPr>
          <p:cNvPr id="159" name="Google Shape;159;p5:notes">
            <a:extLst>
              <a:ext uri="{FF2B5EF4-FFF2-40B4-BE49-F238E27FC236}">
                <a16:creationId xmlns:a16="http://schemas.microsoft.com/office/drawing/2014/main" id="{37BF7A7C-C0E7-AF89-84E3-881F66621C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5:notes">
            <a:extLst>
              <a:ext uri="{FF2B5EF4-FFF2-40B4-BE49-F238E27FC236}">
                <a16:creationId xmlns:a16="http://schemas.microsoft.com/office/drawing/2014/main" id="{A68F8696-AD5D-C0D5-78A1-0ABE94D2BE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3829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6" name="Google Shape;3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
          <p:cNvSpPr txBox="1">
            <a:spLocks noGrp="1"/>
          </p:cNvSpPr>
          <p:nvPr>
            <p:ph type="ctrTitle"/>
          </p:nvPr>
        </p:nvSpPr>
        <p:spPr>
          <a:xfrm>
            <a:off x="1811850" y="1337525"/>
            <a:ext cx="14816700" cy="147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3"/>
          <p:cNvSpPr txBox="1">
            <a:spLocks noGrp="1"/>
          </p:cNvSpPr>
          <p:nvPr>
            <p:ph type="subTitle" idx="1"/>
          </p:nvPr>
        </p:nvSpPr>
        <p:spPr>
          <a:xfrm>
            <a:off x="2632050" y="4915925"/>
            <a:ext cx="130239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SzPts val="3200"/>
              <a:buNone/>
              <a:defRPr/>
            </a:lvl1pPr>
            <a:lvl2pPr lvl="1" algn="ctr">
              <a:spcBef>
                <a:spcPts val="560"/>
              </a:spcBef>
              <a:spcAft>
                <a:spcPts val="0"/>
              </a:spcAft>
              <a:buSzPts val="2800"/>
              <a:buNone/>
              <a:defRPr/>
            </a:lvl2pPr>
            <a:lvl3pPr lvl="2" algn="ctr">
              <a:spcBef>
                <a:spcPts val="480"/>
              </a:spcBef>
              <a:spcAft>
                <a:spcPts val="0"/>
              </a:spcAft>
              <a:buSzPts val="2400"/>
              <a:buNone/>
              <a:defRPr/>
            </a:lvl3pPr>
            <a:lvl4pPr lvl="3" algn="ctr">
              <a:spcBef>
                <a:spcPts val="400"/>
              </a:spcBef>
              <a:spcAft>
                <a:spcPts val="0"/>
              </a:spcAft>
              <a:buSzPts val="2000"/>
              <a:buNone/>
              <a:defRPr/>
            </a:lvl4pPr>
            <a:lvl5pPr lvl="4" algn="ctr">
              <a:spcBef>
                <a:spcPts val="400"/>
              </a:spcBef>
              <a:spcAft>
                <a:spcPts val="0"/>
              </a:spcAft>
              <a:buSzPts val="2000"/>
              <a:buNone/>
              <a:defRPr/>
            </a:lvl5pPr>
            <a:lvl6pPr lvl="5" algn="ctr">
              <a:spcBef>
                <a:spcPts val="400"/>
              </a:spcBef>
              <a:spcAft>
                <a:spcPts val="0"/>
              </a:spcAft>
              <a:buSzPts val="2000"/>
              <a:buNone/>
              <a:defRPr/>
            </a:lvl6pPr>
            <a:lvl7pPr lvl="6" algn="ctr">
              <a:spcBef>
                <a:spcPts val="400"/>
              </a:spcBef>
              <a:spcAft>
                <a:spcPts val="0"/>
              </a:spcAft>
              <a:buSzPts val="2000"/>
              <a:buNone/>
              <a:defRPr/>
            </a:lvl7pPr>
            <a:lvl8pPr lvl="7" algn="ctr">
              <a:spcBef>
                <a:spcPts val="400"/>
              </a:spcBef>
              <a:spcAft>
                <a:spcPts val="0"/>
              </a:spcAft>
              <a:buSzPts val="2000"/>
              <a:buNone/>
              <a:defRPr/>
            </a:lvl8pPr>
            <a:lvl9pPr lvl="8" algn="ctr">
              <a:spcBef>
                <a:spcPts val="400"/>
              </a:spcBef>
              <a:spcAft>
                <a:spcPts val="0"/>
              </a:spcAft>
              <a:buSzPts val="2000"/>
              <a:buNone/>
              <a:defRPr/>
            </a:lvl9pPr>
          </a:lstStyle>
          <a:p>
            <a:endParaRPr/>
          </a:p>
        </p:txBody>
      </p:sp>
      <p:grpSp>
        <p:nvGrpSpPr>
          <p:cNvPr id="12" name="Google Shape;12;p3"/>
          <p:cNvGrpSpPr/>
          <p:nvPr/>
        </p:nvGrpSpPr>
        <p:grpSpPr>
          <a:xfrm>
            <a:off x="15941078" y="8876774"/>
            <a:ext cx="1475608" cy="763057"/>
            <a:chOff x="0" y="0"/>
            <a:chExt cx="1571802" cy="812800"/>
          </a:xfrm>
        </p:grpSpPr>
        <p:sp>
          <p:nvSpPr>
            <p:cNvPr id="13" name="Google Shape;13;p3"/>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D4D4D4"/>
            </a:solidFill>
            <a:ln>
              <a:noFill/>
            </a:ln>
          </p:spPr>
        </p:sp>
        <p:sp>
          <p:nvSpPr>
            <p:cNvPr id="14" name="Google Shape;14;p3"/>
            <p:cNvSpPr txBox="1"/>
            <p:nvPr/>
          </p:nvSpPr>
          <p:spPr>
            <a:xfrm>
              <a:off x="0" y="165100"/>
              <a:ext cx="1470300" cy="444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5" name="Google Shape;15;p3"/>
          <p:cNvCxnSpPr/>
          <p:nvPr/>
        </p:nvCxnSpPr>
        <p:spPr>
          <a:xfrm>
            <a:off x="1086475" y="3798875"/>
            <a:ext cx="3023400" cy="0"/>
          </a:xfrm>
          <a:prstGeom prst="straightConnector1">
            <a:avLst/>
          </a:prstGeom>
          <a:noFill/>
          <a:ln w="19050" cap="flat" cmpd="sng">
            <a:solidFill>
              <a:srgbClr val="157E9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747375" y="1407375"/>
            <a:ext cx="15019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4"/>
          <p:cNvSpPr txBox="1">
            <a:spLocks noGrp="1"/>
          </p:cNvSpPr>
          <p:nvPr>
            <p:ph type="body" idx="1"/>
          </p:nvPr>
        </p:nvSpPr>
        <p:spPr>
          <a:xfrm>
            <a:off x="5142475" y="418765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9" name="Google Shape;19;p4"/>
          <p:cNvGrpSpPr/>
          <p:nvPr/>
        </p:nvGrpSpPr>
        <p:grpSpPr>
          <a:xfrm>
            <a:off x="15941078" y="8876774"/>
            <a:ext cx="1475608" cy="763057"/>
            <a:chOff x="0" y="0"/>
            <a:chExt cx="1571802" cy="812800"/>
          </a:xfrm>
        </p:grpSpPr>
        <p:sp>
          <p:nvSpPr>
            <p:cNvPr id="20" name="Google Shape;20;p4"/>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D4D4D4"/>
            </a:solidFill>
            <a:ln>
              <a:noFill/>
            </a:ln>
          </p:spPr>
        </p:sp>
        <p:sp>
          <p:nvSpPr>
            <p:cNvPr id="21" name="Google Shape;21;p4"/>
            <p:cNvSpPr txBox="1"/>
            <p:nvPr/>
          </p:nvSpPr>
          <p:spPr>
            <a:xfrm>
              <a:off x="0" y="165100"/>
              <a:ext cx="1470300" cy="444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22" name="Google Shape;22;p4"/>
          <p:cNvCxnSpPr/>
          <p:nvPr/>
        </p:nvCxnSpPr>
        <p:spPr>
          <a:xfrm>
            <a:off x="12373480" y="9585839"/>
            <a:ext cx="3023400" cy="0"/>
          </a:xfrm>
          <a:prstGeom prst="straightConnector1">
            <a:avLst/>
          </a:prstGeom>
          <a:noFill/>
          <a:ln w="19050" cap="flat" cmpd="sng">
            <a:solidFill>
              <a:srgbClr val="157E90"/>
            </a:solidFill>
            <a:prstDash val="solid"/>
            <a:round/>
            <a:headEnd type="none" w="sm" len="sm"/>
            <a:tailEnd type="none" w="sm" len="sm"/>
          </a:ln>
        </p:spPr>
      </p:cxnSp>
      <p:cxnSp>
        <p:nvCxnSpPr>
          <p:cNvPr id="23" name="Google Shape;23;p4"/>
          <p:cNvCxnSpPr/>
          <p:nvPr/>
        </p:nvCxnSpPr>
        <p:spPr>
          <a:xfrm>
            <a:off x="1086475" y="3798875"/>
            <a:ext cx="3023400" cy="0"/>
          </a:xfrm>
          <a:prstGeom prst="straightConnector1">
            <a:avLst/>
          </a:prstGeom>
          <a:noFill/>
          <a:ln w="19050" cap="flat" cmpd="sng">
            <a:solidFill>
              <a:srgbClr val="157E90"/>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237948" y="681325"/>
            <a:ext cx="15964500" cy="1362000"/>
          </a:xfrm>
          <a:prstGeom prst="rect">
            <a:avLst/>
          </a:prstGeom>
          <a:noFill/>
          <a:ln>
            <a:noFill/>
          </a:ln>
        </p:spPr>
        <p:txBody>
          <a:bodyPr spcFirstLastPara="1" wrap="square" lIns="91425" tIns="45700" rIns="91425" bIns="45700" anchor="t" anchorCtr="0">
            <a:normAutofit/>
          </a:bodyPr>
          <a:lstStyle>
            <a:lvl1pPr lvl="0">
              <a:spcBef>
                <a:spcPts val="0"/>
              </a:spcBef>
              <a:spcAft>
                <a:spcPts val="0"/>
              </a:spcAft>
              <a:buClr>
                <a:schemeClr val="dk1"/>
              </a:buClr>
              <a:buSzPts val="9000"/>
              <a:buNone/>
              <a:defRPr cap="none"/>
            </a:lvl1pPr>
            <a:lvl2pPr lvl="1">
              <a:spcBef>
                <a:spcPts val="0"/>
              </a:spcBef>
              <a:spcAft>
                <a:spcPts val="0"/>
              </a:spcAft>
              <a:buSzPts val="9000"/>
              <a:buFont typeface="Playfair Display"/>
              <a:buNone/>
              <a:defRPr sz="9000">
                <a:latin typeface="Playfair Display"/>
                <a:ea typeface="Playfair Display"/>
                <a:cs typeface="Playfair Display"/>
                <a:sym typeface="Playfair Display"/>
              </a:defRPr>
            </a:lvl2pPr>
            <a:lvl3pPr lvl="2">
              <a:spcBef>
                <a:spcPts val="0"/>
              </a:spcBef>
              <a:spcAft>
                <a:spcPts val="0"/>
              </a:spcAft>
              <a:buSzPts val="9000"/>
              <a:buFont typeface="Playfair Display"/>
              <a:buNone/>
              <a:defRPr sz="9000">
                <a:latin typeface="Playfair Display"/>
                <a:ea typeface="Playfair Display"/>
                <a:cs typeface="Playfair Display"/>
                <a:sym typeface="Playfair Display"/>
              </a:defRPr>
            </a:lvl3pPr>
            <a:lvl4pPr lvl="3">
              <a:spcBef>
                <a:spcPts val="0"/>
              </a:spcBef>
              <a:spcAft>
                <a:spcPts val="0"/>
              </a:spcAft>
              <a:buSzPts val="9000"/>
              <a:buFont typeface="Playfair Display"/>
              <a:buNone/>
              <a:defRPr sz="9000">
                <a:latin typeface="Playfair Display"/>
                <a:ea typeface="Playfair Display"/>
                <a:cs typeface="Playfair Display"/>
                <a:sym typeface="Playfair Display"/>
              </a:defRPr>
            </a:lvl4pPr>
            <a:lvl5pPr lvl="4">
              <a:spcBef>
                <a:spcPts val="0"/>
              </a:spcBef>
              <a:spcAft>
                <a:spcPts val="0"/>
              </a:spcAft>
              <a:buSzPts val="9000"/>
              <a:buFont typeface="Playfair Display"/>
              <a:buNone/>
              <a:defRPr sz="9000">
                <a:latin typeface="Playfair Display"/>
                <a:ea typeface="Playfair Display"/>
                <a:cs typeface="Playfair Display"/>
                <a:sym typeface="Playfair Display"/>
              </a:defRPr>
            </a:lvl5pPr>
            <a:lvl6pPr lvl="5">
              <a:spcBef>
                <a:spcPts val="0"/>
              </a:spcBef>
              <a:spcAft>
                <a:spcPts val="0"/>
              </a:spcAft>
              <a:buSzPts val="9000"/>
              <a:buFont typeface="Playfair Display"/>
              <a:buNone/>
              <a:defRPr sz="9000">
                <a:latin typeface="Playfair Display"/>
                <a:ea typeface="Playfair Display"/>
                <a:cs typeface="Playfair Display"/>
                <a:sym typeface="Playfair Display"/>
              </a:defRPr>
            </a:lvl6pPr>
            <a:lvl7pPr lvl="6">
              <a:spcBef>
                <a:spcPts val="0"/>
              </a:spcBef>
              <a:spcAft>
                <a:spcPts val="0"/>
              </a:spcAft>
              <a:buSzPts val="9000"/>
              <a:buFont typeface="Playfair Display"/>
              <a:buNone/>
              <a:defRPr sz="9000">
                <a:latin typeface="Playfair Display"/>
                <a:ea typeface="Playfair Display"/>
                <a:cs typeface="Playfair Display"/>
                <a:sym typeface="Playfair Display"/>
              </a:defRPr>
            </a:lvl7pPr>
            <a:lvl8pPr lvl="7">
              <a:spcBef>
                <a:spcPts val="0"/>
              </a:spcBef>
              <a:spcAft>
                <a:spcPts val="0"/>
              </a:spcAft>
              <a:buSzPts val="9000"/>
              <a:buFont typeface="Playfair Display"/>
              <a:buNone/>
              <a:defRPr sz="9000">
                <a:latin typeface="Playfair Display"/>
                <a:ea typeface="Playfair Display"/>
                <a:cs typeface="Playfair Display"/>
                <a:sym typeface="Playfair Display"/>
              </a:defRPr>
            </a:lvl8pPr>
            <a:lvl9pPr lvl="8">
              <a:spcBef>
                <a:spcPts val="0"/>
              </a:spcBef>
              <a:spcAft>
                <a:spcPts val="0"/>
              </a:spcAft>
              <a:buSzPts val="9000"/>
              <a:buFont typeface="Playfair Display"/>
              <a:buNone/>
              <a:defRPr sz="9000">
                <a:latin typeface="Playfair Display"/>
                <a:ea typeface="Playfair Display"/>
                <a:cs typeface="Playfair Display"/>
                <a:sym typeface="Playfair Display"/>
              </a:defRPr>
            </a:lvl9pPr>
          </a:lstStyle>
          <a:p>
            <a:endParaRPr/>
          </a:p>
        </p:txBody>
      </p:sp>
      <p:sp>
        <p:nvSpPr>
          <p:cNvPr id="26" name="Google Shape;26;p5"/>
          <p:cNvSpPr txBox="1">
            <a:spLocks noGrp="1"/>
          </p:cNvSpPr>
          <p:nvPr>
            <p:ph type="body" idx="1"/>
          </p:nvPr>
        </p:nvSpPr>
        <p:spPr>
          <a:xfrm>
            <a:off x="5257788" y="6742463"/>
            <a:ext cx="7772400" cy="15003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2400"/>
              <a:buNone/>
              <a:defRPr/>
            </a:lvl1pPr>
            <a:lvl2pPr marL="914400" lvl="1" indent="-228600" algn="l">
              <a:spcBef>
                <a:spcPts val="360"/>
              </a:spcBef>
              <a:spcAft>
                <a:spcPts val="0"/>
              </a:spcAft>
              <a:buSzPts val="2400"/>
              <a:buNone/>
              <a:defRPr/>
            </a:lvl2pPr>
            <a:lvl3pPr marL="1371600" lvl="2" indent="-228600" algn="l">
              <a:spcBef>
                <a:spcPts val="320"/>
              </a:spcBef>
              <a:spcAft>
                <a:spcPts val="0"/>
              </a:spcAft>
              <a:buSzPts val="2400"/>
              <a:buNone/>
              <a:defRPr/>
            </a:lvl3pPr>
            <a:lvl4pPr marL="1828800" lvl="3" indent="-228600" algn="l">
              <a:spcBef>
                <a:spcPts val="280"/>
              </a:spcBef>
              <a:spcAft>
                <a:spcPts val="0"/>
              </a:spcAft>
              <a:buSzPts val="2400"/>
              <a:buNone/>
              <a:defRPr/>
            </a:lvl4pPr>
            <a:lvl5pPr marL="2286000" lvl="4" indent="-228600" algn="l">
              <a:spcBef>
                <a:spcPts val="280"/>
              </a:spcBef>
              <a:spcAft>
                <a:spcPts val="0"/>
              </a:spcAft>
              <a:buSzPts val="2400"/>
              <a:buNone/>
              <a:defRPr/>
            </a:lvl5pPr>
            <a:lvl6pPr marL="2743200" lvl="5" indent="-228600" algn="l">
              <a:spcBef>
                <a:spcPts val="280"/>
              </a:spcBef>
              <a:spcAft>
                <a:spcPts val="0"/>
              </a:spcAft>
              <a:buSzPts val="2400"/>
              <a:buNone/>
              <a:defRPr/>
            </a:lvl6pPr>
            <a:lvl7pPr marL="3200400" lvl="6" indent="-228600" algn="l">
              <a:spcBef>
                <a:spcPts val="280"/>
              </a:spcBef>
              <a:spcAft>
                <a:spcPts val="0"/>
              </a:spcAft>
              <a:buSzPts val="2400"/>
              <a:buNone/>
              <a:defRPr/>
            </a:lvl7pPr>
            <a:lvl8pPr marL="3657600" lvl="7" indent="-228600" algn="l">
              <a:spcBef>
                <a:spcPts val="280"/>
              </a:spcBef>
              <a:spcAft>
                <a:spcPts val="0"/>
              </a:spcAft>
              <a:buSzPts val="2400"/>
              <a:buNone/>
              <a:defRPr/>
            </a:lvl8pPr>
            <a:lvl9pPr marL="4114800" lvl="8" indent="-228600" algn="l">
              <a:spcBef>
                <a:spcPts val="280"/>
              </a:spcBef>
              <a:spcAft>
                <a:spcPts val="0"/>
              </a:spcAft>
              <a:buSzPts val="2400"/>
              <a:buNone/>
              <a:defRPr/>
            </a:lvl9pPr>
          </a:lstStyle>
          <a:p>
            <a:endParaRPr/>
          </a:p>
        </p:txBody>
      </p:sp>
      <p:grpSp>
        <p:nvGrpSpPr>
          <p:cNvPr id="27" name="Google Shape;27;p5"/>
          <p:cNvGrpSpPr/>
          <p:nvPr/>
        </p:nvGrpSpPr>
        <p:grpSpPr>
          <a:xfrm>
            <a:off x="1241537" y="8886299"/>
            <a:ext cx="1475608" cy="763057"/>
            <a:chOff x="0" y="0"/>
            <a:chExt cx="1571802" cy="812800"/>
          </a:xfrm>
        </p:grpSpPr>
        <p:sp>
          <p:nvSpPr>
            <p:cNvPr id="28" name="Google Shape;28;p5"/>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D4D4D4"/>
            </a:solidFill>
            <a:ln>
              <a:noFill/>
            </a:ln>
          </p:spPr>
        </p:sp>
        <p:sp>
          <p:nvSpPr>
            <p:cNvPr id="29" name="Google Shape;29;p5"/>
            <p:cNvSpPr txBox="1"/>
            <p:nvPr/>
          </p:nvSpPr>
          <p:spPr>
            <a:xfrm>
              <a:off x="0" y="165100"/>
              <a:ext cx="1470300" cy="444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30" name="Google Shape;30;p5"/>
          <p:cNvCxnSpPr/>
          <p:nvPr/>
        </p:nvCxnSpPr>
        <p:spPr>
          <a:xfrm>
            <a:off x="1238875" y="3951275"/>
            <a:ext cx="3023400" cy="0"/>
          </a:xfrm>
          <a:prstGeom prst="straightConnector1">
            <a:avLst/>
          </a:prstGeom>
          <a:noFill/>
          <a:ln w="19050" cap="flat" cmpd="sng">
            <a:solidFill>
              <a:srgbClr val="157E90"/>
            </a:solidFill>
            <a:prstDash val="solid"/>
            <a:round/>
            <a:headEnd type="none" w="sm" len="sm"/>
            <a:tailEnd type="none" w="sm" len="sm"/>
          </a:ln>
        </p:spPr>
      </p:cxnSp>
      <p:cxnSp>
        <p:nvCxnSpPr>
          <p:cNvPr id="31" name="Google Shape;31;p5"/>
          <p:cNvCxnSpPr/>
          <p:nvPr/>
        </p:nvCxnSpPr>
        <p:spPr>
          <a:xfrm>
            <a:off x="13743780" y="8886289"/>
            <a:ext cx="3023400" cy="0"/>
          </a:xfrm>
          <a:prstGeom prst="straightConnector1">
            <a:avLst/>
          </a:prstGeom>
          <a:noFill/>
          <a:ln w="19050" cap="flat" cmpd="sng">
            <a:solidFill>
              <a:srgbClr val="157E90"/>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747375" y="1407375"/>
            <a:ext cx="15019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4432975" y="4509200"/>
            <a:ext cx="5406900" cy="4526100"/>
          </a:xfrm>
          <a:prstGeom prst="rect">
            <a:avLst/>
          </a:prstGeom>
          <a:noFill/>
          <a:ln>
            <a:noFill/>
          </a:ln>
        </p:spPr>
        <p:txBody>
          <a:bodyPr spcFirstLastPara="1" wrap="square" lIns="91425" tIns="45700" rIns="91425" bIns="45700" anchor="t" anchorCtr="0">
            <a:normAutofit/>
          </a:bodyPr>
          <a:lstStyle>
            <a:lvl1pPr marL="457200" lvl="0" indent="-381000" algn="l">
              <a:spcBef>
                <a:spcPts val="560"/>
              </a:spcBef>
              <a:spcAft>
                <a:spcPts val="0"/>
              </a:spcAft>
              <a:buClr>
                <a:schemeClr val="dk1"/>
              </a:buClr>
              <a:buSzPts val="2400"/>
              <a:buChar char="•"/>
              <a:defRPr/>
            </a:lvl1pPr>
            <a:lvl2pPr marL="914400" lvl="1" indent="-381000" algn="l">
              <a:spcBef>
                <a:spcPts val="480"/>
              </a:spcBef>
              <a:spcAft>
                <a:spcPts val="0"/>
              </a:spcAft>
              <a:buClr>
                <a:schemeClr val="dk1"/>
              </a:buClr>
              <a:buSzPts val="2400"/>
              <a:buChar char="–"/>
              <a:defRPr/>
            </a:lvl2pPr>
            <a:lvl3pPr marL="1371600" lvl="2" indent="-381000" algn="l">
              <a:spcBef>
                <a:spcPts val="400"/>
              </a:spcBef>
              <a:spcAft>
                <a:spcPts val="0"/>
              </a:spcAft>
              <a:buClr>
                <a:schemeClr val="dk1"/>
              </a:buClr>
              <a:buSzPts val="2400"/>
              <a:buChar char="•"/>
              <a:defRPr/>
            </a:lvl3pPr>
            <a:lvl4pPr marL="1828800" lvl="3" indent="-381000" algn="l">
              <a:spcBef>
                <a:spcPts val="360"/>
              </a:spcBef>
              <a:spcAft>
                <a:spcPts val="0"/>
              </a:spcAft>
              <a:buClr>
                <a:schemeClr val="dk1"/>
              </a:buClr>
              <a:buSzPts val="2400"/>
              <a:buChar char="–"/>
              <a:defRPr/>
            </a:lvl4pPr>
            <a:lvl5pPr marL="2286000" lvl="4" indent="-381000" algn="l">
              <a:spcBef>
                <a:spcPts val="360"/>
              </a:spcBef>
              <a:spcAft>
                <a:spcPts val="0"/>
              </a:spcAft>
              <a:buClr>
                <a:schemeClr val="dk1"/>
              </a:buClr>
              <a:buSzPts val="2400"/>
              <a:buChar char="»"/>
              <a:defRPr/>
            </a:lvl5pPr>
            <a:lvl6pPr marL="2743200" lvl="5" indent="-381000" algn="l">
              <a:spcBef>
                <a:spcPts val="360"/>
              </a:spcBef>
              <a:spcAft>
                <a:spcPts val="0"/>
              </a:spcAft>
              <a:buClr>
                <a:schemeClr val="dk1"/>
              </a:buClr>
              <a:buSzPts val="2400"/>
              <a:buChar char="•"/>
              <a:defRPr/>
            </a:lvl6pPr>
            <a:lvl7pPr marL="3200400" lvl="6" indent="-381000" algn="l">
              <a:spcBef>
                <a:spcPts val="360"/>
              </a:spcBef>
              <a:spcAft>
                <a:spcPts val="0"/>
              </a:spcAft>
              <a:buClr>
                <a:schemeClr val="dk1"/>
              </a:buClr>
              <a:buSzPts val="2400"/>
              <a:buChar char="•"/>
              <a:defRPr/>
            </a:lvl7pPr>
            <a:lvl8pPr marL="3657600" lvl="7" indent="-381000" algn="l">
              <a:spcBef>
                <a:spcPts val="360"/>
              </a:spcBef>
              <a:spcAft>
                <a:spcPts val="0"/>
              </a:spcAft>
              <a:buClr>
                <a:schemeClr val="dk1"/>
              </a:buClr>
              <a:buSzPts val="2400"/>
              <a:buChar char="•"/>
              <a:defRPr/>
            </a:lvl8pPr>
            <a:lvl9pPr marL="4114800" lvl="8" indent="-381000" algn="l">
              <a:spcBef>
                <a:spcPts val="360"/>
              </a:spcBef>
              <a:spcAft>
                <a:spcPts val="0"/>
              </a:spcAft>
              <a:buClr>
                <a:schemeClr val="dk1"/>
              </a:buClr>
              <a:buSzPts val="2400"/>
              <a:buChar char="•"/>
              <a:defRPr/>
            </a:lvl9pPr>
          </a:lstStyle>
          <a:p>
            <a:endParaRPr/>
          </a:p>
        </p:txBody>
      </p:sp>
      <p:sp>
        <p:nvSpPr>
          <p:cNvPr id="35" name="Google Shape;35;p6"/>
          <p:cNvSpPr txBox="1">
            <a:spLocks noGrp="1"/>
          </p:cNvSpPr>
          <p:nvPr>
            <p:ph type="body" idx="2"/>
          </p:nvPr>
        </p:nvSpPr>
        <p:spPr>
          <a:xfrm>
            <a:off x="10044059" y="4509200"/>
            <a:ext cx="5406900" cy="4526100"/>
          </a:xfrm>
          <a:prstGeom prst="rect">
            <a:avLst/>
          </a:prstGeom>
          <a:noFill/>
          <a:ln>
            <a:noFill/>
          </a:ln>
        </p:spPr>
        <p:txBody>
          <a:bodyPr spcFirstLastPara="1" wrap="square" lIns="91425" tIns="45700" rIns="91425" bIns="45700" anchor="t" anchorCtr="0">
            <a:normAutofit/>
          </a:bodyPr>
          <a:lstStyle>
            <a:lvl1pPr marL="457200" lvl="0" indent="-381000" algn="l">
              <a:spcBef>
                <a:spcPts val="560"/>
              </a:spcBef>
              <a:spcAft>
                <a:spcPts val="0"/>
              </a:spcAft>
              <a:buClr>
                <a:schemeClr val="dk1"/>
              </a:buClr>
              <a:buSzPts val="2400"/>
              <a:buChar char="•"/>
              <a:defRPr/>
            </a:lvl1pPr>
            <a:lvl2pPr marL="914400" lvl="1" indent="-381000" algn="l">
              <a:spcBef>
                <a:spcPts val="480"/>
              </a:spcBef>
              <a:spcAft>
                <a:spcPts val="0"/>
              </a:spcAft>
              <a:buClr>
                <a:schemeClr val="dk1"/>
              </a:buClr>
              <a:buSzPts val="2400"/>
              <a:buChar char="–"/>
              <a:defRPr/>
            </a:lvl2pPr>
            <a:lvl3pPr marL="1371600" lvl="2" indent="-381000" algn="l">
              <a:spcBef>
                <a:spcPts val="400"/>
              </a:spcBef>
              <a:spcAft>
                <a:spcPts val="0"/>
              </a:spcAft>
              <a:buClr>
                <a:schemeClr val="dk1"/>
              </a:buClr>
              <a:buSzPts val="2400"/>
              <a:buChar char="•"/>
              <a:defRPr/>
            </a:lvl3pPr>
            <a:lvl4pPr marL="1828800" lvl="3" indent="-381000" algn="l">
              <a:spcBef>
                <a:spcPts val="360"/>
              </a:spcBef>
              <a:spcAft>
                <a:spcPts val="0"/>
              </a:spcAft>
              <a:buClr>
                <a:schemeClr val="dk1"/>
              </a:buClr>
              <a:buSzPts val="2400"/>
              <a:buChar char="–"/>
              <a:defRPr/>
            </a:lvl4pPr>
            <a:lvl5pPr marL="2286000" lvl="4" indent="-381000" algn="l">
              <a:spcBef>
                <a:spcPts val="360"/>
              </a:spcBef>
              <a:spcAft>
                <a:spcPts val="0"/>
              </a:spcAft>
              <a:buClr>
                <a:schemeClr val="dk1"/>
              </a:buClr>
              <a:buSzPts val="2400"/>
              <a:buChar char="»"/>
              <a:defRPr/>
            </a:lvl5pPr>
            <a:lvl6pPr marL="2743200" lvl="5" indent="-381000" algn="l">
              <a:spcBef>
                <a:spcPts val="360"/>
              </a:spcBef>
              <a:spcAft>
                <a:spcPts val="0"/>
              </a:spcAft>
              <a:buClr>
                <a:schemeClr val="dk1"/>
              </a:buClr>
              <a:buSzPts val="2400"/>
              <a:buChar char="•"/>
              <a:defRPr/>
            </a:lvl6pPr>
            <a:lvl7pPr marL="3200400" lvl="6" indent="-381000" algn="l">
              <a:spcBef>
                <a:spcPts val="360"/>
              </a:spcBef>
              <a:spcAft>
                <a:spcPts val="0"/>
              </a:spcAft>
              <a:buClr>
                <a:schemeClr val="dk1"/>
              </a:buClr>
              <a:buSzPts val="2400"/>
              <a:buChar char="•"/>
              <a:defRPr/>
            </a:lvl7pPr>
            <a:lvl8pPr marL="3657600" lvl="7" indent="-381000" algn="l">
              <a:spcBef>
                <a:spcPts val="360"/>
              </a:spcBef>
              <a:spcAft>
                <a:spcPts val="0"/>
              </a:spcAft>
              <a:buClr>
                <a:schemeClr val="dk1"/>
              </a:buClr>
              <a:buSzPts val="2400"/>
              <a:buChar char="•"/>
              <a:defRPr/>
            </a:lvl8pPr>
            <a:lvl9pPr marL="4114800" lvl="8" indent="-381000" algn="l">
              <a:spcBef>
                <a:spcPts val="360"/>
              </a:spcBef>
              <a:spcAft>
                <a:spcPts val="0"/>
              </a:spcAft>
              <a:buClr>
                <a:schemeClr val="dk1"/>
              </a:buClr>
              <a:buSzPts val="2400"/>
              <a:buChar char="•"/>
              <a:defRPr/>
            </a:lvl9pPr>
          </a:lstStyle>
          <a:p>
            <a:endParaRPr/>
          </a:p>
        </p:txBody>
      </p:sp>
      <p:grpSp>
        <p:nvGrpSpPr>
          <p:cNvPr id="36" name="Google Shape;36;p6"/>
          <p:cNvGrpSpPr/>
          <p:nvPr/>
        </p:nvGrpSpPr>
        <p:grpSpPr>
          <a:xfrm>
            <a:off x="1241537" y="8886299"/>
            <a:ext cx="1475608" cy="763057"/>
            <a:chOff x="0" y="0"/>
            <a:chExt cx="1571802" cy="812800"/>
          </a:xfrm>
        </p:grpSpPr>
        <p:sp>
          <p:nvSpPr>
            <p:cNvPr id="37" name="Google Shape;37;p6"/>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D4D4D4"/>
            </a:solidFill>
            <a:ln>
              <a:noFill/>
            </a:ln>
          </p:spPr>
        </p:sp>
        <p:sp>
          <p:nvSpPr>
            <p:cNvPr id="38" name="Google Shape;38;p6"/>
            <p:cNvSpPr txBox="1"/>
            <p:nvPr/>
          </p:nvSpPr>
          <p:spPr>
            <a:xfrm>
              <a:off x="0" y="165100"/>
              <a:ext cx="1470300" cy="444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39" name="Google Shape;39;p6"/>
          <p:cNvCxnSpPr/>
          <p:nvPr/>
        </p:nvCxnSpPr>
        <p:spPr>
          <a:xfrm>
            <a:off x="13743780" y="8886289"/>
            <a:ext cx="3023400" cy="0"/>
          </a:xfrm>
          <a:prstGeom prst="straightConnector1">
            <a:avLst/>
          </a:prstGeom>
          <a:noFill/>
          <a:ln w="19050" cap="flat" cmpd="sng">
            <a:solidFill>
              <a:srgbClr val="157E90"/>
            </a:solidFill>
            <a:prstDash val="solid"/>
            <a:round/>
            <a:headEnd type="none" w="sm" len="sm"/>
            <a:tailEnd type="none" w="sm" len="sm"/>
          </a:ln>
        </p:spPr>
      </p:cxnSp>
      <p:cxnSp>
        <p:nvCxnSpPr>
          <p:cNvPr id="40" name="Google Shape;40;p6"/>
          <p:cNvCxnSpPr/>
          <p:nvPr/>
        </p:nvCxnSpPr>
        <p:spPr>
          <a:xfrm>
            <a:off x="1086475" y="3798875"/>
            <a:ext cx="3023400" cy="0"/>
          </a:xfrm>
          <a:prstGeom prst="straightConnector1">
            <a:avLst/>
          </a:prstGeom>
          <a:noFill/>
          <a:ln w="19050" cap="flat" cmpd="sng">
            <a:solidFill>
              <a:srgbClr val="157E90"/>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bg>
      <p:bgPr>
        <a:solidFill>
          <a:schemeClr val="dk2"/>
        </a:solidFill>
        <a:effectLst/>
      </p:bgPr>
    </p:bg>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747375" y="1407375"/>
            <a:ext cx="15019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2885750" y="4826450"/>
            <a:ext cx="6255600" cy="39513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lvl1pPr>
            <a:lvl2pPr marL="914400" lvl="1" indent="-381000" algn="l">
              <a:spcBef>
                <a:spcPts val="400"/>
              </a:spcBef>
              <a:spcAft>
                <a:spcPts val="0"/>
              </a:spcAft>
              <a:buClr>
                <a:schemeClr val="dk1"/>
              </a:buClr>
              <a:buSzPts val="2400"/>
              <a:buChar char="–"/>
              <a:defRPr/>
            </a:lvl2pPr>
            <a:lvl3pPr marL="1371600" lvl="2" indent="-381000" algn="l">
              <a:spcBef>
                <a:spcPts val="360"/>
              </a:spcBef>
              <a:spcAft>
                <a:spcPts val="0"/>
              </a:spcAft>
              <a:buClr>
                <a:schemeClr val="dk1"/>
              </a:buClr>
              <a:buSzPts val="2400"/>
              <a:buChar char="•"/>
              <a:defRPr/>
            </a:lvl3pPr>
            <a:lvl4pPr marL="1828800" lvl="3" indent="-381000" algn="l">
              <a:spcBef>
                <a:spcPts val="320"/>
              </a:spcBef>
              <a:spcAft>
                <a:spcPts val="0"/>
              </a:spcAft>
              <a:buClr>
                <a:schemeClr val="dk1"/>
              </a:buClr>
              <a:buSzPts val="2400"/>
              <a:buChar char="–"/>
              <a:defRPr/>
            </a:lvl4pPr>
            <a:lvl5pPr marL="2286000" lvl="4" indent="-381000" algn="l">
              <a:spcBef>
                <a:spcPts val="320"/>
              </a:spcBef>
              <a:spcAft>
                <a:spcPts val="0"/>
              </a:spcAft>
              <a:buClr>
                <a:schemeClr val="dk1"/>
              </a:buClr>
              <a:buSzPts val="2400"/>
              <a:buChar char="»"/>
              <a:defRPr/>
            </a:lvl5pPr>
            <a:lvl6pPr marL="2743200" lvl="5" indent="-381000" algn="l">
              <a:spcBef>
                <a:spcPts val="320"/>
              </a:spcBef>
              <a:spcAft>
                <a:spcPts val="0"/>
              </a:spcAft>
              <a:buClr>
                <a:schemeClr val="dk1"/>
              </a:buClr>
              <a:buSzPts val="2400"/>
              <a:buChar char="•"/>
              <a:defRPr/>
            </a:lvl6pPr>
            <a:lvl7pPr marL="3200400" lvl="6" indent="-381000" algn="l">
              <a:spcBef>
                <a:spcPts val="320"/>
              </a:spcBef>
              <a:spcAft>
                <a:spcPts val="0"/>
              </a:spcAft>
              <a:buClr>
                <a:schemeClr val="dk1"/>
              </a:buClr>
              <a:buSzPts val="2400"/>
              <a:buChar char="•"/>
              <a:defRPr/>
            </a:lvl7pPr>
            <a:lvl8pPr marL="3657600" lvl="7" indent="-381000" algn="l">
              <a:spcBef>
                <a:spcPts val="320"/>
              </a:spcBef>
              <a:spcAft>
                <a:spcPts val="0"/>
              </a:spcAft>
              <a:buClr>
                <a:schemeClr val="dk1"/>
              </a:buClr>
              <a:buSzPts val="2400"/>
              <a:buChar char="•"/>
              <a:defRPr/>
            </a:lvl8pPr>
            <a:lvl9pPr marL="4114800" lvl="8" indent="-381000" algn="l">
              <a:spcBef>
                <a:spcPts val="320"/>
              </a:spcBef>
              <a:spcAft>
                <a:spcPts val="0"/>
              </a:spcAft>
              <a:buClr>
                <a:schemeClr val="dk1"/>
              </a:buClr>
              <a:buSzPts val="2400"/>
              <a:buChar char="•"/>
              <a:defRPr/>
            </a:lvl9pPr>
          </a:lstStyle>
          <a:p>
            <a:endParaRPr/>
          </a:p>
        </p:txBody>
      </p:sp>
      <p:sp>
        <p:nvSpPr>
          <p:cNvPr id="44" name="Google Shape;44;p7"/>
          <p:cNvSpPr txBox="1">
            <a:spLocks noGrp="1"/>
          </p:cNvSpPr>
          <p:nvPr>
            <p:ph type="body" idx="2"/>
          </p:nvPr>
        </p:nvSpPr>
        <p:spPr>
          <a:xfrm>
            <a:off x="9370200" y="4826450"/>
            <a:ext cx="6258600" cy="39513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lvl1pPr>
            <a:lvl2pPr marL="914400" lvl="1" indent="-381000" algn="l">
              <a:spcBef>
                <a:spcPts val="400"/>
              </a:spcBef>
              <a:spcAft>
                <a:spcPts val="0"/>
              </a:spcAft>
              <a:buClr>
                <a:schemeClr val="dk1"/>
              </a:buClr>
              <a:buSzPts val="2400"/>
              <a:buChar char="–"/>
              <a:defRPr/>
            </a:lvl2pPr>
            <a:lvl3pPr marL="1371600" lvl="2" indent="-381000" algn="l">
              <a:spcBef>
                <a:spcPts val="360"/>
              </a:spcBef>
              <a:spcAft>
                <a:spcPts val="0"/>
              </a:spcAft>
              <a:buClr>
                <a:schemeClr val="dk1"/>
              </a:buClr>
              <a:buSzPts val="2400"/>
              <a:buChar char="•"/>
              <a:defRPr/>
            </a:lvl3pPr>
            <a:lvl4pPr marL="1828800" lvl="3" indent="-381000" algn="l">
              <a:spcBef>
                <a:spcPts val="320"/>
              </a:spcBef>
              <a:spcAft>
                <a:spcPts val="0"/>
              </a:spcAft>
              <a:buClr>
                <a:schemeClr val="dk1"/>
              </a:buClr>
              <a:buSzPts val="2400"/>
              <a:buChar char="–"/>
              <a:defRPr/>
            </a:lvl4pPr>
            <a:lvl5pPr marL="2286000" lvl="4" indent="-381000" algn="l">
              <a:spcBef>
                <a:spcPts val="320"/>
              </a:spcBef>
              <a:spcAft>
                <a:spcPts val="0"/>
              </a:spcAft>
              <a:buClr>
                <a:schemeClr val="dk1"/>
              </a:buClr>
              <a:buSzPts val="2400"/>
              <a:buChar char="»"/>
              <a:defRPr/>
            </a:lvl5pPr>
            <a:lvl6pPr marL="2743200" lvl="5" indent="-381000" algn="l">
              <a:spcBef>
                <a:spcPts val="320"/>
              </a:spcBef>
              <a:spcAft>
                <a:spcPts val="0"/>
              </a:spcAft>
              <a:buClr>
                <a:schemeClr val="dk1"/>
              </a:buClr>
              <a:buSzPts val="2400"/>
              <a:buChar char="•"/>
              <a:defRPr/>
            </a:lvl6pPr>
            <a:lvl7pPr marL="3200400" lvl="6" indent="-381000" algn="l">
              <a:spcBef>
                <a:spcPts val="320"/>
              </a:spcBef>
              <a:spcAft>
                <a:spcPts val="0"/>
              </a:spcAft>
              <a:buClr>
                <a:schemeClr val="dk1"/>
              </a:buClr>
              <a:buSzPts val="2400"/>
              <a:buChar char="•"/>
              <a:defRPr/>
            </a:lvl7pPr>
            <a:lvl8pPr marL="3657600" lvl="7" indent="-381000" algn="l">
              <a:spcBef>
                <a:spcPts val="320"/>
              </a:spcBef>
              <a:spcAft>
                <a:spcPts val="0"/>
              </a:spcAft>
              <a:buClr>
                <a:schemeClr val="dk1"/>
              </a:buClr>
              <a:buSzPts val="2400"/>
              <a:buChar char="•"/>
              <a:defRPr/>
            </a:lvl8pPr>
            <a:lvl9pPr marL="4114800" lvl="8" indent="-381000" algn="l">
              <a:spcBef>
                <a:spcPts val="320"/>
              </a:spcBef>
              <a:spcAft>
                <a:spcPts val="0"/>
              </a:spcAft>
              <a:buClr>
                <a:schemeClr val="dk1"/>
              </a:buClr>
              <a:buSzPts val="2400"/>
              <a:buChar char="•"/>
              <a:defRPr/>
            </a:lvl9pPr>
          </a:lstStyle>
          <a:p>
            <a:endParaRPr/>
          </a:p>
        </p:txBody>
      </p:sp>
      <p:grpSp>
        <p:nvGrpSpPr>
          <p:cNvPr id="45" name="Google Shape;45;p7"/>
          <p:cNvGrpSpPr/>
          <p:nvPr/>
        </p:nvGrpSpPr>
        <p:grpSpPr>
          <a:xfrm>
            <a:off x="15941078" y="8876774"/>
            <a:ext cx="1475608" cy="763057"/>
            <a:chOff x="0" y="0"/>
            <a:chExt cx="1571802" cy="812800"/>
          </a:xfrm>
        </p:grpSpPr>
        <p:sp>
          <p:nvSpPr>
            <p:cNvPr id="46" name="Google Shape;46;p7"/>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FFFFFF"/>
            </a:solidFill>
            <a:ln>
              <a:noFill/>
            </a:ln>
          </p:spPr>
        </p:sp>
        <p:sp>
          <p:nvSpPr>
            <p:cNvPr id="47" name="Google Shape;47;p7"/>
            <p:cNvSpPr txBox="1"/>
            <p:nvPr/>
          </p:nvSpPr>
          <p:spPr>
            <a:xfrm>
              <a:off x="0" y="165100"/>
              <a:ext cx="1470300" cy="444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48" name="Google Shape;48;p7"/>
          <p:cNvCxnSpPr/>
          <p:nvPr/>
        </p:nvCxnSpPr>
        <p:spPr>
          <a:xfrm>
            <a:off x="1086475" y="3798875"/>
            <a:ext cx="3023400" cy="0"/>
          </a:xfrm>
          <a:prstGeom prst="straightConnector1">
            <a:avLst/>
          </a:prstGeom>
          <a:noFill/>
          <a:ln w="19050" cap="flat" cmpd="sng">
            <a:solidFill>
              <a:srgbClr val="157E90"/>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747375" y="1407375"/>
            <a:ext cx="15019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51" name="Google Shape;51;p8"/>
          <p:cNvGrpSpPr/>
          <p:nvPr/>
        </p:nvGrpSpPr>
        <p:grpSpPr>
          <a:xfrm>
            <a:off x="15941078" y="8876774"/>
            <a:ext cx="1475608" cy="763057"/>
            <a:chOff x="0" y="0"/>
            <a:chExt cx="1571802" cy="812800"/>
          </a:xfrm>
        </p:grpSpPr>
        <p:sp>
          <p:nvSpPr>
            <p:cNvPr id="52" name="Google Shape;52;p8"/>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D4D4D4"/>
            </a:solidFill>
            <a:ln>
              <a:noFill/>
            </a:ln>
          </p:spPr>
        </p:sp>
        <p:sp>
          <p:nvSpPr>
            <p:cNvPr id="53" name="Google Shape;53;p8"/>
            <p:cNvSpPr txBox="1"/>
            <p:nvPr/>
          </p:nvSpPr>
          <p:spPr>
            <a:xfrm>
              <a:off x="0" y="165100"/>
              <a:ext cx="1470300" cy="444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54" name="Google Shape;54;p8"/>
          <p:cNvCxnSpPr/>
          <p:nvPr/>
        </p:nvCxnSpPr>
        <p:spPr>
          <a:xfrm>
            <a:off x="1086475" y="3798875"/>
            <a:ext cx="3023400" cy="0"/>
          </a:xfrm>
          <a:prstGeom prst="straightConnector1">
            <a:avLst/>
          </a:prstGeom>
          <a:noFill/>
          <a:ln w="19050" cap="flat" cmpd="sng">
            <a:solidFill>
              <a:srgbClr val="157E90"/>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2251050" y="2327375"/>
            <a:ext cx="13938300" cy="1161900"/>
          </a:xfrm>
          <a:prstGeom prst="rect">
            <a:avLst/>
          </a:prstGeom>
          <a:noFill/>
          <a:ln>
            <a:noFill/>
          </a:ln>
        </p:spPr>
        <p:txBody>
          <a:bodyPr spcFirstLastPara="1" wrap="square" lIns="91425" tIns="45700" rIns="91425" bIns="45700" anchor="b" anchorCtr="0">
            <a:normAutofit/>
          </a:bodyPr>
          <a:lstStyle>
            <a:lvl1pPr lvl="0">
              <a:spcBef>
                <a:spcPts val="0"/>
              </a:spcBef>
              <a:spcAft>
                <a:spcPts val="0"/>
              </a:spcAft>
              <a:buClr>
                <a:schemeClr val="dk1"/>
              </a:buClr>
              <a:buSzPts val="9000"/>
              <a:buNone/>
              <a:defRPr/>
            </a:lvl1pPr>
            <a:lvl2pPr lvl="1">
              <a:spcBef>
                <a:spcPts val="0"/>
              </a:spcBef>
              <a:spcAft>
                <a:spcPts val="0"/>
              </a:spcAft>
              <a:buSzPts val="9000"/>
              <a:buFont typeface="Playfair Display"/>
              <a:buNone/>
              <a:defRPr sz="9000">
                <a:latin typeface="Playfair Display"/>
                <a:ea typeface="Playfair Display"/>
                <a:cs typeface="Playfair Display"/>
                <a:sym typeface="Playfair Display"/>
              </a:defRPr>
            </a:lvl2pPr>
            <a:lvl3pPr lvl="2">
              <a:spcBef>
                <a:spcPts val="0"/>
              </a:spcBef>
              <a:spcAft>
                <a:spcPts val="0"/>
              </a:spcAft>
              <a:buSzPts val="9000"/>
              <a:buFont typeface="Playfair Display"/>
              <a:buNone/>
              <a:defRPr sz="9000">
                <a:latin typeface="Playfair Display"/>
                <a:ea typeface="Playfair Display"/>
                <a:cs typeface="Playfair Display"/>
                <a:sym typeface="Playfair Display"/>
              </a:defRPr>
            </a:lvl3pPr>
            <a:lvl4pPr lvl="3">
              <a:spcBef>
                <a:spcPts val="0"/>
              </a:spcBef>
              <a:spcAft>
                <a:spcPts val="0"/>
              </a:spcAft>
              <a:buSzPts val="9000"/>
              <a:buFont typeface="Playfair Display"/>
              <a:buNone/>
              <a:defRPr sz="9000">
                <a:latin typeface="Playfair Display"/>
                <a:ea typeface="Playfair Display"/>
                <a:cs typeface="Playfair Display"/>
                <a:sym typeface="Playfair Display"/>
              </a:defRPr>
            </a:lvl4pPr>
            <a:lvl5pPr lvl="4">
              <a:spcBef>
                <a:spcPts val="0"/>
              </a:spcBef>
              <a:spcAft>
                <a:spcPts val="0"/>
              </a:spcAft>
              <a:buSzPts val="9000"/>
              <a:buFont typeface="Playfair Display"/>
              <a:buNone/>
              <a:defRPr sz="9000">
                <a:latin typeface="Playfair Display"/>
                <a:ea typeface="Playfair Display"/>
                <a:cs typeface="Playfair Display"/>
                <a:sym typeface="Playfair Display"/>
              </a:defRPr>
            </a:lvl5pPr>
            <a:lvl6pPr lvl="5">
              <a:spcBef>
                <a:spcPts val="0"/>
              </a:spcBef>
              <a:spcAft>
                <a:spcPts val="0"/>
              </a:spcAft>
              <a:buSzPts val="9000"/>
              <a:buFont typeface="Playfair Display"/>
              <a:buNone/>
              <a:defRPr sz="9000">
                <a:latin typeface="Playfair Display"/>
                <a:ea typeface="Playfair Display"/>
                <a:cs typeface="Playfair Display"/>
                <a:sym typeface="Playfair Display"/>
              </a:defRPr>
            </a:lvl6pPr>
            <a:lvl7pPr lvl="6">
              <a:spcBef>
                <a:spcPts val="0"/>
              </a:spcBef>
              <a:spcAft>
                <a:spcPts val="0"/>
              </a:spcAft>
              <a:buSzPts val="9000"/>
              <a:buFont typeface="Playfair Display"/>
              <a:buNone/>
              <a:defRPr sz="9000">
                <a:latin typeface="Playfair Display"/>
                <a:ea typeface="Playfair Display"/>
                <a:cs typeface="Playfair Display"/>
                <a:sym typeface="Playfair Display"/>
              </a:defRPr>
            </a:lvl7pPr>
            <a:lvl8pPr lvl="7">
              <a:spcBef>
                <a:spcPts val="0"/>
              </a:spcBef>
              <a:spcAft>
                <a:spcPts val="0"/>
              </a:spcAft>
              <a:buSzPts val="9000"/>
              <a:buFont typeface="Playfair Display"/>
              <a:buNone/>
              <a:defRPr sz="9000">
                <a:latin typeface="Playfair Display"/>
                <a:ea typeface="Playfair Display"/>
                <a:cs typeface="Playfair Display"/>
                <a:sym typeface="Playfair Display"/>
              </a:defRPr>
            </a:lvl8pPr>
            <a:lvl9pPr lvl="8">
              <a:spcBef>
                <a:spcPts val="0"/>
              </a:spcBef>
              <a:spcAft>
                <a:spcPts val="0"/>
              </a:spcAft>
              <a:buSzPts val="9000"/>
              <a:buFont typeface="Playfair Display"/>
              <a:buNone/>
              <a:defRPr sz="9000">
                <a:latin typeface="Playfair Display"/>
                <a:ea typeface="Playfair Display"/>
                <a:cs typeface="Playfair Display"/>
                <a:sym typeface="Playfair Display"/>
              </a:defRPr>
            </a:lvl9pPr>
          </a:lstStyle>
          <a:p>
            <a:endParaRPr/>
          </a:p>
        </p:txBody>
      </p:sp>
      <p:sp>
        <p:nvSpPr>
          <p:cNvPr id="57" name="Google Shape;57;p9"/>
          <p:cNvSpPr txBox="1">
            <a:spLocks noGrp="1"/>
          </p:cNvSpPr>
          <p:nvPr>
            <p:ph type="body" idx="1"/>
          </p:nvPr>
        </p:nvSpPr>
        <p:spPr>
          <a:xfrm>
            <a:off x="8721125" y="4518600"/>
            <a:ext cx="6432900" cy="4691100"/>
          </a:xfrm>
          <a:prstGeom prst="rect">
            <a:avLst/>
          </a:prstGeom>
          <a:noFill/>
          <a:ln>
            <a:noFill/>
          </a:ln>
        </p:spPr>
        <p:txBody>
          <a:bodyPr spcFirstLastPara="1" wrap="square" lIns="91425" tIns="45700" rIns="91425" bIns="45700" anchor="t" anchorCtr="0">
            <a:normAutofit/>
          </a:bodyPr>
          <a:lstStyle>
            <a:lvl1pPr marL="457200" lvl="0" indent="-381000" algn="l">
              <a:spcBef>
                <a:spcPts val="640"/>
              </a:spcBef>
              <a:spcAft>
                <a:spcPts val="0"/>
              </a:spcAft>
              <a:buClr>
                <a:schemeClr val="dk1"/>
              </a:buClr>
              <a:buSzPts val="2400"/>
              <a:buChar char="•"/>
              <a:defRPr/>
            </a:lvl1pPr>
            <a:lvl2pPr marL="914400" lvl="1" indent="-381000" algn="l">
              <a:spcBef>
                <a:spcPts val="560"/>
              </a:spcBef>
              <a:spcAft>
                <a:spcPts val="0"/>
              </a:spcAft>
              <a:buClr>
                <a:schemeClr val="dk1"/>
              </a:buClr>
              <a:buSzPts val="2400"/>
              <a:buChar char="–"/>
              <a:defRPr/>
            </a:lvl2pPr>
            <a:lvl3pPr marL="1371600" lvl="2" indent="-381000" algn="l">
              <a:spcBef>
                <a:spcPts val="480"/>
              </a:spcBef>
              <a:spcAft>
                <a:spcPts val="0"/>
              </a:spcAft>
              <a:buClr>
                <a:schemeClr val="dk1"/>
              </a:buClr>
              <a:buSzPts val="2400"/>
              <a:buChar char="•"/>
              <a:defRPr/>
            </a:lvl3pPr>
            <a:lvl4pPr marL="1828800" lvl="3" indent="-381000" algn="l">
              <a:spcBef>
                <a:spcPts val="400"/>
              </a:spcBef>
              <a:spcAft>
                <a:spcPts val="0"/>
              </a:spcAft>
              <a:buClr>
                <a:schemeClr val="dk1"/>
              </a:buClr>
              <a:buSzPts val="2400"/>
              <a:buChar char="–"/>
              <a:defRPr/>
            </a:lvl4pPr>
            <a:lvl5pPr marL="2286000" lvl="4" indent="-381000" algn="l">
              <a:spcBef>
                <a:spcPts val="400"/>
              </a:spcBef>
              <a:spcAft>
                <a:spcPts val="0"/>
              </a:spcAft>
              <a:buClr>
                <a:schemeClr val="dk1"/>
              </a:buClr>
              <a:buSzPts val="2400"/>
              <a:buChar char="»"/>
              <a:defRPr/>
            </a:lvl5pPr>
            <a:lvl6pPr marL="2743200" lvl="5" indent="-381000" algn="l">
              <a:spcBef>
                <a:spcPts val="400"/>
              </a:spcBef>
              <a:spcAft>
                <a:spcPts val="0"/>
              </a:spcAft>
              <a:buClr>
                <a:schemeClr val="dk1"/>
              </a:buClr>
              <a:buSzPts val="2400"/>
              <a:buChar char="•"/>
              <a:defRPr/>
            </a:lvl6pPr>
            <a:lvl7pPr marL="3200400" lvl="6" indent="-381000" algn="l">
              <a:spcBef>
                <a:spcPts val="400"/>
              </a:spcBef>
              <a:spcAft>
                <a:spcPts val="0"/>
              </a:spcAft>
              <a:buClr>
                <a:schemeClr val="dk1"/>
              </a:buClr>
              <a:buSzPts val="2400"/>
              <a:buChar char="•"/>
              <a:defRPr/>
            </a:lvl7pPr>
            <a:lvl8pPr marL="3657600" lvl="7" indent="-381000" algn="l">
              <a:spcBef>
                <a:spcPts val="400"/>
              </a:spcBef>
              <a:spcAft>
                <a:spcPts val="0"/>
              </a:spcAft>
              <a:buClr>
                <a:schemeClr val="dk1"/>
              </a:buClr>
              <a:buSzPts val="2400"/>
              <a:buChar char="•"/>
              <a:defRPr/>
            </a:lvl8pPr>
            <a:lvl9pPr marL="4114800" lvl="8" indent="-381000" algn="l">
              <a:spcBef>
                <a:spcPts val="400"/>
              </a:spcBef>
              <a:spcAft>
                <a:spcPts val="0"/>
              </a:spcAft>
              <a:buClr>
                <a:schemeClr val="dk1"/>
              </a:buClr>
              <a:buSzPts val="2400"/>
              <a:buChar char="•"/>
              <a:defRPr/>
            </a:lvl9pPr>
          </a:lstStyle>
          <a:p>
            <a:endParaRPr/>
          </a:p>
        </p:txBody>
      </p:sp>
      <p:sp>
        <p:nvSpPr>
          <p:cNvPr id="58" name="Google Shape;58;p9"/>
          <p:cNvSpPr txBox="1">
            <a:spLocks noGrp="1"/>
          </p:cNvSpPr>
          <p:nvPr>
            <p:ph type="body" idx="2"/>
          </p:nvPr>
        </p:nvSpPr>
        <p:spPr>
          <a:xfrm>
            <a:off x="3286375" y="4728150"/>
            <a:ext cx="5541900" cy="46911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2400"/>
              <a:buNone/>
              <a:defRPr/>
            </a:lvl1pPr>
            <a:lvl2pPr marL="914400" lvl="1" indent="-228600" algn="l">
              <a:spcBef>
                <a:spcPts val="240"/>
              </a:spcBef>
              <a:spcAft>
                <a:spcPts val="0"/>
              </a:spcAft>
              <a:buClr>
                <a:schemeClr val="dk1"/>
              </a:buClr>
              <a:buSzPts val="2400"/>
              <a:buNone/>
              <a:defRPr/>
            </a:lvl2pPr>
            <a:lvl3pPr marL="1371600" lvl="2" indent="-228600" algn="l">
              <a:spcBef>
                <a:spcPts val="200"/>
              </a:spcBef>
              <a:spcAft>
                <a:spcPts val="0"/>
              </a:spcAft>
              <a:buClr>
                <a:schemeClr val="dk1"/>
              </a:buClr>
              <a:buSzPts val="2400"/>
              <a:buNone/>
              <a:defRPr/>
            </a:lvl3pPr>
            <a:lvl4pPr marL="1828800" lvl="3" indent="-228600" algn="l">
              <a:spcBef>
                <a:spcPts val="180"/>
              </a:spcBef>
              <a:spcAft>
                <a:spcPts val="0"/>
              </a:spcAft>
              <a:buClr>
                <a:schemeClr val="dk1"/>
              </a:buClr>
              <a:buSzPts val="2400"/>
              <a:buNone/>
              <a:defRPr/>
            </a:lvl4pPr>
            <a:lvl5pPr marL="2286000" lvl="4" indent="-228600" algn="l">
              <a:spcBef>
                <a:spcPts val="180"/>
              </a:spcBef>
              <a:spcAft>
                <a:spcPts val="0"/>
              </a:spcAft>
              <a:buClr>
                <a:schemeClr val="dk1"/>
              </a:buClr>
              <a:buSzPts val="2400"/>
              <a:buNone/>
              <a:defRPr/>
            </a:lvl5pPr>
            <a:lvl6pPr marL="2743200" lvl="5" indent="-228600" algn="l">
              <a:spcBef>
                <a:spcPts val="180"/>
              </a:spcBef>
              <a:spcAft>
                <a:spcPts val="0"/>
              </a:spcAft>
              <a:buClr>
                <a:schemeClr val="dk1"/>
              </a:buClr>
              <a:buSzPts val="2400"/>
              <a:buNone/>
              <a:defRPr/>
            </a:lvl6pPr>
            <a:lvl7pPr marL="3200400" lvl="6" indent="-228600" algn="l">
              <a:spcBef>
                <a:spcPts val="180"/>
              </a:spcBef>
              <a:spcAft>
                <a:spcPts val="0"/>
              </a:spcAft>
              <a:buClr>
                <a:schemeClr val="dk1"/>
              </a:buClr>
              <a:buSzPts val="2400"/>
              <a:buNone/>
              <a:defRPr/>
            </a:lvl7pPr>
            <a:lvl8pPr marL="3657600" lvl="7" indent="-228600" algn="l">
              <a:spcBef>
                <a:spcPts val="180"/>
              </a:spcBef>
              <a:spcAft>
                <a:spcPts val="0"/>
              </a:spcAft>
              <a:buClr>
                <a:schemeClr val="dk1"/>
              </a:buClr>
              <a:buSzPts val="2400"/>
              <a:buNone/>
              <a:defRPr/>
            </a:lvl8pPr>
            <a:lvl9pPr marL="4114800" lvl="8" indent="-228600" algn="l">
              <a:spcBef>
                <a:spcPts val="180"/>
              </a:spcBef>
              <a:spcAft>
                <a:spcPts val="0"/>
              </a:spcAft>
              <a:buClr>
                <a:schemeClr val="dk1"/>
              </a:buClr>
              <a:buSzPts val="2400"/>
              <a:buNone/>
              <a:defRPr/>
            </a:lvl9pPr>
          </a:lstStyle>
          <a:p>
            <a:endParaRPr/>
          </a:p>
        </p:txBody>
      </p:sp>
      <p:grpSp>
        <p:nvGrpSpPr>
          <p:cNvPr id="59" name="Google Shape;59;p9"/>
          <p:cNvGrpSpPr/>
          <p:nvPr/>
        </p:nvGrpSpPr>
        <p:grpSpPr>
          <a:xfrm>
            <a:off x="15941078" y="8876774"/>
            <a:ext cx="1475608" cy="763057"/>
            <a:chOff x="0" y="0"/>
            <a:chExt cx="1571802" cy="812800"/>
          </a:xfrm>
        </p:grpSpPr>
        <p:sp>
          <p:nvSpPr>
            <p:cNvPr id="60" name="Google Shape;60;p9"/>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D4D4D4"/>
            </a:solidFill>
            <a:ln>
              <a:noFill/>
            </a:ln>
          </p:spPr>
        </p:sp>
        <p:sp>
          <p:nvSpPr>
            <p:cNvPr id="61" name="Google Shape;61;p9"/>
            <p:cNvSpPr txBox="1"/>
            <p:nvPr/>
          </p:nvSpPr>
          <p:spPr>
            <a:xfrm>
              <a:off x="0" y="165100"/>
              <a:ext cx="1470300" cy="444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2" name="Google Shape;62;p9"/>
          <p:cNvCxnSpPr/>
          <p:nvPr/>
        </p:nvCxnSpPr>
        <p:spPr>
          <a:xfrm>
            <a:off x="1086475" y="3798875"/>
            <a:ext cx="3023400" cy="0"/>
          </a:xfrm>
          <a:prstGeom prst="straightConnector1">
            <a:avLst/>
          </a:prstGeom>
          <a:noFill/>
          <a:ln w="19050" cap="flat" cmpd="sng">
            <a:solidFill>
              <a:srgbClr val="157E90"/>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1451250" y="2889425"/>
            <a:ext cx="15537900" cy="566700"/>
          </a:xfrm>
          <a:prstGeom prst="rect">
            <a:avLst/>
          </a:prstGeom>
          <a:noFill/>
          <a:ln>
            <a:noFill/>
          </a:ln>
        </p:spPr>
        <p:txBody>
          <a:bodyPr spcFirstLastPara="1" wrap="square" lIns="91425" tIns="45700" rIns="91425" bIns="45700" anchor="b" anchorCtr="0">
            <a:normAutofit/>
          </a:bodyPr>
          <a:lstStyle>
            <a:lvl1pPr lvl="0">
              <a:spcBef>
                <a:spcPts val="0"/>
              </a:spcBef>
              <a:spcAft>
                <a:spcPts val="0"/>
              </a:spcAft>
              <a:buClr>
                <a:schemeClr val="dk1"/>
              </a:buClr>
              <a:buSzPts val="9000"/>
              <a:buNone/>
              <a:defRPr/>
            </a:lvl1pPr>
            <a:lvl2pPr lvl="1">
              <a:spcBef>
                <a:spcPts val="0"/>
              </a:spcBef>
              <a:spcAft>
                <a:spcPts val="0"/>
              </a:spcAft>
              <a:buSzPts val="9000"/>
              <a:buFont typeface="Playfair Display"/>
              <a:buNone/>
              <a:defRPr sz="9000">
                <a:latin typeface="Playfair Display"/>
                <a:ea typeface="Playfair Display"/>
                <a:cs typeface="Playfair Display"/>
                <a:sym typeface="Playfair Display"/>
              </a:defRPr>
            </a:lvl2pPr>
            <a:lvl3pPr lvl="2">
              <a:spcBef>
                <a:spcPts val="0"/>
              </a:spcBef>
              <a:spcAft>
                <a:spcPts val="0"/>
              </a:spcAft>
              <a:buSzPts val="9000"/>
              <a:buFont typeface="Playfair Display"/>
              <a:buNone/>
              <a:defRPr sz="9000">
                <a:latin typeface="Playfair Display"/>
                <a:ea typeface="Playfair Display"/>
                <a:cs typeface="Playfair Display"/>
                <a:sym typeface="Playfair Display"/>
              </a:defRPr>
            </a:lvl3pPr>
            <a:lvl4pPr lvl="3">
              <a:spcBef>
                <a:spcPts val="0"/>
              </a:spcBef>
              <a:spcAft>
                <a:spcPts val="0"/>
              </a:spcAft>
              <a:buSzPts val="9000"/>
              <a:buFont typeface="Playfair Display"/>
              <a:buNone/>
              <a:defRPr sz="9000">
                <a:latin typeface="Playfair Display"/>
                <a:ea typeface="Playfair Display"/>
                <a:cs typeface="Playfair Display"/>
                <a:sym typeface="Playfair Display"/>
              </a:defRPr>
            </a:lvl4pPr>
            <a:lvl5pPr lvl="4">
              <a:spcBef>
                <a:spcPts val="0"/>
              </a:spcBef>
              <a:spcAft>
                <a:spcPts val="0"/>
              </a:spcAft>
              <a:buSzPts val="9000"/>
              <a:buFont typeface="Playfair Display"/>
              <a:buNone/>
              <a:defRPr sz="9000">
                <a:latin typeface="Playfair Display"/>
                <a:ea typeface="Playfair Display"/>
                <a:cs typeface="Playfair Display"/>
                <a:sym typeface="Playfair Display"/>
              </a:defRPr>
            </a:lvl5pPr>
            <a:lvl6pPr lvl="5">
              <a:spcBef>
                <a:spcPts val="0"/>
              </a:spcBef>
              <a:spcAft>
                <a:spcPts val="0"/>
              </a:spcAft>
              <a:buSzPts val="9000"/>
              <a:buFont typeface="Playfair Display"/>
              <a:buNone/>
              <a:defRPr sz="9000">
                <a:latin typeface="Playfair Display"/>
                <a:ea typeface="Playfair Display"/>
                <a:cs typeface="Playfair Display"/>
                <a:sym typeface="Playfair Display"/>
              </a:defRPr>
            </a:lvl6pPr>
            <a:lvl7pPr lvl="6">
              <a:spcBef>
                <a:spcPts val="0"/>
              </a:spcBef>
              <a:spcAft>
                <a:spcPts val="0"/>
              </a:spcAft>
              <a:buSzPts val="9000"/>
              <a:buFont typeface="Playfair Display"/>
              <a:buNone/>
              <a:defRPr sz="9000">
                <a:latin typeface="Playfair Display"/>
                <a:ea typeface="Playfair Display"/>
                <a:cs typeface="Playfair Display"/>
                <a:sym typeface="Playfair Display"/>
              </a:defRPr>
            </a:lvl7pPr>
            <a:lvl8pPr lvl="7">
              <a:spcBef>
                <a:spcPts val="0"/>
              </a:spcBef>
              <a:spcAft>
                <a:spcPts val="0"/>
              </a:spcAft>
              <a:buSzPts val="9000"/>
              <a:buFont typeface="Playfair Display"/>
              <a:buNone/>
              <a:defRPr sz="9000">
                <a:latin typeface="Playfair Display"/>
                <a:ea typeface="Playfair Display"/>
                <a:cs typeface="Playfair Display"/>
                <a:sym typeface="Playfair Display"/>
              </a:defRPr>
            </a:lvl8pPr>
            <a:lvl9pPr lvl="8">
              <a:spcBef>
                <a:spcPts val="0"/>
              </a:spcBef>
              <a:spcAft>
                <a:spcPts val="0"/>
              </a:spcAft>
              <a:buSzPts val="9000"/>
              <a:buFont typeface="Playfair Display"/>
              <a:buNone/>
              <a:defRPr sz="9000">
                <a:latin typeface="Playfair Display"/>
                <a:ea typeface="Playfair Display"/>
                <a:cs typeface="Playfair Display"/>
                <a:sym typeface="Playfair Display"/>
              </a:defRPr>
            </a:lvl9pPr>
          </a:lstStyle>
          <a:p>
            <a:endParaRPr/>
          </a:p>
        </p:txBody>
      </p:sp>
      <p:sp>
        <p:nvSpPr>
          <p:cNvPr id="65" name="Google Shape;65;p10"/>
          <p:cNvSpPr>
            <a:spLocks noGrp="1"/>
          </p:cNvSpPr>
          <p:nvPr>
            <p:ph type="pic" idx="2"/>
          </p:nvPr>
        </p:nvSpPr>
        <p:spPr>
          <a:xfrm>
            <a:off x="11258949" y="4490925"/>
            <a:ext cx="4975200" cy="3731400"/>
          </a:xfrm>
          <a:prstGeom prst="rect">
            <a:avLst/>
          </a:prstGeom>
          <a:noFill/>
          <a:ln>
            <a:noFill/>
          </a:ln>
        </p:spPr>
      </p:sp>
      <p:sp>
        <p:nvSpPr>
          <p:cNvPr id="66" name="Google Shape;66;p10"/>
          <p:cNvSpPr txBox="1">
            <a:spLocks noGrp="1"/>
          </p:cNvSpPr>
          <p:nvPr>
            <p:ph type="body" idx="1"/>
          </p:nvPr>
        </p:nvSpPr>
        <p:spPr>
          <a:xfrm>
            <a:off x="2513088" y="4337638"/>
            <a:ext cx="5486400" cy="804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2400"/>
              <a:buNone/>
              <a:defRPr/>
            </a:lvl1pPr>
            <a:lvl2pPr marL="914400" lvl="1" indent="-228600" algn="l">
              <a:spcBef>
                <a:spcPts val="240"/>
              </a:spcBef>
              <a:spcAft>
                <a:spcPts val="0"/>
              </a:spcAft>
              <a:buClr>
                <a:schemeClr val="dk1"/>
              </a:buClr>
              <a:buSzPts val="2400"/>
              <a:buNone/>
              <a:defRPr/>
            </a:lvl2pPr>
            <a:lvl3pPr marL="1371600" lvl="2" indent="-228600" algn="l">
              <a:spcBef>
                <a:spcPts val="200"/>
              </a:spcBef>
              <a:spcAft>
                <a:spcPts val="0"/>
              </a:spcAft>
              <a:buClr>
                <a:schemeClr val="dk1"/>
              </a:buClr>
              <a:buSzPts val="2400"/>
              <a:buNone/>
              <a:defRPr/>
            </a:lvl3pPr>
            <a:lvl4pPr marL="1828800" lvl="3" indent="-228600" algn="l">
              <a:spcBef>
                <a:spcPts val="180"/>
              </a:spcBef>
              <a:spcAft>
                <a:spcPts val="0"/>
              </a:spcAft>
              <a:buClr>
                <a:schemeClr val="dk1"/>
              </a:buClr>
              <a:buSzPts val="2400"/>
              <a:buNone/>
              <a:defRPr/>
            </a:lvl4pPr>
            <a:lvl5pPr marL="2286000" lvl="4" indent="-228600" algn="l">
              <a:spcBef>
                <a:spcPts val="180"/>
              </a:spcBef>
              <a:spcAft>
                <a:spcPts val="0"/>
              </a:spcAft>
              <a:buClr>
                <a:schemeClr val="dk1"/>
              </a:buClr>
              <a:buSzPts val="2400"/>
              <a:buNone/>
              <a:defRPr/>
            </a:lvl5pPr>
            <a:lvl6pPr marL="2743200" lvl="5" indent="-228600" algn="l">
              <a:spcBef>
                <a:spcPts val="180"/>
              </a:spcBef>
              <a:spcAft>
                <a:spcPts val="0"/>
              </a:spcAft>
              <a:buClr>
                <a:schemeClr val="dk1"/>
              </a:buClr>
              <a:buSzPts val="2400"/>
              <a:buNone/>
              <a:defRPr/>
            </a:lvl6pPr>
            <a:lvl7pPr marL="3200400" lvl="6" indent="-228600" algn="l">
              <a:spcBef>
                <a:spcPts val="180"/>
              </a:spcBef>
              <a:spcAft>
                <a:spcPts val="0"/>
              </a:spcAft>
              <a:buClr>
                <a:schemeClr val="dk1"/>
              </a:buClr>
              <a:buSzPts val="2400"/>
              <a:buNone/>
              <a:defRPr/>
            </a:lvl7pPr>
            <a:lvl8pPr marL="3657600" lvl="7" indent="-228600" algn="l">
              <a:spcBef>
                <a:spcPts val="180"/>
              </a:spcBef>
              <a:spcAft>
                <a:spcPts val="0"/>
              </a:spcAft>
              <a:buClr>
                <a:schemeClr val="dk1"/>
              </a:buClr>
              <a:buSzPts val="2400"/>
              <a:buNone/>
              <a:defRPr/>
            </a:lvl8pPr>
            <a:lvl9pPr marL="4114800" lvl="8" indent="-228600" algn="l">
              <a:spcBef>
                <a:spcPts val="180"/>
              </a:spcBef>
              <a:spcAft>
                <a:spcPts val="0"/>
              </a:spcAft>
              <a:buClr>
                <a:schemeClr val="dk1"/>
              </a:buClr>
              <a:buSzPts val="2400"/>
              <a:buNone/>
              <a:defRPr/>
            </a:lvl9pPr>
          </a:lstStyle>
          <a:p>
            <a:endParaRPr/>
          </a:p>
        </p:txBody>
      </p:sp>
      <p:grpSp>
        <p:nvGrpSpPr>
          <p:cNvPr id="67" name="Google Shape;67;p10"/>
          <p:cNvGrpSpPr/>
          <p:nvPr/>
        </p:nvGrpSpPr>
        <p:grpSpPr>
          <a:xfrm>
            <a:off x="1241537" y="8886299"/>
            <a:ext cx="1475608" cy="763057"/>
            <a:chOff x="0" y="0"/>
            <a:chExt cx="1571802" cy="812800"/>
          </a:xfrm>
        </p:grpSpPr>
        <p:sp>
          <p:nvSpPr>
            <p:cNvPr id="68" name="Google Shape;68;p10"/>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D4D4D4"/>
            </a:solidFill>
            <a:ln>
              <a:noFill/>
            </a:ln>
          </p:spPr>
        </p:sp>
        <p:sp>
          <p:nvSpPr>
            <p:cNvPr id="69" name="Google Shape;69;p10"/>
            <p:cNvSpPr txBox="1"/>
            <p:nvPr/>
          </p:nvSpPr>
          <p:spPr>
            <a:xfrm>
              <a:off x="0" y="165100"/>
              <a:ext cx="1470300" cy="444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70" name="Google Shape;70;p10"/>
          <p:cNvCxnSpPr/>
          <p:nvPr/>
        </p:nvCxnSpPr>
        <p:spPr>
          <a:xfrm>
            <a:off x="1086475" y="3798875"/>
            <a:ext cx="3023400" cy="0"/>
          </a:xfrm>
          <a:prstGeom prst="straightConnector1">
            <a:avLst/>
          </a:prstGeom>
          <a:noFill/>
          <a:ln w="19050" cap="flat" cmpd="sng">
            <a:solidFill>
              <a:srgbClr val="157E90"/>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47375" y="1407375"/>
            <a:ext cx="15019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accent1"/>
              </a:buClr>
              <a:buSzPts val="9000"/>
              <a:buFont typeface="Playfair Display"/>
              <a:buNone/>
              <a:defRPr sz="9000" i="0" u="none" strike="noStrike" cap="none">
                <a:solidFill>
                  <a:schemeClr val="accent1"/>
                </a:solidFill>
                <a:latin typeface="Playfair Display"/>
                <a:ea typeface="Playfair Display"/>
                <a:cs typeface="Playfair Display"/>
                <a:sym typeface="Playfair Display"/>
              </a:defRPr>
            </a:lvl1pPr>
            <a:lvl2pPr lvl="1" algn="ctr">
              <a:spcBef>
                <a:spcPts val="0"/>
              </a:spcBef>
              <a:spcAft>
                <a:spcPts val="0"/>
              </a:spcAft>
              <a:buSzPts val="1400"/>
              <a:buNone/>
              <a:defRPr sz="1800"/>
            </a:lvl2pPr>
            <a:lvl3pPr lvl="2" algn="ctr">
              <a:spcBef>
                <a:spcPts val="0"/>
              </a:spcBef>
              <a:spcAft>
                <a:spcPts val="0"/>
              </a:spcAft>
              <a:buSzPts val="1400"/>
              <a:buNone/>
              <a:defRPr sz="1800"/>
            </a:lvl3pPr>
            <a:lvl4pPr lvl="3" algn="ctr">
              <a:spcBef>
                <a:spcPts val="0"/>
              </a:spcBef>
              <a:spcAft>
                <a:spcPts val="0"/>
              </a:spcAft>
              <a:buSzPts val="1400"/>
              <a:buNone/>
              <a:defRPr sz="1800"/>
            </a:lvl4pPr>
            <a:lvl5pPr lvl="4" algn="ctr">
              <a:spcBef>
                <a:spcPts val="0"/>
              </a:spcBef>
              <a:spcAft>
                <a:spcPts val="0"/>
              </a:spcAft>
              <a:buSzPts val="1400"/>
              <a:buNone/>
              <a:defRPr sz="1800"/>
            </a:lvl5pPr>
            <a:lvl6pPr lvl="5" algn="ctr">
              <a:spcBef>
                <a:spcPts val="0"/>
              </a:spcBef>
              <a:spcAft>
                <a:spcPts val="0"/>
              </a:spcAft>
              <a:buSzPts val="1400"/>
              <a:buNone/>
              <a:defRPr sz="1800"/>
            </a:lvl6pPr>
            <a:lvl7pPr lvl="6" algn="ctr">
              <a:spcBef>
                <a:spcPts val="0"/>
              </a:spcBef>
              <a:spcAft>
                <a:spcPts val="0"/>
              </a:spcAft>
              <a:buSzPts val="1400"/>
              <a:buNone/>
              <a:defRPr sz="1800"/>
            </a:lvl7pPr>
            <a:lvl8pPr lvl="7" algn="ctr">
              <a:spcBef>
                <a:spcPts val="0"/>
              </a:spcBef>
              <a:spcAft>
                <a:spcPts val="0"/>
              </a:spcAft>
              <a:buSzPts val="1400"/>
              <a:buNone/>
              <a:defRPr sz="1800"/>
            </a:lvl8pPr>
            <a:lvl9pPr lvl="8" algn="ctr">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5142475" y="4187650"/>
            <a:ext cx="8229600" cy="45261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640"/>
              </a:spcBef>
              <a:spcAft>
                <a:spcPts val="0"/>
              </a:spcAft>
              <a:buClr>
                <a:schemeClr val="dk1"/>
              </a:buClr>
              <a:buSzPts val="2400"/>
              <a:buFont typeface="Playfair Display"/>
              <a:buChar char="•"/>
              <a:defRPr sz="2400" i="0" u="none" strike="noStrike" cap="none">
                <a:solidFill>
                  <a:schemeClr val="dk1"/>
                </a:solidFill>
                <a:latin typeface="Playfair Display"/>
                <a:ea typeface="Playfair Display"/>
                <a:cs typeface="Playfair Display"/>
                <a:sym typeface="Playfair Display"/>
              </a:defRPr>
            </a:lvl1pPr>
            <a:lvl2pPr marL="914400" marR="0" lvl="1" indent="-381000" algn="l" rtl="0">
              <a:spcBef>
                <a:spcPts val="560"/>
              </a:spcBef>
              <a:spcAft>
                <a:spcPts val="0"/>
              </a:spcAft>
              <a:buClr>
                <a:schemeClr val="dk1"/>
              </a:buClr>
              <a:buSzPts val="2400"/>
              <a:buFont typeface="Playfair Display"/>
              <a:buChar char="–"/>
              <a:defRPr sz="2400" i="0" u="none" strike="noStrike" cap="none">
                <a:solidFill>
                  <a:schemeClr val="dk1"/>
                </a:solidFill>
                <a:latin typeface="Playfair Display"/>
                <a:ea typeface="Playfair Display"/>
                <a:cs typeface="Playfair Display"/>
                <a:sym typeface="Playfair Display"/>
              </a:defRPr>
            </a:lvl2pPr>
            <a:lvl3pPr marL="1371600" marR="0" lvl="2" indent="-381000" algn="l" rtl="0">
              <a:spcBef>
                <a:spcPts val="480"/>
              </a:spcBef>
              <a:spcAft>
                <a:spcPts val="0"/>
              </a:spcAft>
              <a:buClr>
                <a:schemeClr val="dk1"/>
              </a:buClr>
              <a:buSzPts val="2400"/>
              <a:buFont typeface="Playfair Display"/>
              <a:buChar char="•"/>
              <a:defRPr sz="2400" i="0" u="none" strike="noStrike" cap="none">
                <a:solidFill>
                  <a:schemeClr val="dk1"/>
                </a:solidFill>
                <a:latin typeface="Playfair Display"/>
                <a:ea typeface="Playfair Display"/>
                <a:cs typeface="Playfair Display"/>
                <a:sym typeface="Playfair Display"/>
              </a:defRPr>
            </a:lvl3pPr>
            <a:lvl4pPr marL="1828800" marR="0" lvl="3" indent="-381000" algn="l" rtl="0">
              <a:spcBef>
                <a:spcPts val="400"/>
              </a:spcBef>
              <a:spcAft>
                <a:spcPts val="0"/>
              </a:spcAft>
              <a:buClr>
                <a:schemeClr val="dk1"/>
              </a:buClr>
              <a:buSzPts val="2400"/>
              <a:buFont typeface="Playfair Display"/>
              <a:buChar char="–"/>
              <a:defRPr sz="2400" i="0" u="none" strike="noStrike" cap="none">
                <a:solidFill>
                  <a:schemeClr val="dk1"/>
                </a:solidFill>
                <a:latin typeface="Playfair Display"/>
                <a:ea typeface="Playfair Display"/>
                <a:cs typeface="Playfair Display"/>
                <a:sym typeface="Playfair Display"/>
              </a:defRPr>
            </a:lvl4pPr>
            <a:lvl5pPr marL="2286000" marR="0" lvl="4" indent="-381000" algn="l" rtl="0">
              <a:spcBef>
                <a:spcPts val="400"/>
              </a:spcBef>
              <a:spcAft>
                <a:spcPts val="0"/>
              </a:spcAft>
              <a:buClr>
                <a:schemeClr val="dk1"/>
              </a:buClr>
              <a:buSzPts val="2400"/>
              <a:buFont typeface="Playfair Display"/>
              <a:buChar char="»"/>
              <a:defRPr sz="2400" i="0" u="none" strike="noStrike" cap="none">
                <a:solidFill>
                  <a:schemeClr val="dk1"/>
                </a:solidFill>
                <a:latin typeface="Playfair Display"/>
                <a:ea typeface="Playfair Display"/>
                <a:cs typeface="Playfair Display"/>
                <a:sym typeface="Playfair Display"/>
              </a:defRPr>
            </a:lvl5pPr>
            <a:lvl6pPr marL="2743200" marR="0" lvl="5" indent="-381000" algn="l" rtl="0">
              <a:spcBef>
                <a:spcPts val="400"/>
              </a:spcBef>
              <a:spcAft>
                <a:spcPts val="0"/>
              </a:spcAft>
              <a:buClr>
                <a:schemeClr val="dk1"/>
              </a:buClr>
              <a:buSzPts val="2400"/>
              <a:buFont typeface="Playfair Display"/>
              <a:buChar char="•"/>
              <a:defRPr sz="2400" i="0" u="none" strike="noStrike" cap="none">
                <a:solidFill>
                  <a:schemeClr val="dk1"/>
                </a:solidFill>
                <a:latin typeface="Playfair Display"/>
                <a:ea typeface="Playfair Display"/>
                <a:cs typeface="Playfair Display"/>
                <a:sym typeface="Playfair Display"/>
              </a:defRPr>
            </a:lvl6pPr>
            <a:lvl7pPr marL="3200400" marR="0" lvl="6" indent="-381000" algn="l" rtl="0">
              <a:spcBef>
                <a:spcPts val="400"/>
              </a:spcBef>
              <a:spcAft>
                <a:spcPts val="0"/>
              </a:spcAft>
              <a:buClr>
                <a:schemeClr val="dk1"/>
              </a:buClr>
              <a:buSzPts val="2400"/>
              <a:buFont typeface="Playfair Display"/>
              <a:buChar char="•"/>
              <a:defRPr sz="2400" i="0" u="none" strike="noStrike" cap="none">
                <a:solidFill>
                  <a:schemeClr val="dk1"/>
                </a:solidFill>
                <a:latin typeface="Playfair Display"/>
                <a:ea typeface="Playfair Display"/>
                <a:cs typeface="Playfair Display"/>
                <a:sym typeface="Playfair Display"/>
              </a:defRPr>
            </a:lvl7pPr>
            <a:lvl8pPr marL="3657600" marR="0" lvl="7" indent="-381000" algn="l" rtl="0">
              <a:spcBef>
                <a:spcPts val="400"/>
              </a:spcBef>
              <a:spcAft>
                <a:spcPts val="0"/>
              </a:spcAft>
              <a:buClr>
                <a:schemeClr val="dk1"/>
              </a:buClr>
              <a:buSzPts val="2400"/>
              <a:buFont typeface="Playfair Display"/>
              <a:buChar char="•"/>
              <a:defRPr sz="2400" i="0" u="none" strike="noStrike" cap="none">
                <a:solidFill>
                  <a:schemeClr val="dk1"/>
                </a:solidFill>
                <a:latin typeface="Playfair Display"/>
                <a:ea typeface="Playfair Display"/>
                <a:cs typeface="Playfair Display"/>
                <a:sym typeface="Playfair Display"/>
              </a:defRPr>
            </a:lvl8pPr>
            <a:lvl9pPr marL="4114800" marR="0" lvl="8" indent="-381000" algn="l" rtl="0">
              <a:spcBef>
                <a:spcPts val="400"/>
              </a:spcBef>
              <a:spcAft>
                <a:spcPts val="0"/>
              </a:spcAft>
              <a:buClr>
                <a:schemeClr val="dk1"/>
              </a:buClr>
              <a:buSzPts val="2400"/>
              <a:buFont typeface="Playfair Display"/>
              <a:buChar char="•"/>
              <a:defRPr sz="2400" i="0" u="none" strike="noStrike" cap="none">
                <a:solidFill>
                  <a:schemeClr val="dk1"/>
                </a:solidFill>
                <a:latin typeface="Playfair Display"/>
                <a:ea typeface="Playfair Display"/>
                <a:cs typeface="Playfair Display"/>
                <a:sym typeface="Playfair Displ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shashwatwork/dataco-smart-supply-chain-for-big-data-analysi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74"/>
        <p:cNvGrpSpPr/>
        <p:nvPr/>
      </p:nvGrpSpPr>
      <p:grpSpPr>
        <a:xfrm>
          <a:off x="0" y="0"/>
          <a:ext cx="0" cy="0"/>
          <a:chOff x="0" y="0"/>
          <a:chExt cx="0" cy="0"/>
        </a:xfrm>
      </p:grpSpPr>
      <p:grpSp>
        <p:nvGrpSpPr>
          <p:cNvPr id="75" name="Google Shape;75;p11"/>
          <p:cNvGrpSpPr/>
          <p:nvPr/>
        </p:nvGrpSpPr>
        <p:grpSpPr>
          <a:xfrm>
            <a:off x="10116925" y="3722222"/>
            <a:ext cx="8171075" cy="6564778"/>
            <a:chOff x="0" y="-57150"/>
            <a:chExt cx="2738364" cy="2200047"/>
          </a:xfrm>
        </p:grpSpPr>
        <p:sp>
          <p:nvSpPr>
            <p:cNvPr id="76" name="Google Shape;76;p11"/>
            <p:cNvSpPr/>
            <p:nvPr/>
          </p:nvSpPr>
          <p:spPr>
            <a:xfrm>
              <a:off x="0" y="0"/>
              <a:ext cx="2738364" cy="2142897"/>
            </a:xfrm>
            <a:custGeom>
              <a:avLst/>
              <a:gdLst/>
              <a:ahLst/>
              <a:cxnLst/>
              <a:rect l="l" t="t" r="r" b="b"/>
              <a:pathLst>
                <a:path w="2738364" h="2142897" extrusionOk="0">
                  <a:moveTo>
                    <a:pt x="0" y="0"/>
                  </a:moveTo>
                  <a:lnTo>
                    <a:pt x="2738364" y="0"/>
                  </a:lnTo>
                  <a:lnTo>
                    <a:pt x="2738364" y="2142897"/>
                  </a:lnTo>
                  <a:lnTo>
                    <a:pt x="0" y="2142897"/>
                  </a:lnTo>
                  <a:close/>
                </a:path>
              </a:pathLst>
            </a:custGeom>
            <a:solidFill>
              <a:srgbClr val="BBDAE0"/>
            </a:solidFill>
            <a:ln>
              <a:noFill/>
            </a:ln>
          </p:spPr>
        </p:sp>
        <p:sp>
          <p:nvSpPr>
            <p:cNvPr id="77" name="Google Shape;77;p11"/>
            <p:cNvSpPr txBox="1"/>
            <p:nvPr/>
          </p:nvSpPr>
          <p:spPr>
            <a:xfrm>
              <a:off x="0" y="-57150"/>
              <a:ext cx="2738364" cy="220004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78" name="Google Shape;78;p11"/>
          <p:cNvPicPr preferRelativeResize="0"/>
          <p:nvPr/>
        </p:nvPicPr>
        <p:blipFill>
          <a:blip r:embed="rId3">
            <a:alphaModFix/>
          </a:blip>
          <a:stretch>
            <a:fillRect/>
          </a:stretch>
        </p:blipFill>
        <p:spPr>
          <a:xfrm>
            <a:off x="10116927" y="3892751"/>
            <a:ext cx="10333275" cy="10382385"/>
          </a:xfrm>
          <a:prstGeom prst="rect">
            <a:avLst/>
          </a:prstGeom>
          <a:noFill/>
          <a:ln>
            <a:noFill/>
          </a:ln>
        </p:spPr>
      </p:pic>
      <p:cxnSp>
        <p:nvCxnSpPr>
          <p:cNvPr id="79" name="Google Shape;79;p11"/>
          <p:cNvCxnSpPr/>
          <p:nvPr/>
        </p:nvCxnSpPr>
        <p:spPr>
          <a:xfrm>
            <a:off x="1028700" y="1019175"/>
            <a:ext cx="10543724" cy="0"/>
          </a:xfrm>
          <a:prstGeom prst="straightConnector1">
            <a:avLst/>
          </a:prstGeom>
          <a:noFill/>
          <a:ln w="19050" cap="flat" cmpd="sng">
            <a:solidFill>
              <a:srgbClr val="157E90"/>
            </a:solidFill>
            <a:prstDash val="solid"/>
            <a:round/>
            <a:headEnd type="none" w="sm" len="sm"/>
            <a:tailEnd type="none" w="sm" len="sm"/>
          </a:ln>
        </p:spPr>
      </p:cxnSp>
      <p:cxnSp>
        <p:nvCxnSpPr>
          <p:cNvPr id="80" name="Google Shape;80;p11"/>
          <p:cNvCxnSpPr/>
          <p:nvPr/>
        </p:nvCxnSpPr>
        <p:spPr>
          <a:xfrm>
            <a:off x="1028700" y="9267825"/>
            <a:ext cx="10543724" cy="0"/>
          </a:xfrm>
          <a:prstGeom prst="straightConnector1">
            <a:avLst/>
          </a:prstGeom>
          <a:noFill/>
          <a:ln w="19050" cap="flat" cmpd="sng">
            <a:solidFill>
              <a:srgbClr val="157E90"/>
            </a:solidFill>
            <a:prstDash val="solid"/>
            <a:round/>
            <a:headEnd type="none" w="sm" len="sm"/>
            <a:tailEnd type="none" w="sm" len="sm"/>
          </a:ln>
        </p:spPr>
      </p:cxnSp>
      <p:sp>
        <p:nvSpPr>
          <p:cNvPr id="84" name="Google Shape;84;p11"/>
          <p:cNvSpPr txBox="1"/>
          <p:nvPr/>
        </p:nvSpPr>
        <p:spPr>
          <a:xfrm>
            <a:off x="1028700" y="1544688"/>
            <a:ext cx="9847500" cy="7078348"/>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11499" b="1" i="0" u="none" strike="noStrike" cap="none" dirty="0">
                <a:solidFill>
                  <a:srgbClr val="3A3E39"/>
                </a:solidFill>
                <a:latin typeface="Playfair Display"/>
                <a:ea typeface="Playfair Display"/>
                <a:cs typeface="Playfair Display"/>
                <a:sym typeface="Playfair Display"/>
              </a:rPr>
              <a:t>GLOBAL CLIMATE CHANGE</a:t>
            </a:r>
            <a:r>
              <a:rPr lang="en-US" sz="11499" i="0" u="none" strike="noStrike" cap="none" dirty="0">
                <a:solidFill>
                  <a:srgbClr val="3A3E39"/>
                </a:solidFill>
                <a:latin typeface="Playfair Display"/>
                <a:ea typeface="Playfair Display"/>
                <a:cs typeface="Playfair Display"/>
                <a:sym typeface="Playfair Display"/>
              </a:rPr>
              <a:t> </a:t>
            </a:r>
            <a:r>
              <a:rPr lang="en-US" sz="11499" b="1" i="0" u="none" strike="noStrike" cap="none" dirty="0">
                <a:solidFill>
                  <a:srgbClr val="3A3E39"/>
                </a:solidFill>
                <a:latin typeface="Playfair Display"/>
                <a:ea typeface="Playfair Display"/>
                <a:cs typeface="Playfair Display"/>
                <a:sym typeface="Playfair Display"/>
              </a:rPr>
              <a:t>ANALYSIS</a:t>
            </a:r>
            <a:endParaRPr b="1" dirty="0">
              <a:latin typeface="Playfair Display"/>
              <a:ea typeface="Playfair Display"/>
              <a:cs typeface="Playfair Display"/>
              <a:sym typeface="Playfair Display"/>
            </a:endParaRPr>
          </a:p>
        </p:txBody>
      </p:sp>
      <p:pic>
        <p:nvPicPr>
          <p:cNvPr id="86" name="Google Shape;86;p11"/>
          <p:cNvPicPr preferRelativeResize="0"/>
          <p:nvPr/>
        </p:nvPicPr>
        <p:blipFill>
          <a:blip r:embed="rId4">
            <a:alphaModFix/>
          </a:blip>
          <a:stretch>
            <a:fillRect/>
          </a:stretch>
        </p:blipFill>
        <p:spPr>
          <a:xfrm>
            <a:off x="12357019" y="14"/>
            <a:ext cx="5930975" cy="70891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BDAE0"/>
        </a:solidFill>
        <a:effectLst/>
      </p:bgPr>
    </p:bg>
    <p:spTree>
      <p:nvGrpSpPr>
        <p:cNvPr id="1" name="Shape 337">
          <a:extLst>
            <a:ext uri="{FF2B5EF4-FFF2-40B4-BE49-F238E27FC236}">
              <a16:creationId xmlns:a16="http://schemas.microsoft.com/office/drawing/2014/main" id="{C57F2301-B5F4-623E-2FC1-AC705D9A28DF}"/>
            </a:ext>
          </a:extLst>
        </p:cNvPr>
        <p:cNvGrpSpPr/>
        <p:nvPr/>
      </p:nvGrpSpPr>
      <p:grpSpPr>
        <a:xfrm>
          <a:off x="0" y="0"/>
          <a:ext cx="0" cy="0"/>
          <a:chOff x="0" y="0"/>
          <a:chExt cx="0" cy="0"/>
        </a:xfrm>
      </p:grpSpPr>
      <p:sp>
        <p:nvSpPr>
          <p:cNvPr id="345" name="Google Shape;345;p23">
            <a:extLst>
              <a:ext uri="{FF2B5EF4-FFF2-40B4-BE49-F238E27FC236}">
                <a16:creationId xmlns:a16="http://schemas.microsoft.com/office/drawing/2014/main" id="{6E45EDCD-6B4A-AEE9-5B6E-7560FDCD8104}"/>
              </a:ext>
            </a:extLst>
          </p:cNvPr>
          <p:cNvSpPr txBox="1"/>
          <p:nvPr/>
        </p:nvSpPr>
        <p:spPr>
          <a:xfrm>
            <a:off x="639837" y="609016"/>
            <a:ext cx="13334071" cy="99719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5400" i="0" u="none" strike="noStrike" cap="none" dirty="0">
                <a:solidFill>
                  <a:srgbClr val="3A3E39"/>
                </a:solidFill>
                <a:latin typeface="Playfair Display"/>
                <a:ea typeface="Playfair Display"/>
                <a:cs typeface="Playfair Display"/>
                <a:sym typeface="Playfair Display"/>
              </a:rPr>
              <a:t>Future scope</a:t>
            </a:r>
            <a:endParaRPr sz="5400" dirty="0">
              <a:latin typeface="Playfair Display"/>
              <a:ea typeface="Playfair Display"/>
              <a:cs typeface="Playfair Display"/>
              <a:sym typeface="Playfair Display"/>
            </a:endParaRPr>
          </a:p>
        </p:txBody>
      </p:sp>
      <p:cxnSp>
        <p:nvCxnSpPr>
          <p:cNvPr id="346" name="Google Shape;346;p23">
            <a:extLst>
              <a:ext uri="{FF2B5EF4-FFF2-40B4-BE49-F238E27FC236}">
                <a16:creationId xmlns:a16="http://schemas.microsoft.com/office/drawing/2014/main" id="{E75156C8-490B-06CB-15C5-726DED37D1C2}"/>
              </a:ext>
            </a:extLst>
          </p:cNvPr>
          <p:cNvCxnSpPr>
            <a:cxnSpLocks/>
          </p:cNvCxnSpPr>
          <p:nvPr/>
        </p:nvCxnSpPr>
        <p:spPr>
          <a:xfrm>
            <a:off x="1110507" y="1494767"/>
            <a:ext cx="2629155" cy="0"/>
          </a:xfrm>
          <a:prstGeom prst="straightConnector1">
            <a:avLst/>
          </a:prstGeom>
          <a:noFill/>
          <a:ln w="19050" cap="flat" cmpd="sng">
            <a:solidFill>
              <a:srgbClr val="157E90"/>
            </a:solidFill>
            <a:prstDash val="solid"/>
            <a:round/>
            <a:headEnd type="none" w="sm" len="sm"/>
            <a:tailEnd type="none" w="sm" len="sm"/>
          </a:ln>
        </p:spPr>
      </p:cxnSp>
      <p:sp>
        <p:nvSpPr>
          <p:cNvPr id="350" name="Google Shape;350;p23">
            <a:extLst>
              <a:ext uri="{FF2B5EF4-FFF2-40B4-BE49-F238E27FC236}">
                <a16:creationId xmlns:a16="http://schemas.microsoft.com/office/drawing/2014/main" id="{40448253-6FBC-30F3-C101-399CF79643A1}"/>
              </a:ext>
            </a:extLst>
          </p:cNvPr>
          <p:cNvSpPr txBox="1"/>
          <p:nvPr/>
        </p:nvSpPr>
        <p:spPr>
          <a:xfrm>
            <a:off x="639837" y="2077314"/>
            <a:ext cx="16850994" cy="7755969"/>
          </a:xfrm>
          <a:prstGeom prst="rect">
            <a:avLst/>
          </a:prstGeom>
          <a:noFill/>
          <a:ln>
            <a:noFill/>
          </a:ln>
        </p:spPr>
        <p:txBody>
          <a:bodyPr spcFirstLastPara="1" wrap="square" lIns="0" tIns="0" rIns="0" bIns="0" anchor="t" anchorCtr="0">
            <a:spAutoFit/>
          </a:bodyPr>
          <a:lstStyle/>
          <a:p>
            <a:pPr marL="342900" lvl="0" indent="-342900">
              <a:lnSpc>
                <a:spcPct val="140000"/>
              </a:lnSpc>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sym typeface="Proxima Nova"/>
              </a:rPr>
              <a:t> </a:t>
            </a:r>
            <a:r>
              <a:rPr lang="en-US" sz="2900" b="1" dirty="0">
                <a:latin typeface="Times New Roman" panose="02020603050405020304" pitchFamily="18" charset="0"/>
                <a:cs typeface="Times New Roman" panose="02020603050405020304" pitchFamily="18" charset="0"/>
                <a:sym typeface="Proxima Nova"/>
              </a:rPr>
              <a:t>Predictive Analytics</a:t>
            </a:r>
            <a:r>
              <a:rPr lang="en-US" sz="2900" dirty="0">
                <a:latin typeface="Times New Roman" panose="02020603050405020304" pitchFamily="18" charset="0"/>
                <a:cs typeface="Times New Roman" panose="02020603050405020304" pitchFamily="18" charset="0"/>
                <a:sym typeface="Proxima Nova"/>
              </a:rPr>
              <a:t>: Add forecasting models to project future trends (2030–2100) for temperature, CO₂, and sea level rise.</a:t>
            </a:r>
          </a:p>
          <a:p>
            <a:pPr marL="342900" lvl="0" indent="-342900">
              <a:lnSpc>
                <a:spcPct val="140000"/>
              </a:lnSpc>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sym typeface="Proxima Nova"/>
              </a:rPr>
              <a:t> </a:t>
            </a:r>
            <a:r>
              <a:rPr lang="en-US" sz="2900" b="1" dirty="0">
                <a:latin typeface="Times New Roman" panose="02020603050405020304" pitchFamily="18" charset="0"/>
                <a:cs typeface="Times New Roman" panose="02020603050405020304" pitchFamily="18" charset="0"/>
                <a:sym typeface="Proxima Nova"/>
              </a:rPr>
              <a:t>Country-Level Comparisons</a:t>
            </a:r>
            <a:r>
              <a:rPr lang="en-US" sz="2900" dirty="0">
                <a:latin typeface="Times New Roman" panose="02020603050405020304" pitchFamily="18" charset="0"/>
                <a:cs typeface="Times New Roman" panose="02020603050405020304" pitchFamily="18" charset="0"/>
                <a:sym typeface="Proxima Nova"/>
              </a:rPr>
              <a:t>: Develop interactive dashboards to compare emission levels, renewable share, and policy outcomes by nation or region.</a:t>
            </a:r>
          </a:p>
          <a:p>
            <a:pPr marL="342900" lvl="0" indent="-342900">
              <a:lnSpc>
                <a:spcPct val="140000"/>
              </a:lnSpc>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sym typeface="Proxima Nova"/>
              </a:rPr>
              <a:t> </a:t>
            </a:r>
            <a:r>
              <a:rPr lang="en-US" sz="2900" b="1" dirty="0">
                <a:latin typeface="Times New Roman" panose="02020603050405020304" pitchFamily="18" charset="0"/>
                <a:cs typeface="Times New Roman" panose="02020603050405020304" pitchFamily="18" charset="0"/>
                <a:sym typeface="Proxima Nova"/>
              </a:rPr>
              <a:t>Policy Impact Analysis</a:t>
            </a:r>
            <a:r>
              <a:rPr lang="en-US" sz="2900" dirty="0">
                <a:latin typeface="Times New Roman" panose="02020603050405020304" pitchFamily="18" charset="0"/>
                <a:cs typeface="Times New Roman" panose="02020603050405020304" pitchFamily="18" charset="0"/>
                <a:sym typeface="Proxima Nova"/>
              </a:rPr>
              <a:t>: Track and visualize the effectiveness of climate policies and progress toward Paris Agreement targets.</a:t>
            </a:r>
          </a:p>
          <a:p>
            <a:pPr marL="342900" lvl="0" indent="-342900">
              <a:lnSpc>
                <a:spcPct val="140000"/>
              </a:lnSpc>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sym typeface="Proxima Nova"/>
              </a:rPr>
              <a:t> </a:t>
            </a:r>
            <a:r>
              <a:rPr lang="en-US" sz="2900" b="1" dirty="0">
                <a:latin typeface="Times New Roman" panose="02020603050405020304" pitchFamily="18" charset="0"/>
                <a:cs typeface="Times New Roman" panose="02020603050405020304" pitchFamily="18" charset="0"/>
                <a:sym typeface="Proxima Nova"/>
              </a:rPr>
              <a:t>Renewable Energy Potential Mapping</a:t>
            </a:r>
            <a:r>
              <a:rPr lang="en-US" sz="2900" dirty="0">
                <a:latin typeface="Times New Roman" panose="02020603050405020304" pitchFamily="18" charset="0"/>
                <a:cs typeface="Times New Roman" panose="02020603050405020304" pitchFamily="18" charset="0"/>
                <a:sym typeface="Proxima Nova"/>
              </a:rPr>
              <a:t>: Include geospatial analysis of solar, wind, and hydro potential to identify high-impact investment areas.</a:t>
            </a:r>
          </a:p>
          <a:p>
            <a:pPr marL="342900" lvl="0" indent="-342900">
              <a:lnSpc>
                <a:spcPct val="140000"/>
              </a:lnSpc>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sym typeface="Proxima Nova"/>
              </a:rPr>
              <a:t> </a:t>
            </a:r>
            <a:r>
              <a:rPr lang="en-US" sz="2900" b="1" dirty="0">
                <a:latin typeface="Times New Roman" panose="02020603050405020304" pitchFamily="18" charset="0"/>
                <a:cs typeface="Times New Roman" panose="02020603050405020304" pitchFamily="18" charset="0"/>
                <a:sym typeface="Proxima Nova"/>
              </a:rPr>
              <a:t>Net-Zero Progress Tracker</a:t>
            </a:r>
            <a:r>
              <a:rPr lang="en-US" sz="2900" dirty="0">
                <a:latin typeface="Times New Roman" panose="02020603050405020304" pitchFamily="18" charset="0"/>
                <a:cs typeface="Times New Roman" panose="02020603050405020304" pitchFamily="18" charset="0"/>
                <a:sym typeface="Proxima Nova"/>
              </a:rPr>
              <a:t>: Build a global tracker for carbon neutrality goals, renewable adoption, and emission reductions.</a:t>
            </a:r>
          </a:p>
          <a:p>
            <a:pPr marL="342900" lvl="0" indent="-342900">
              <a:lnSpc>
                <a:spcPct val="140000"/>
              </a:lnSpc>
              <a:buFont typeface="Arial" panose="020B0604020202020204" pitchFamily="34" charset="0"/>
              <a:buChar char="•"/>
            </a:pPr>
            <a:r>
              <a:rPr lang="en-US" sz="2900" b="1" dirty="0">
                <a:latin typeface="Times New Roman" panose="02020603050405020304" pitchFamily="18" charset="0"/>
                <a:cs typeface="Times New Roman" panose="02020603050405020304" pitchFamily="18" charset="0"/>
                <a:sym typeface="Proxima Nova"/>
              </a:rPr>
              <a:t>Integration with Real-Time Data</a:t>
            </a:r>
            <a:r>
              <a:rPr lang="en-US" sz="2900" dirty="0">
                <a:latin typeface="Times New Roman" panose="02020603050405020304" pitchFamily="18" charset="0"/>
                <a:cs typeface="Times New Roman" panose="02020603050405020304" pitchFamily="18" charset="0"/>
                <a:sym typeface="Proxima Nova"/>
              </a:rPr>
              <a:t>: Connect with live climate and energy APIs for automatic updates and real-time insights.</a:t>
            </a:r>
            <a:endParaRPr lang="en-US"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767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BDAE0"/>
        </a:solidFill>
        <a:effectLst/>
      </p:bgPr>
    </p:bg>
    <p:spTree>
      <p:nvGrpSpPr>
        <p:cNvPr id="1" name="Shape 459"/>
        <p:cNvGrpSpPr/>
        <p:nvPr/>
      </p:nvGrpSpPr>
      <p:grpSpPr>
        <a:xfrm>
          <a:off x="0" y="0"/>
          <a:ext cx="0" cy="0"/>
          <a:chOff x="0" y="0"/>
          <a:chExt cx="0" cy="0"/>
        </a:xfrm>
      </p:grpSpPr>
      <p:pic>
        <p:nvPicPr>
          <p:cNvPr id="460" name="Google Shape;460;p29"/>
          <p:cNvPicPr preferRelativeResize="0"/>
          <p:nvPr/>
        </p:nvPicPr>
        <p:blipFill>
          <a:blip r:embed="rId3">
            <a:alphaModFix/>
          </a:blip>
          <a:stretch>
            <a:fillRect/>
          </a:stretch>
        </p:blipFill>
        <p:spPr>
          <a:xfrm>
            <a:off x="7648" y="-156475"/>
            <a:ext cx="20503153" cy="10311649"/>
          </a:xfrm>
          <a:prstGeom prst="rect">
            <a:avLst/>
          </a:prstGeom>
          <a:noFill/>
          <a:ln>
            <a:noFill/>
          </a:ln>
        </p:spPr>
      </p:pic>
      <p:sp>
        <p:nvSpPr>
          <p:cNvPr id="464" name="Google Shape;464;p29"/>
          <p:cNvSpPr txBox="1"/>
          <p:nvPr/>
        </p:nvSpPr>
        <p:spPr>
          <a:xfrm>
            <a:off x="15325343" y="8900874"/>
            <a:ext cx="1938529" cy="517065"/>
          </a:xfrm>
          <a:prstGeom prst="rect">
            <a:avLst/>
          </a:prstGeom>
          <a:noFill/>
          <a:ln>
            <a:noFill/>
          </a:ln>
        </p:spPr>
        <p:txBody>
          <a:bodyPr spcFirstLastPara="1" wrap="square" lIns="0" tIns="0" rIns="0" bIns="0" anchor="t" anchorCtr="0">
            <a:spAutoFit/>
          </a:bodyPr>
          <a:lstStyle/>
          <a:p>
            <a:pPr marL="0" marR="0" lvl="0" indent="0" algn="ctr" rtl="0">
              <a:lnSpc>
                <a:spcPct val="139958"/>
              </a:lnSpc>
              <a:spcBef>
                <a:spcPts val="0"/>
              </a:spcBef>
              <a:spcAft>
                <a:spcPts val="0"/>
              </a:spcAft>
              <a:buNone/>
            </a:pPr>
            <a:r>
              <a:rPr lang="en-IN" sz="2400" b="0" i="0" u="none" strike="noStrike" cap="none" dirty="0">
                <a:solidFill>
                  <a:srgbClr val="000000"/>
                </a:solidFill>
                <a:latin typeface="Sans Serif Collection" panose="020B0502040504020204" pitchFamily="34" charset="0"/>
                <a:ea typeface="Sans Serif Collection" panose="020B0502040504020204" pitchFamily="34" charset="0"/>
                <a:cs typeface="Sans Serif Collection" panose="020B0502040504020204" pitchFamily="34" charset="0"/>
                <a:sym typeface="Proxima Nova"/>
              </a:rPr>
              <a:t>EBIN JOSHY</a:t>
            </a:r>
            <a:endParaRPr sz="2400"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sp>
        <p:nvSpPr>
          <p:cNvPr id="465" name="Google Shape;465;p29"/>
          <p:cNvSpPr txBox="1"/>
          <p:nvPr/>
        </p:nvSpPr>
        <p:spPr>
          <a:xfrm>
            <a:off x="2564441" y="3721269"/>
            <a:ext cx="12651900" cy="1760482"/>
          </a:xfrm>
          <a:prstGeom prst="rect">
            <a:avLst/>
          </a:prstGeom>
          <a:noFill/>
          <a:ln>
            <a:noFill/>
          </a:ln>
        </p:spPr>
        <p:txBody>
          <a:bodyPr spcFirstLastPara="1" wrap="square" lIns="0" tIns="0" rIns="0" bIns="0" anchor="t" anchorCtr="0">
            <a:spAutoFit/>
          </a:bodyPr>
          <a:lstStyle/>
          <a:p>
            <a:pPr marL="0" marR="0" lvl="0" indent="0" algn="ctr" rtl="0">
              <a:lnSpc>
                <a:spcPct val="130006"/>
              </a:lnSpc>
              <a:spcBef>
                <a:spcPts val="0"/>
              </a:spcBef>
              <a:spcAft>
                <a:spcPts val="0"/>
              </a:spcAft>
              <a:buNone/>
            </a:pPr>
            <a:r>
              <a:rPr lang="en-US" sz="8800" b="1" i="0" u="none" strike="noStrike" cap="none" dirty="0">
                <a:solidFill>
                  <a:srgbClr val="3A3E39"/>
                </a:solidFill>
                <a:latin typeface="Playfair Display"/>
                <a:ea typeface="Playfair Display"/>
                <a:cs typeface="Playfair Display"/>
                <a:sym typeface="Playfair Display"/>
              </a:rPr>
              <a:t>Thank You! </a:t>
            </a:r>
            <a:endParaRPr sz="8800" b="1" dirty="0">
              <a:latin typeface="Playfair Display"/>
              <a:ea typeface="Playfair Display"/>
              <a:cs typeface="Playfair Display"/>
              <a:sym typeface="Playfair Display"/>
            </a:endParaRPr>
          </a:p>
        </p:txBody>
      </p:sp>
      <p:cxnSp>
        <p:nvCxnSpPr>
          <p:cNvPr id="3" name="Straight Connector 2">
            <a:extLst>
              <a:ext uri="{FF2B5EF4-FFF2-40B4-BE49-F238E27FC236}">
                <a16:creationId xmlns:a16="http://schemas.microsoft.com/office/drawing/2014/main" id="{EDCD109D-4C65-F640-8C69-950EE5A9093F}"/>
              </a:ext>
            </a:extLst>
          </p:cNvPr>
          <p:cNvCxnSpPr>
            <a:cxnSpLocks/>
          </p:cNvCxnSpPr>
          <p:nvPr/>
        </p:nvCxnSpPr>
        <p:spPr>
          <a:xfrm>
            <a:off x="14776704" y="8680704"/>
            <a:ext cx="238963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21"/>
        <p:cNvGrpSpPr/>
        <p:nvPr/>
      </p:nvGrpSpPr>
      <p:grpSpPr>
        <a:xfrm>
          <a:off x="0" y="0"/>
          <a:ext cx="0" cy="0"/>
          <a:chOff x="0" y="0"/>
          <a:chExt cx="0" cy="0"/>
        </a:xfrm>
      </p:grpSpPr>
      <p:grpSp>
        <p:nvGrpSpPr>
          <p:cNvPr id="122" name="Google Shape;122;p13"/>
          <p:cNvGrpSpPr/>
          <p:nvPr/>
        </p:nvGrpSpPr>
        <p:grpSpPr>
          <a:xfrm>
            <a:off x="11087203" y="-170530"/>
            <a:ext cx="7194562" cy="7336280"/>
            <a:chOff x="0" y="-57150"/>
            <a:chExt cx="2411106" cy="2557330"/>
          </a:xfrm>
        </p:grpSpPr>
        <p:sp>
          <p:nvSpPr>
            <p:cNvPr id="123" name="Google Shape;123;p13"/>
            <p:cNvSpPr/>
            <p:nvPr/>
          </p:nvSpPr>
          <p:spPr>
            <a:xfrm>
              <a:off x="0" y="0"/>
              <a:ext cx="2411106" cy="2500180"/>
            </a:xfrm>
            <a:custGeom>
              <a:avLst/>
              <a:gdLst/>
              <a:ahLst/>
              <a:cxnLst/>
              <a:rect l="l" t="t" r="r" b="b"/>
              <a:pathLst>
                <a:path w="2411106" h="2500180" extrusionOk="0">
                  <a:moveTo>
                    <a:pt x="0" y="0"/>
                  </a:moveTo>
                  <a:lnTo>
                    <a:pt x="2411106" y="0"/>
                  </a:lnTo>
                  <a:lnTo>
                    <a:pt x="2411106" y="2500180"/>
                  </a:lnTo>
                  <a:lnTo>
                    <a:pt x="0" y="2500180"/>
                  </a:lnTo>
                  <a:close/>
                </a:path>
              </a:pathLst>
            </a:custGeom>
            <a:solidFill>
              <a:srgbClr val="A9A9A9"/>
            </a:solidFill>
            <a:ln>
              <a:noFill/>
            </a:ln>
          </p:spPr>
        </p:sp>
        <p:sp>
          <p:nvSpPr>
            <p:cNvPr id="124" name="Google Shape;124;p13"/>
            <p:cNvSpPr txBox="1"/>
            <p:nvPr/>
          </p:nvSpPr>
          <p:spPr>
            <a:xfrm>
              <a:off x="0" y="-57150"/>
              <a:ext cx="2411106" cy="255733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nvGrpSpPr>
          <p:cNvPr id="125" name="Google Shape;125;p13"/>
          <p:cNvGrpSpPr/>
          <p:nvPr/>
        </p:nvGrpSpPr>
        <p:grpSpPr>
          <a:xfrm>
            <a:off x="7837912" y="7002718"/>
            <a:ext cx="10450088" cy="3284282"/>
            <a:chOff x="0" y="-57150"/>
            <a:chExt cx="3676986" cy="1100658"/>
          </a:xfrm>
        </p:grpSpPr>
        <p:sp>
          <p:nvSpPr>
            <p:cNvPr id="126" name="Google Shape;126;p13"/>
            <p:cNvSpPr/>
            <p:nvPr/>
          </p:nvSpPr>
          <p:spPr>
            <a:xfrm>
              <a:off x="0" y="0"/>
              <a:ext cx="3676986" cy="1043508"/>
            </a:xfrm>
            <a:custGeom>
              <a:avLst/>
              <a:gdLst/>
              <a:ahLst/>
              <a:cxnLst/>
              <a:rect l="l" t="t" r="r" b="b"/>
              <a:pathLst>
                <a:path w="3676986" h="1043508" extrusionOk="0">
                  <a:moveTo>
                    <a:pt x="0" y="0"/>
                  </a:moveTo>
                  <a:lnTo>
                    <a:pt x="3676986" y="0"/>
                  </a:lnTo>
                  <a:lnTo>
                    <a:pt x="3676986" y="1043508"/>
                  </a:lnTo>
                  <a:lnTo>
                    <a:pt x="0" y="1043508"/>
                  </a:lnTo>
                  <a:close/>
                </a:path>
              </a:pathLst>
            </a:custGeom>
            <a:solidFill>
              <a:srgbClr val="BBDAE0"/>
            </a:solidFill>
            <a:ln>
              <a:noFill/>
            </a:ln>
          </p:spPr>
        </p:sp>
        <p:sp>
          <p:nvSpPr>
            <p:cNvPr id="127" name="Google Shape;127;p13"/>
            <p:cNvSpPr txBox="1"/>
            <p:nvPr/>
          </p:nvSpPr>
          <p:spPr>
            <a:xfrm>
              <a:off x="0" y="-57150"/>
              <a:ext cx="3676986" cy="110065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28" name="Google Shape;128;p13"/>
          <p:cNvPicPr preferRelativeResize="0"/>
          <p:nvPr/>
        </p:nvPicPr>
        <p:blipFill>
          <a:blip r:embed="rId3">
            <a:alphaModFix/>
          </a:blip>
          <a:stretch>
            <a:fillRect/>
          </a:stretch>
        </p:blipFill>
        <p:spPr>
          <a:xfrm>
            <a:off x="8266176" y="7158249"/>
            <a:ext cx="10450088" cy="11032899"/>
          </a:xfrm>
          <a:prstGeom prst="rect">
            <a:avLst/>
          </a:prstGeom>
          <a:noFill/>
          <a:ln>
            <a:noFill/>
          </a:ln>
        </p:spPr>
      </p:pic>
      <p:cxnSp>
        <p:nvCxnSpPr>
          <p:cNvPr id="130" name="Google Shape;130;p13"/>
          <p:cNvCxnSpPr>
            <a:cxnSpLocks/>
          </p:cNvCxnSpPr>
          <p:nvPr/>
        </p:nvCxnSpPr>
        <p:spPr>
          <a:xfrm>
            <a:off x="3071446" y="1872555"/>
            <a:ext cx="6811108" cy="0"/>
          </a:xfrm>
          <a:prstGeom prst="straightConnector1">
            <a:avLst/>
          </a:prstGeom>
          <a:noFill/>
          <a:ln w="19050" cap="flat" cmpd="sng">
            <a:solidFill>
              <a:srgbClr val="157E90"/>
            </a:solidFill>
            <a:prstDash val="solid"/>
            <a:round/>
            <a:headEnd type="none" w="sm" len="sm"/>
            <a:tailEnd type="none" w="sm" len="sm"/>
          </a:ln>
        </p:spPr>
      </p:cxnSp>
      <p:grpSp>
        <p:nvGrpSpPr>
          <p:cNvPr id="131" name="Google Shape;131;p13"/>
          <p:cNvGrpSpPr/>
          <p:nvPr/>
        </p:nvGrpSpPr>
        <p:grpSpPr>
          <a:xfrm>
            <a:off x="0" y="-170531"/>
            <a:ext cx="2341436" cy="1885038"/>
            <a:chOff x="0" y="-57150"/>
            <a:chExt cx="784683" cy="631731"/>
          </a:xfrm>
        </p:grpSpPr>
        <p:sp>
          <p:nvSpPr>
            <p:cNvPr id="132" name="Google Shape;132;p13"/>
            <p:cNvSpPr/>
            <p:nvPr/>
          </p:nvSpPr>
          <p:spPr>
            <a:xfrm>
              <a:off x="0" y="0"/>
              <a:ext cx="784683" cy="574581"/>
            </a:xfrm>
            <a:custGeom>
              <a:avLst/>
              <a:gdLst/>
              <a:ahLst/>
              <a:cxnLst/>
              <a:rect l="l" t="t" r="r" b="b"/>
              <a:pathLst>
                <a:path w="784683" h="574581" extrusionOk="0">
                  <a:moveTo>
                    <a:pt x="0" y="0"/>
                  </a:moveTo>
                  <a:lnTo>
                    <a:pt x="784683" y="0"/>
                  </a:lnTo>
                  <a:lnTo>
                    <a:pt x="784683" y="574581"/>
                  </a:lnTo>
                  <a:lnTo>
                    <a:pt x="0" y="574581"/>
                  </a:lnTo>
                  <a:close/>
                </a:path>
              </a:pathLst>
            </a:custGeom>
            <a:solidFill>
              <a:srgbClr val="BBDAE0"/>
            </a:solidFill>
            <a:ln>
              <a:noFill/>
            </a:ln>
          </p:spPr>
        </p:sp>
        <p:sp>
          <p:nvSpPr>
            <p:cNvPr id="133" name="Google Shape;133;p13"/>
            <p:cNvSpPr txBox="1"/>
            <p:nvPr/>
          </p:nvSpPr>
          <p:spPr>
            <a:xfrm>
              <a:off x="0" y="-57150"/>
              <a:ext cx="784683" cy="63173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7" name="Google Shape;137;p13"/>
          <p:cNvSpPr txBox="1"/>
          <p:nvPr/>
        </p:nvSpPr>
        <p:spPr>
          <a:xfrm>
            <a:off x="2860603" y="333555"/>
            <a:ext cx="8226600" cy="1539000"/>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9999" i="0" u="none" strike="noStrike" cap="none" dirty="0">
                <a:solidFill>
                  <a:srgbClr val="3A3E39"/>
                </a:solidFill>
                <a:latin typeface="Playfair Display"/>
                <a:ea typeface="Playfair Display"/>
                <a:cs typeface="Playfair Display"/>
                <a:sym typeface="Playfair Display"/>
              </a:rPr>
              <a:t>Introduction</a:t>
            </a:r>
            <a:endParaRPr dirty="0">
              <a:latin typeface="Playfair Display"/>
              <a:ea typeface="Playfair Display"/>
              <a:cs typeface="Playfair Display"/>
              <a:sym typeface="Playfair Display"/>
            </a:endParaRPr>
          </a:p>
        </p:txBody>
      </p:sp>
      <p:sp>
        <p:nvSpPr>
          <p:cNvPr id="138" name="Google Shape;138;p13"/>
          <p:cNvSpPr txBox="1"/>
          <p:nvPr/>
        </p:nvSpPr>
        <p:spPr>
          <a:xfrm>
            <a:off x="749370" y="2819326"/>
            <a:ext cx="10176538" cy="4121128"/>
          </a:xfrm>
          <a:prstGeom prst="rect">
            <a:avLst/>
          </a:prstGeom>
          <a:noFill/>
          <a:ln>
            <a:noFill/>
          </a:ln>
        </p:spPr>
        <p:txBody>
          <a:bodyPr spcFirstLastPara="1" wrap="square" lIns="0" tIns="0" rIns="0" bIns="0" anchor="t" anchorCtr="0">
            <a:spAutoFit/>
          </a:bodyPr>
          <a:lstStyle/>
          <a:p>
            <a:pPr lvl="0" algn="just">
              <a:lnSpc>
                <a:spcPct val="130000"/>
              </a:lnSpc>
            </a:pPr>
            <a:r>
              <a:rPr lang="en-US" sz="3200" dirty="0">
                <a:latin typeface="Times New Roman" panose="02020603050405020304" pitchFamily="18" charset="0"/>
                <a:cs typeface="Times New Roman" panose="02020603050405020304" pitchFamily="18" charset="0"/>
              </a:rPr>
              <a:t>This Power BI project provides an interactive overview of key indicators driving and reflecting global climate change.</a:t>
            </a:r>
          </a:p>
          <a:p>
            <a:pPr lvl="0" algn="just">
              <a:lnSpc>
                <a:spcPct val="130000"/>
              </a:lnSpc>
            </a:pPr>
            <a:r>
              <a:rPr lang="en-US" sz="3200" dirty="0">
                <a:latin typeface="Times New Roman" panose="02020603050405020304" pitchFamily="18" charset="0"/>
                <a:cs typeface="Times New Roman" panose="02020603050405020304" pitchFamily="18" charset="0"/>
              </a:rPr>
              <a:t>The dashboard consolidates historical and contemporary environmental data to visualize long-term trends in temperature, CO₂ emissions, renewable energy usage, and sea level rise.</a:t>
            </a:r>
          </a:p>
          <a:p>
            <a:pPr marL="0" marR="0" lvl="0" indent="0" algn="just" rtl="0">
              <a:lnSpc>
                <a:spcPct val="130000"/>
              </a:lnSpc>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44"/>
        <p:cNvGrpSpPr/>
        <p:nvPr/>
      </p:nvGrpSpPr>
      <p:grpSpPr>
        <a:xfrm>
          <a:off x="0" y="0"/>
          <a:ext cx="0" cy="0"/>
          <a:chOff x="0" y="0"/>
          <a:chExt cx="0" cy="0"/>
        </a:xfrm>
      </p:grpSpPr>
      <p:grpSp>
        <p:nvGrpSpPr>
          <p:cNvPr id="154" name="Google Shape;154;p14"/>
          <p:cNvGrpSpPr/>
          <p:nvPr/>
        </p:nvGrpSpPr>
        <p:grpSpPr>
          <a:xfrm>
            <a:off x="4004679" y="30120"/>
            <a:ext cx="9969817" cy="1860670"/>
            <a:chOff x="0" y="-57150"/>
            <a:chExt cx="3444671" cy="651189"/>
          </a:xfrm>
        </p:grpSpPr>
        <p:sp>
          <p:nvSpPr>
            <p:cNvPr id="155" name="Google Shape;155;p14"/>
            <p:cNvSpPr/>
            <p:nvPr/>
          </p:nvSpPr>
          <p:spPr>
            <a:xfrm>
              <a:off x="0" y="0"/>
              <a:ext cx="3444671" cy="594039"/>
            </a:xfrm>
            <a:custGeom>
              <a:avLst/>
              <a:gdLst/>
              <a:ahLst/>
              <a:cxnLst/>
              <a:rect l="l" t="t" r="r" b="b"/>
              <a:pathLst>
                <a:path w="3444671" h="594039" extrusionOk="0">
                  <a:moveTo>
                    <a:pt x="0" y="0"/>
                  </a:moveTo>
                  <a:lnTo>
                    <a:pt x="3444671" y="0"/>
                  </a:lnTo>
                  <a:lnTo>
                    <a:pt x="3444671" y="594039"/>
                  </a:lnTo>
                  <a:lnTo>
                    <a:pt x="0" y="594039"/>
                  </a:lnTo>
                  <a:close/>
                </a:path>
              </a:pathLst>
            </a:custGeom>
            <a:solidFill>
              <a:srgbClr val="BBDAE0"/>
            </a:solidFill>
            <a:ln>
              <a:noFill/>
            </a:ln>
          </p:spPr>
        </p:sp>
        <p:sp>
          <p:nvSpPr>
            <p:cNvPr id="156" name="Google Shape;156;p14"/>
            <p:cNvSpPr txBox="1"/>
            <p:nvPr/>
          </p:nvSpPr>
          <p:spPr>
            <a:xfrm>
              <a:off x="0" y="-57150"/>
              <a:ext cx="3444671" cy="65118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46" name="Google Shape;146;p14"/>
          <p:cNvSpPr/>
          <p:nvPr/>
        </p:nvSpPr>
        <p:spPr>
          <a:xfrm>
            <a:off x="581522" y="2720400"/>
            <a:ext cx="17354785" cy="7232384"/>
          </a:xfrm>
          <a:custGeom>
            <a:avLst/>
            <a:gdLst/>
            <a:ahLst/>
            <a:cxnLst/>
            <a:rect l="l" t="t" r="r" b="b"/>
            <a:pathLst>
              <a:path w="1951584" h="3568923" extrusionOk="0">
                <a:moveTo>
                  <a:pt x="0" y="0"/>
                </a:moveTo>
                <a:lnTo>
                  <a:pt x="1951584" y="0"/>
                </a:lnTo>
                <a:lnTo>
                  <a:pt x="1951584" y="3568923"/>
                </a:lnTo>
                <a:lnTo>
                  <a:pt x="0" y="3568923"/>
                </a:lnTo>
                <a:close/>
              </a:path>
            </a:pathLst>
          </a:custGeom>
          <a:solidFill>
            <a:srgbClr val="A9A9A9"/>
          </a:solidFill>
          <a:ln>
            <a:noFill/>
          </a:ln>
        </p:spPr>
      </p:sp>
      <p:sp>
        <p:nvSpPr>
          <p:cNvPr id="149" name="Google Shape;149;p14"/>
          <p:cNvSpPr txBox="1"/>
          <p:nvPr/>
        </p:nvSpPr>
        <p:spPr>
          <a:xfrm>
            <a:off x="4925214" y="334217"/>
            <a:ext cx="9969817" cy="1415772"/>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US" sz="8000" i="0" u="none" strike="noStrike" cap="none" dirty="0">
                <a:solidFill>
                  <a:srgbClr val="3A3E39"/>
                </a:solidFill>
                <a:latin typeface="Playfair Display"/>
                <a:ea typeface="Playfair Display"/>
                <a:cs typeface="Playfair Display"/>
                <a:sym typeface="Playfair Display"/>
              </a:rPr>
              <a:t>Datasets Overview</a:t>
            </a:r>
            <a:endParaRPr sz="8000" dirty="0">
              <a:latin typeface="Playfair Display"/>
              <a:ea typeface="Playfair Display"/>
              <a:cs typeface="Playfair Display"/>
              <a:sym typeface="Playfair Display"/>
            </a:endParaRPr>
          </a:p>
        </p:txBody>
      </p:sp>
      <p:graphicFrame>
        <p:nvGraphicFramePr>
          <p:cNvPr id="17" name="Content Placeholder 12" descr="Table">
            <a:extLst>
              <a:ext uri="{FF2B5EF4-FFF2-40B4-BE49-F238E27FC236}">
                <a16:creationId xmlns:a16="http://schemas.microsoft.com/office/drawing/2014/main" id="{0905588A-5AFC-B519-952A-77EFE6FE1F67}"/>
              </a:ext>
            </a:extLst>
          </p:cNvPr>
          <p:cNvGraphicFramePr>
            <a:graphicFrameLocks/>
          </p:cNvGraphicFramePr>
          <p:nvPr>
            <p:extLst>
              <p:ext uri="{D42A27DB-BD31-4B8C-83A1-F6EECF244321}">
                <p14:modId xmlns:p14="http://schemas.microsoft.com/office/powerpoint/2010/main" val="4260717435"/>
              </p:ext>
            </p:extLst>
          </p:nvPr>
        </p:nvGraphicFramePr>
        <p:xfrm>
          <a:off x="1116290" y="3508469"/>
          <a:ext cx="16456602" cy="5975499"/>
        </p:xfrm>
        <a:graphic>
          <a:graphicData uri="http://schemas.openxmlformats.org/drawingml/2006/table">
            <a:tbl>
              <a:tblPr firstRow="1" bandRow="1">
                <a:tableStyleId>{5C22544A-7EE6-4342-B048-85BDC9FD1C3A}</a:tableStyleId>
              </a:tblPr>
              <a:tblGrid>
                <a:gridCol w="4480600">
                  <a:extLst>
                    <a:ext uri="{9D8B030D-6E8A-4147-A177-3AD203B41FA5}">
                      <a16:colId xmlns:a16="http://schemas.microsoft.com/office/drawing/2014/main" val="3572385518"/>
                    </a:ext>
                  </a:extLst>
                </a:gridCol>
                <a:gridCol w="2514429">
                  <a:extLst>
                    <a:ext uri="{9D8B030D-6E8A-4147-A177-3AD203B41FA5}">
                      <a16:colId xmlns:a16="http://schemas.microsoft.com/office/drawing/2014/main" val="1440817424"/>
                    </a:ext>
                  </a:extLst>
                </a:gridCol>
                <a:gridCol w="2873634">
                  <a:extLst>
                    <a:ext uri="{9D8B030D-6E8A-4147-A177-3AD203B41FA5}">
                      <a16:colId xmlns:a16="http://schemas.microsoft.com/office/drawing/2014/main" val="1835666774"/>
                    </a:ext>
                  </a:extLst>
                </a:gridCol>
                <a:gridCol w="2976159">
                  <a:extLst>
                    <a:ext uri="{9D8B030D-6E8A-4147-A177-3AD203B41FA5}">
                      <a16:colId xmlns:a16="http://schemas.microsoft.com/office/drawing/2014/main" val="3312468757"/>
                    </a:ext>
                  </a:extLst>
                </a:gridCol>
                <a:gridCol w="3611780">
                  <a:extLst>
                    <a:ext uri="{9D8B030D-6E8A-4147-A177-3AD203B41FA5}">
                      <a16:colId xmlns:a16="http://schemas.microsoft.com/office/drawing/2014/main" val="388103177"/>
                    </a:ext>
                  </a:extLst>
                </a:gridCol>
              </a:tblGrid>
              <a:tr h="1423585">
                <a:tc>
                  <a:txBody>
                    <a:bodyPr/>
                    <a:lstStyle/>
                    <a:p>
                      <a:pPr algn="ctr">
                        <a:lnSpc>
                          <a:spcPct val="150000"/>
                        </a:lnSpc>
                      </a:pPr>
                      <a:r>
                        <a:rPr lang="en-IN" sz="2800" b="0" i="0" dirty="0">
                          <a:solidFill>
                            <a:schemeClr val="tx1">
                              <a:lumMod val="65000"/>
                              <a:lumOff val="35000"/>
                            </a:schemeClr>
                          </a:solidFill>
                          <a:latin typeface="Times New Roman" panose="02020603050405020304" pitchFamily="18" charset="0"/>
                          <a:cs typeface="Times New Roman" panose="02020603050405020304" pitchFamily="18" charset="0"/>
                        </a:rPr>
                        <a:t>Datasets Used</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lnSpc>
                          <a:spcPct val="150000"/>
                        </a:lnSpc>
                      </a:pPr>
                      <a:r>
                        <a:rPr lang="en-US" sz="2800" b="0" i="0" dirty="0">
                          <a:solidFill>
                            <a:schemeClr val="tx1">
                              <a:lumMod val="65000"/>
                              <a:lumOff val="35000"/>
                            </a:schemeClr>
                          </a:solidFill>
                          <a:latin typeface="Times New Roman" panose="02020603050405020304" pitchFamily="18" charset="0"/>
                          <a:cs typeface="Times New Roman" panose="02020603050405020304" pitchFamily="18" charset="0"/>
                        </a:rPr>
                        <a:t>Rows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lnSpc>
                          <a:spcPct val="150000"/>
                        </a:lnSpc>
                      </a:pPr>
                      <a:r>
                        <a:rPr lang="en-US" sz="2800" b="0" i="0" dirty="0">
                          <a:solidFill>
                            <a:schemeClr val="tx1">
                              <a:lumMod val="65000"/>
                              <a:lumOff val="35000"/>
                            </a:schemeClr>
                          </a:solidFill>
                          <a:latin typeface="Times New Roman" panose="02020603050405020304" pitchFamily="18" charset="0"/>
                          <a:cs typeface="Times New Roman" panose="02020603050405020304" pitchFamily="18" charset="0"/>
                        </a:rPr>
                        <a:t>Columns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lnSpc>
                          <a:spcPct val="150000"/>
                        </a:lnSpc>
                      </a:pPr>
                      <a:r>
                        <a:rPr lang="en-US" sz="2800" b="0" i="0" dirty="0">
                          <a:solidFill>
                            <a:schemeClr val="tx1">
                              <a:lumMod val="65000"/>
                              <a:lumOff val="35000"/>
                            </a:schemeClr>
                          </a:solidFill>
                          <a:latin typeface="Times New Roman" panose="02020603050405020304" pitchFamily="18" charset="0"/>
                          <a:cs typeface="Times New Roman" panose="02020603050405020304" pitchFamily="18" charset="0"/>
                        </a:rPr>
                        <a:t>Time Period</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lnSpc>
                          <a:spcPct val="150000"/>
                        </a:lnSpc>
                      </a:pPr>
                      <a:r>
                        <a:rPr lang="en-US" sz="2800" b="0" i="0" dirty="0">
                          <a:solidFill>
                            <a:schemeClr val="tx1">
                              <a:lumMod val="65000"/>
                              <a:lumOff val="35000"/>
                            </a:schemeClr>
                          </a:solidFill>
                          <a:latin typeface="Times New Roman" panose="02020603050405020304" pitchFamily="18" charset="0"/>
                          <a:cs typeface="Times New Roman" panose="02020603050405020304" pitchFamily="18" charset="0"/>
                        </a:rPr>
                        <a:t>Source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8120738"/>
                  </a:ext>
                </a:extLst>
              </a:tr>
              <a:tr h="4551914">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spc="-25" dirty="0">
                          <a:solidFill>
                            <a:schemeClr val="tx1">
                              <a:lumMod val="85000"/>
                              <a:lumOff val="15000"/>
                            </a:schemeClr>
                          </a:solidFill>
                          <a:latin typeface="Times New Roman" panose="02020603050405020304" pitchFamily="18" charset="0"/>
                          <a:ea typeface="+mn-ea"/>
                          <a:cs typeface="Times New Roman" panose="02020603050405020304" pitchFamily="18" charset="0"/>
                        </a:rPr>
                        <a:t>Global Temperature Anomalies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i="0" kern="1200" spc="-25"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i="0" kern="1200" spc="-25"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spc="-25" dirty="0">
                          <a:solidFill>
                            <a:schemeClr val="tx1">
                              <a:lumMod val="85000"/>
                              <a:lumOff val="15000"/>
                            </a:schemeClr>
                          </a:solidFill>
                          <a:latin typeface="Times New Roman" panose="02020603050405020304" pitchFamily="18" charset="0"/>
                          <a:ea typeface="+mn-ea"/>
                          <a:cs typeface="Times New Roman" panose="02020603050405020304" pitchFamily="18" charset="0"/>
                        </a:rPr>
                        <a:t>CO₂ Emissions by Country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i="0" kern="1200" spc="-25"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i="0" kern="1200" spc="-25"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spc="-25" dirty="0">
                          <a:solidFill>
                            <a:schemeClr val="tx1">
                              <a:lumMod val="85000"/>
                              <a:lumOff val="15000"/>
                            </a:schemeClr>
                          </a:solidFill>
                          <a:latin typeface="Times New Roman" panose="02020603050405020304" pitchFamily="18" charset="0"/>
                          <a:ea typeface="+mn-ea"/>
                          <a:cs typeface="Times New Roman" panose="02020603050405020304" pitchFamily="18" charset="0"/>
                        </a:rPr>
                        <a:t>Sea Level Rise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800" i="0" kern="1200" spc="-25"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i="0" kern="1200" spc="-25"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0" kern="1200" spc="-25" dirty="0">
                          <a:solidFill>
                            <a:schemeClr val="tx1">
                              <a:lumMod val="85000"/>
                              <a:lumOff val="15000"/>
                            </a:schemeClr>
                          </a:solidFill>
                          <a:latin typeface="Times New Roman" panose="02020603050405020304" pitchFamily="18" charset="0"/>
                          <a:ea typeface="+mn-ea"/>
                          <a:cs typeface="Times New Roman" panose="02020603050405020304" pitchFamily="18" charset="0"/>
                        </a:rPr>
                        <a:t>Global Renewable Energy Use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145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50,191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331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23,195</a:t>
                      </a:r>
                      <a:endParaRPr lang="en-US" sz="1800" i="0" kern="1200" spc="-25"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6</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4</a:t>
                      </a:r>
                      <a:endParaRPr lang="en-US" sz="1800" i="0" kern="1200" spc="-25"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1880–2023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1960–2022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1880–2025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1990–2023</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Datahub</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S Mincho" panose="02020609040205080304" pitchFamily="49" charset="-128"/>
                        <a:cs typeface="Times New Roman" panose="02020603050405020304" pitchFamily="18" charset="0"/>
                        <a:hlinkClick r:id="rId3">
                          <a:extLst>
                            <a:ext uri="{A12FA001-AC4F-418D-AE19-62706E023703}">
                              <ahyp:hlinkClr xmlns:ahyp="http://schemas.microsoft.com/office/drawing/2018/hyperlinkcolor" val="tx"/>
                            </a:ext>
                          </a:extLst>
                        </a:hlinkClick>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a-DK" sz="1800" b="0" i="0" u="none" strike="noStrike" kern="1200" cap="none" spc="-25"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hlinkClick r:id="rId3">
                          <a:extLst>
                            <a:ext uri="{A12FA001-AC4F-418D-AE19-62706E023703}">
                              <ahyp:hlinkClr xmlns:ahyp="http://schemas.microsoft.com/office/drawing/2018/hyperlinkcolor" val="tx"/>
                            </a:ext>
                          </a:extLst>
                        </a:hlinkClick>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Github</a:t>
                      </a:r>
                      <a:endParaRPr lang="en-US" sz="1800" i="0" kern="1200" spc="-25"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i="0" kern="1200" spc="-25"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MS Mincho" panose="02020609040205080304" pitchFamily="49" charset="-128"/>
                          <a:cs typeface="Times New Roman" panose="02020603050405020304" pitchFamily="18" charset="0"/>
                        </a:rPr>
                        <a:t>NASA (Satellite altimeter data)</a:t>
                      </a:r>
                      <a:endParaRPr lang="en-US" sz="1800" i="0" kern="1200" spc="-25"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i="0" kern="1200" spc="-25"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ea typeface="MS Mincho" panose="02020609040205080304" pitchFamily="49" charset="-128"/>
                          <a:cs typeface="Times New Roman" panose="02020603050405020304" pitchFamily="18" charset="0"/>
                        </a:rPr>
                        <a:t>Github</a:t>
                      </a:r>
                      <a:endParaRPr lang="en-US" sz="1800" i="0" kern="1200" spc="-25" dirty="0">
                        <a:solidFill>
                          <a:schemeClr val="tx1">
                            <a:lumMod val="85000"/>
                            <a:lumOff val="15000"/>
                          </a:schemeClr>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38100" cmpd="sng">
                      <a:noFill/>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500175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90"/>
        <p:cNvGrpSpPr/>
        <p:nvPr/>
      </p:nvGrpSpPr>
      <p:grpSpPr>
        <a:xfrm>
          <a:off x="0" y="0"/>
          <a:ext cx="0" cy="0"/>
          <a:chOff x="0" y="0"/>
          <a:chExt cx="0" cy="0"/>
        </a:xfrm>
      </p:grpSpPr>
      <p:grpSp>
        <p:nvGrpSpPr>
          <p:cNvPr id="91" name="Google Shape;91;p12"/>
          <p:cNvGrpSpPr/>
          <p:nvPr/>
        </p:nvGrpSpPr>
        <p:grpSpPr>
          <a:xfrm>
            <a:off x="-25417" y="-170531"/>
            <a:ext cx="18313417" cy="4841138"/>
            <a:chOff x="0" y="-57150"/>
            <a:chExt cx="6137357" cy="1622406"/>
          </a:xfrm>
        </p:grpSpPr>
        <p:sp>
          <p:nvSpPr>
            <p:cNvPr id="92" name="Google Shape;92;p12"/>
            <p:cNvSpPr/>
            <p:nvPr/>
          </p:nvSpPr>
          <p:spPr>
            <a:xfrm>
              <a:off x="0" y="0"/>
              <a:ext cx="6137357" cy="1565256"/>
            </a:xfrm>
            <a:custGeom>
              <a:avLst/>
              <a:gdLst/>
              <a:ahLst/>
              <a:cxnLst/>
              <a:rect l="l" t="t" r="r" b="b"/>
              <a:pathLst>
                <a:path w="6137357" h="1565256" extrusionOk="0">
                  <a:moveTo>
                    <a:pt x="0" y="0"/>
                  </a:moveTo>
                  <a:lnTo>
                    <a:pt x="6137357" y="0"/>
                  </a:lnTo>
                  <a:lnTo>
                    <a:pt x="6137357" y="1565256"/>
                  </a:lnTo>
                  <a:lnTo>
                    <a:pt x="0" y="1565256"/>
                  </a:lnTo>
                  <a:close/>
                </a:path>
              </a:pathLst>
            </a:custGeom>
            <a:solidFill>
              <a:srgbClr val="BBDAE0"/>
            </a:solidFill>
            <a:ln>
              <a:noFill/>
            </a:ln>
          </p:spPr>
        </p:sp>
        <p:sp>
          <p:nvSpPr>
            <p:cNvPr id="93" name="Google Shape;93;p12"/>
            <p:cNvSpPr txBox="1"/>
            <p:nvPr/>
          </p:nvSpPr>
          <p:spPr>
            <a:xfrm>
              <a:off x="0" y="-57150"/>
              <a:ext cx="6137357" cy="162240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94" name="Google Shape;94;p12"/>
          <p:cNvPicPr preferRelativeResize="0"/>
          <p:nvPr/>
        </p:nvPicPr>
        <p:blipFill>
          <a:blip r:embed="rId3">
            <a:alphaModFix/>
          </a:blip>
          <a:stretch>
            <a:fillRect/>
          </a:stretch>
        </p:blipFill>
        <p:spPr>
          <a:xfrm>
            <a:off x="-44259" y="-5664712"/>
            <a:ext cx="20677627" cy="10389286"/>
          </a:xfrm>
          <a:prstGeom prst="rect">
            <a:avLst/>
          </a:prstGeom>
          <a:noFill/>
          <a:ln>
            <a:noFill/>
          </a:ln>
        </p:spPr>
      </p:pic>
      <p:sp>
        <p:nvSpPr>
          <p:cNvPr id="95" name="Google Shape;95;p12"/>
          <p:cNvSpPr txBox="1"/>
          <p:nvPr/>
        </p:nvSpPr>
        <p:spPr>
          <a:xfrm>
            <a:off x="1028700" y="342168"/>
            <a:ext cx="16507500"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dirty="0">
                <a:solidFill>
                  <a:srgbClr val="3A3E39"/>
                </a:solidFill>
                <a:latin typeface="Playfair Display"/>
                <a:ea typeface="Playfair Display"/>
                <a:cs typeface="Playfair Display"/>
                <a:sym typeface="Playfair Display"/>
              </a:rPr>
              <a:t>Dashboard Overview</a:t>
            </a:r>
            <a:endParaRPr dirty="0">
              <a:latin typeface="Playfair Display"/>
              <a:ea typeface="Playfair Display"/>
              <a:cs typeface="Playfair Display"/>
              <a:sym typeface="Playfair Display"/>
            </a:endParaRPr>
          </a:p>
        </p:txBody>
      </p:sp>
      <p:cxnSp>
        <p:nvCxnSpPr>
          <p:cNvPr id="105" name="Google Shape;105;p12"/>
          <p:cNvCxnSpPr>
            <a:cxnSpLocks/>
          </p:cNvCxnSpPr>
          <p:nvPr/>
        </p:nvCxnSpPr>
        <p:spPr>
          <a:xfrm>
            <a:off x="1081416" y="1760982"/>
            <a:ext cx="10639044" cy="0"/>
          </a:xfrm>
          <a:prstGeom prst="straightConnector1">
            <a:avLst/>
          </a:prstGeom>
          <a:noFill/>
          <a:ln w="19050" cap="flat" cmpd="sng">
            <a:solidFill>
              <a:srgbClr val="157E90"/>
            </a:solidFill>
            <a:prstDash val="solid"/>
            <a:round/>
            <a:headEnd type="none" w="sm" len="sm"/>
            <a:tailEnd type="none" w="sm" len="sm"/>
          </a:ln>
        </p:spPr>
      </p:cxnSp>
      <p:grpSp>
        <p:nvGrpSpPr>
          <p:cNvPr id="96" name="Google Shape;96;p12"/>
          <p:cNvGrpSpPr/>
          <p:nvPr/>
        </p:nvGrpSpPr>
        <p:grpSpPr>
          <a:xfrm>
            <a:off x="1188301" y="3623971"/>
            <a:ext cx="2066668" cy="2147239"/>
            <a:chOff x="0" y="-57150"/>
            <a:chExt cx="692600" cy="705072"/>
          </a:xfrm>
        </p:grpSpPr>
        <p:sp>
          <p:nvSpPr>
            <p:cNvPr id="97" name="Google Shape;97;p12"/>
            <p:cNvSpPr/>
            <p:nvPr/>
          </p:nvSpPr>
          <p:spPr>
            <a:xfrm>
              <a:off x="0" y="0"/>
              <a:ext cx="692600" cy="647922"/>
            </a:xfrm>
            <a:custGeom>
              <a:avLst/>
              <a:gdLst/>
              <a:ahLst/>
              <a:cxnLst/>
              <a:rect l="l" t="t" r="r" b="b"/>
              <a:pathLst>
                <a:path w="692600" h="647922" extrusionOk="0">
                  <a:moveTo>
                    <a:pt x="0" y="0"/>
                  </a:moveTo>
                  <a:lnTo>
                    <a:pt x="692600" y="0"/>
                  </a:lnTo>
                  <a:lnTo>
                    <a:pt x="692600" y="647922"/>
                  </a:lnTo>
                  <a:lnTo>
                    <a:pt x="0" y="647922"/>
                  </a:lnTo>
                  <a:close/>
                </a:path>
              </a:pathLst>
            </a:custGeom>
            <a:solidFill>
              <a:srgbClr val="A9A9A9"/>
            </a:solidFill>
            <a:ln>
              <a:noFill/>
            </a:ln>
          </p:spPr>
        </p:sp>
        <p:sp>
          <p:nvSpPr>
            <p:cNvPr id="98" name="Google Shape;98;p12"/>
            <p:cNvSpPr txBox="1"/>
            <p:nvPr/>
          </p:nvSpPr>
          <p:spPr>
            <a:xfrm>
              <a:off x="0" y="-57150"/>
              <a:ext cx="692600" cy="70507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9" name="Google Shape;99;p12"/>
          <p:cNvGrpSpPr/>
          <p:nvPr/>
        </p:nvGrpSpPr>
        <p:grpSpPr>
          <a:xfrm>
            <a:off x="5643129" y="3609206"/>
            <a:ext cx="2066668" cy="2147239"/>
            <a:chOff x="0" y="-57150"/>
            <a:chExt cx="692600" cy="705072"/>
          </a:xfrm>
        </p:grpSpPr>
        <p:sp>
          <p:nvSpPr>
            <p:cNvPr id="100" name="Google Shape;100;p12"/>
            <p:cNvSpPr/>
            <p:nvPr/>
          </p:nvSpPr>
          <p:spPr>
            <a:xfrm>
              <a:off x="0" y="0"/>
              <a:ext cx="692600" cy="647922"/>
            </a:xfrm>
            <a:custGeom>
              <a:avLst/>
              <a:gdLst/>
              <a:ahLst/>
              <a:cxnLst/>
              <a:rect l="l" t="t" r="r" b="b"/>
              <a:pathLst>
                <a:path w="692600" h="647922" extrusionOk="0">
                  <a:moveTo>
                    <a:pt x="0" y="0"/>
                  </a:moveTo>
                  <a:lnTo>
                    <a:pt x="692600" y="0"/>
                  </a:lnTo>
                  <a:lnTo>
                    <a:pt x="692600" y="647922"/>
                  </a:lnTo>
                  <a:lnTo>
                    <a:pt x="0" y="647922"/>
                  </a:lnTo>
                  <a:close/>
                </a:path>
              </a:pathLst>
            </a:custGeom>
            <a:solidFill>
              <a:srgbClr val="A9A9A9"/>
            </a:solidFill>
            <a:ln>
              <a:noFill/>
            </a:ln>
          </p:spPr>
        </p:sp>
        <p:sp>
          <p:nvSpPr>
            <p:cNvPr id="101" name="Google Shape;101;p12"/>
            <p:cNvSpPr txBox="1"/>
            <p:nvPr/>
          </p:nvSpPr>
          <p:spPr>
            <a:xfrm>
              <a:off x="0" y="-57150"/>
              <a:ext cx="692600" cy="70507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2" name="Google Shape;102;p12"/>
          <p:cNvGrpSpPr/>
          <p:nvPr/>
        </p:nvGrpSpPr>
        <p:grpSpPr>
          <a:xfrm>
            <a:off x="10076018" y="3609206"/>
            <a:ext cx="2066668" cy="2147239"/>
            <a:chOff x="0" y="-57150"/>
            <a:chExt cx="692600" cy="705072"/>
          </a:xfrm>
        </p:grpSpPr>
        <p:sp>
          <p:nvSpPr>
            <p:cNvPr id="103" name="Google Shape;103;p12"/>
            <p:cNvSpPr/>
            <p:nvPr/>
          </p:nvSpPr>
          <p:spPr>
            <a:xfrm>
              <a:off x="0" y="0"/>
              <a:ext cx="692600" cy="647922"/>
            </a:xfrm>
            <a:custGeom>
              <a:avLst/>
              <a:gdLst/>
              <a:ahLst/>
              <a:cxnLst/>
              <a:rect l="l" t="t" r="r" b="b"/>
              <a:pathLst>
                <a:path w="692600" h="647922" extrusionOk="0">
                  <a:moveTo>
                    <a:pt x="0" y="0"/>
                  </a:moveTo>
                  <a:lnTo>
                    <a:pt x="692600" y="0"/>
                  </a:lnTo>
                  <a:lnTo>
                    <a:pt x="692600" y="647922"/>
                  </a:lnTo>
                  <a:lnTo>
                    <a:pt x="0" y="647922"/>
                  </a:lnTo>
                  <a:close/>
                </a:path>
              </a:pathLst>
            </a:custGeom>
            <a:solidFill>
              <a:srgbClr val="A9A9A9"/>
            </a:solidFill>
            <a:ln>
              <a:noFill/>
            </a:ln>
          </p:spPr>
        </p:sp>
        <p:sp>
          <p:nvSpPr>
            <p:cNvPr id="104" name="Google Shape;104;p12"/>
            <p:cNvSpPr txBox="1"/>
            <p:nvPr/>
          </p:nvSpPr>
          <p:spPr>
            <a:xfrm>
              <a:off x="0" y="-57150"/>
              <a:ext cx="692600" cy="70507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6" name="Google Shape;106;p12"/>
          <p:cNvSpPr txBox="1"/>
          <p:nvPr/>
        </p:nvSpPr>
        <p:spPr>
          <a:xfrm>
            <a:off x="5643129" y="6286561"/>
            <a:ext cx="3306000" cy="6463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500" i="0" u="none" strike="noStrike" cap="none" dirty="0">
                <a:solidFill>
                  <a:srgbClr val="000000"/>
                </a:solidFill>
                <a:latin typeface="Playfair Display"/>
                <a:ea typeface="Playfair Display"/>
                <a:cs typeface="Playfair Display"/>
                <a:sym typeface="Playfair Display"/>
              </a:rPr>
              <a:t>CO2</a:t>
            </a:r>
            <a:endParaRPr dirty="0">
              <a:latin typeface="Playfair Display"/>
              <a:ea typeface="Playfair Display"/>
              <a:cs typeface="Playfair Display"/>
              <a:sym typeface="Playfair Display"/>
            </a:endParaRPr>
          </a:p>
        </p:txBody>
      </p:sp>
      <p:sp>
        <p:nvSpPr>
          <p:cNvPr id="107" name="Google Shape;107;p12"/>
          <p:cNvSpPr txBox="1"/>
          <p:nvPr/>
        </p:nvSpPr>
        <p:spPr>
          <a:xfrm>
            <a:off x="5658763" y="7396960"/>
            <a:ext cx="3485237" cy="1421928"/>
          </a:xfrm>
          <a:prstGeom prst="rect">
            <a:avLst/>
          </a:prstGeom>
          <a:noFill/>
          <a:ln>
            <a:noFill/>
          </a:ln>
        </p:spPr>
        <p:txBody>
          <a:bodyPr spcFirstLastPara="1" wrap="square" lIns="0" tIns="0" rIns="0" bIns="0" anchor="t" anchorCtr="0">
            <a:spAutoFit/>
          </a:bodyPr>
          <a:lstStyle/>
          <a:p>
            <a:pPr lvl="0">
              <a:lnSpc>
                <a:spcPct val="139958"/>
              </a:lnSpc>
            </a:pPr>
            <a:r>
              <a:rPr lang="en-US" sz="2200" dirty="0">
                <a:latin typeface="Times New Roman" panose="02020603050405020304" pitchFamily="18" charset="0"/>
                <a:ea typeface="Proxima Nova"/>
                <a:cs typeface="Times New Roman" panose="02020603050405020304" pitchFamily="18" charset="0"/>
                <a:sym typeface="Proxima Nova"/>
              </a:rPr>
              <a:t>Highlights global and per capita CO₂ emission patterns and their leading contributors.</a:t>
            </a:r>
            <a:endParaRPr sz="2200" dirty="0">
              <a:latin typeface="Times New Roman" panose="02020603050405020304" pitchFamily="18" charset="0"/>
              <a:cs typeface="Times New Roman" panose="02020603050405020304" pitchFamily="18" charset="0"/>
            </a:endParaRPr>
          </a:p>
        </p:txBody>
      </p:sp>
      <p:sp>
        <p:nvSpPr>
          <p:cNvPr id="108" name="Google Shape;108;p12"/>
          <p:cNvSpPr txBox="1"/>
          <p:nvPr/>
        </p:nvSpPr>
        <p:spPr>
          <a:xfrm>
            <a:off x="1202467" y="6286562"/>
            <a:ext cx="3306000" cy="6463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500" i="0" u="none" strike="noStrike" cap="none" dirty="0">
                <a:solidFill>
                  <a:srgbClr val="000000"/>
                </a:solidFill>
                <a:latin typeface="Playfair Display"/>
                <a:ea typeface="Playfair Display"/>
                <a:cs typeface="Playfair Display"/>
                <a:sym typeface="Playfair Display"/>
              </a:rPr>
              <a:t>Overview</a:t>
            </a:r>
            <a:endParaRPr dirty="0">
              <a:latin typeface="Playfair Display"/>
              <a:ea typeface="Playfair Display"/>
              <a:cs typeface="Playfair Display"/>
              <a:sym typeface="Playfair Display"/>
            </a:endParaRPr>
          </a:p>
        </p:txBody>
      </p:sp>
      <p:sp>
        <p:nvSpPr>
          <p:cNvPr id="109" name="Google Shape;109;p12"/>
          <p:cNvSpPr txBox="1"/>
          <p:nvPr/>
        </p:nvSpPr>
        <p:spPr>
          <a:xfrm>
            <a:off x="1199269" y="7396960"/>
            <a:ext cx="3305999" cy="1421928"/>
          </a:xfrm>
          <a:prstGeom prst="rect">
            <a:avLst/>
          </a:prstGeom>
          <a:noFill/>
          <a:ln>
            <a:noFill/>
          </a:ln>
        </p:spPr>
        <p:txBody>
          <a:bodyPr spcFirstLastPara="1" wrap="square" lIns="0" tIns="0" rIns="0" bIns="0" anchor="t" anchorCtr="0">
            <a:spAutoFit/>
          </a:bodyPr>
          <a:lstStyle/>
          <a:p>
            <a:pPr lvl="0">
              <a:lnSpc>
                <a:spcPct val="139958"/>
              </a:lnSpc>
            </a:pPr>
            <a:r>
              <a:rPr lang="en-US" sz="2200" dirty="0">
                <a:latin typeface="Times New Roman" panose="02020603050405020304" pitchFamily="18" charset="0"/>
                <a:ea typeface="Proxima Nova"/>
                <a:cs typeface="Times New Roman" panose="02020603050405020304" pitchFamily="18" charset="0"/>
                <a:sym typeface="Proxima Nova"/>
              </a:rPr>
              <a:t>Shows a comparative view of regional emission intensities and sustainability efforts.</a:t>
            </a:r>
            <a:endParaRPr sz="2200" dirty="0">
              <a:latin typeface="Times New Roman" panose="02020603050405020304" pitchFamily="18" charset="0"/>
              <a:cs typeface="Times New Roman" panose="02020603050405020304" pitchFamily="18" charset="0"/>
            </a:endParaRPr>
          </a:p>
        </p:txBody>
      </p:sp>
      <p:sp>
        <p:nvSpPr>
          <p:cNvPr id="111" name="Google Shape;111;p12"/>
          <p:cNvSpPr txBox="1"/>
          <p:nvPr/>
        </p:nvSpPr>
        <p:spPr>
          <a:xfrm>
            <a:off x="10081676" y="7396960"/>
            <a:ext cx="3239068" cy="1421928"/>
          </a:xfrm>
          <a:prstGeom prst="rect">
            <a:avLst/>
          </a:prstGeom>
          <a:noFill/>
          <a:ln>
            <a:noFill/>
          </a:ln>
        </p:spPr>
        <p:txBody>
          <a:bodyPr spcFirstLastPara="1" wrap="square" lIns="0" tIns="0" rIns="0" bIns="0" anchor="t" anchorCtr="0">
            <a:spAutoFit/>
          </a:bodyPr>
          <a:lstStyle/>
          <a:p>
            <a:pPr lvl="0">
              <a:lnSpc>
                <a:spcPct val="139958"/>
              </a:lnSpc>
            </a:pPr>
            <a:r>
              <a:rPr lang="en-US" sz="2200" dirty="0">
                <a:latin typeface="Times New Roman" panose="02020603050405020304" pitchFamily="18" charset="0"/>
                <a:ea typeface="Proxima Nova"/>
                <a:cs typeface="Times New Roman" panose="02020603050405020304" pitchFamily="18" charset="0"/>
                <a:sym typeface="Proxima Nova"/>
              </a:rPr>
              <a:t>Illustrates the global rise in temperature anomalies and record-breaking warm years.</a:t>
            </a:r>
            <a:endParaRPr lang="en-US" sz="2200" dirty="0">
              <a:latin typeface="Times New Roman" panose="02020603050405020304" pitchFamily="18" charset="0"/>
              <a:cs typeface="Times New Roman" panose="02020603050405020304" pitchFamily="18" charset="0"/>
            </a:endParaRPr>
          </a:p>
        </p:txBody>
      </p:sp>
      <p:sp>
        <p:nvSpPr>
          <p:cNvPr id="112" name="Google Shape;112;p12"/>
          <p:cNvSpPr txBox="1"/>
          <p:nvPr/>
        </p:nvSpPr>
        <p:spPr>
          <a:xfrm>
            <a:off x="1963445" y="3904653"/>
            <a:ext cx="544800" cy="1413951"/>
          </a:xfrm>
          <a:prstGeom prst="rect">
            <a:avLst/>
          </a:prstGeom>
          <a:noFill/>
          <a:ln>
            <a:noFill/>
          </a:ln>
        </p:spPr>
        <p:txBody>
          <a:bodyPr spcFirstLastPara="1" wrap="square" lIns="0" tIns="0" rIns="0" bIns="0" anchor="t" anchorCtr="0">
            <a:spAutoFit/>
          </a:bodyPr>
          <a:lstStyle/>
          <a:p>
            <a:pPr marL="0" marR="0" lvl="0" indent="0" algn="ctr" rtl="0">
              <a:lnSpc>
                <a:spcPct val="139988"/>
              </a:lnSpc>
              <a:spcBef>
                <a:spcPts val="0"/>
              </a:spcBef>
              <a:spcAft>
                <a:spcPts val="0"/>
              </a:spcAft>
              <a:buNone/>
            </a:pPr>
            <a:r>
              <a:rPr lang="en-US" sz="9000" i="0" u="none" strike="noStrike" cap="none" dirty="0">
                <a:solidFill>
                  <a:srgbClr val="FFFFFF"/>
                </a:solidFill>
                <a:latin typeface="Playfair Display"/>
                <a:ea typeface="Playfair Display"/>
                <a:cs typeface="Playfair Display"/>
                <a:sym typeface="Playfair Display"/>
              </a:rPr>
              <a:t>1</a:t>
            </a:r>
            <a:endParaRPr dirty="0">
              <a:latin typeface="Playfair Display"/>
              <a:ea typeface="Playfair Display"/>
              <a:cs typeface="Playfair Display"/>
              <a:sym typeface="Playfair Display"/>
            </a:endParaRPr>
          </a:p>
        </p:txBody>
      </p:sp>
      <p:sp>
        <p:nvSpPr>
          <p:cNvPr id="113" name="Google Shape;113;p12"/>
          <p:cNvSpPr txBox="1"/>
          <p:nvPr/>
        </p:nvSpPr>
        <p:spPr>
          <a:xfrm>
            <a:off x="6339263" y="3963631"/>
            <a:ext cx="674400" cy="1413951"/>
          </a:xfrm>
          <a:prstGeom prst="rect">
            <a:avLst/>
          </a:prstGeom>
          <a:noFill/>
          <a:ln>
            <a:noFill/>
          </a:ln>
        </p:spPr>
        <p:txBody>
          <a:bodyPr spcFirstLastPara="1" wrap="square" lIns="0" tIns="0" rIns="0" bIns="0" anchor="t" anchorCtr="0">
            <a:spAutoFit/>
          </a:bodyPr>
          <a:lstStyle/>
          <a:p>
            <a:pPr marL="0" marR="0" lvl="0" indent="0" algn="ctr" rtl="0">
              <a:lnSpc>
                <a:spcPct val="139988"/>
              </a:lnSpc>
              <a:spcBef>
                <a:spcPts val="0"/>
              </a:spcBef>
              <a:spcAft>
                <a:spcPts val="0"/>
              </a:spcAft>
              <a:buNone/>
            </a:pPr>
            <a:r>
              <a:rPr lang="en-US" sz="9000" i="0" u="none" strike="noStrike" cap="none" dirty="0">
                <a:solidFill>
                  <a:srgbClr val="FFFFFF"/>
                </a:solidFill>
                <a:latin typeface="Playfair Display"/>
                <a:ea typeface="Playfair Display"/>
                <a:cs typeface="Playfair Display"/>
                <a:sym typeface="Playfair Display"/>
              </a:rPr>
              <a:t>2</a:t>
            </a:r>
            <a:endParaRPr dirty="0">
              <a:latin typeface="Playfair Display"/>
              <a:ea typeface="Playfair Display"/>
              <a:cs typeface="Playfair Display"/>
              <a:sym typeface="Playfair Display"/>
            </a:endParaRPr>
          </a:p>
        </p:txBody>
      </p:sp>
      <p:sp>
        <p:nvSpPr>
          <p:cNvPr id="114" name="Google Shape;114;p12"/>
          <p:cNvSpPr txBox="1"/>
          <p:nvPr/>
        </p:nvSpPr>
        <p:spPr>
          <a:xfrm>
            <a:off x="10805452" y="3904653"/>
            <a:ext cx="607800" cy="1413951"/>
          </a:xfrm>
          <a:prstGeom prst="rect">
            <a:avLst/>
          </a:prstGeom>
          <a:noFill/>
          <a:ln>
            <a:noFill/>
          </a:ln>
        </p:spPr>
        <p:txBody>
          <a:bodyPr spcFirstLastPara="1" wrap="square" lIns="0" tIns="0" rIns="0" bIns="0" anchor="t" anchorCtr="0">
            <a:spAutoFit/>
          </a:bodyPr>
          <a:lstStyle/>
          <a:p>
            <a:pPr marL="0" marR="0" lvl="0" indent="0" algn="ctr" rtl="0">
              <a:lnSpc>
                <a:spcPct val="139988"/>
              </a:lnSpc>
              <a:spcBef>
                <a:spcPts val="0"/>
              </a:spcBef>
              <a:spcAft>
                <a:spcPts val="0"/>
              </a:spcAft>
              <a:buNone/>
            </a:pPr>
            <a:r>
              <a:rPr lang="en-US" sz="9000" i="0" u="none" strike="noStrike" cap="none" dirty="0">
                <a:solidFill>
                  <a:srgbClr val="FFFFFF"/>
                </a:solidFill>
                <a:latin typeface="Playfair Display"/>
                <a:ea typeface="Playfair Display"/>
                <a:cs typeface="Playfair Display"/>
                <a:sym typeface="Playfair Display"/>
              </a:rPr>
              <a:t>3</a:t>
            </a:r>
            <a:endParaRPr dirty="0">
              <a:latin typeface="Playfair Display"/>
              <a:ea typeface="Playfair Display"/>
              <a:cs typeface="Playfair Display"/>
              <a:sym typeface="Playfair Display"/>
            </a:endParaRPr>
          </a:p>
        </p:txBody>
      </p:sp>
      <p:grpSp>
        <p:nvGrpSpPr>
          <p:cNvPr id="3" name="Google Shape;102;p12">
            <a:extLst>
              <a:ext uri="{FF2B5EF4-FFF2-40B4-BE49-F238E27FC236}">
                <a16:creationId xmlns:a16="http://schemas.microsoft.com/office/drawing/2014/main" id="{3EF61119-984C-BF53-93ED-AFC488DFC6C8}"/>
              </a:ext>
            </a:extLst>
          </p:cNvPr>
          <p:cNvGrpSpPr/>
          <p:nvPr/>
        </p:nvGrpSpPr>
        <p:grpSpPr>
          <a:xfrm>
            <a:off x="14530846" y="3623971"/>
            <a:ext cx="2066668" cy="2147239"/>
            <a:chOff x="0" y="-57150"/>
            <a:chExt cx="692600" cy="705072"/>
          </a:xfrm>
        </p:grpSpPr>
        <p:sp>
          <p:nvSpPr>
            <p:cNvPr id="4" name="Google Shape;103;p12">
              <a:extLst>
                <a:ext uri="{FF2B5EF4-FFF2-40B4-BE49-F238E27FC236}">
                  <a16:creationId xmlns:a16="http://schemas.microsoft.com/office/drawing/2014/main" id="{2278275E-E0EF-5699-23F7-CC066F5ECE3E}"/>
                </a:ext>
              </a:extLst>
            </p:cNvPr>
            <p:cNvSpPr/>
            <p:nvPr/>
          </p:nvSpPr>
          <p:spPr>
            <a:xfrm>
              <a:off x="0" y="0"/>
              <a:ext cx="692600" cy="647922"/>
            </a:xfrm>
            <a:custGeom>
              <a:avLst/>
              <a:gdLst/>
              <a:ahLst/>
              <a:cxnLst/>
              <a:rect l="l" t="t" r="r" b="b"/>
              <a:pathLst>
                <a:path w="692600" h="647922" extrusionOk="0">
                  <a:moveTo>
                    <a:pt x="0" y="0"/>
                  </a:moveTo>
                  <a:lnTo>
                    <a:pt x="692600" y="0"/>
                  </a:lnTo>
                  <a:lnTo>
                    <a:pt x="692600" y="647922"/>
                  </a:lnTo>
                  <a:lnTo>
                    <a:pt x="0" y="647922"/>
                  </a:lnTo>
                  <a:close/>
                </a:path>
              </a:pathLst>
            </a:custGeom>
            <a:solidFill>
              <a:srgbClr val="A9A9A9"/>
            </a:solidFill>
            <a:ln>
              <a:noFill/>
            </a:ln>
          </p:spPr>
        </p:sp>
        <p:sp>
          <p:nvSpPr>
            <p:cNvPr id="5" name="Google Shape;104;p12">
              <a:extLst>
                <a:ext uri="{FF2B5EF4-FFF2-40B4-BE49-F238E27FC236}">
                  <a16:creationId xmlns:a16="http://schemas.microsoft.com/office/drawing/2014/main" id="{72053A3E-39EF-1029-05F0-EF9CABFBC02E}"/>
                </a:ext>
              </a:extLst>
            </p:cNvPr>
            <p:cNvSpPr txBox="1"/>
            <p:nvPr/>
          </p:nvSpPr>
          <p:spPr>
            <a:xfrm>
              <a:off x="0" y="-57150"/>
              <a:ext cx="692600" cy="70507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sp>
        <p:nvSpPr>
          <p:cNvPr id="6" name="Google Shape;111;p12">
            <a:extLst>
              <a:ext uri="{FF2B5EF4-FFF2-40B4-BE49-F238E27FC236}">
                <a16:creationId xmlns:a16="http://schemas.microsoft.com/office/drawing/2014/main" id="{096086C8-4B60-29BF-F5B0-982031C7146D}"/>
              </a:ext>
            </a:extLst>
          </p:cNvPr>
          <p:cNvSpPr txBox="1"/>
          <p:nvPr/>
        </p:nvSpPr>
        <p:spPr>
          <a:xfrm>
            <a:off x="14530846" y="7396960"/>
            <a:ext cx="3306000" cy="1421928"/>
          </a:xfrm>
          <a:prstGeom prst="rect">
            <a:avLst/>
          </a:prstGeom>
          <a:noFill/>
          <a:ln>
            <a:noFill/>
          </a:ln>
        </p:spPr>
        <p:txBody>
          <a:bodyPr spcFirstLastPara="1" wrap="square" lIns="0" tIns="0" rIns="0" bIns="0" anchor="t" anchorCtr="0">
            <a:spAutoFit/>
          </a:bodyPr>
          <a:lstStyle/>
          <a:p>
            <a:pPr lvl="0">
              <a:lnSpc>
                <a:spcPct val="139958"/>
              </a:lnSpc>
            </a:pPr>
            <a:r>
              <a:rPr lang="en-US" sz="2200" dirty="0">
                <a:latin typeface="Times New Roman" panose="02020603050405020304" pitchFamily="18" charset="0"/>
                <a:ea typeface="Proxima Nova"/>
                <a:cs typeface="Times New Roman" panose="02020603050405020304" pitchFamily="18" charset="0"/>
                <a:sym typeface="Proxima Nova"/>
              </a:rPr>
              <a:t>Depicts the steady rise in sea levels alongside growing renewable energy adoption.</a:t>
            </a:r>
            <a:endParaRPr sz="2200" dirty="0">
              <a:latin typeface="Times New Roman" panose="02020603050405020304" pitchFamily="18" charset="0"/>
              <a:cs typeface="Times New Roman" panose="02020603050405020304" pitchFamily="18" charset="0"/>
            </a:endParaRPr>
          </a:p>
        </p:txBody>
      </p:sp>
      <p:sp>
        <p:nvSpPr>
          <p:cNvPr id="7" name="Google Shape;114;p12">
            <a:extLst>
              <a:ext uri="{FF2B5EF4-FFF2-40B4-BE49-F238E27FC236}">
                <a16:creationId xmlns:a16="http://schemas.microsoft.com/office/drawing/2014/main" id="{5186D492-05D3-7CE3-65A5-D98F08FC00C1}"/>
              </a:ext>
            </a:extLst>
          </p:cNvPr>
          <p:cNvSpPr txBox="1"/>
          <p:nvPr/>
        </p:nvSpPr>
        <p:spPr>
          <a:xfrm>
            <a:off x="15100636" y="3904653"/>
            <a:ext cx="881928" cy="1938992"/>
          </a:xfrm>
          <a:prstGeom prst="rect">
            <a:avLst/>
          </a:prstGeom>
          <a:noFill/>
          <a:ln>
            <a:noFill/>
          </a:ln>
        </p:spPr>
        <p:txBody>
          <a:bodyPr spcFirstLastPara="1" wrap="square" lIns="0" tIns="0" rIns="0" bIns="0" anchor="t" anchorCtr="0">
            <a:spAutoFit/>
          </a:bodyPr>
          <a:lstStyle/>
          <a:p>
            <a:pPr marL="0" marR="0" lvl="0" indent="0" algn="ctr" rtl="0">
              <a:lnSpc>
                <a:spcPct val="139988"/>
              </a:lnSpc>
              <a:spcBef>
                <a:spcPts val="0"/>
              </a:spcBef>
              <a:spcAft>
                <a:spcPts val="0"/>
              </a:spcAft>
              <a:buNone/>
            </a:pPr>
            <a:r>
              <a:rPr lang="en-US" sz="9000" dirty="0">
                <a:solidFill>
                  <a:srgbClr val="FFFFFF"/>
                </a:solidFill>
                <a:latin typeface="Playfair Display"/>
                <a:ea typeface="Playfair Display"/>
                <a:cs typeface="Playfair Display"/>
                <a:sym typeface="Playfair Display"/>
              </a:rPr>
              <a:t>4</a:t>
            </a:r>
            <a:endParaRPr dirty="0">
              <a:latin typeface="Playfair Display"/>
              <a:ea typeface="Playfair Display"/>
              <a:cs typeface="Playfair Display"/>
              <a:sym typeface="Playfair Display"/>
            </a:endParaRPr>
          </a:p>
        </p:txBody>
      </p:sp>
      <p:sp>
        <p:nvSpPr>
          <p:cNvPr id="10" name="Google Shape;106;p12">
            <a:extLst>
              <a:ext uri="{FF2B5EF4-FFF2-40B4-BE49-F238E27FC236}">
                <a16:creationId xmlns:a16="http://schemas.microsoft.com/office/drawing/2014/main" id="{217BA75D-DC10-5735-DFFF-01D538998B4C}"/>
              </a:ext>
            </a:extLst>
          </p:cNvPr>
          <p:cNvSpPr txBox="1"/>
          <p:nvPr/>
        </p:nvSpPr>
        <p:spPr>
          <a:xfrm>
            <a:off x="10014744" y="6286562"/>
            <a:ext cx="3306000" cy="6463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500" i="0" u="none" strike="noStrike" cap="none" dirty="0">
                <a:solidFill>
                  <a:srgbClr val="000000"/>
                </a:solidFill>
                <a:latin typeface="Playfair Display"/>
                <a:ea typeface="Playfair Display"/>
                <a:cs typeface="Playfair Display"/>
                <a:sym typeface="Playfair Display"/>
              </a:rPr>
              <a:t>Temperature</a:t>
            </a:r>
            <a:endParaRPr dirty="0">
              <a:latin typeface="Playfair Display"/>
              <a:ea typeface="Playfair Display"/>
              <a:cs typeface="Playfair Display"/>
              <a:sym typeface="Playfair Display"/>
            </a:endParaRPr>
          </a:p>
        </p:txBody>
      </p:sp>
      <p:sp>
        <p:nvSpPr>
          <p:cNvPr id="11" name="Google Shape;106;p12">
            <a:extLst>
              <a:ext uri="{FF2B5EF4-FFF2-40B4-BE49-F238E27FC236}">
                <a16:creationId xmlns:a16="http://schemas.microsoft.com/office/drawing/2014/main" id="{879619E7-D96B-8ABF-6E74-50FD3253BEA4}"/>
              </a:ext>
            </a:extLst>
          </p:cNvPr>
          <p:cNvSpPr txBox="1"/>
          <p:nvPr/>
        </p:nvSpPr>
        <p:spPr>
          <a:xfrm>
            <a:off x="14530846" y="6145059"/>
            <a:ext cx="3306000" cy="110799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000" i="0" u="none" strike="noStrike" cap="none" dirty="0">
                <a:solidFill>
                  <a:srgbClr val="000000"/>
                </a:solidFill>
                <a:latin typeface="Playfair Display"/>
                <a:ea typeface="Playfair Display"/>
                <a:cs typeface="Playfair Display"/>
                <a:sym typeface="Playfair Display"/>
              </a:rPr>
              <a:t>Sea level &amp; Renewables</a:t>
            </a:r>
            <a:endParaRPr sz="3000" dirty="0">
              <a:latin typeface="Playfair Display"/>
              <a:ea typeface="Playfair Display"/>
              <a:cs typeface="Playfair Display"/>
              <a:sym typeface="Playfair Display"/>
            </a:endParaRPr>
          </a:p>
        </p:txBody>
      </p:sp>
      <p:sp>
        <p:nvSpPr>
          <p:cNvPr id="12" name="Google Shape;108;p12">
            <a:extLst>
              <a:ext uri="{FF2B5EF4-FFF2-40B4-BE49-F238E27FC236}">
                <a16:creationId xmlns:a16="http://schemas.microsoft.com/office/drawing/2014/main" id="{9A15B7D1-006D-507E-6CDC-CDA98229DE17}"/>
              </a:ext>
            </a:extLst>
          </p:cNvPr>
          <p:cNvSpPr txBox="1"/>
          <p:nvPr/>
        </p:nvSpPr>
        <p:spPr>
          <a:xfrm>
            <a:off x="1081416" y="2543674"/>
            <a:ext cx="3306000" cy="5909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i="0" u="none" strike="noStrike" cap="none" dirty="0">
                <a:solidFill>
                  <a:schemeClr val="tx1">
                    <a:lumMod val="50000"/>
                    <a:lumOff val="50000"/>
                  </a:schemeClr>
                </a:solidFill>
                <a:latin typeface="Playfair Display"/>
                <a:ea typeface="Playfair Display"/>
                <a:cs typeface="Playfair Display"/>
                <a:sym typeface="Playfair Display"/>
              </a:rPr>
              <a:t>Pages and Details</a:t>
            </a:r>
            <a:endParaRPr sz="3200" dirty="0">
              <a:solidFill>
                <a:schemeClr val="tx1">
                  <a:lumMod val="50000"/>
                  <a:lumOff val="50000"/>
                </a:schemeClr>
              </a:solidFill>
              <a:latin typeface="Playfair Display"/>
              <a:ea typeface="Playfair Display"/>
              <a:cs typeface="Playfair Display"/>
              <a:sym typeface="Playfair Displ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61"/>
        <p:cNvGrpSpPr/>
        <p:nvPr/>
      </p:nvGrpSpPr>
      <p:grpSpPr>
        <a:xfrm>
          <a:off x="0" y="0"/>
          <a:ext cx="0" cy="0"/>
          <a:chOff x="0" y="0"/>
          <a:chExt cx="0" cy="0"/>
        </a:xfrm>
      </p:grpSpPr>
      <p:grpSp>
        <p:nvGrpSpPr>
          <p:cNvPr id="162" name="Google Shape;162;p15"/>
          <p:cNvGrpSpPr/>
          <p:nvPr/>
        </p:nvGrpSpPr>
        <p:grpSpPr>
          <a:xfrm>
            <a:off x="870486" y="7124522"/>
            <a:ext cx="11040194" cy="1148945"/>
            <a:chOff x="0" y="-57150"/>
            <a:chExt cx="3699889" cy="385045"/>
          </a:xfrm>
        </p:grpSpPr>
        <p:sp>
          <p:nvSpPr>
            <p:cNvPr id="163" name="Google Shape;163;p15"/>
            <p:cNvSpPr/>
            <p:nvPr/>
          </p:nvSpPr>
          <p:spPr>
            <a:xfrm>
              <a:off x="0" y="0"/>
              <a:ext cx="3699889" cy="327895"/>
            </a:xfrm>
            <a:custGeom>
              <a:avLst/>
              <a:gdLst/>
              <a:ahLst/>
              <a:cxnLst/>
              <a:rect l="l" t="t" r="r" b="b"/>
              <a:pathLst>
                <a:path w="3699889" h="327895" extrusionOk="0">
                  <a:moveTo>
                    <a:pt x="0" y="0"/>
                  </a:moveTo>
                  <a:lnTo>
                    <a:pt x="3699889" y="0"/>
                  </a:lnTo>
                  <a:lnTo>
                    <a:pt x="3699889" y="327895"/>
                  </a:lnTo>
                  <a:lnTo>
                    <a:pt x="0" y="327895"/>
                  </a:lnTo>
                  <a:close/>
                </a:path>
              </a:pathLst>
            </a:custGeom>
            <a:solidFill>
              <a:srgbClr val="A9A9A9"/>
            </a:solidFill>
            <a:ln>
              <a:noFill/>
            </a:ln>
          </p:spPr>
        </p:sp>
        <p:sp>
          <p:nvSpPr>
            <p:cNvPr id="164" name="Google Shape;164;p15"/>
            <p:cNvSpPr txBox="1"/>
            <p:nvPr/>
          </p:nvSpPr>
          <p:spPr>
            <a:xfrm>
              <a:off x="0" y="-57150"/>
              <a:ext cx="3699889" cy="385045"/>
            </a:xfrm>
            <a:prstGeom prst="rect">
              <a:avLst/>
            </a:prstGeom>
            <a:noFill/>
            <a:ln>
              <a:noFill/>
            </a:ln>
          </p:spPr>
          <p:txBody>
            <a:bodyPr spcFirstLastPara="1" wrap="square" lIns="50800" tIns="50800" rIns="50800" bIns="50800" anchor="ctr" anchorCtr="0">
              <a:noAutofit/>
            </a:bodyPr>
            <a:lstStyle/>
            <a:p>
              <a:pPr marL="0" marR="0" lvl="0" indent="0" algn="l"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5" name="Google Shape;165;p15"/>
          <p:cNvGrpSpPr/>
          <p:nvPr/>
        </p:nvGrpSpPr>
        <p:grpSpPr>
          <a:xfrm>
            <a:off x="870486" y="1705395"/>
            <a:ext cx="11040194" cy="1148945"/>
            <a:chOff x="0" y="-57150"/>
            <a:chExt cx="3699889" cy="385045"/>
          </a:xfrm>
        </p:grpSpPr>
        <p:sp>
          <p:nvSpPr>
            <p:cNvPr id="166" name="Google Shape;166;p15"/>
            <p:cNvSpPr/>
            <p:nvPr/>
          </p:nvSpPr>
          <p:spPr>
            <a:xfrm>
              <a:off x="0" y="0"/>
              <a:ext cx="3699889" cy="327895"/>
            </a:xfrm>
            <a:custGeom>
              <a:avLst/>
              <a:gdLst/>
              <a:ahLst/>
              <a:cxnLst/>
              <a:rect l="l" t="t" r="r" b="b"/>
              <a:pathLst>
                <a:path w="3699889" h="327895" extrusionOk="0">
                  <a:moveTo>
                    <a:pt x="0" y="0"/>
                  </a:moveTo>
                  <a:lnTo>
                    <a:pt x="3699889" y="0"/>
                  </a:lnTo>
                  <a:lnTo>
                    <a:pt x="3699889" y="327895"/>
                  </a:lnTo>
                  <a:lnTo>
                    <a:pt x="0" y="327895"/>
                  </a:lnTo>
                  <a:close/>
                </a:path>
              </a:pathLst>
            </a:custGeom>
            <a:solidFill>
              <a:srgbClr val="BBDAE0"/>
            </a:solidFill>
            <a:ln>
              <a:noFill/>
            </a:ln>
          </p:spPr>
        </p:sp>
        <p:sp>
          <p:nvSpPr>
            <p:cNvPr id="167" name="Google Shape;167;p15"/>
            <p:cNvSpPr txBox="1"/>
            <p:nvPr/>
          </p:nvSpPr>
          <p:spPr>
            <a:xfrm>
              <a:off x="0" y="-57150"/>
              <a:ext cx="3699889" cy="385045"/>
            </a:xfrm>
            <a:prstGeom prst="rect">
              <a:avLst/>
            </a:prstGeom>
            <a:noFill/>
            <a:ln>
              <a:noFill/>
            </a:ln>
          </p:spPr>
          <p:txBody>
            <a:bodyPr spcFirstLastPara="1" wrap="square" lIns="50800" tIns="50800" rIns="50800" bIns="50800" anchor="ctr" anchorCtr="0">
              <a:noAutofit/>
            </a:bodyPr>
            <a:lstStyle/>
            <a:p>
              <a:pPr marL="0" marR="0" lvl="0" indent="0" algn="l"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8" name="Google Shape;168;p15"/>
          <p:cNvGrpSpPr/>
          <p:nvPr/>
        </p:nvGrpSpPr>
        <p:grpSpPr>
          <a:xfrm>
            <a:off x="13701249" y="-170531"/>
            <a:ext cx="4586751" cy="10457531"/>
            <a:chOff x="0" y="-57150"/>
            <a:chExt cx="1537153" cy="3504622"/>
          </a:xfrm>
        </p:grpSpPr>
        <p:sp>
          <p:nvSpPr>
            <p:cNvPr id="169" name="Google Shape;169;p15"/>
            <p:cNvSpPr/>
            <p:nvPr/>
          </p:nvSpPr>
          <p:spPr>
            <a:xfrm>
              <a:off x="0" y="0"/>
              <a:ext cx="1537153" cy="3447472"/>
            </a:xfrm>
            <a:custGeom>
              <a:avLst/>
              <a:gdLst/>
              <a:ahLst/>
              <a:cxnLst/>
              <a:rect l="l" t="t" r="r" b="b"/>
              <a:pathLst>
                <a:path w="1537153" h="3447472" extrusionOk="0">
                  <a:moveTo>
                    <a:pt x="0" y="0"/>
                  </a:moveTo>
                  <a:lnTo>
                    <a:pt x="1537153" y="0"/>
                  </a:lnTo>
                  <a:lnTo>
                    <a:pt x="1537153" y="3447472"/>
                  </a:lnTo>
                  <a:lnTo>
                    <a:pt x="0" y="3447472"/>
                  </a:lnTo>
                  <a:close/>
                </a:path>
              </a:pathLst>
            </a:custGeom>
            <a:solidFill>
              <a:srgbClr val="BBDAE0"/>
            </a:solidFill>
            <a:ln>
              <a:noFill/>
            </a:ln>
          </p:spPr>
        </p:sp>
        <p:sp>
          <p:nvSpPr>
            <p:cNvPr id="170" name="Google Shape;170;p15"/>
            <p:cNvSpPr txBox="1"/>
            <p:nvPr/>
          </p:nvSpPr>
          <p:spPr>
            <a:xfrm>
              <a:off x="0" y="-57150"/>
              <a:ext cx="1537153" cy="350462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71" name="Google Shape;171;p15"/>
          <p:cNvPicPr preferRelativeResize="0"/>
          <p:nvPr/>
        </p:nvPicPr>
        <p:blipFill>
          <a:blip r:embed="rId3">
            <a:alphaModFix/>
          </a:blip>
          <a:stretch>
            <a:fillRect/>
          </a:stretch>
        </p:blipFill>
        <p:spPr>
          <a:xfrm>
            <a:off x="13741159" y="1250"/>
            <a:ext cx="10255402" cy="10316374"/>
          </a:xfrm>
          <a:prstGeom prst="rect">
            <a:avLst/>
          </a:prstGeom>
          <a:noFill/>
          <a:ln>
            <a:noFill/>
          </a:ln>
        </p:spPr>
      </p:pic>
      <p:cxnSp>
        <p:nvCxnSpPr>
          <p:cNvPr id="173" name="Google Shape;173;p15"/>
          <p:cNvCxnSpPr>
            <a:cxnSpLocks/>
          </p:cNvCxnSpPr>
          <p:nvPr/>
        </p:nvCxnSpPr>
        <p:spPr>
          <a:xfrm>
            <a:off x="1360352" y="1416944"/>
            <a:ext cx="2772736" cy="0"/>
          </a:xfrm>
          <a:prstGeom prst="straightConnector1">
            <a:avLst/>
          </a:prstGeom>
          <a:noFill/>
          <a:ln w="19050" cap="flat" cmpd="sng">
            <a:solidFill>
              <a:srgbClr val="157E90"/>
            </a:solidFill>
            <a:prstDash val="solid"/>
            <a:round/>
            <a:headEnd type="none" w="sm" len="sm"/>
            <a:tailEnd type="none" w="sm" len="sm"/>
          </a:ln>
        </p:spPr>
      </p:cxnSp>
      <p:sp>
        <p:nvSpPr>
          <p:cNvPr id="175" name="Google Shape;175;p15"/>
          <p:cNvSpPr txBox="1"/>
          <p:nvPr/>
        </p:nvSpPr>
        <p:spPr>
          <a:xfrm>
            <a:off x="870486" y="290534"/>
            <a:ext cx="8360400" cy="13295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i="0" u="none" strike="noStrike" cap="none" dirty="0">
                <a:solidFill>
                  <a:srgbClr val="3A3E39"/>
                </a:solidFill>
                <a:latin typeface="Playfair Display"/>
                <a:ea typeface="Playfair Display"/>
                <a:cs typeface="Playfair Display"/>
                <a:sym typeface="Playfair Display"/>
              </a:rPr>
              <a:t>Overview</a:t>
            </a:r>
            <a:endParaRPr sz="7200" dirty="0">
              <a:latin typeface="Playfair Display"/>
              <a:ea typeface="Playfair Display"/>
              <a:cs typeface="Playfair Display"/>
              <a:sym typeface="Playfair Display"/>
            </a:endParaRPr>
          </a:p>
        </p:txBody>
      </p:sp>
      <p:sp>
        <p:nvSpPr>
          <p:cNvPr id="176" name="Google Shape;176;p15"/>
          <p:cNvSpPr txBox="1"/>
          <p:nvPr/>
        </p:nvSpPr>
        <p:spPr>
          <a:xfrm>
            <a:off x="3026366" y="7522319"/>
            <a:ext cx="4584000"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i="0" u="none" strike="noStrike" cap="none" dirty="0">
                <a:solidFill>
                  <a:srgbClr val="FFFFFF"/>
                </a:solidFill>
                <a:latin typeface="Playfair Display"/>
                <a:ea typeface="Playfair Display"/>
                <a:cs typeface="Playfair Display"/>
                <a:sym typeface="Playfair Display"/>
              </a:rPr>
              <a:t>Insights</a:t>
            </a:r>
            <a:endParaRPr dirty="0">
              <a:latin typeface="Playfair Display"/>
              <a:ea typeface="Playfair Display"/>
              <a:cs typeface="Playfair Display"/>
              <a:sym typeface="Playfair Display"/>
            </a:endParaRPr>
          </a:p>
        </p:txBody>
      </p:sp>
      <p:sp>
        <p:nvSpPr>
          <p:cNvPr id="177" name="Google Shape;177;p15"/>
          <p:cNvSpPr txBox="1"/>
          <p:nvPr/>
        </p:nvSpPr>
        <p:spPr>
          <a:xfrm>
            <a:off x="3026366" y="2119859"/>
            <a:ext cx="4584000"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i="0" u="none" strike="noStrike" cap="none" dirty="0">
                <a:solidFill>
                  <a:srgbClr val="000000"/>
                </a:solidFill>
                <a:latin typeface="Playfair Display"/>
                <a:ea typeface="Playfair Display"/>
                <a:cs typeface="Playfair Display"/>
                <a:sym typeface="Playfair Display"/>
              </a:rPr>
              <a:t>Findings</a:t>
            </a:r>
            <a:endParaRPr dirty="0">
              <a:latin typeface="Playfair Display"/>
              <a:ea typeface="Playfair Display"/>
              <a:cs typeface="Playfair Display"/>
              <a:sym typeface="Playfair Display"/>
            </a:endParaRPr>
          </a:p>
        </p:txBody>
      </p:sp>
      <p:sp>
        <p:nvSpPr>
          <p:cNvPr id="178" name="Google Shape;178;p15"/>
          <p:cNvSpPr txBox="1"/>
          <p:nvPr/>
        </p:nvSpPr>
        <p:spPr>
          <a:xfrm>
            <a:off x="1158240" y="3050320"/>
            <a:ext cx="10594848" cy="3404009"/>
          </a:xfrm>
          <a:prstGeom prst="rect">
            <a:avLst/>
          </a:prstGeom>
          <a:noFill/>
          <a:ln>
            <a:noFill/>
          </a:ln>
        </p:spPr>
        <p:txBody>
          <a:bodyPr spcFirstLastPara="1" wrap="square" lIns="0" tIns="0" rIns="0" bIns="0" anchor="t" anchorCtr="0">
            <a:spAutoFit/>
          </a:bodyPr>
          <a:lstStyle/>
          <a:p>
            <a:pPr marL="285750" marR="0" lvl="0" indent="-285750" algn="l" rtl="0">
              <a:lnSpc>
                <a:spcPct val="140016"/>
              </a:lnSpc>
              <a:spcBef>
                <a:spcPts val="0"/>
              </a:spcBef>
              <a:spcAft>
                <a:spcPts val="0"/>
              </a:spcAft>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Temperature increased</a:t>
            </a:r>
            <a:r>
              <a:rPr lang="en-IN" sz="2400" dirty="0">
                <a:latin typeface="Times New Roman" panose="02020603050405020304" pitchFamily="18" charset="0"/>
                <a:cs typeface="Times New Roman" panose="02020603050405020304" pitchFamily="18" charset="0"/>
              </a:rPr>
              <a:t>: </a:t>
            </a:r>
            <a:r>
              <a:rPr lang="en-IN" sz="2400" b="0" i="0" dirty="0">
                <a:solidFill>
                  <a:srgbClr val="212529"/>
                </a:solidFill>
                <a:effectLst/>
                <a:latin typeface="Times New Roman" panose="02020603050405020304" pitchFamily="18" charset="0"/>
                <a:cs typeface="Times New Roman" panose="02020603050405020304" pitchFamily="18" charset="0"/>
              </a:rPr>
              <a:t>1.28 °C</a:t>
            </a:r>
          </a:p>
          <a:p>
            <a:pPr marL="285750" marR="0" lvl="0" indent="-285750" algn="l" rtl="0">
              <a:lnSpc>
                <a:spcPct val="140016"/>
              </a:lnSpc>
              <a:spcBef>
                <a:spcPts val="0"/>
              </a:spcBef>
              <a:spcAft>
                <a:spcPts val="0"/>
              </a:spcAft>
              <a:buFont typeface="Arial" panose="020B0604020202020204" pitchFamily="34" charset="0"/>
              <a:buChar char="•"/>
            </a:pPr>
            <a:r>
              <a:rPr lang="en-IN" sz="2400" b="1" dirty="0">
                <a:solidFill>
                  <a:srgbClr val="212529"/>
                </a:solidFill>
                <a:latin typeface="Times New Roman" panose="02020603050405020304" pitchFamily="18" charset="0"/>
                <a:cs typeface="Times New Roman" panose="02020603050405020304" pitchFamily="18" charset="0"/>
              </a:rPr>
              <a:t>Global CO2 emissions</a:t>
            </a:r>
            <a:r>
              <a:rPr lang="en-IN" sz="2400" dirty="0">
                <a:solidFill>
                  <a:srgbClr val="212529"/>
                </a:solidFill>
                <a:latin typeface="Times New Roman" panose="02020603050405020304" pitchFamily="18" charset="0"/>
                <a:cs typeface="Times New Roman" panose="02020603050405020304" pitchFamily="18" charset="0"/>
              </a:rPr>
              <a:t>: 0.24 Gt</a:t>
            </a:r>
          </a:p>
          <a:p>
            <a:pPr marL="285750" marR="0" lvl="0" indent="-285750" algn="l" rtl="0">
              <a:lnSpc>
                <a:spcPct val="140016"/>
              </a:lnSpc>
              <a:spcBef>
                <a:spcPts val="0"/>
              </a:spcBef>
              <a:spcAft>
                <a:spcPts val="0"/>
              </a:spcAft>
              <a:buFont typeface="Arial" panose="020B0604020202020204" pitchFamily="34" charset="0"/>
              <a:buChar char="•"/>
            </a:pPr>
            <a:r>
              <a:rPr lang="en-IN" sz="2400" b="1" dirty="0">
                <a:solidFill>
                  <a:srgbClr val="212529"/>
                </a:solidFill>
                <a:latin typeface="Times New Roman" panose="02020603050405020304" pitchFamily="18" charset="0"/>
                <a:cs typeface="Times New Roman" panose="02020603050405020304" pitchFamily="18" charset="0"/>
              </a:rPr>
              <a:t>Renewable Energy Share</a:t>
            </a:r>
            <a:r>
              <a:rPr lang="en-IN" sz="2400" dirty="0">
                <a:solidFill>
                  <a:srgbClr val="212529"/>
                </a:solidFill>
                <a:latin typeface="Times New Roman" panose="02020603050405020304" pitchFamily="18" charset="0"/>
                <a:cs typeface="Times New Roman" panose="02020603050405020304" pitchFamily="18" charset="0"/>
              </a:rPr>
              <a:t>: 10.94%</a:t>
            </a:r>
          </a:p>
          <a:p>
            <a:pPr marL="285750" marR="0" lvl="0" indent="-285750" algn="l" rtl="0">
              <a:lnSpc>
                <a:spcPct val="140016"/>
              </a:lnSpc>
              <a:spcBef>
                <a:spcPts val="0"/>
              </a:spcBef>
              <a:spcAft>
                <a:spcPts val="0"/>
              </a:spcAft>
              <a:buFont typeface="Arial" panose="020B0604020202020204" pitchFamily="34" charset="0"/>
              <a:buChar char="•"/>
            </a:pPr>
            <a:r>
              <a:rPr lang="en-IN" sz="2400" b="1" dirty="0">
                <a:solidFill>
                  <a:srgbClr val="212529"/>
                </a:solidFill>
                <a:latin typeface="Times New Roman" panose="02020603050405020304" pitchFamily="18" charset="0"/>
                <a:cs typeface="Times New Roman" panose="02020603050405020304" pitchFamily="18" charset="0"/>
              </a:rPr>
              <a:t>Sea level</a:t>
            </a:r>
            <a:r>
              <a:rPr lang="en-IN" sz="2400" dirty="0">
                <a:solidFill>
                  <a:srgbClr val="212529"/>
                </a:solidFill>
                <a:latin typeface="Times New Roman" panose="02020603050405020304" pitchFamily="18" charset="0"/>
                <a:cs typeface="Times New Roman" panose="02020603050405020304" pitchFamily="18" charset="0"/>
              </a:rPr>
              <a:t>: 49.90 mm</a:t>
            </a:r>
          </a:p>
          <a:p>
            <a:pPr marL="285750" lvl="0" indent="-285750">
              <a:lnSpc>
                <a:spcPct val="140016"/>
              </a:lnSpc>
              <a:buFont typeface="Arial" panose="020B0604020202020204" pitchFamily="34" charset="0"/>
              <a:buChar char="•"/>
            </a:pPr>
            <a:r>
              <a:rPr lang="en-US" sz="2400" dirty="0">
                <a:solidFill>
                  <a:srgbClr val="212529"/>
                </a:solidFill>
                <a:latin typeface="Times New Roman" panose="02020603050405020304" pitchFamily="18" charset="0"/>
                <a:cs typeface="Times New Roman" panose="02020603050405020304" pitchFamily="18" charset="0"/>
              </a:rPr>
              <a:t>Trend Charts shows historical progressions of Temperature, CO₂, Renewables, and Sea Level</a:t>
            </a:r>
            <a:endParaRPr lang="en-IN" dirty="0">
              <a:solidFill>
                <a:srgbClr val="212529"/>
              </a:solidFill>
              <a:latin typeface="Times New Roman" panose="02020603050405020304" pitchFamily="18" charset="0"/>
              <a:cs typeface="Times New Roman" panose="02020603050405020304" pitchFamily="18" charset="0"/>
            </a:endParaRPr>
          </a:p>
          <a:p>
            <a:pPr marL="285750" marR="0" lvl="0" indent="-285750" algn="l" rtl="0">
              <a:lnSpc>
                <a:spcPct val="140016"/>
              </a:lnSpc>
              <a:spcBef>
                <a:spcPts val="0"/>
              </a:spcBef>
              <a:spcAft>
                <a:spcPts val="0"/>
              </a:spcAft>
              <a:buFont typeface="Arial" panose="020B0604020202020204" pitchFamily="34" charset="0"/>
              <a:buChar char="•"/>
            </a:pPr>
            <a:endParaRPr dirty="0"/>
          </a:p>
        </p:txBody>
      </p:sp>
      <p:sp>
        <p:nvSpPr>
          <p:cNvPr id="179" name="Google Shape;179;p15"/>
          <p:cNvSpPr txBox="1"/>
          <p:nvPr/>
        </p:nvSpPr>
        <p:spPr>
          <a:xfrm>
            <a:off x="1158240" y="8500733"/>
            <a:ext cx="10594848" cy="1852815"/>
          </a:xfrm>
          <a:prstGeom prst="rect">
            <a:avLst/>
          </a:prstGeom>
          <a:noFill/>
          <a:ln>
            <a:noFill/>
          </a:ln>
        </p:spPr>
        <p:txBody>
          <a:bodyPr spcFirstLastPara="1" wrap="square" lIns="0" tIns="0" rIns="0" bIns="0" anchor="t" anchorCtr="0">
            <a:spAutoFit/>
          </a:bodyPr>
          <a:lstStyle/>
          <a:p>
            <a:pPr lvl="0">
              <a:lnSpc>
                <a:spcPct val="140016"/>
              </a:lnSpc>
            </a:pPr>
            <a:r>
              <a:rPr lang="en-US" sz="2300" dirty="0">
                <a:latin typeface="Times New Roman" panose="02020603050405020304" pitchFamily="18" charset="0"/>
                <a:cs typeface="Times New Roman" panose="02020603050405020304" pitchFamily="18" charset="0"/>
              </a:rPr>
              <a:t>Rising CO₂ emissions and temperature increases are closely linked, leading to sea level rise and emphasizing the need for greater renewable energy adoption to mitigate future climate impacts.</a:t>
            </a:r>
          </a:p>
          <a:p>
            <a:pPr lvl="0">
              <a:lnSpc>
                <a:spcPct val="140016"/>
              </a:lnSpc>
            </a:pPr>
            <a:endParaRPr dirty="0"/>
          </a:p>
        </p:txBody>
      </p:sp>
      <p:pic>
        <p:nvPicPr>
          <p:cNvPr id="180" name="Google Shape;180;p15"/>
          <p:cNvPicPr preferRelativeResize="0"/>
          <p:nvPr/>
        </p:nvPicPr>
        <p:blipFill>
          <a:blip r:embed="rId4">
            <a:alphaModFix/>
          </a:blip>
          <a:stretch>
            <a:fillRect/>
          </a:stretch>
        </p:blipFill>
        <p:spPr>
          <a:xfrm>
            <a:off x="1624111" y="2013533"/>
            <a:ext cx="751125" cy="751125"/>
          </a:xfrm>
          <a:prstGeom prst="rect">
            <a:avLst/>
          </a:prstGeom>
          <a:noFill/>
          <a:ln>
            <a:noFill/>
          </a:ln>
        </p:spPr>
      </p:pic>
      <p:pic>
        <p:nvPicPr>
          <p:cNvPr id="181" name="Google Shape;181;p15"/>
          <p:cNvPicPr preferRelativeResize="0"/>
          <p:nvPr/>
        </p:nvPicPr>
        <p:blipFill>
          <a:blip r:embed="rId5">
            <a:alphaModFix/>
          </a:blip>
          <a:stretch>
            <a:fillRect/>
          </a:stretch>
        </p:blipFill>
        <p:spPr>
          <a:xfrm>
            <a:off x="1619740" y="7415995"/>
            <a:ext cx="751125" cy="7511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61">
          <a:extLst>
            <a:ext uri="{FF2B5EF4-FFF2-40B4-BE49-F238E27FC236}">
              <a16:creationId xmlns:a16="http://schemas.microsoft.com/office/drawing/2014/main" id="{4B061F92-DFC0-EBE7-55B0-ECC6CEB53FD5}"/>
            </a:ext>
          </a:extLst>
        </p:cNvPr>
        <p:cNvGrpSpPr/>
        <p:nvPr/>
      </p:nvGrpSpPr>
      <p:grpSpPr>
        <a:xfrm>
          <a:off x="0" y="0"/>
          <a:ext cx="0" cy="0"/>
          <a:chOff x="0" y="0"/>
          <a:chExt cx="0" cy="0"/>
        </a:xfrm>
      </p:grpSpPr>
      <p:grpSp>
        <p:nvGrpSpPr>
          <p:cNvPr id="162" name="Google Shape;162;p15">
            <a:extLst>
              <a:ext uri="{FF2B5EF4-FFF2-40B4-BE49-F238E27FC236}">
                <a16:creationId xmlns:a16="http://schemas.microsoft.com/office/drawing/2014/main" id="{051D8829-1628-BB14-328B-CC0FD5D0266E}"/>
              </a:ext>
            </a:extLst>
          </p:cNvPr>
          <p:cNvGrpSpPr/>
          <p:nvPr/>
        </p:nvGrpSpPr>
        <p:grpSpPr>
          <a:xfrm>
            <a:off x="870486" y="7124522"/>
            <a:ext cx="11040194" cy="1148945"/>
            <a:chOff x="0" y="-57150"/>
            <a:chExt cx="3699889" cy="385045"/>
          </a:xfrm>
        </p:grpSpPr>
        <p:sp>
          <p:nvSpPr>
            <p:cNvPr id="163" name="Google Shape;163;p15">
              <a:extLst>
                <a:ext uri="{FF2B5EF4-FFF2-40B4-BE49-F238E27FC236}">
                  <a16:creationId xmlns:a16="http://schemas.microsoft.com/office/drawing/2014/main" id="{A388EC6A-2BA3-5EBD-1FE8-F11CC79212B4}"/>
                </a:ext>
              </a:extLst>
            </p:cNvPr>
            <p:cNvSpPr/>
            <p:nvPr/>
          </p:nvSpPr>
          <p:spPr>
            <a:xfrm>
              <a:off x="0" y="0"/>
              <a:ext cx="3699889" cy="327895"/>
            </a:xfrm>
            <a:custGeom>
              <a:avLst/>
              <a:gdLst/>
              <a:ahLst/>
              <a:cxnLst/>
              <a:rect l="l" t="t" r="r" b="b"/>
              <a:pathLst>
                <a:path w="3699889" h="327895" extrusionOk="0">
                  <a:moveTo>
                    <a:pt x="0" y="0"/>
                  </a:moveTo>
                  <a:lnTo>
                    <a:pt x="3699889" y="0"/>
                  </a:lnTo>
                  <a:lnTo>
                    <a:pt x="3699889" y="327895"/>
                  </a:lnTo>
                  <a:lnTo>
                    <a:pt x="0" y="327895"/>
                  </a:lnTo>
                  <a:close/>
                </a:path>
              </a:pathLst>
            </a:custGeom>
            <a:solidFill>
              <a:srgbClr val="A9A9A9"/>
            </a:solidFill>
            <a:ln>
              <a:noFill/>
            </a:ln>
          </p:spPr>
        </p:sp>
        <p:sp>
          <p:nvSpPr>
            <p:cNvPr id="164" name="Google Shape;164;p15">
              <a:extLst>
                <a:ext uri="{FF2B5EF4-FFF2-40B4-BE49-F238E27FC236}">
                  <a16:creationId xmlns:a16="http://schemas.microsoft.com/office/drawing/2014/main" id="{51820E94-9A6C-194C-7E32-E0351A056E16}"/>
                </a:ext>
              </a:extLst>
            </p:cNvPr>
            <p:cNvSpPr txBox="1"/>
            <p:nvPr/>
          </p:nvSpPr>
          <p:spPr>
            <a:xfrm>
              <a:off x="0" y="-57150"/>
              <a:ext cx="3699889" cy="385045"/>
            </a:xfrm>
            <a:prstGeom prst="rect">
              <a:avLst/>
            </a:prstGeom>
            <a:noFill/>
            <a:ln>
              <a:noFill/>
            </a:ln>
          </p:spPr>
          <p:txBody>
            <a:bodyPr spcFirstLastPara="1" wrap="square" lIns="50800" tIns="50800" rIns="50800" bIns="50800" anchor="ctr" anchorCtr="0">
              <a:noAutofit/>
            </a:bodyPr>
            <a:lstStyle/>
            <a:p>
              <a:pPr marL="0" marR="0" lvl="0" indent="0" algn="l"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5" name="Google Shape;165;p15">
            <a:extLst>
              <a:ext uri="{FF2B5EF4-FFF2-40B4-BE49-F238E27FC236}">
                <a16:creationId xmlns:a16="http://schemas.microsoft.com/office/drawing/2014/main" id="{57B40370-A55B-7A86-10F0-E96C802CBAE8}"/>
              </a:ext>
            </a:extLst>
          </p:cNvPr>
          <p:cNvGrpSpPr/>
          <p:nvPr/>
        </p:nvGrpSpPr>
        <p:grpSpPr>
          <a:xfrm>
            <a:off x="870486" y="1705395"/>
            <a:ext cx="11040194" cy="1148945"/>
            <a:chOff x="0" y="-57150"/>
            <a:chExt cx="3699889" cy="385045"/>
          </a:xfrm>
        </p:grpSpPr>
        <p:sp>
          <p:nvSpPr>
            <p:cNvPr id="166" name="Google Shape;166;p15">
              <a:extLst>
                <a:ext uri="{FF2B5EF4-FFF2-40B4-BE49-F238E27FC236}">
                  <a16:creationId xmlns:a16="http://schemas.microsoft.com/office/drawing/2014/main" id="{20EBC4DD-C027-81F7-568B-F10E672B677F}"/>
                </a:ext>
              </a:extLst>
            </p:cNvPr>
            <p:cNvSpPr/>
            <p:nvPr/>
          </p:nvSpPr>
          <p:spPr>
            <a:xfrm>
              <a:off x="0" y="0"/>
              <a:ext cx="3699889" cy="327895"/>
            </a:xfrm>
            <a:custGeom>
              <a:avLst/>
              <a:gdLst/>
              <a:ahLst/>
              <a:cxnLst/>
              <a:rect l="l" t="t" r="r" b="b"/>
              <a:pathLst>
                <a:path w="3699889" h="327895" extrusionOk="0">
                  <a:moveTo>
                    <a:pt x="0" y="0"/>
                  </a:moveTo>
                  <a:lnTo>
                    <a:pt x="3699889" y="0"/>
                  </a:lnTo>
                  <a:lnTo>
                    <a:pt x="3699889" y="327895"/>
                  </a:lnTo>
                  <a:lnTo>
                    <a:pt x="0" y="327895"/>
                  </a:lnTo>
                  <a:close/>
                </a:path>
              </a:pathLst>
            </a:custGeom>
            <a:solidFill>
              <a:srgbClr val="BBDAE0"/>
            </a:solidFill>
            <a:ln>
              <a:noFill/>
            </a:ln>
          </p:spPr>
        </p:sp>
        <p:sp>
          <p:nvSpPr>
            <p:cNvPr id="167" name="Google Shape;167;p15">
              <a:extLst>
                <a:ext uri="{FF2B5EF4-FFF2-40B4-BE49-F238E27FC236}">
                  <a16:creationId xmlns:a16="http://schemas.microsoft.com/office/drawing/2014/main" id="{172F57A5-5658-42EB-D186-D51C959ABC83}"/>
                </a:ext>
              </a:extLst>
            </p:cNvPr>
            <p:cNvSpPr txBox="1"/>
            <p:nvPr/>
          </p:nvSpPr>
          <p:spPr>
            <a:xfrm>
              <a:off x="0" y="-57150"/>
              <a:ext cx="3699889" cy="385045"/>
            </a:xfrm>
            <a:prstGeom prst="rect">
              <a:avLst/>
            </a:prstGeom>
            <a:noFill/>
            <a:ln>
              <a:noFill/>
            </a:ln>
          </p:spPr>
          <p:txBody>
            <a:bodyPr spcFirstLastPara="1" wrap="square" lIns="50800" tIns="50800" rIns="50800" bIns="50800" anchor="ctr" anchorCtr="0">
              <a:noAutofit/>
            </a:bodyPr>
            <a:lstStyle/>
            <a:p>
              <a:pPr marL="0" marR="0" lvl="0" indent="0" algn="l"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8" name="Google Shape;168;p15">
            <a:extLst>
              <a:ext uri="{FF2B5EF4-FFF2-40B4-BE49-F238E27FC236}">
                <a16:creationId xmlns:a16="http://schemas.microsoft.com/office/drawing/2014/main" id="{C4742C53-C6C4-4498-4956-4604718309BB}"/>
              </a:ext>
            </a:extLst>
          </p:cNvPr>
          <p:cNvGrpSpPr/>
          <p:nvPr/>
        </p:nvGrpSpPr>
        <p:grpSpPr>
          <a:xfrm>
            <a:off x="13701249" y="-170531"/>
            <a:ext cx="4586751" cy="10457531"/>
            <a:chOff x="0" y="-57150"/>
            <a:chExt cx="1537153" cy="3504622"/>
          </a:xfrm>
        </p:grpSpPr>
        <p:sp>
          <p:nvSpPr>
            <p:cNvPr id="169" name="Google Shape;169;p15">
              <a:extLst>
                <a:ext uri="{FF2B5EF4-FFF2-40B4-BE49-F238E27FC236}">
                  <a16:creationId xmlns:a16="http://schemas.microsoft.com/office/drawing/2014/main" id="{391EBE3B-3A12-62FD-F916-686802FDA902}"/>
                </a:ext>
              </a:extLst>
            </p:cNvPr>
            <p:cNvSpPr/>
            <p:nvPr/>
          </p:nvSpPr>
          <p:spPr>
            <a:xfrm>
              <a:off x="0" y="0"/>
              <a:ext cx="1537153" cy="3447472"/>
            </a:xfrm>
            <a:custGeom>
              <a:avLst/>
              <a:gdLst/>
              <a:ahLst/>
              <a:cxnLst/>
              <a:rect l="l" t="t" r="r" b="b"/>
              <a:pathLst>
                <a:path w="1537153" h="3447472" extrusionOk="0">
                  <a:moveTo>
                    <a:pt x="0" y="0"/>
                  </a:moveTo>
                  <a:lnTo>
                    <a:pt x="1537153" y="0"/>
                  </a:lnTo>
                  <a:lnTo>
                    <a:pt x="1537153" y="3447472"/>
                  </a:lnTo>
                  <a:lnTo>
                    <a:pt x="0" y="3447472"/>
                  </a:lnTo>
                  <a:close/>
                </a:path>
              </a:pathLst>
            </a:custGeom>
            <a:solidFill>
              <a:srgbClr val="BBDAE0"/>
            </a:solidFill>
            <a:ln>
              <a:noFill/>
            </a:ln>
          </p:spPr>
        </p:sp>
        <p:sp>
          <p:nvSpPr>
            <p:cNvPr id="170" name="Google Shape;170;p15">
              <a:extLst>
                <a:ext uri="{FF2B5EF4-FFF2-40B4-BE49-F238E27FC236}">
                  <a16:creationId xmlns:a16="http://schemas.microsoft.com/office/drawing/2014/main" id="{8FB84CE0-1D6A-8FC8-268C-2FF50A9BCD0B}"/>
                </a:ext>
              </a:extLst>
            </p:cNvPr>
            <p:cNvSpPr txBox="1"/>
            <p:nvPr/>
          </p:nvSpPr>
          <p:spPr>
            <a:xfrm>
              <a:off x="0" y="-57150"/>
              <a:ext cx="1537153" cy="350462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71" name="Google Shape;171;p15">
            <a:extLst>
              <a:ext uri="{FF2B5EF4-FFF2-40B4-BE49-F238E27FC236}">
                <a16:creationId xmlns:a16="http://schemas.microsoft.com/office/drawing/2014/main" id="{707B94DB-EE18-6582-C914-5931721B7271}"/>
              </a:ext>
            </a:extLst>
          </p:cNvPr>
          <p:cNvPicPr preferRelativeResize="0"/>
          <p:nvPr/>
        </p:nvPicPr>
        <p:blipFill>
          <a:blip r:embed="rId3">
            <a:alphaModFix/>
          </a:blip>
          <a:stretch>
            <a:fillRect/>
          </a:stretch>
        </p:blipFill>
        <p:spPr>
          <a:xfrm>
            <a:off x="13741159" y="1250"/>
            <a:ext cx="10255402" cy="10316374"/>
          </a:xfrm>
          <a:prstGeom prst="rect">
            <a:avLst/>
          </a:prstGeom>
          <a:noFill/>
          <a:ln>
            <a:noFill/>
          </a:ln>
        </p:spPr>
      </p:pic>
      <p:cxnSp>
        <p:nvCxnSpPr>
          <p:cNvPr id="173" name="Google Shape;173;p15">
            <a:extLst>
              <a:ext uri="{FF2B5EF4-FFF2-40B4-BE49-F238E27FC236}">
                <a16:creationId xmlns:a16="http://schemas.microsoft.com/office/drawing/2014/main" id="{11FFADBE-13D0-101A-C140-10EC56D065E0}"/>
              </a:ext>
            </a:extLst>
          </p:cNvPr>
          <p:cNvCxnSpPr>
            <a:cxnSpLocks/>
          </p:cNvCxnSpPr>
          <p:nvPr/>
        </p:nvCxnSpPr>
        <p:spPr>
          <a:xfrm>
            <a:off x="1361912" y="1566409"/>
            <a:ext cx="751125" cy="0"/>
          </a:xfrm>
          <a:prstGeom prst="straightConnector1">
            <a:avLst/>
          </a:prstGeom>
          <a:noFill/>
          <a:ln w="19050" cap="flat" cmpd="sng">
            <a:solidFill>
              <a:srgbClr val="157E90"/>
            </a:solidFill>
            <a:prstDash val="solid"/>
            <a:round/>
            <a:headEnd type="none" w="sm" len="sm"/>
            <a:tailEnd type="none" w="sm" len="sm"/>
          </a:ln>
        </p:spPr>
      </p:cxnSp>
      <p:sp>
        <p:nvSpPr>
          <p:cNvPr id="175" name="Google Shape;175;p15">
            <a:extLst>
              <a:ext uri="{FF2B5EF4-FFF2-40B4-BE49-F238E27FC236}">
                <a16:creationId xmlns:a16="http://schemas.microsoft.com/office/drawing/2014/main" id="{CBCDBE0B-037F-B6BE-2926-1A9A34B39B22}"/>
              </a:ext>
            </a:extLst>
          </p:cNvPr>
          <p:cNvSpPr txBox="1"/>
          <p:nvPr/>
        </p:nvSpPr>
        <p:spPr>
          <a:xfrm>
            <a:off x="863911" y="432698"/>
            <a:ext cx="8360400" cy="13295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i="0" u="none" strike="noStrike" cap="none" dirty="0">
                <a:solidFill>
                  <a:srgbClr val="3A3E39"/>
                </a:solidFill>
                <a:latin typeface="Playfair Display"/>
                <a:ea typeface="Playfair Display"/>
                <a:cs typeface="Playfair Display"/>
                <a:sym typeface="Playfair Display"/>
              </a:rPr>
              <a:t>CO2</a:t>
            </a:r>
            <a:endParaRPr sz="7200" dirty="0">
              <a:latin typeface="Playfair Display"/>
              <a:ea typeface="Playfair Display"/>
              <a:cs typeface="Playfair Display"/>
              <a:sym typeface="Playfair Display"/>
            </a:endParaRPr>
          </a:p>
        </p:txBody>
      </p:sp>
      <p:sp>
        <p:nvSpPr>
          <p:cNvPr id="176" name="Google Shape;176;p15">
            <a:extLst>
              <a:ext uri="{FF2B5EF4-FFF2-40B4-BE49-F238E27FC236}">
                <a16:creationId xmlns:a16="http://schemas.microsoft.com/office/drawing/2014/main" id="{DBBE2328-08DF-7A98-0A52-85865BE134D3}"/>
              </a:ext>
            </a:extLst>
          </p:cNvPr>
          <p:cNvSpPr txBox="1"/>
          <p:nvPr/>
        </p:nvSpPr>
        <p:spPr>
          <a:xfrm>
            <a:off x="3026366" y="7522319"/>
            <a:ext cx="4584000"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i="0" u="none" strike="noStrike" cap="none" dirty="0">
                <a:solidFill>
                  <a:srgbClr val="FFFFFF"/>
                </a:solidFill>
                <a:latin typeface="Playfair Display"/>
                <a:ea typeface="Playfair Display"/>
                <a:cs typeface="Playfair Display"/>
                <a:sym typeface="Playfair Display"/>
              </a:rPr>
              <a:t>Insights</a:t>
            </a:r>
            <a:endParaRPr dirty="0">
              <a:latin typeface="Playfair Display"/>
              <a:ea typeface="Playfair Display"/>
              <a:cs typeface="Playfair Display"/>
              <a:sym typeface="Playfair Display"/>
            </a:endParaRPr>
          </a:p>
        </p:txBody>
      </p:sp>
      <p:sp>
        <p:nvSpPr>
          <p:cNvPr id="177" name="Google Shape;177;p15">
            <a:extLst>
              <a:ext uri="{FF2B5EF4-FFF2-40B4-BE49-F238E27FC236}">
                <a16:creationId xmlns:a16="http://schemas.microsoft.com/office/drawing/2014/main" id="{ECFC151C-924D-677D-12C3-EBD4558E0FB3}"/>
              </a:ext>
            </a:extLst>
          </p:cNvPr>
          <p:cNvSpPr txBox="1"/>
          <p:nvPr/>
        </p:nvSpPr>
        <p:spPr>
          <a:xfrm>
            <a:off x="3026366" y="2119859"/>
            <a:ext cx="4584000"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i="0" u="none" strike="noStrike" cap="none" dirty="0">
                <a:solidFill>
                  <a:srgbClr val="000000"/>
                </a:solidFill>
                <a:latin typeface="Playfair Display"/>
                <a:ea typeface="Playfair Display"/>
                <a:cs typeface="Playfair Display"/>
                <a:sym typeface="Playfair Display"/>
              </a:rPr>
              <a:t>Findings</a:t>
            </a:r>
            <a:endParaRPr dirty="0">
              <a:latin typeface="Playfair Display"/>
              <a:ea typeface="Playfair Display"/>
              <a:cs typeface="Playfair Display"/>
              <a:sym typeface="Playfair Display"/>
            </a:endParaRPr>
          </a:p>
        </p:txBody>
      </p:sp>
      <p:sp>
        <p:nvSpPr>
          <p:cNvPr id="178" name="Google Shape;178;p15">
            <a:extLst>
              <a:ext uri="{FF2B5EF4-FFF2-40B4-BE49-F238E27FC236}">
                <a16:creationId xmlns:a16="http://schemas.microsoft.com/office/drawing/2014/main" id="{9643C075-0C7E-A5A0-B136-48B86A29D338}"/>
              </a:ext>
            </a:extLst>
          </p:cNvPr>
          <p:cNvSpPr txBox="1"/>
          <p:nvPr/>
        </p:nvSpPr>
        <p:spPr>
          <a:xfrm>
            <a:off x="1158240" y="3050320"/>
            <a:ext cx="10594848" cy="3231654"/>
          </a:xfrm>
          <a:prstGeom prst="rect">
            <a:avLst/>
          </a:prstGeom>
          <a:noFill/>
          <a:ln>
            <a:noFill/>
          </a:ln>
        </p:spPr>
        <p:txBody>
          <a:bodyPr spcFirstLastPara="1" wrap="square" lIns="0" tIns="0" rIns="0" bIns="0" anchor="t" anchorCtr="0">
            <a:spAutoFit/>
          </a:bodyPr>
          <a:lstStyle/>
          <a:p>
            <a:pPr marL="285750" lvl="0" indent="-285750">
              <a:lnSpc>
                <a:spcPct val="140016"/>
              </a:lnSpc>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Global per capita CO₂ emissions: 4.67 tons/person</a:t>
            </a:r>
          </a:p>
          <a:p>
            <a:pPr marL="285750" lvl="0" indent="-285750">
              <a:lnSpc>
                <a:spcPct val="140016"/>
              </a:lnSpc>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Sharp rise after 1950 due to industrialization and fossil fuel dependence</a:t>
            </a:r>
          </a:p>
          <a:p>
            <a:pPr marL="285750" lvl="0" indent="-285750">
              <a:lnSpc>
                <a:spcPct val="140016"/>
              </a:lnSpc>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Top emitters: Qatar, Brunei, Bahrain, Trinidad &amp; Tobago, Saudi Arabia — mostly oil-rich nations</a:t>
            </a:r>
          </a:p>
          <a:p>
            <a:pPr marL="285750" lvl="0" indent="-285750">
              <a:lnSpc>
                <a:spcPct val="140016"/>
              </a:lnSpc>
              <a:buFont typeface="Arial" panose="020B0604020202020204" pitchFamily="34" charset="0"/>
              <a:buChar char="•"/>
            </a:pPr>
            <a:r>
              <a:rPr lang="en-IN" sz="2500" dirty="0">
                <a:latin typeface="Times New Roman" panose="02020603050405020304" pitchFamily="18" charset="0"/>
                <a:cs typeface="Times New Roman" panose="02020603050405020304" pitchFamily="18" charset="0"/>
              </a:rPr>
              <a:t>Industrialized regions show far higher emissions per person than the global average</a:t>
            </a:r>
          </a:p>
        </p:txBody>
      </p:sp>
      <p:sp>
        <p:nvSpPr>
          <p:cNvPr id="179" name="Google Shape;179;p15">
            <a:extLst>
              <a:ext uri="{FF2B5EF4-FFF2-40B4-BE49-F238E27FC236}">
                <a16:creationId xmlns:a16="http://schemas.microsoft.com/office/drawing/2014/main" id="{8FE14CB7-430A-7784-71AC-1995A7E628A5}"/>
              </a:ext>
            </a:extLst>
          </p:cNvPr>
          <p:cNvSpPr txBox="1"/>
          <p:nvPr/>
        </p:nvSpPr>
        <p:spPr>
          <a:xfrm>
            <a:off x="1158240" y="8500733"/>
            <a:ext cx="10594848" cy="1486561"/>
          </a:xfrm>
          <a:prstGeom prst="rect">
            <a:avLst/>
          </a:prstGeom>
          <a:noFill/>
          <a:ln>
            <a:noFill/>
          </a:ln>
        </p:spPr>
        <p:txBody>
          <a:bodyPr spcFirstLastPara="1" wrap="square" lIns="0" tIns="0" rIns="0" bIns="0" anchor="t" anchorCtr="0">
            <a:spAutoFit/>
          </a:bodyPr>
          <a:lstStyle/>
          <a:p>
            <a:pPr lvl="0">
              <a:lnSpc>
                <a:spcPct val="140016"/>
              </a:lnSpc>
            </a:pPr>
            <a:r>
              <a:rPr lang="en-US" sz="2300" dirty="0">
                <a:latin typeface="Times New Roman" panose="02020603050405020304" pitchFamily="18" charset="0"/>
                <a:cs typeface="Times New Roman" panose="02020603050405020304" pitchFamily="18" charset="0"/>
              </a:rPr>
              <a:t>High per capita emissions in resource-rich economies highlight the need for rapid decarbonization, energy diversification, and sustainable growth to meet global climate goals.</a:t>
            </a:r>
            <a:endParaRPr dirty="0"/>
          </a:p>
        </p:txBody>
      </p:sp>
      <p:pic>
        <p:nvPicPr>
          <p:cNvPr id="180" name="Google Shape;180;p15">
            <a:extLst>
              <a:ext uri="{FF2B5EF4-FFF2-40B4-BE49-F238E27FC236}">
                <a16:creationId xmlns:a16="http://schemas.microsoft.com/office/drawing/2014/main" id="{6CE7430C-C84E-AC06-0CF1-A713F2029F0C}"/>
              </a:ext>
            </a:extLst>
          </p:cNvPr>
          <p:cNvPicPr preferRelativeResize="0"/>
          <p:nvPr/>
        </p:nvPicPr>
        <p:blipFill>
          <a:blip r:embed="rId4">
            <a:alphaModFix/>
          </a:blip>
          <a:stretch>
            <a:fillRect/>
          </a:stretch>
        </p:blipFill>
        <p:spPr>
          <a:xfrm>
            <a:off x="1624111" y="2013533"/>
            <a:ext cx="751125" cy="751125"/>
          </a:xfrm>
          <a:prstGeom prst="rect">
            <a:avLst/>
          </a:prstGeom>
          <a:noFill/>
          <a:ln>
            <a:noFill/>
          </a:ln>
        </p:spPr>
      </p:pic>
      <p:pic>
        <p:nvPicPr>
          <p:cNvPr id="181" name="Google Shape;181;p15">
            <a:extLst>
              <a:ext uri="{FF2B5EF4-FFF2-40B4-BE49-F238E27FC236}">
                <a16:creationId xmlns:a16="http://schemas.microsoft.com/office/drawing/2014/main" id="{4F466C6A-1CBB-7BBA-01D0-70D5CFA246E2}"/>
              </a:ext>
            </a:extLst>
          </p:cNvPr>
          <p:cNvPicPr preferRelativeResize="0"/>
          <p:nvPr/>
        </p:nvPicPr>
        <p:blipFill>
          <a:blip r:embed="rId5">
            <a:alphaModFix/>
          </a:blip>
          <a:stretch>
            <a:fillRect/>
          </a:stretch>
        </p:blipFill>
        <p:spPr>
          <a:xfrm>
            <a:off x="1619740" y="7415995"/>
            <a:ext cx="751125" cy="751148"/>
          </a:xfrm>
          <a:prstGeom prst="rect">
            <a:avLst/>
          </a:prstGeom>
          <a:noFill/>
          <a:ln>
            <a:noFill/>
          </a:ln>
        </p:spPr>
      </p:pic>
    </p:spTree>
    <p:extLst>
      <p:ext uri="{BB962C8B-B14F-4D97-AF65-F5344CB8AC3E}">
        <p14:creationId xmlns:p14="http://schemas.microsoft.com/office/powerpoint/2010/main" val="52748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61">
          <a:extLst>
            <a:ext uri="{FF2B5EF4-FFF2-40B4-BE49-F238E27FC236}">
              <a16:creationId xmlns:a16="http://schemas.microsoft.com/office/drawing/2014/main" id="{3DF4FEEA-70BB-F2C8-052F-F670CE3CDDF4}"/>
            </a:ext>
          </a:extLst>
        </p:cNvPr>
        <p:cNvGrpSpPr/>
        <p:nvPr/>
      </p:nvGrpSpPr>
      <p:grpSpPr>
        <a:xfrm>
          <a:off x="0" y="0"/>
          <a:ext cx="0" cy="0"/>
          <a:chOff x="0" y="0"/>
          <a:chExt cx="0" cy="0"/>
        </a:xfrm>
      </p:grpSpPr>
      <p:grpSp>
        <p:nvGrpSpPr>
          <p:cNvPr id="162" name="Google Shape;162;p15">
            <a:extLst>
              <a:ext uri="{FF2B5EF4-FFF2-40B4-BE49-F238E27FC236}">
                <a16:creationId xmlns:a16="http://schemas.microsoft.com/office/drawing/2014/main" id="{55F7FE8A-3DFB-45F4-EE69-11B0E8716DC9}"/>
              </a:ext>
            </a:extLst>
          </p:cNvPr>
          <p:cNvGrpSpPr/>
          <p:nvPr/>
        </p:nvGrpSpPr>
        <p:grpSpPr>
          <a:xfrm>
            <a:off x="870486" y="6514922"/>
            <a:ext cx="11040194" cy="1148945"/>
            <a:chOff x="0" y="-57150"/>
            <a:chExt cx="3699889" cy="385045"/>
          </a:xfrm>
        </p:grpSpPr>
        <p:sp>
          <p:nvSpPr>
            <p:cNvPr id="163" name="Google Shape;163;p15">
              <a:extLst>
                <a:ext uri="{FF2B5EF4-FFF2-40B4-BE49-F238E27FC236}">
                  <a16:creationId xmlns:a16="http://schemas.microsoft.com/office/drawing/2014/main" id="{622E9EA0-575B-FB7C-3F5D-C810C80B50B5}"/>
                </a:ext>
              </a:extLst>
            </p:cNvPr>
            <p:cNvSpPr/>
            <p:nvPr/>
          </p:nvSpPr>
          <p:spPr>
            <a:xfrm>
              <a:off x="0" y="0"/>
              <a:ext cx="3699889" cy="327895"/>
            </a:xfrm>
            <a:custGeom>
              <a:avLst/>
              <a:gdLst/>
              <a:ahLst/>
              <a:cxnLst/>
              <a:rect l="l" t="t" r="r" b="b"/>
              <a:pathLst>
                <a:path w="3699889" h="327895" extrusionOk="0">
                  <a:moveTo>
                    <a:pt x="0" y="0"/>
                  </a:moveTo>
                  <a:lnTo>
                    <a:pt x="3699889" y="0"/>
                  </a:lnTo>
                  <a:lnTo>
                    <a:pt x="3699889" y="327895"/>
                  </a:lnTo>
                  <a:lnTo>
                    <a:pt x="0" y="327895"/>
                  </a:lnTo>
                  <a:close/>
                </a:path>
              </a:pathLst>
            </a:custGeom>
            <a:solidFill>
              <a:srgbClr val="A9A9A9"/>
            </a:solidFill>
            <a:ln>
              <a:noFill/>
            </a:ln>
          </p:spPr>
        </p:sp>
        <p:sp>
          <p:nvSpPr>
            <p:cNvPr id="164" name="Google Shape;164;p15">
              <a:extLst>
                <a:ext uri="{FF2B5EF4-FFF2-40B4-BE49-F238E27FC236}">
                  <a16:creationId xmlns:a16="http://schemas.microsoft.com/office/drawing/2014/main" id="{E106940D-38B1-DE3F-5CE9-E48370CDC4F1}"/>
                </a:ext>
              </a:extLst>
            </p:cNvPr>
            <p:cNvSpPr txBox="1"/>
            <p:nvPr/>
          </p:nvSpPr>
          <p:spPr>
            <a:xfrm>
              <a:off x="0" y="-57150"/>
              <a:ext cx="3699889" cy="385045"/>
            </a:xfrm>
            <a:prstGeom prst="rect">
              <a:avLst/>
            </a:prstGeom>
            <a:noFill/>
            <a:ln>
              <a:noFill/>
            </a:ln>
          </p:spPr>
          <p:txBody>
            <a:bodyPr spcFirstLastPara="1" wrap="square" lIns="50800" tIns="50800" rIns="50800" bIns="50800" anchor="ctr" anchorCtr="0">
              <a:noAutofit/>
            </a:bodyPr>
            <a:lstStyle/>
            <a:p>
              <a:pPr marL="0" marR="0" lvl="0" indent="0" algn="l"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5" name="Google Shape;165;p15">
            <a:extLst>
              <a:ext uri="{FF2B5EF4-FFF2-40B4-BE49-F238E27FC236}">
                <a16:creationId xmlns:a16="http://schemas.microsoft.com/office/drawing/2014/main" id="{2107332C-97C6-71E3-67B7-ADCF2319552C}"/>
              </a:ext>
            </a:extLst>
          </p:cNvPr>
          <p:cNvGrpSpPr/>
          <p:nvPr/>
        </p:nvGrpSpPr>
        <p:grpSpPr>
          <a:xfrm>
            <a:off x="870486" y="1705395"/>
            <a:ext cx="11040194" cy="1148945"/>
            <a:chOff x="0" y="-57150"/>
            <a:chExt cx="3699889" cy="385045"/>
          </a:xfrm>
        </p:grpSpPr>
        <p:sp>
          <p:nvSpPr>
            <p:cNvPr id="166" name="Google Shape;166;p15">
              <a:extLst>
                <a:ext uri="{FF2B5EF4-FFF2-40B4-BE49-F238E27FC236}">
                  <a16:creationId xmlns:a16="http://schemas.microsoft.com/office/drawing/2014/main" id="{A8A5C557-4AF6-6553-9585-9C965775D46C}"/>
                </a:ext>
              </a:extLst>
            </p:cNvPr>
            <p:cNvSpPr/>
            <p:nvPr/>
          </p:nvSpPr>
          <p:spPr>
            <a:xfrm>
              <a:off x="0" y="0"/>
              <a:ext cx="3699889" cy="327895"/>
            </a:xfrm>
            <a:custGeom>
              <a:avLst/>
              <a:gdLst/>
              <a:ahLst/>
              <a:cxnLst/>
              <a:rect l="l" t="t" r="r" b="b"/>
              <a:pathLst>
                <a:path w="3699889" h="327895" extrusionOk="0">
                  <a:moveTo>
                    <a:pt x="0" y="0"/>
                  </a:moveTo>
                  <a:lnTo>
                    <a:pt x="3699889" y="0"/>
                  </a:lnTo>
                  <a:lnTo>
                    <a:pt x="3699889" y="327895"/>
                  </a:lnTo>
                  <a:lnTo>
                    <a:pt x="0" y="327895"/>
                  </a:lnTo>
                  <a:close/>
                </a:path>
              </a:pathLst>
            </a:custGeom>
            <a:solidFill>
              <a:srgbClr val="BBDAE0"/>
            </a:solidFill>
            <a:ln>
              <a:noFill/>
            </a:ln>
          </p:spPr>
        </p:sp>
        <p:sp>
          <p:nvSpPr>
            <p:cNvPr id="167" name="Google Shape;167;p15">
              <a:extLst>
                <a:ext uri="{FF2B5EF4-FFF2-40B4-BE49-F238E27FC236}">
                  <a16:creationId xmlns:a16="http://schemas.microsoft.com/office/drawing/2014/main" id="{AA55DA09-41F0-1E48-87D1-0C0E1DB52B04}"/>
                </a:ext>
              </a:extLst>
            </p:cNvPr>
            <p:cNvSpPr txBox="1"/>
            <p:nvPr/>
          </p:nvSpPr>
          <p:spPr>
            <a:xfrm>
              <a:off x="0" y="-57150"/>
              <a:ext cx="3699889" cy="385045"/>
            </a:xfrm>
            <a:prstGeom prst="rect">
              <a:avLst/>
            </a:prstGeom>
            <a:noFill/>
            <a:ln>
              <a:noFill/>
            </a:ln>
          </p:spPr>
          <p:txBody>
            <a:bodyPr spcFirstLastPara="1" wrap="square" lIns="50800" tIns="50800" rIns="50800" bIns="50800" anchor="ctr" anchorCtr="0">
              <a:noAutofit/>
            </a:bodyPr>
            <a:lstStyle/>
            <a:p>
              <a:pPr marL="0" marR="0" lvl="0" indent="0" algn="l"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8" name="Google Shape;168;p15">
            <a:extLst>
              <a:ext uri="{FF2B5EF4-FFF2-40B4-BE49-F238E27FC236}">
                <a16:creationId xmlns:a16="http://schemas.microsoft.com/office/drawing/2014/main" id="{B97C38C3-09B8-78B1-4914-19F833484BCA}"/>
              </a:ext>
            </a:extLst>
          </p:cNvPr>
          <p:cNvGrpSpPr/>
          <p:nvPr/>
        </p:nvGrpSpPr>
        <p:grpSpPr>
          <a:xfrm>
            <a:off x="13701249" y="-170531"/>
            <a:ext cx="4586751" cy="10457531"/>
            <a:chOff x="0" y="-57150"/>
            <a:chExt cx="1537153" cy="3504622"/>
          </a:xfrm>
        </p:grpSpPr>
        <p:sp>
          <p:nvSpPr>
            <p:cNvPr id="169" name="Google Shape;169;p15">
              <a:extLst>
                <a:ext uri="{FF2B5EF4-FFF2-40B4-BE49-F238E27FC236}">
                  <a16:creationId xmlns:a16="http://schemas.microsoft.com/office/drawing/2014/main" id="{7E0494D3-31F8-8D8A-8F8D-56574AF56D68}"/>
                </a:ext>
              </a:extLst>
            </p:cNvPr>
            <p:cNvSpPr/>
            <p:nvPr/>
          </p:nvSpPr>
          <p:spPr>
            <a:xfrm>
              <a:off x="0" y="0"/>
              <a:ext cx="1537153" cy="3447472"/>
            </a:xfrm>
            <a:custGeom>
              <a:avLst/>
              <a:gdLst/>
              <a:ahLst/>
              <a:cxnLst/>
              <a:rect l="l" t="t" r="r" b="b"/>
              <a:pathLst>
                <a:path w="1537153" h="3447472" extrusionOk="0">
                  <a:moveTo>
                    <a:pt x="0" y="0"/>
                  </a:moveTo>
                  <a:lnTo>
                    <a:pt x="1537153" y="0"/>
                  </a:lnTo>
                  <a:lnTo>
                    <a:pt x="1537153" y="3447472"/>
                  </a:lnTo>
                  <a:lnTo>
                    <a:pt x="0" y="3447472"/>
                  </a:lnTo>
                  <a:close/>
                </a:path>
              </a:pathLst>
            </a:custGeom>
            <a:solidFill>
              <a:srgbClr val="BBDAE0"/>
            </a:solidFill>
            <a:ln>
              <a:noFill/>
            </a:ln>
          </p:spPr>
        </p:sp>
        <p:sp>
          <p:nvSpPr>
            <p:cNvPr id="170" name="Google Shape;170;p15">
              <a:extLst>
                <a:ext uri="{FF2B5EF4-FFF2-40B4-BE49-F238E27FC236}">
                  <a16:creationId xmlns:a16="http://schemas.microsoft.com/office/drawing/2014/main" id="{2C35811B-512E-45A4-AF7F-F5524E8D1788}"/>
                </a:ext>
              </a:extLst>
            </p:cNvPr>
            <p:cNvSpPr txBox="1"/>
            <p:nvPr/>
          </p:nvSpPr>
          <p:spPr>
            <a:xfrm>
              <a:off x="0" y="-57150"/>
              <a:ext cx="1537153" cy="350462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71" name="Google Shape;171;p15">
            <a:extLst>
              <a:ext uri="{FF2B5EF4-FFF2-40B4-BE49-F238E27FC236}">
                <a16:creationId xmlns:a16="http://schemas.microsoft.com/office/drawing/2014/main" id="{EF1145E6-1278-48DC-D957-A2E7EE873127}"/>
              </a:ext>
            </a:extLst>
          </p:cNvPr>
          <p:cNvPicPr preferRelativeResize="0"/>
          <p:nvPr/>
        </p:nvPicPr>
        <p:blipFill>
          <a:blip r:embed="rId3">
            <a:alphaModFix/>
          </a:blip>
          <a:stretch>
            <a:fillRect/>
          </a:stretch>
        </p:blipFill>
        <p:spPr>
          <a:xfrm>
            <a:off x="13741159" y="1250"/>
            <a:ext cx="10255402" cy="10316374"/>
          </a:xfrm>
          <a:prstGeom prst="rect">
            <a:avLst/>
          </a:prstGeom>
          <a:noFill/>
          <a:ln>
            <a:noFill/>
          </a:ln>
        </p:spPr>
      </p:pic>
      <p:cxnSp>
        <p:nvCxnSpPr>
          <p:cNvPr id="173" name="Google Shape;173;p15">
            <a:extLst>
              <a:ext uri="{FF2B5EF4-FFF2-40B4-BE49-F238E27FC236}">
                <a16:creationId xmlns:a16="http://schemas.microsoft.com/office/drawing/2014/main" id="{6DEB0F4A-39CC-F3B6-731E-74800325EA0E}"/>
              </a:ext>
            </a:extLst>
          </p:cNvPr>
          <p:cNvCxnSpPr>
            <a:cxnSpLocks/>
          </p:cNvCxnSpPr>
          <p:nvPr/>
        </p:nvCxnSpPr>
        <p:spPr>
          <a:xfrm>
            <a:off x="1706880" y="1502288"/>
            <a:ext cx="4096512" cy="0"/>
          </a:xfrm>
          <a:prstGeom prst="straightConnector1">
            <a:avLst/>
          </a:prstGeom>
          <a:noFill/>
          <a:ln w="19050" cap="flat" cmpd="sng">
            <a:solidFill>
              <a:srgbClr val="157E90"/>
            </a:solidFill>
            <a:prstDash val="solid"/>
            <a:round/>
            <a:headEnd type="none" w="sm" len="sm"/>
            <a:tailEnd type="none" w="sm" len="sm"/>
          </a:ln>
        </p:spPr>
      </p:cxnSp>
      <p:sp>
        <p:nvSpPr>
          <p:cNvPr id="175" name="Google Shape;175;p15">
            <a:extLst>
              <a:ext uri="{FF2B5EF4-FFF2-40B4-BE49-F238E27FC236}">
                <a16:creationId xmlns:a16="http://schemas.microsoft.com/office/drawing/2014/main" id="{593C1F78-CBD0-61DB-3990-1B4475950095}"/>
              </a:ext>
            </a:extLst>
          </p:cNvPr>
          <p:cNvSpPr txBox="1"/>
          <p:nvPr/>
        </p:nvSpPr>
        <p:spPr>
          <a:xfrm>
            <a:off x="870486" y="375800"/>
            <a:ext cx="8360400" cy="13295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200" i="0" u="none" strike="noStrike" cap="none" dirty="0">
                <a:solidFill>
                  <a:srgbClr val="3A3E39"/>
                </a:solidFill>
                <a:latin typeface="Playfair Display"/>
                <a:ea typeface="Playfair Display"/>
                <a:cs typeface="Playfair Display"/>
                <a:sym typeface="Playfair Display"/>
              </a:rPr>
              <a:t>Temperature</a:t>
            </a:r>
            <a:endParaRPr sz="7200" dirty="0">
              <a:latin typeface="Playfair Display"/>
              <a:ea typeface="Playfair Display"/>
              <a:cs typeface="Playfair Display"/>
              <a:sym typeface="Playfair Display"/>
            </a:endParaRPr>
          </a:p>
        </p:txBody>
      </p:sp>
      <p:sp>
        <p:nvSpPr>
          <p:cNvPr id="176" name="Google Shape;176;p15">
            <a:extLst>
              <a:ext uri="{FF2B5EF4-FFF2-40B4-BE49-F238E27FC236}">
                <a16:creationId xmlns:a16="http://schemas.microsoft.com/office/drawing/2014/main" id="{B8453382-4DEF-874E-86E1-503FCCD1FDB5}"/>
              </a:ext>
            </a:extLst>
          </p:cNvPr>
          <p:cNvSpPr txBox="1"/>
          <p:nvPr/>
        </p:nvSpPr>
        <p:spPr>
          <a:xfrm>
            <a:off x="3026366" y="6912719"/>
            <a:ext cx="4584000"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i="0" u="none" strike="noStrike" cap="none" dirty="0">
                <a:solidFill>
                  <a:srgbClr val="FFFFFF"/>
                </a:solidFill>
                <a:latin typeface="Playfair Display"/>
                <a:ea typeface="Playfair Display"/>
                <a:cs typeface="Playfair Display"/>
                <a:sym typeface="Playfair Display"/>
              </a:rPr>
              <a:t>Insights</a:t>
            </a:r>
            <a:endParaRPr dirty="0">
              <a:latin typeface="Playfair Display"/>
              <a:ea typeface="Playfair Display"/>
              <a:cs typeface="Playfair Display"/>
              <a:sym typeface="Playfair Display"/>
            </a:endParaRPr>
          </a:p>
        </p:txBody>
      </p:sp>
      <p:sp>
        <p:nvSpPr>
          <p:cNvPr id="177" name="Google Shape;177;p15">
            <a:extLst>
              <a:ext uri="{FF2B5EF4-FFF2-40B4-BE49-F238E27FC236}">
                <a16:creationId xmlns:a16="http://schemas.microsoft.com/office/drawing/2014/main" id="{8D6E0E9D-A31A-A860-B5E6-354F6B80A4E3}"/>
              </a:ext>
            </a:extLst>
          </p:cNvPr>
          <p:cNvSpPr txBox="1"/>
          <p:nvPr/>
        </p:nvSpPr>
        <p:spPr>
          <a:xfrm>
            <a:off x="3026366" y="2119859"/>
            <a:ext cx="4584000"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i="0" u="none" strike="noStrike" cap="none" dirty="0">
                <a:solidFill>
                  <a:srgbClr val="000000"/>
                </a:solidFill>
                <a:latin typeface="Playfair Display"/>
                <a:ea typeface="Playfair Display"/>
                <a:cs typeface="Playfair Display"/>
                <a:sym typeface="Playfair Display"/>
              </a:rPr>
              <a:t>Findings</a:t>
            </a:r>
            <a:endParaRPr dirty="0">
              <a:latin typeface="Playfair Display"/>
              <a:ea typeface="Playfair Display"/>
              <a:cs typeface="Playfair Display"/>
              <a:sym typeface="Playfair Display"/>
            </a:endParaRPr>
          </a:p>
        </p:txBody>
      </p:sp>
      <p:sp>
        <p:nvSpPr>
          <p:cNvPr id="178" name="Google Shape;178;p15">
            <a:extLst>
              <a:ext uri="{FF2B5EF4-FFF2-40B4-BE49-F238E27FC236}">
                <a16:creationId xmlns:a16="http://schemas.microsoft.com/office/drawing/2014/main" id="{B8ADC9D8-8B79-10D5-AE0B-CDCF5E7C9C46}"/>
              </a:ext>
            </a:extLst>
          </p:cNvPr>
          <p:cNvSpPr txBox="1"/>
          <p:nvPr/>
        </p:nvSpPr>
        <p:spPr>
          <a:xfrm>
            <a:off x="1158240" y="3050320"/>
            <a:ext cx="10594848" cy="2693045"/>
          </a:xfrm>
          <a:prstGeom prst="rect">
            <a:avLst/>
          </a:prstGeom>
          <a:noFill/>
          <a:ln>
            <a:noFill/>
          </a:ln>
        </p:spPr>
        <p:txBody>
          <a:bodyPr spcFirstLastPara="1" wrap="square" lIns="0" tIns="0" rIns="0" bIns="0" anchor="t" anchorCtr="0">
            <a:spAutoFit/>
          </a:bodyPr>
          <a:lstStyle/>
          <a:p>
            <a:pPr marL="285750" lvl="0" indent="-285750">
              <a:lnSpc>
                <a:spcPct val="140016"/>
              </a:lnSpc>
              <a:buFont typeface="Arial" panose="020B0604020202020204" pitchFamily="34" charset="0"/>
              <a:buChar char="•"/>
            </a:pPr>
            <a:r>
              <a:rPr lang="en-US" sz="2500" b="1" dirty="0">
                <a:solidFill>
                  <a:srgbClr val="212529"/>
                </a:solidFill>
                <a:latin typeface="Times New Roman" panose="02020603050405020304" pitchFamily="18" charset="0"/>
                <a:cs typeface="Times New Roman" panose="02020603050405020304" pitchFamily="18" charset="0"/>
              </a:rPr>
              <a:t>Warmest Year</a:t>
            </a:r>
            <a:r>
              <a:rPr lang="en-US" sz="2500" dirty="0">
                <a:solidFill>
                  <a:srgbClr val="212529"/>
                </a:solidFill>
                <a:latin typeface="Times New Roman" panose="02020603050405020304" pitchFamily="18" charset="0"/>
                <a:cs typeface="Times New Roman" panose="02020603050405020304" pitchFamily="18" charset="0"/>
              </a:rPr>
              <a:t>: 2024</a:t>
            </a:r>
          </a:p>
          <a:p>
            <a:pPr marL="285750" lvl="0" indent="-285750">
              <a:lnSpc>
                <a:spcPct val="140016"/>
              </a:lnSpc>
              <a:buFont typeface="Arial" panose="020B0604020202020204" pitchFamily="34" charset="0"/>
              <a:buChar char="•"/>
            </a:pPr>
            <a:r>
              <a:rPr lang="en-US" sz="2500" b="1" dirty="0">
                <a:solidFill>
                  <a:srgbClr val="212529"/>
                </a:solidFill>
                <a:latin typeface="Times New Roman" panose="02020603050405020304" pitchFamily="18" charset="0"/>
                <a:cs typeface="Times New Roman" panose="02020603050405020304" pitchFamily="18" charset="0"/>
              </a:rPr>
              <a:t>Temperature Anomaly</a:t>
            </a:r>
            <a:r>
              <a:rPr lang="en-US" sz="2500" dirty="0">
                <a:solidFill>
                  <a:srgbClr val="212529"/>
                </a:solidFill>
                <a:latin typeface="Times New Roman" panose="02020603050405020304" pitchFamily="18" charset="0"/>
                <a:cs typeface="Times New Roman" panose="02020603050405020304" pitchFamily="18" charset="0"/>
              </a:rPr>
              <a:t>: 1.28 °C</a:t>
            </a:r>
          </a:p>
          <a:p>
            <a:pPr marL="285750" lvl="0" indent="-285750">
              <a:lnSpc>
                <a:spcPct val="140016"/>
              </a:lnSpc>
              <a:buFont typeface="Arial" panose="020B0604020202020204" pitchFamily="34" charset="0"/>
              <a:buChar char="•"/>
            </a:pPr>
            <a:r>
              <a:rPr lang="en-US" sz="2500" b="1" dirty="0">
                <a:solidFill>
                  <a:srgbClr val="212529"/>
                </a:solidFill>
                <a:latin typeface="Times New Roman" panose="02020603050405020304" pitchFamily="18" charset="0"/>
                <a:cs typeface="Times New Roman" panose="02020603050405020304" pitchFamily="18" charset="0"/>
              </a:rPr>
              <a:t>Top Warm Years</a:t>
            </a:r>
            <a:r>
              <a:rPr lang="en-US" sz="2500" dirty="0">
                <a:solidFill>
                  <a:srgbClr val="212529"/>
                </a:solidFill>
                <a:latin typeface="Times New Roman" panose="02020603050405020304" pitchFamily="18" charset="0"/>
                <a:cs typeface="Times New Roman" panose="02020603050405020304" pitchFamily="18" charset="0"/>
              </a:rPr>
              <a:t>: 2016 – 2024</a:t>
            </a:r>
          </a:p>
          <a:p>
            <a:pPr marL="285750" lvl="0" indent="-285750">
              <a:lnSpc>
                <a:spcPct val="140016"/>
              </a:lnSpc>
              <a:buFont typeface="Arial" panose="020B0604020202020204" pitchFamily="34" charset="0"/>
              <a:buChar char="•"/>
            </a:pPr>
            <a:r>
              <a:rPr lang="en-US" sz="2500" b="1" dirty="0">
                <a:solidFill>
                  <a:srgbClr val="212529"/>
                </a:solidFill>
                <a:latin typeface="Times New Roman" panose="02020603050405020304" pitchFamily="18" charset="0"/>
                <a:cs typeface="Times New Roman" panose="02020603050405020304" pitchFamily="18" charset="0"/>
              </a:rPr>
              <a:t>Overall Rise Since 1850</a:t>
            </a:r>
            <a:r>
              <a:rPr lang="en-US" sz="2500" dirty="0">
                <a:solidFill>
                  <a:srgbClr val="212529"/>
                </a:solidFill>
                <a:latin typeface="Times New Roman" panose="02020603050405020304" pitchFamily="18" charset="0"/>
                <a:cs typeface="Times New Roman" panose="02020603050405020304" pitchFamily="18" charset="0"/>
              </a:rPr>
              <a:t>: ~1.8 °C</a:t>
            </a:r>
          </a:p>
          <a:p>
            <a:pPr marL="285750" lvl="0" indent="-285750">
              <a:lnSpc>
                <a:spcPct val="140016"/>
              </a:lnSpc>
              <a:buFont typeface="Arial" panose="020B0604020202020204" pitchFamily="34" charset="0"/>
              <a:buChar char="•"/>
            </a:pPr>
            <a:r>
              <a:rPr lang="en-US" sz="2500" b="1" dirty="0">
                <a:solidFill>
                  <a:srgbClr val="212529"/>
                </a:solidFill>
                <a:latin typeface="Times New Roman" panose="02020603050405020304" pitchFamily="18" charset="0"/>
                <a:cs typeface="Times New Roman" panose="02020603050405020304" pitchFamily="18" charset="0"/>
              </a:rPr>
              <a:t>Trend</a:t>
            </a:r>
            <a:r>
              <a:rPr lang="en-US" sz="2500" dirty="0">
                <a:solidFill>
                  <a:srgbClr val="212529"/>
                </a:solidFill>
                <a:latin typeface="Times New Roman" panose="02020603050405020304" pitchFamily="18" charset="0"/>
                <a:cs typeface="Times New Roman" panose="02020603050405020304" pitchFamily="18" charset="0"/>
              </a:rPr>
              <a:t>: Sharp increase after 1980, indicating accelerating global warming</a:t>
            </a:r>
          </a:p>
        </p:txBody>
      </p:sp>
      <p:sp>
        <p:nvSpPr>
          <p:cNvPr id="179" name="Google Shape;179;p15">
            <a:extLst>
              <a:ext uri="{FF2B5EF4-FFF2-40B4-BE49-F238E27FC236}">
                <a16:creationId xmlns:a16="http://schemas.microsoft.com/office/drawing/2014/main" id="{59F7BCA1-6595-BEB5-94CF-0051DC8FD3BF}"/>
              </a:ext>
            </a:extLst>
          </p:cNvPr>
          <p:cNvSpPr txBox="1"/>
          <p:nvPr/>
        </p:nvSpPr>
        <p:spPr>
          <a:xfrm>
            <a:off x="1158240" y="7891133"/>
            <a:ext cx="10594848" cy="1615827"/>
          </a:xfrm>
          <a:prstGeom prst="rect">
            <a:avLst/>
          </a:prstGeom>
          <a:noFill/>
          <a:ln>
            <a:noFill/>
          </a:ln>
        </p:spPr>
        <p:txBody>
          <a:bodyPr spcFirstLastPara="1" wrap="square" lIns="0" tIns="0" rIns="0" bIns="0" anchor="t" anchorCtr="0">
            <a:spAutoFit/>
          </a:bodyPr>
          <a:lstStyle/>
          <a:p>
            <a:pPr lvl="0">
              <a:lnSpc>
                <a:spcPct val="140016"/>
              </a:lnSpc>
            </a:pPr>
            <a:r>
              <a:rPr lang="en-US" sz="2500" dirty="0">
                <a:latin typeface="Times New Roman" panose="02020603050405020304" pitchFamily="18" charset="0"/>
                <a:cs typeface="Times New Roman" panose="02020603050405020304" pitchFamily="18" charset="0"/>
              </a:rPr>
              <a:t>Global temperatures have risen sharply, with recent years consistently breaking heat records. The sustained anomaly above 1 °C highlights an urgent need for emission reduction and stronger climate adaptation efforts.</a:t>
            </a:r>
          </a:p>
        </p:txBody>
      </p:sp>
      <p:pic>
        <p:nvPicPr>
          <p:cNvPr id="180" name="Google Shape;180;p15">
            <a:extLst>
              <a:ext uri="{FF2B5EF4-FFF2-40B4-BE49-F238E27FC236}">
                <a16:creationId xmlns:a16="http://schemas.microsoft.com/office/drawing/2014/main" id="{A9B01F30-686E-CE3C-D3FF-D478C5665FAD}"/>
              </a:ext>
            </a:extLst>
          </p:cNvPr>
          <p:cNvPicPr preferRelativeResize="0"/>
          <p:nvPr/>
        </p:nvPicPr>
        <p:blipFill>
          <a:blip r:embed="rId4">
            <a:alphaModFix/>
          </a:blip>
          <a:stretch>
            <a:fillRect/>
          </a:stretch>
        </p:blipFill>
        <p:spPr>
          <a:xfrm>
            <a:off x="1624111" y="2013533"/>
            <a:ext cx="751125" cy="751125"/>
          </a:xfrm>
          <a:prstGeom prst="rect">
            <a:avLst/>
          </a:prstGeom>
          <a:noFill/>
          <a:ln>
            <a:noFill/>
          </a:ln>
        </p:spPr>
      </p:pic>
      <p:pic>
        <p:nvPicPr>
          <p:cNvPr id="181" name="Google Shape;181;p15">
            <a:extLst>
              <a:ext uri="{FF2B5EF4-FFF2-40B4-BE49-F238E27FC236}">
                <a16:creationId xmlns:a16="http://schemas.microsoft.com/office/drawing/2014/main" id="{2B5B3B15-384B-5475-85B7-142902397143}"/>
              </a:ext>
            </a:extLst>
          </p:cNvPr>
          <p:cNvPicPr preferRelativeResize="0"/>
          <p:nvPr/>
        </p:nvPicPr>
        <p:blipFill>
          <a:blip r:embed="rId5">
            <a:alphaModFix/>
          </a:blip>
          <a:stretch>
            <a:fillRect/>
          </a:stretch>
        </p:blipFill>
        <p:spPr>
          <a:xfrm>
            <a:off x="1619740" y="6806395"/>
            <a:ext cx="751125" cy="751148"/>
          </a:xfrm>
          <a:prstGeom prst="rect">
            <a:avLst/>
          </a:prstGeom>
          <a:noFill/>
          <a:ln>
            <a:noFill/>
          </a:ln>
        </p:spPr>
      </p:pic>
    </p:spTree>
    <p:extLst>
      <p:ext uri="{BB962C8B-B14F-4D97-AF65-F5344CB8AC3E}">
        <p14:creationId xmlns:p14="http://schemas.microsoft.com/office/powerpoint/2010/main" val="235091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61">
          <a:extLst>
            <a:ext uri="{FF2B5EF4-FFF2-40B4-BE49-F238E27FC236}">
              <a16:creationId xmlns:a16="http://schemas.microsoft.com/office/drawing/2014/main" id="{73BB82A0-EAD9-1176-06F8-A93082013A98}"/>
            </a:ext>
          </a:extLst>
        </p:cNvPr>
        <p:cNvGrpSpPr/>
        <p:nvPr/>
      </p:nvGrpSpPr>
      <p:grpSpPr>
        <a:xfrm>
          <a:off x="0" y="0"/>
          <a:ext cx="0" cy="0"/>
          <a:chOff x="0" y="0"/>
          <a:chExt cx="0" cy="0"/>
        </a:xfrm>
      </p:grpSpPr>
      <p:grpSp>
        <p:nvGrpSpPr>
          <p:cNvPr id="162" name="Google Shape;162;p15">
            <a:extLst>
              <a:ext uri="{FF2B5EF4-FFF2-40B4-BE49-F238E27FC236}">
                <a16:creationId xmlns:a16="http://schemas.microsoft.com/office/drawing/2014/main" id="{39086C29-5298-10EB-CF3A-B12E555C21F0}"/>
              </a:ext>
            </a:extLst>
          </p:cNvPr>
          <p:cNvGrpSpPr/>
          <p:nvPr/>
        </p:nvGrpSpPr>
        <p:grpSpPr>
          <a:xfrm>
            <a:off x="870486" y="6514922"/>
            <a:ext cx="11040194" cy="1148945"/>
            <a:chOff x="0" y="-57150"/>
            <a:chExt cx="3699889" cy="385045"/>
          </a:xfrm>
        </p:grpSpPr>
        <p:sp>
          <p:nvSpPr>
            <p:cNvPr id="163" name="Google Shape;163;p15">
              <a:extLst>
                <a:ext uri="{FF2B5EF4-FFF2-40B4-BE49-F238E27FC236}">
                  <a16:creationId xmlns:a16="http://schemas.microsoft.com/office/drawing/2014/main" id="{65FC86B5-862C-B877-0F2B-B43C5B8B6027}"/>
                </a:ext>
              </a:extLst>
            </p:cNvPr>
            <p:cNvSpPr/>
            <p:nvPr/>
          </p:nvSpPr>
          <p:spPr>
            <a:xfrm>
              <a:off x="0" y="0"/>
              <a:ext cx="3699889" cy="327895"/>
            </a:xfrm>
            <a:custGeom>
              <a:avLst/>
              <a:gdLst/>
              <a:ahLst/>
              <a:cxnLst/>
              <a:rect l="l" t="t" r="r" b="b"/>
              <a:pathLst>
                <a:path w="3699889" h="327895" extrusionOk="0">
                  <a:moveTo>
                    <a:pt x="0" y="0"/>
                  </a:moveTo>
                  <a:lnTo>
                    <a:pt x="3699889" y="0"/>
                  </a:lnTo>
                  <a:lnTo>
                    <a:pt x="3699889" y="327895"/>
                  </a:lnTo>
                  <a:lnTo>
                    <a:pt x="0" y="327895"/>
                  </a:lnTo>
                  <a:close/>
                </a:path>
              </a:pathLst>
            </a:custGeom>
            <a:solidFill>
              <a:srgbClr val="A9A9A9"/>
            </a:solidFill>
            <a:ln>
              <a:noFill/>
            </a:ln>
          </p:spPr>
        </p:sp>
        <p:sp>
          <p:nvSpPr>
            <p:cNvPr id="164" name="Google Shape;164;p15">
              <a:extLst>
                <a:ext uri="{FF2B5EF4-FFF2-40B4-BE49-F238E27FC236}">
                  <a16:creationId xmlns:a16="http://schemas.microsoft.com/office/drawing/2014/main" id="{A2E2084F-451B-16BE-885C-2785BF998711}"/>
                </a:ext>
              </a:extLst>
            </p:cNvPr>
            <p:cNvSpPr txBox="1"/>
            <p:nvPr/>
          </p:nvSpPr>
          <p:spPr>
            <a:xfrm>
              <a:off x="0" y="-57150"/>
              <a:ext cx="3699889" cy="385045"/>
            </a:xfrm>
            <a:prstGeom prst="rect">
              <a:avLst/>
            </a:prstGeom>
            <a:noFill/>
            <a:ln>
              <a:noFill/>
            </a:ln>
          </p:spPr>
          <p:txBody>
            <a:bodyPr spcFirstLastPara="1" wrap="square" lIns="50800" tIns="50800" rIns="50800" bIns="50800" anchor="ctr" anchorCtr="0">
              <a:noAutofit/>
            </a:bodyPr>
            <a:lstStyle/>
            <a:p>
              <a:pPr marL="0" marR="0" lvl="0" indent="0" algn="l"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5" name="Google Shape;165;p15">
            <a:extLst>
              <a:ext uri="{FF2B5EF4-FFF2-40B4-BE49-F238E27FC236}">
                <a16:creationId xmlns:a16="http://schemas.microsoft.com/office/drawing/2014/main" id="{AA968BAE-B8B5-F09A-6E8C-6B1E5A79FF95}"/>
              </a:ext>
            </a:extLst>
          </p:cNvPr>
          <p:cNvGrpSpPr/>
          <p:nvPr/>
        </p:nvGrpSpPr>
        <p:grpSpPr>
          <a:xfrm>
            <a:off x="870486" y="1705395"/>
            <a:ext cx="11040194" cy="1148945"/>
            <a:chOff x="0" y="-57150"/>
            <a:chExt cx="3699889" cy="385045"/>
          </a:xfrm>
        </p:grpSpPr>
        <p:sp>
          <p:nvSpPr>
            <p:cNvPr id="166" name="Google Shape;166;p15">
              <a:extLst>
                <a:ext uri="{FF2B5EF4-FFF2-40B4-BE49-F238E27FC236}">
                  <a16:creationId xmlns:a16="http://schemas.microsoft.com/office/drawing/2014/main" id="{11957488-D524-3C7E-B032-EF7161952B2E}"/>
                </a:ext>
              </a:extLst>
            </p:cNvPr>
            <p:cNvSpPr/>
            <p:nvPr/>
          </p:nvSpPr>
          <p:spPr>
            <a:xfrm>
              <a:off x="0" y="0"/>
              <a:ext cx="3699889" cy="327895"/>
            </a:xfrm>
            <a:custGeom>
              <a:avLst/>
              <a:gdLst/>
              <a:ahLst/>
              <a:cxnLst/>
              <a:rect l="l" t="t" r="r" b="b"/>
              <a:pathLst>
                <a:path w="3699889" h="327895" extrusionOk="0">
                  <a:moveTo>
                    <a:pt x="0" y="0"/>
                  </a:moveTo>
                  <a:lnTo>
                    <a:pt x="3699889" y="0"/>
                  </a:lnTo>
                  <a:lnTo>
                    <a:pt x="3699889" y="327895"/>
                  </a:lnTo>
                  <a:lnTo>
                    <a:pt x="0" y="327895"/>
                  </a:lnTo>
                  <a:close/>
                </a:path>
              </a:pathLst>
            </a:custGeom>
            <a:solidFill>
              <a:srgbClr val="BBDAE0"/>
            </a:solidFill>
            <a:ln>
              <a:noFill/>
            </a:ln>
          </p:spPr>
        </p:sp>
        <p:sp>
          <p:nvSpPr>
            <p:cNvPr id="167" name="Google Shape;167;p15">
              <a:extLst>
                <a:ext uri="{FF2B5EF4-FFF2-40B4-BE49-F238E27FC236}">
                  <a16:creationId xmlns:a16="http://schemas.microsoft.com/office/drawing/2014/main" id="{A474BC37-C48D-7353-DD51-BD847334E886}"/>
                </a:ext>
              </a:extLst>
            </p:cNvPr>
            <p:cNvSpPr txBox="1"/>
            <p:nvPr/>
          </p:nvSpPr>
          <p:spPr>
            <a:xfrm>
              <a:off x="0" y="-57150"/>
              <a:ext cx="3699889" cy="385045"/>
            </a:xfrm>
            <a:prstGeom prst="rect">
              <a:avLst/>
            </a:prstGeom>
            <a:noFill/>
            <a:ln>
              <a:noFill/>
            </a:ln>
          </p:spPr>
          <p:txBody>
            <a:bodyPr spcFirstLastPara="1" wrap="square" lIns="50800" tIns="50800" rIns="50800" bIns="50800" anchor="ctr" anchorCtr="0">
              <a:noAutofit/>
            </a:bodyPr>
            <a:lstStyle/>
            <a:p>
              <a:pPr marL="0" marR="0" lvl="0" indent="0" algn="l"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68" name="Google Shape;168;p15">
            <a:extLst>
              <a:ext uri="{FF2B5EF4-FFF2-40B4-BE49-F238E27FC236}">
                <a16:creationId xmlns:a16="http://schemas.microsoft.com/office/drawing/2014/main" id="{5AA26EFF-B513-9395-44AD-C1736066C0B8}"/>
              </a:ext>
            </a:extLst>
          </p:cNvPr>
          <p:cNvGrpSpPr/>
          <p:nvPr/>
        </p:nvGrpSpPr>
        <p:grpSpPr>
          <a:xfrm>
            <a:off x="13701249" y="-170531"/>
            <a:ext cx="4586751" cy="10457531"/>
            <a:chOff x="0" y="-57150"/>
            <a:chExt cx="1537153" cy="3504622"/>
          </a:xfrm>
        </p:grpSpPr>
        <p:sp>
          <p:nvSpPr>
            <p:cNvPr id="169" name="Google Shape;169;p15">
              <a:extLst>
                <a:ext uri="{FF2B5EF4-FFF2-40B4-BE49-F238E27FC236}">
                  <a16:creationId xmlns:a16="http://schemas.microsoft.com/office/drawing/2014/main" id="{2F295154-EBA1-D37C-87FF-8F9A7B35B9AD}"/>
                </a:ext>
              </a:extLst>
            </p:cNvPr>
            <p:cNvSpPr/>
            <p:nvPr/>
          </p:nvSpPr>
          <p:spPr>
            <a:xfrm>
              <a:off x="0" y="0"/>
              <a:ext cx="1537153" cy="3447472"/>
            </a:xfrm>
            <a:custGeom>
              <a:avLst/>
              <a:gdLst/>
              <a:ahLst/>
              <a:cxnLst/>
              <a:rect l="l" t="t" r="r" b="b"/>
              <a:pathLst>
                <a:path w="1537153" h="3447472" extrusionOk="0">
                  <a:moveTo>
                    <a:pt x="0" y="0"/>
                  </a:moveTo>
                  <a:lnTo>
                    <a:pt x="1537153" y="0"/>
                  </a:lnTo>
                  <a:lnTo>
                    <a:pt x="1537153" y="3447472"/>
                  </a:lnTo>
                  <a:lnTo>
                    <a:pt x="0" y="3447472"/>
                  </a:lnTo>
                  <a:close/>
                </a:path>
              </a:pathLst>
            </a:custGeom>
            <a:solidFill>
              <a:srgbClr val="BBDAE0"/>
            </a:solidFill>
            <a:ln>
              <a:noFill/>
            </a:ln>
          </p:spPr>
        </p:sp>
        <p:sp>
          <p:nvSpPr>
            <p:cNvPr id="170" name="Google Shape;170;p15">
              <a:extLst>
                <a:ext uri="{FF2B5EF4-FFF2-40B4-BE49-F238E27FC236}">
                  <a16:creationId xmlns:a16="http://schemas.microsoft.com/office/drawing/2014/main" id="{B0F8BF89-17E8-0139-0286-BAA7BACD329C}"/>
                </a:ext>
              </a:extLst>
            </p:cNvPr>
            <p:cNvSpPr txBox="1"/>
            <p:nvPr/>
          </p:nvSpPr>
          <p:spPr>
            <a:xfrm>
              <a:off x="0" y="-57150"/>
              <a:ext cx="1537153" cy="350462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71" name="Google Shape;171;p15">
            <a:extLst>
              <a:ext uri="{FF2B5EF4-FFF2-40B4-BE49-F238E27FC236}">
                <a16:creationId xmlns:a16="http://schemas.microsoft.com/office/drawing/2014/main" id="{032CF3C7-CE6E-B896-4970-EB110181B73F}"/>
              </a:ext>
            </a:extLst>
          </p:cNvPr>
          <p:cNvPicPr preferRelativeResize="0"/>
          <p:nvPr/>
        </p:nvPicPr>
        <p:blipFill>
          <a:blip r:embed="rId3">
            <a:alphaModFix/>
          </a:blip>
          <a:stretch>
            <a:fillRect/>
          </a:stretch>
        </p:blipFill>
        <p:spPr>
          <a:xfrm>
            <a:off x="13741159" y="1250"/>
            <a:ext cx="10255402" cy="10316374"/>
          </a:xfrm>
          <a:prstGeom prst="rect">
            <a:avLst/>
          </a:prstGeom>
          <a:noFill/>
          <a:ln>
            <a:noFill/>
          </a:ln>
        </p:spPr>
      </p:pic>
      <p:cxnSp>
        <p:nvCxnSpPr>
          <p:cNvPr id="173" name="Google Shape;173;p15">
            <a:extLst>
              <a:ext uri="{FF2B5EF4-FFF2-40B4-BE49-F238E27FC236}">
                <a16:creationId xmlns:a16="http://schemas.microsoft.com/office/drawing/2014/main" id="{DA7166FA-FABA-F0E3-420F-7418AFDA9F82}"/>
              </a:ext>
            </a:extLst>
          </p:cNvPr>
          <p:cNvCxnSpPr>
            <a:cxnSpLocks/>
          </p:cNvCxnSpPr>
          <p:nvPr/>
        </p:nvCxnSpPr>
        <p:spPr>
          <a:xfrm>
            <a:off x="1823648" y="1429136"/>
            <a:ext cx="7771456" cy="0"/>
          </a:xfrm>
          <a:prstGeom prst="straightConnector1">
            <a:avLst/>
          </a:prstGeom>
          <a:noFill/>
          <a:ln w="19050" cap="flat" cmpd="sng">
            <a:solidFill>
              <a:srgbClr val="157E90"/>
            </a:solidFill>
            <a:prstDash val="solid"/>
            <a:round/>
            <a:headEnd type="none" w="sm" len="sm"/>
            <a:tailEnd type="none" w="sm" len="sm"/>
          </a:ln>
        </p:spPr>
      </p:cxnSp>
      <p:sp>
        <p:nvSpPr>
          <p:cNvPr id="175" name="Google Shape;175;p15">
            <a:extLst>
              <a:ext uri="{FF2B5EF4-FFF2-40B4-BE49-F238E27FC236}">
                <a16:creationId xmlns:a16="http://schemas.microsoft.com/office/drawing/2014/main" id="{03BB2FD4-C8F2-44D6-39AB-D81E44918640}"/>
              </a:ext>
            </a:extLst>
          </p:cNvPr>
          <p:cNvSpPr txBox="1"/>
          <p:nvPr/>
        </p:nvSpPr>
        <p:spPr>
          <a:xfrm>
            <a:off x="870486" y="314743"/>
            <a:ext cx="10407114" cy="1292662"/>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7000" i="0" u="none" strike="noStrike" cap="none" dirty="0">
                <a:solidFill>
                  <a:srgbClr val="3A3E39"/>
                </a:solidFill>
                <a:latin typeface="Playfair Display"/>
                <a:ea typeface="Playfair Display"/>
                <a:cs typeface="Playfair Display"/>
                <a:sym typeface="Playfair Display"/>
              </a:rPr>
              <a:t>Sea level &amp; Renewables</a:t>
            </a:r>
            <a:endParaRPr sz="7000" dirty="0">
              <a:latin typeface="Playfair Display"/>
              <a:ea typeface="Playfair Display"/>
              <a:cs typeface="Playfair Display"/>
              <a:sym typeface="Playfair Display"/>
            </a:endParaRPr>
          </a:p>
        </p:txBody>
      </p:sp>
      <p:sp>
        <p:nvSpPr>
          <p:cNvPr id="176" name="Google Shape;176;p15">
            <a:extLst>
              <a:ext uri="{FF2B5EF4-FFF2-40B4-BE49-F238E27FC236}">
                <a16:creationId xmlns:a16="http://schemas.microsoft.com/office/drawing/2014/main" id="{7D2D5522-3F23-9C72-F338-1AEFCF401E68}"/>
              </a:ext>
            </a:extLst>
          </p:cNvPr>
          <p:cNvSpPr txBox="1"/>
          <p:nvPr/>
        </p:nvSpPr>
        <p:spPr>
          <a:xfrm>
            <a:off x="3026366" y="6912719"/>
            <a:ext cx="4584000"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i="0" u="none" strike="noStrike" cap="none" dirty="0">
                <a:solidFill>
                  <a:srgbClr val="FFFFFF"/>
                </a:solidFill>
                <a:latin typeface="Playfair Display"/>
                <a:ea typeface="Playfair Display"/>
                <a:cs typeface="Playfair Display"/>
                <a:sym typeface="Playfair Display"/>
              </a:rPr>
              <a:t>Insights</a:t>
            </a:r>
            <a:endParaRPr dirty="0">
              <a:latin typeface="Playfair Display"/>
              <a:ea typeface="Playfair Display"/>
              <a:cs typeface="Playfair Display"/>
              <a:sym typeface="Playfair Display"/>
            </a:endParaRPr>
          </a:p>
        </p:txBody>
      </p:sp>
      <p:sp>
        <p:nvSpPr>
          <p:cNvPr id="177" name="Google Shape;177;p15">
            <a:extLst>
              <a:ext uri="{FF2B5EF4-FFF2-40B4-BE49-F238E27FC236}">
                <a16:creationId xmlns:a16="http://schemas.microsoft.com/office/drawing/2014/main" id="{F3C3EBD1-28A0-F6CE-F055-CD8B0205165A}"/>
              </a:ext>
            </a:extLst>
          </p:cNvPr>
          <p:cNvSpPr txBox="1"/>
          <p:nvPr/>
        </p:nvSpPr>
        <p:spPr>
          <a:xfrm>
            <a:off x="3026366" y="2119859"/>
            <a:ext cx="4584000" cy="646203"/>
          </a:xfrm>
          <a:prstGeom prst="rect">
            <a:avLst/>
          </a:prstGeom>
          <a:noFill/>
          <a:ln>
            <a:noFill/>
          </a:ln>
        </p:spPr>
        <p:txBody>
          <a:bodyPr spcFirstLastPara="1" wrap="square" lIns="0" tIns="0" rIns="0" bIns="0" anchor="t" anchorCtr="0">
            <a:spAutoFit/>
          </a:bodyPr>
          <a:lstStyle/>
          <a:p>
            <a:pPr marL="0" marR="0" lvl="0" indent="0" algn="l" rtl="0">
              <a:lnSpc>
                <a:spcPct val="120005"/>
              </a:lnSpc>
              <a:spcBef>
                <a:spcPts val="0"/>
              </a:spcBef>
              <a:spcAft>
                <a:spcPts val="0"/>
              </a:spcAft>
              <a:buNone/>
            </a:pPr>
            <a:r>
              <a:rPr lang="en-US" sz="3499" i="0" u="none" strike="noStrike" cap="none" dirty="0">
                <a:solidFill>
                  <a:srgbClr val="000000"/>
                </a:solidFill>
                <a:latin typeface="Playfair Display"/>
                <a:ea typeface="Playfair Display"/>
                <a:cs typeface="Playfair Display"/>
                <a:sym typeface="Playfair Display"/>
              </a:rPr>
              <a:t>Findings</a:t>
            </a:r>
            <a:endParaRPr dirty="0">
              <a:latin typeface="Playfair Display"/>
              <a:ea typeface="Playfair Display"/>
              <a:cs typeface="Playfair Display"/>
              <a:sym typeface="Playfair Display"/>
            </a:endParaRPr>
          </a:p>
        </p:txBody>
      </p:sp>
      <p:sp>
        <p:nvSpPr>
          <p:cNvPr id="178" name="Google Shape;178;p15">
            <a:extLst>
              <a:ext uri="{FF2B5EF4-FFF2-40B4-BE49-F238E27FC236}">
                <a16:creationId xmlns:a16="http://schemas.microsoft.com/office/drawing/2014/main" id="{6338AC22-A24E-E39B-DF97-CB8E2D419A78}"/>
              </a:ext>
            </a:extLst>
          </p:cNvPr>
          <p:cNvSpPr txBox="1"/>
          <p:nvPr/>
        </p:nvSpPr>
        <p:spPr>
          <a:xfrm>
            <a:off x="1158240" y="3050320"/>
            <a:ext cx="10497312" cy="3077766"/>
          </a:xfrm>
          <a:prstGeom prst="rect">
            <a:avLst/>
          </a:prstGeom>
          <a:noFill/>
          <a:ln>
            <a:noFill/>
          </a:ln>
        </p:spPr>
        <p:txBody>
          <a:bodyPr spcFirstLastPara="1" wrap="square" lIns="0" tIns="0" rIns="0" bIns="0" anchor="t" anchorCtr="0">
            <a:spAutoFit/>
          </a:bodyPr>
          <a:lstStyle/>
          <a:p>
            <a:pPr marL="285750" lvl="0" indent="-285750">
              <a:buFont typeface="Arial" panose="020B0604020202020204" pitchFamily="34" charset="0"/>
              <a:buChar char="•"/>
            </a:pPr>
            <a:r>
              <a:rPr lang="en-US" sz="2500" b="1" dirty="0">
                <a:solidFill>
                  <a:srgbClr val="212529"/>
                </a:solidFill>
                <a:latin typeface="Times New Roman" panose="02020603050405020304" pitchFamily="18" charset="0"/>
                <a:cs typeface="Times New Roman" panose="02020603050405020304" pitchFamily="18" charset="0"/>
              </a:rPr>
              <a:t>Latest Sea Level</a:t>
            </a:r>
            <a:r>
              <a:rPr lang="en-US" sz="2500" dirty="0">
                <a:solidFill>
                  <a:srgbClr val="212529"/>
                </a:solidFill>
                <a:latin typeface="Times New Roman" panose="02020603050405020304" pitchFamily="18" charset="0"/>
                <a:cs typeface="Times New Roman" panose="02020603050405020304" pitchFamily="18" charset="0"/>
              </a:rPr>
              <a:t>: 49.9 mm</a:t>
            </a:r>
          </a:p>
          <a:p>
            <a:pPr marL="285750" lvl="0" indent="-285750">
              <a:buFont typeface="Arial" panose="020B0604020202020204" pitchFamily="34" charset="0"/>
              <a:buChar char="•"/>
            </a:pPr>
            <a:r>
              <a:rPr lang="en-US" sz="2500" b="1" dirty="0">
                <a:solidFill>
                  <a:srgbClr val="212529"/>
                </a:solidFill>
                <a:latin typeface="Times New Roman" panose="02020603050405020304" pitchFamily="18" charset="0"/>
                <a:cs typeface="Times New Roman" panose="02020603050405020304" pitchFamily="18" charset="0"/>
              </a:rPr>
              <a:t>Latest Renewable Energy Share</a:t>
            </a:r>
            <a:r>
              <a:rPr lang="en-US" sz="2500" dirty="0">
                <a:solidFill>
                  <a:srgbClr val="212529"/>
                </a:solidFill>
                <a:latin typeface="Times New Roman" panose="02020603050405020304" pitchFamily="18" charset="0"/>
                <a:cs typeface="Times New Roman" panose="02020603050405020304" pitchFamily="18" charset="0"/>
              </a:rPr>
              <a:t>: 10.94%</a:t>
            </a:r>
          </a:p>
          <a:p>
            <a:pPr marL="285750" lvl="0" indent="-285750">
              <a:buFont typeface="Arial" panose="020B0604020202020204" pitchFamily="34" charset="0"/>
              <a:buChar char="•"/>
            </a:pPr>
            <a:r>
              <a:rPr lang="en-US" sz="2500" b="1" dirty="0">
                <a:solidFill>
                  <a:srgbClr val="212529"/>
                </a:solidFill>
                <a:latin typeface="Times New Roman" panose="02020603050405020304" pitchFamily="18" charset="0"/>
                <a:cs typeface="Times New Roman" panose="02020603050405020304" pitchFamily="18" charset="0"/>
              </a:rPr>
              <a:t>Sea Level Trend</a:t>
            </a:r>
            <a:r>
              <a:rPr lang="en-US" sz="2500" dirty="0">
                <a:solidFill>
                  <a:srgbClr val="212529"/>
                </a:solidFill>
                <a:latin typeface="Times New Roman" panose="02020603050405020304" pitchFamily="18" charset="0"/>
                <a:cs typeface="Times New Roman" panose="02020603050405020304" pitchFamily="18" charset="0"/>
              </a:rPr>
              <a:t>: Continuous rise from 1993 to 2024 with a steep increase after 2010</a:t>
            </a:r>
          </a:p>
          <a:p>
            <a:pPr marL="285750" lvl="0" indent="-285750">
              <a:buFont typeface="Arial" panose="020B0604020202020204" pitchFamily="34" charset="0"/>
              <a:buChar char="•"/>
            </a:pPr>
            <a:r>
              <a:rPr lang="en-US" sz="2500" b="1" dirty="0">
                <a:solidFill>
                  <a:srgbClr val="212529"/>
                </a:solidFill>
                <a:latin typeface="Times New Roman" panose="02020603050405020304" pitchFamily="18" charset="0"/>
                <a:cs typeface="Times New Roman" panose="02020603050405020304" pitchFamily="18" charset="0"/>
              </a:rPr>
              <a:t>Renewable Energy Trend</a:t>
            </a:r>
            <a:r>
              <a:rPr lang="en-US" sz="2500" dirty="0">
                <a:solidFill>
                  <a:srgbClr val="212529"/>
                </a:solidFill>
                <a:latin typeface="Times New Roman" panose="02020603050405020304" pitchFamily="18" charset="0"/>
                <a:cs typeface="Times New Roman" panose="02020603050405020304" pitchFamily="18" charset="0"/>
              </a:rPr>
              <a:t>: Gradual growth until 2000, then a sharp acceleration post-2015</a:t>
            </a:r>
          </a:p>
          <a:p>
            <a:pPr marL="285750" lvl="0" indent="-285750">
              <a:buFont typeface="Arial" panose="020B0604020202020204" pitchFamily="34" charset="0"/>
              <a:buChar char="•"/>
            </a:pPr>
            <a:r>
              <a:rPr lang="en-US" sz="2500" b="1" dirty="0">
                <a:solidFill>
                  <a:srgbClr val="212529"/>
                </a:solidFill>
                <a:latin typeface="Times New Roman" panose="02020603050405020304" pitchFamily="18" charset="0"/>
                <a:cs typeface="Times New Roman" panose="02020603050405020304" pitchFamily="18" charset="0"/>
              </a:rPr>
              <a:t>Map Visualization</a:t>
            </a:r>
            <a:r>
              <a:rPr lang="en-US" sz="2500" dirty="0">
                <a:solidFill>
                  <a:srgbClr val="212529"/>
                </a:solidFill>
                <a:latin typeface="Times New Roman" panose="02020603050405020304" pitchFamily="18" charset="0"/>
                <a:cs typeface="Times New Roman" panose="02020603050405020304" pitchFamily="18" charset="0"/>
              </a:rPr>
              <a:t>: Global renewable installations widely distributed across continents</a:t>
            </a:r>
          </a:p>
        </p:txBody>
      </p:sp>
      <p:sp>
        <p:nvSpPr>
          <p:cNvPr id="179" name="Google Shape;179;p15">
            <a:extLst>
              <a:ext uri="{FF2B5EF4-FFF2-40B4-BE49-F238E27FC236}">
                <a16:creationId xmlns:a16="http://schemas.microsoft.com/office/drawing/2014/main" id="{A7F3698C-67B9-E5E8-A842-46800926558A}"/>
              </a:ext>
            </a:extLst>
          </p:cNvPr>
          <p:cNvSpPr txBox="1"/>
          <p:nvPr/>
        </p:nvSpPr>
        <p:spPr>
          <a:xfrm>
            <a:off x="1158240" y="7891133"/>
            <a:ext cx="10594848" cy="1551194"/>
          </a:xfrm>
          <a:prstGeom prst="rect">
            <a:avLst/>
          </a:prstGeom>
          <a:noFill/>
          <a:ln>
            <a:noFill/>
          </a:ln>
        </p:spPr>
        <p:txBody>
          <a:bodyPr spcFirstLastPara="1" wrap="square" lIns="0" tIns="0" rIns="0" bIns="0" anchor="t" anchorCtr="0">
            <a:spAutoFit/>
          </a:bodyPr>
          <a:lstStyle/>
          <a:p>
            <a:pPr lvl="0">
              <a:lnSpc>
                <a:spcPct val="140016"/>
              </a:lnSpc>
            </a:pPr>
            <a:r>
              <a:rPr lang="en-US" sz="2400" dirty="0">
                <a:latin typeface="Times New Roman" panose="02020603050405020304" pitchFamily="18" charset="0"/>
                <a:cs typeface="Times New Roman" panose="02020603050405020304" pitchFamily="18" charset="0"/>
              </a:rPr>
              <a:t>Sea levels have risen steadily due to increasing global temperatures and melting ice caps. While renewable energy adoption is accelerating, its share remains limited. Expanding renewable use is essential to curb emissions and slow future sea-level rise.</a:t>
            </a:r>
          </a:p>
        </p:txBody>
      </p:sp>
      <p:pic>
        <p:nvPicPr>
          <p:cNvPr id="180" name="Google Shape;180;p15">
            <a:extLst>
              <a:ext uri="{FF2B5EF4-FFF2-40B4-BE49-F238E27FC236}">
                <a16:creationId xmlns:a16="http://schemas.microsoft.com/office/drawing/2014/main" id="{C83209A4-005B-BDF0-B4D1-A3EBC8017C54}"/>
              </a:ext>
            </a:extLst>
          </p:cNvPr>
          <p:cNvPicPr preferRelativeResize="0"/>
          <p:nvPr/>
        </p:nvPicPr>
        <p:blipFill>
          <a:blip r:embed="rId4">
            <a:alphaModFix/>
          </a:blip>
          <a:stretch>
            <a:fillRect/>
          </a:stretch>
        </p:blipFill>
        <p:spPr>
          <a:xfrm>
            <a:off x="1624111" y="2013533"/>
            <a:ext cx="751125" cy="751125"/>
          </a:xfrm>
          <a:prstGeom prst="rect">
            <a:avLst/>
          </a:prstGeom>
          <a:noFill/>
          <a:ln>
            <a:noFill/>
          </a:ln>
        </p:spPr>
      </p:pic>
      <p:pic>
        <p:nvPicPr>
          <p:cNvPr id="181" name="Google Shape;181;p15">
            <a:extLst>
              <a:ext uri="{FF2B5EF4-FFF2-40B4-BE49-F238E27FC236}">
                <a16:creationId xmlns:a16="http://schemas.microsoft.com/office/drawing/2014/main" id="{DC7486FA-8F02-4FE9-C8F0-61387C7DB82E}"/>
              </a:ext>
            </a:extLst>
          </p:cNvPr>
          <p:cNvPicPr preferRelativeResize="0"/>
          <p:nvPr/>
        </p:nvPicPr>
        <p:blipFill>
          <a:blip r:embed="rId5">
            <a:alphaModFix/>
          </a:blip>
          <a:stretch>
            <a:fillRect/>
          </a:stretch>
        </p:blipFill>
        <p:spPr>
          <a:xfrm>
            <a:off x="1619740" y="6806395"/>
            <a:ext cx="751125" cy="751148"/>
          </a:xfrm>
          <a:prstGeom prst="rect">
            <a:avLst/>
          </a:prstGeom>
          <a:noFill/>
          <a:ln>
            <a:noFill/>
          </a:ln>
        </p:spPr>
      </p:pic>
    </p:spTree>
    <p:extLst>
      <p:ext uri="{BB962C8B-B14F-4D97-AF65-F5344CB8AC3E}">
        <p14:creationId xmlns:p14="http://schemas.microsoft.com/office/powerpoint/2010/main" val="702705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BDAE0"/>
        </a:solidFill>
        <a:effectLst/>
      </p:bgPr>
    </p:bg>
    <p:spTree>
      <p:nvGrpSpPr>
        <p:cNvPr id="1" name="Shape 337"/>
        <p:cNvGrpSpPr/>
        <p:nvPr/>
      </p:nvGrpSpPr>
      <p:grpSpPr>
        <a:xfrm>
          <a:off x="0" y="0"/>
          <a:ext cx="0" cy="0"/>
          <a:chOff x="0" y="0"/>
          <a:chExt cx="0" cy="0"/>
        </a:xfrm>
      </p:grpSpPr>
      <p:sp>
        <p:nvSpPr>
          <p:cNvPr id="345" name="Google Shape;345;p23"/>
          <p:cNvSpPr txBox="1"/>
          <p:nvPr/>
        </p:nvSpPr>
        <p:spPr>
          <a:xfrm>
            <a:off x="639837" y="621340"/>
            <a:ext cx="13334071" cy="99719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5400" i="0" u="none" strike="noStrike" cap="none" dirty="0">
                <a:solidFill>
                  <a:srgbClr val="3A3E39"/>
                </a:solidFill>
                <a:latin typeface="Playfair Display"/>
                <a:ea typeface="Playfair Display"/>
                <a:cs typeface="Playfair Display"/>
                <a:sym typeface="Playfair Display"/>
              </a:rPr>
              <a:t>Recommendations based on analysis</a:t>
            </a:r>
            <a:endParaRPr sz="5400" dirty="0">
              <a:latin typeface="Playfair Display"/>
              <a:ea typeface="Playfair Display"/>
              <a:cs typeface="Playfair Display"/>
              <a:sym typeface="Playfair Display"/>
            </a:endParaRPr>
          </a:p>
        </p:txBody>
      </p:sp>
      <p:cxnSp>
        <p:nvCxnSpPr>
          <p:cNvPr id="346" name="Google Shape;346;p23"/>
          <p:cNvCxnSpPr>
            <a:cxnSpLocks/>
          </p:cNvCxnSpPr>
          <p:nvPr/>
        </p:nvCxnSpPr>
        <p:spPr>
          <a:xfrm>
            <a:off x="1708384" y="1494016"/>
            <a:ext cx="8869226" cy="0"/>
          </a:xfrm>
          <a:prstGeom prst="straightConnector1">
            <a:avLst/>
          </a:prstGeom>
          <a:noFill/>
          <a:ln w="19050" cap="flat" cmpd="sng">
            <a:solidFill>
              <a:srgbClr val="157E90"/>
            </a:solidFill>
            <a:prstDash val="solid"/>
            <a:round/>
            <a:headEnd type="none" w="sm" len="sm"/>
            <a:tailEnd type="none" w="sm" len="sm"/>
          </a:ln>
        </p:spPr>
      </p:cxnSp>
      <p:sp>
        <p:nvSpPr>
          <p:cNvPr id="350" name="Google Shape;350;p23"/>
          <p:cNvSpPr txBox="1"/>
          <p:nvPr/>
        </p:nvSpPr>
        <p:spPr>
          <a:xfrm>
            <a:off x="639837" y="2077314"/>
            <a:ext cx="16850994" cy="6463308"/>
          </a:xfrm>
          <a:prstGeom prst="rect">
            <a:avLst/>
          </a:prstGeom>
          <a:noFill/>
          <a:ln>
            <a:noFill/>
          </a:ln>
        </p:spPr>
        <p:txBody>
          <a:bodyPr spcFirstLastPara="1" wrap="square" lIns="0" tIns="0" rIns="0" bIns="0" anchor="t" anchorCtr="0">
            <a:spAutoFit/>
          </a:bodyPr>
          <a:lstStyle/>
          <a:p>
            <a:pPr marL="342900" lvl="0" indent="-342900">
              <a:lnSpc>
                <a:spcPct val="140000"/>
              </a:lnSpc>
              <a:buFont typeface="Arial" panose="020B0604020202020204" pitchFamily="34" charset="0"/>
              <a:buChar char="•"/>
            </a:pPr>
            <a:r>
              <a:rPr lang="en-US" sz="3000" b="1" dirty="0">
                <a:latin typeface="Times New Roman" panose="02020603050405020304" pitchFamily="18" charset="0"/>
                <a:ea typeface="Proxima Nova"/>
                <a:cs typeface="Times New Roman" panose="02020603050405020304" pitchFamily="18" charset="0"/>
                <a:sym typeface="Proxima Nova"/>
              </a:rPr>
              <a:t>Accelerate Renewable Transition </a:t>
            </a:r>
            <a:r>
              <a:rPr lang="en-US" sz="3000" dirty="0">
                <a:latin typeface="Times New Roman" panose="02020603050405020304" pitchFamily="18" charset="0"/>
                <a:ea typeface="Proxima Nova"/>
                <a:cs typeface="Times New Roman" panose="02020603050405020304" pitchFamily="18" charset="0"/>
                <a:sym typeface="Proxima Nova"/>
              </a:rPr>
              <a:t>– Boost investments and incentives for solar, wind &amp; hydro; promote public-private clean energy partnerships.</a:t>
            </a:r>
          </a:p>
          <a:p>
            <a:pPr marL="342900" lvl="0" indent="-342900">
              <a:lnSpc>
                <a:spcPct val="140000"/>
              </a:lnSpc>
              <a:buFont typeface="Arial" panose="020B0604020202020204" pitchFamily="34" charset="0"/>
              <a:buChar char="•"/>
            </a:pPr>
            <a:r>
              <a:rPr lang="en-US" sz="3000" b="1" dirty="0">
                <a:latin typeface="Times New Roman" panose="02020603050405020304" pitchFamily="18" charset="0"/>
                <a:ea typeface="Proxima Nova"/>
                <a:cs typeface="Times New Roman" panose="02020603050405020304" pitchFamily="18" charset="0"/>
                <a:sym typeface="Proxima Nova"/>
              </a:rPr>
              <a:t>Cut Carbon Emissions </a:t>
            </a:r>
            <a:r>
              <a:rPr lang="en-US" sz="3000" dirty="0">
                <a:latin typeface="Times New Roman" panose="02020603050405020304" pitchFamily="18" charset="0"/>
                <a:ea typeface="Proxima Nova"/>
                <a:cs typeface="Times New Roman" panose="02020603050405020304" pitchFamily="18" charset="0"/>
                <a:sym typeface="Proxima Nova"/>
              </a:rPr>
              <a:t>– Implement carbon pricing, green technologies, and set measurable emission-reduction targets aligned with the Paris Agreement.</a:t>
            </a:r>
          </a:p>
          <a:p>
            <a:pPr marL="342900" lvl="0" indent="-342900">
              <a:lnSpc>
                <a:spcPct val="140000"/>
              </a:lnSpc>
              <a:buFont typeface="Arial" panose="020B0604020202020204" pitchFamily="34" charset="0"/>
              <a:buChar char="•"/>
            </a:pPr>
            <a:r>
              <a:rPr lang="en-US" sz="3000" dirty="0">
                <a:latin typeface="Times New Roman" panose="02020603050405020304" pitchFamily="18" charset="0"/>
                <a:ea typeface="Proxima Nova"/>
                <a:cs typeface="Times New Roman" panose="02020603050405020304" pitchFamily="18" charset="0"/>
                <a:sym typeface="Proxima Nova"/>
              </a:rPr>
              <a:t> </a:t>
            </a:r>
            <a:r>
              <a:rPr lang="en-US" sz="3000" b="1" dirty="0">
                <a:latin typeface="Times New Roman" panose="02020603050405020304" pitchFamily="18" charset="0"/>
                <a:ea typeface="Proxima Nova"/>
                <a:cs typeface="Times New Roman" panose="02020603050405020304" pitchFamily="18" charset="0"/>
                <a:sym typeface="Proxima Nova"/>
              </a:rPr>
              <a:t>Adapt to Rising Sea Levels </a:t>
            </a:r>
            <a:r>
              <a:rPr lang="en-US" sz="3000" dirty="0">
                <a:latin typeface="Times New Roman" panose="02020603050405020304" pitchFamily="18" charset="0"/>
                <a:ea typeface="Proxima Nova"/>
                <a:cs typeface="Times New Roman" panose="02020603050405020304" pitchFamily="18" charset="0"/>
                <a:sym typeface="Proxima Nova"/>
              </a:rPr>
              <a:t>– Strengthen coastal defenses, climate-resilient infrastructure, and support vulnerable regions.</a:t>
            </a:r>
          </a:p>
          <a:p>
            <a:pPr marL="342900" lvl="0" indent="-342900">
              <a:lnSpc>
                <a:spcPct val="140000"/>
              </a:lnSpc>
              <a:buFont typeface="Arial" panose="020B0604020202020204" pitchFamily="34" charset="0"/>
              <a:buChar char="•"/>
            </a:pPr>
            <a:r>
              <a:rPr lang="en-US" sz="3000" b="1" dirty="0">
                <a:latin typeface="Times New Roman" panose="02020603050405020304" pitchFamily="18" charset="0"/>
                <a:ea typeface="Proxima Nova"/>
                <a:cs typeface="Times New Roman" panose="02020603050405020304" pitchFamily="18" charset="0"/>
                <a:sym typeface="Proxima Nova"/>
              </a:rPr>
              <a:t>Enhance Data Transparency </a:t>
            </a:r>
            <a:r>
              <a:rPr lang="en-US" sz="3000" dirty="0">
                <a:latin typeface="Times New Roman" panose="02020603050405020304" pitchFamily="18" charset="0"/>
                <a:ea typeface="Proxima Nova"/>
                <a:cs typeface="Times New Roman" panose="02020603050405020304" pitchFamily="18" charset="0"/>
                <a:sym typeface="Proxima Nova"/>
              </a:rPr>
              <a:t>– Use real-time monitoring dashboards and promote open data sharing for better climate governance.</a:t>
            </a:r>
          </a:p>
          <a:p>
            <a:pPr marL="342900" lvl="0" indent="-342900">
              <a:lnSpc>
                <a:spcPct val="140000"/>
              </a:lnSpc>
              <a:buFont typeface="Arial" panose="020B0604020202020204" pitchFamily="34" charset="0"/>
              <a:buChar char="•"/>
            </a:pPr>
            <a:r>
              <a:rPr lang="en-US" sz="3000" b="1" dirty="0">
                <a:latin typeface="Times New Roman" panose="02020603050405020304" pitchFamily="18" charset="0"/>
                <a:ea typeface="Proxima Nova"/>
                <a:cs typeface="Times New Roman" panose="02020603050405020304" pitchFamily="18" charset="0"/>
                <a:sym typeface="Proxima Nova"/>
              </a:rPr>
              <a:t>Promote Policy &amp; Behavioral Change </a:t>
            </a:r>
            <a:r>
              <a:rPr lang="en-US" sz="3000" dirty="0">
                <a:latin typeface="Times New Roman" panose="02020603050405020304" pitchFamily="18" charset="0"/>
                <a:ea typeface="Proxima Nova"/>
                <a:cs typeface="Times New Roman" panose="02020603050405020304" pitchFamily="18" charset="0"/>
                <a:sym typeface="Proxima Nova"/>
              </a:rPr>
              <a:t>– Encourage sustainability reporting, awareness programs, and green consumer practices.</a:t>
            </a:r>
            <a:endParaRPr sz="3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Market Research Report Slides    ">
  <a:themeElements>
    <a:clrScheme name="Office">
      <a:dk1>
        <a:srgbClr val="000000"/>
      </a:dk1>
      <a:lt1>
        <a:srgbClr val="FFFFFF"/>
      </a:lt1>
      <a:dk2>
        <a:srgbClr val="BBDAE0"/>
      </a:dk2>
      <a:lt2>
        <a:srgbClr val="157E90"/>
      </a:lt2>
      <a:accent1>
        <a:srgbClr val="3A3E39"/>
      </a:accent1>
      <a:accent2>
        <a:srgbClr val="F6F6F6"/>
      </a:accent2>
      <a:accent3>
        <a:srgbClr val="D4D4D4"/>
      </a:accent3>
      <a:accent4>
        <a:srgbClr val="A9A9A9"/>
      </a:accent4>
      <a:accent5>
        <a:srgbClr val="888888"/>
      </a:accent5>
      <a:accent6>
        <a:srgbClr val="BBDAE0"/>
      </a:accent6>
      <a:hlink>
        <a:srgbClr val="157E9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733</Words>
  <Application>Microsoft Office PowerPoint</Application>
  <PresentationFormat>Custom</PresentationFormat>
  <Paragraphs>124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Arial</vt:lpstr>
      <vt:lpstr>Calibri</vt:lpstr>
      <vt:lpstr>Playfair Display</vt:lpstr>
      <vt:lpstr>Sans Serif Collection</vt:lpstr>
      <vt:lpstr>Market Research Report Slides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EBiN</dc:creator>
  <cp:lastModifiedBy>Ebin joshy</cp:lastModifiedBy>
  <cp:revision>2</cp:revision>
  <dcterms:modified xsi:type="dcterms:W3CDTF">2025-10-10T06:43:16Z</dcterms:modified>
</cp:coreProperties>
</file>