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9"/>
  </p:notesMasterIdLst>
  <p:handoutMasterIdLst>
    <p:handoutMasterId r:id="rId10"/>
  </p:handoutMasterIdLst>
  <p:sldIdLst>
    <p:sldId id="256" r:id="rId6"/>
    <p:sldId id="257" r:id="rId7"/>
    <p:sldId id="258" r:id="rId8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14/07/2023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14/07/2023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14/07/2023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4657"/>
            <a:ext cx="9144000" cy="870483"/>
          </a:xfrm>
        </p:spPr>
        <p:txBody>
          <a:bodyPr>
            <a:normAutofit/>
          </a:bodyPr>
          <a:lstStyle/>
          <a:p>
            <a:r>
              <a:rPr lang="en-US" sz="2400" b="1" dirty="0"/>
              <a:t>Web scraping to gain company 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1600" dirty="0"/>
              <a:t>14/07/2023</a:t>
            </a:r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INSIGHTS FROM CUSTOMER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GB" sz="2800" dirty="0">
                <a:solidFill>
                  <a:schemeClr val="bg1">
                    <a:lumMod val="25000"/>
                  </a:schemeClr>
                </a:solidFill>
                <a:latin typeface="+mn-lt"/>
              </a:rPr>
              <a:t>By analysing 1000 customer reviews, we obtained the following conclusions</a:t>
            </a:r>
          </a:p>
          <a:p>
            <a:endParaRPr lang="en-GB" sz="2000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endParaRPr lang="en-GB" sz="2000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endParaRPr lang="en-GB" sz="2000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r>
              <a:rPr lang="en-US" sz="1800" dirty="0">
                <a:solidFill>
                  <a:schemeClr val="accent2">
                    <a:lumMod val="50000"/>
                  </a:schemeClr>
                </a:solidFill>
              </a:rPr>
              <a:t>	Total Positive Reviews - 499</a:t>
            </a:r>
          </a:p>
          <a:p>
            <a:r>
              <a:rPr lang="en-US" sz="1800" dirty="0">
                <a:solidFill>
                  <a:schemeClr val="accent2">
                    <a:lumMod val="50000"/>
                  </a:schemeClr>
                </a:solidFill>
              </a:rPr>
              <a:t>	Total Negative Reviews - 391 </a:t>
            </a:r>
          </a:p>
          <a:p>
            <a:r>
              <a:rPr lang="en-US" sz="1800" dirty="0">
                <a:solidFill>
                  <a:schemeClr val="accent2">
                    <a:lumMod val="50000"/>
                  </a:schemeClr>
                </a:solidFill>
              </a:rPr>
              <a:t>	Total Neutral Reviews – 110</a:t>
            </a: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40BB22-E417-011D-EF90-2D4B759B8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8378" y="2439133"/>
            <a:ext cx="4192429" cy="399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INSIGHTS FROM CUSTOMER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1" y="1288473"/>
            <a:ext cx="11514031" cy="5092661"/>
          </a:xfrm>
        </p:spPr>
        <p:txBody>
          <a:bodyPr/>
          <a:lstStyle/>
          <a:p>
            <a:r>
              <a:rPr lang="en-GB" sz="2800" dirty="0">
                <a:solidFill>
                  <a:schemeClr val="bg1">
                    <a:lumMod val="25000"/>
                  </a:schemeClr>
                </a:solidFill>
                <a:latin typeface="+mn-lt"/>
              </a:rPr>
              <a:t>Most used words in customer reviews presented in the form of Word Cloud</a:t>
            </a: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A85726-FA2A-146E-8ED5-BD597E1E0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242" y="1955429"/>
            <a:ext cx="8686817" cy="442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754906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</TotalTime>
  <Words>57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INSIGHTS FROM CUSTOMER REVIEWS</vt:lpstr>
      <vt:lpstr>INSIGHTS FROM CUSTOMER REVIEWS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Ebin Biju Thomas</cp:lastModifiedBy>
  <cp:revision>9</cp:revision>
  <cp:lastPrinted>2022-06-09T07:44:13Z</cp:lastPrinted>
  <dcterms:created xsi:type="dcterms:W3CDTF">2022-02-22T07:39:05Z</dcterms:created>
  <dcterms:modified xsi:type="dcterms:W3CDTF">2023-07-14T01:42:34Z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