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British Airways Passengers Reviews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Task 1: Web scraping and text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Wordcloud</a:t>
            </a:r>
            <a:r>
              <a:rPr lang="en-GB" dirty="0" smtClean="0"/>
              <a:t> and Sentiment Analysis of Reviews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3218213"/>
            <a:ext cx="6080166" cy="340228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551" y="2903516"/>
            <a:ext cx="5529943" cy="40316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757548"/>
            <a:ext cx="10467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Wordcloud</a:t>
            </a:r>
            <a:r>
              <a:rPr lang="en-US" dirty="0" smtClean="0"/>
              <a:t> showed us the most frequent words in passenger reviews.</a:t>
            </a:r>
          </a:p>
          <a:p>
            <a:r>
              <a:rPr lang="en-US" dirty="0" smtClean="0"/>
              <a:t>2. I also did sentiment analysis of reviews and plotted the results on a bar chart. There are more positive reviews than negative. </a:t>
            </a:r>
          </a:p>
          <a:p>
            <a:r>
              <a:rPr lang="en-US" dirty="0" smtClean="0"/>
              <a:t>3. We can conclude that passengers are relatively happy with BA’s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Passengers Reviews</vt:lpstr>
      <vt:lpstr>Wordcloud and Sentiment Analysis of Reviews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J-Dev</cp:lastModifiedBy>
  <cp:revision>3</cp:revision>
  <dcterms:created xsi:type="dcterms:W3CDTF">2022-12-06T11:13:27Z</dcterms:created>
  <dcterms:modified xsi:type="dcterms:W3CDTF">2023-12-01T10:49:59Z</dcterms:modified>
</cp:coreProperties>
</file>