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British Airways Passengers </a:t>
            </a:r>
            <a:r>
              <a:rPr lang="en-GB" dirty="0" smtClean="0"/>
              <a:t>Bookings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Task 2: </a:t>
            </a:r>
            <a:r>
              <a:rPr lang="en-US" b="1" dirty="0" smtClean="0"/>
              <a:t>Predictive modeling of customer bookings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US" b="1" dirty="0"/>
              <a:t>Predictive modeling of customer bookings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567372"/>
            <a:ext cx="10383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I used a </a:t>
            </a:r>
            <a:r>
              <a:rPr lang="en-US" dirty="0" err="1" smtClean="0"/>
              <a:t>RandomForestClassifier</a:t>
            </a:r>
            <a:r>
              <a:rPr lang="en-US" dirty="0" smtClean="0"/>
              <a:t> with (</a:t>
            </a:r>
            <a:r>
              <a:rPr lang="en-US" dirty="0" err="1" smtClean="0"/>
              <a:t>random_state</a:t>
            </a:r>
            <a:r>
              <a:rPr lang="en-US" dirty="0" smtClean="0"/>
              <a:t>=42)</a:t>
            </a:r>
            <a:endParaRPr lang="en-US" dirty="0"/>
          </a:p>
          <a:p>
            <a:r>
              <a:rPr lang="en-US" dirty="0" smtClean="0"/>
              <a:t> as my model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smtClean="0"/>
              <a:t>Model is 85% accurate using 20% of our bookings dataset for testing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smtClean="0"/>
              <a:t>As shown in the classification plot below, </a:t>
            </a:r>
            <a:r>
              <a:rPr lang="en-US" dirty="0" err="1" smtClean="0"/>
              <a:t>purchase_lead</a:t>
            </a:r>
            <a:r>
              <a:rPr lang="en-US" dirty="0" smtClean="0"/>
              <a:t> is the most important feature in the training feature for our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5714"/>
            <a:ext cx="4622478" cy="377228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51" y="3044700"/>
            <a:ext cx="5438899" cy="36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Passengers Bookings</vt:lpstr>
      <vt:lpstr>Predictive modeling of customer bookings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J-Dev</cp:lastModifiedBy>
  <cp:revision>5</cp:revision>
  <dcterms:created xsi:type="dcterms:W3CDTF">2022-12-06T11:13:27Z</dcterms:created>
  <dcterms:modified xsi:type="dcterms:W3CDTF">2023-12-13T10:59:22Z</dcterms:modified>
</cp:coreProperties>
</file>