
<file path=[Content_Types].xml><?xml version="1.0" encoding="utf-8"?>
<Types xmlns="http://schemas.openxmlformats.org/package/2006/content-types">
  <Default Extension="jpeg" ContentType="image/jpeg"/>
  <Default Extension="png" ContentType="image/png"/>
  <Default Extension="ppm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2" r:id="rId11"/>
    <p:sldId id="268" r:id="rId12"/>
    <p:sldId id="263" r:id="rId13"/>
    <p:sldId id="269" r:id="rId14"/>
    <p:sldId id="270" r:id="rId15"/>
    <p:sldId id="271" r:id="rId16"/>
    <p:sldId id="264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B63C"/>
    <a:srgbClr val="009682"/>
    <a:srgbClr val="A222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CF2DD3-3E04-49B4-9B46-357344FC1D59}" v="293" dt="2020-07-18T23:08:51.9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lvin Tanama" userId="97e604f9fa3a92d5" providerId="LiveId" clId="{96CF2DD3-3E04-49B4-9B46-357344FC1D59}"/>
    <pc:docChg chg="undo custSel addSld delSld modSld">
      <pc:chgData name="Calvin Tanama" userId="97e604f9fa3a92d5" providerId="LiveId" clId="{96CF2DD3-3E04-49B4-9B46-357344FC1D59}" dt="2020-07-18T23:08:55.427" v="4959" actId="20577"/>
      <pc:docMkLst>
        <pc:docMk/>
      </pc:docMkLst>
      <pc:sldChg chg="modSp mod">
        <pc:chgData name="Calvin Tanama" userId="97e604f9fa3a92d5" providerId="LiveId" clId="{96CF2DD3-3E04-49B4-9B46-357344FC1D59}" dt="2020-07-18T16:26:20.343" v="0" actId="2711"/>
        <pc:sldMkLst>
          <pc:docMk/>
          <pc:sldMk cId="2510319505" sldId="256"/>
        </pc:sldMkLst>
        <pc:spChg chg="mod">
          <ac:chgData name="Calvin Tanama" userId="97e604f9fa3a92d5" providerId="LiveId" clId="{96CF2DD3-3E04-49B4-9B46-357344FC1D59}" dt="2020-07-18T16:26:20.343" v="0" actId="2711"/>
          <ac:spMkLst>
            <pc:docMk/>
            <pc:sldMk cId="2510319505" sldId="256"/>
            <ac:spMk id="5" creationId="{A75B80E5-C22D-4C7F-83CC-52B5D64F921C}"/>
          </ac:spMkLst>
        </pc:spChg>
      </pc:sldChg>
      <pc:sldChg chg="modSp mod">
        <pc:chgData name="Calvin Tanama" userId="97e604f9fa3a92d5" providerId="LiveId" clId="{96CF2DD3-3E04-49B4-9B46-357344FC1D59}" dt="2020-07-18T16:45:45.603" v="344" actId="1076"/>
        <pc:sldMkLst>
          <pc:docMk/>
          <pc:sldMk cId="4066850677" sldId="257"/>
        </pc:sldMkLst>
        <pc:spChg chg="mod">
          <ac:chgData name="Calvin Tanama" userId="97e604f9fa3a92d5" providerId="LiveId" clId="{96CF2DD3-3E04-49B4-9B46-357344FC1D59}" dt="2020-07-18T16:45:45.603" v="344" actId="1076"/>
          <ac:spMkLst>
            <pc:docMk/>
            <pc:sldMk cId="4066850677" sldId="257"/>
            <ac:spMk id="2" creationId="{453A0CD0-666D-4968-9C79-94322552876B}"/>
          </ac:spMkLst>
        </pc:spChg>
        <pc:spChg chg="mod">
          <ac:chgData name="Calvin Tanama" userId="97e604f9fa3a92d5" providerId="LiveId" clId="{96CF2DD3-3E04-49B4-9B46-357344FC1D59}" dt="2020-07-18T16:45:41.731" v="343" actId="1076"/>
          <ac:spMkLst>
            <pc:docMk/>
            <pc:sldMk cId="4066850677" sldId="257"/>
            <ac:spMk id="3" creationId="{9DEE9169-3CCD-49CF-993B-BB308D0FD389}"/>
          </ac:spMkLst>
        </pc:spChg>
      </pc:sldChg>
      <pc:sldChg chg="addSp modSp new mod">
        <pc:chgData name="Calvin Tanama" userId="97e604f9fa3a92d5" providerId="LiveId" clId="{96CF2DD3-3E04-49B4-9B46-357344FC1D59}" dt="2020-07-18T22:17:11.180" v="1616" actId="20577"/>
        <pc:sldMkLst>
          <pc:docMk/>
          <pc:sldMk cId="2892194108" sldId="258"/>
        </pc:sldMkLst>
        <pc:spChg chg="mod">
          <ac:chgData name="Calvin Tanama" userId="97e604f9fa3a92d5" providerId="LiveId" clId="{96CF2DD3-3E04-49B4-9B46-357344FC1D59}" dt="2020-07-18T17:07:30.941" v="961" actId="1076"/>
          <ac:spMkLst>
            <pc:docMk/>
            <pc:sldMk cId="2892194108" sldId="258"/>
            <ac:spMk id="2" creationId="{70EB441C-A36E-45E6-BB40-72352BBAE015}"/>
          </ac:spMkLst>
        </pc:spChg>
        <pc:spChg chg="mod">
          <ac:chgData name="Calvin Tanama" userId="97e604f9fa3a92d5" providerId="LiveId" clId="{96CF2DD3-3E04-49B4-9B46-357344FC1D59}" dt="2020-07-18T22:17:11.180" v="1616" actId="20577"/>
          <ac:spMkLst>
            <pc:docMk/>
            <pc:sldMk cId="2892194108" sldId="258"/>
            <ac:spMk id="3" creationId="{15D5B2E9-1E02-417E-BFD7-42F9B2005643}"/>
          </ac:spMkLst>
        </pc:spChg>
        <pc:spChg chg="add mod">
          <ac:chgData name="Calvin Tanama" userId="97e604f9fa3a92d5" providerId="LiveId" clId="{96CF2DD3-3E04-49B4-9B46-357344FC1D59}" dt="2020-07-18T17:08:08.716" v="968" actId="1076"/>
          <ac:spMkLst>
            <pc:docMk/>
            <pc:sldMk cId="2892194108" sldId="258"/>
            <ac:spMk id="4" creationId="{EA7DC8BD-8C75-41BB-A8F2-E38AD68F7DAA}"/>
          </ac:spMkLst>
        </pc:spChg>
      </pc:sldChg>
      <pc:sldChg chg="addSp delSp modSp new mod">
        <pc:chgData name="Calvin Tanama" userId="97e604f9fa3a92d5" providerId="LiveId" clId="{96CF2DD3-3E04-49B4-9B46-357344FC1D59}" dt="2020-07-18T17:37:30.445" v="1496" actId="20577"/>
        <pc:sldMkLst>
          <pc:docMk/>
          <pc:sldMk cId="406733606" sldId="259"/>
        </pc:sldMkLst>
        <pc:spChg chg="mod">
          <ac:chgData name="Calvin Tanama" userId="97e604f9fa3a92d5" providerId="LiveId" clId="{96CF2DD3-3E04-49B4-9B46-357344FC1D59}" dt="2020-07-18T17:15:08.375" v="1068" actId="20577"/>
          <ac:spMkLst>
            <pc:docMk/>
            <pc:sldMk cId="406733606" sldId="259"/>
            <ac:spMk id="2" creationId="{4F2DD21E-895C-4451-BA76-0B69AA5AF3BA}"/>
          </ac:spMkLst>
        </pc:spChg>
        <pc:spChg chg="del mod">
          <ac:chgData name="Calvin Tanama" userId="97e604f9fa3a92d5" providerId="LiveId" clId="{96CF2DD3-3E04-49B4-9B46-357344FC1D59}" dt="2020-07-18T17:21:47.328" v="1070" actId="931"/>
          <ac:spMkLst>
            <pc:docMk/>
            <pc:sldMk cId="406733606" sldId="259"/>
            <ac:spMk id="3" creationId="{0FC13580-D804-40AC-939A-C864C07EAC34}"/>
          </ac:spMkLst>
        </pc:spChg>
        <pc:spChg chg="add mod">
          <ac:chgData name="Calvin Tanama" userId="97e604f9fa3a92d5" providerId="LiveId" clId="{96CF2DD3-3E04-49B4-9B46-357344FC1D59}" dt="2020-07-18T17:36:48.212" v="1416" actId="20577"/>
          <ac:spMkLst>
            <pc:docMk/>
            <pc:sldMk cId="406733606" sldId="259"/>
            <ac:spMk id="8" creationId="{38FE8A20-7835-4242-9173-A1B0D4D54B41}"/>
          </ac:spMkLst>
        </pc:spChg>
        <pc:spChg chg="add">
          <ac:chgData name="Calvin Tanama" userId="97e604f9fa3a92d5" providerId="LiveId" clId="{96CF2DD3-3E04-49B4-9B46-357344FC1D59}" dt="2020-07-18T17:34:05.268" v="1365" actId="11529"/>
          <ac:spMkLst>
            <pc:docMk/>
            <pc:sldMk cId="406733606" sldId="259"/>
            <ac:spMk id="9" creationId="{6F2E2621-B3BE-44DA-89FC-B8F4B36766E1}"/>
          </ac:spMkLst>
        </pc:spChg>
        <pc:spChg chg="add mod">
          <ac:chgData name="Calvin Tanama" userId="97e604f9fa3a92d5" providerId="LiveId" clId="{96CF2DD3-3E04-49B4-9B46-357344FC1D59}" dt="2020-07-18T17:37:30.445" v="1496" actId="20577"/>
          <ac:spMkLst>
            <pc:docMk/>
            <pc:sldMk cId="406733606" sldId="259"/>
            <ac:spMk id="10" creationId="{960AEB02-F7AE-4FBB-8F16-B24FFEA3E5AC}"/>
          </ac:spMkLst>
        </pc:spChg>
        <pc:picChg chg="add mod">
          <ac:chgData name="Calvin Tanama" userId="97e604f9fa3a92d5" providerId="LiveId" clId="{96CF2DD3-3E04-49B4-9B46-357344FC1D59}" dt="2020-07-18T17:32:24.192" v="1361" actId="1076"/>
          <ac:picMkLst>
            <pc:docMk/>
            <pc:sldMk cId="406733606" sldId="259"/>
            <ac:picMk id="5" creationId="{7C56248A-26CC-4B66-AA67-6F74FF60AB35}"/>
          </ac:picMkLst>
        </pc:picChg>
        <pc:picChg chg="add mod">
          <ac:chgData name="Calvin Tanama" userId="97e604f9fa3a92d5" providerId="LiveId" clId="{96CF2DD3-3E04-49B4-9B46-357344FC1D59}" dt="2020-07-18T17:25:05.814" v="1098" actId="1076"/>
          <ac:picMkLst>
            <pc:docMk/>
            <pc:sldMk cId="406733606" sldId="259"/>
            <ac:picMk id="7" creationId="{E0FF94E8-E9A3-41F4-A74F-1D4237A18E20}"/>
          </ac:picMkLst>
        </pc:picChg>
      </pc:sldChg>
      <pc:sldChg chg="addSp delSp modSp add mod">
        <pc:chgData name="Calvin Tanama" userId="97e604f9fa3a92d5" providerId="LiveId" clId="{96CF2DD3-3E04-49B4-9B46-357344FC1D59}" dt="2020-07-18T22:22:07.154" v="1818" actId="207"/>
        <pc:sldMkLst>
          <pc:docMk/>
          <pc:sldMk cId="62018618" sldId="260"/>
        </pc:sldMkLst>
        <pc:spChg chg="mod">
          <ac:chgData name="Calvin Tanama" userId="97e604f9fa3a92d5" providerId="LiveId" clId="{96CF2DD3-3E04-49B4-9B46-357344FC1D59}" dt="2020-07-18T22:12:31.038" v="1537" actId="20577"/>
          <ac:spMkLst>
            <pc:docMk/>
            <pc:sldMk cId="62018618" sldId="260"/>
            <ac:spMk id="2" creationId="{453A0CD0-666D-4968-9C79-94322552876B}"/>
          </ac:spMkLst>
        </pc:spChg>
        <pc:spChg chg="del">
          <ac:chgData name="Calvin Tanama" userId="97e604f9fa3a92d5" providerId="LiveId" clId="{96CF2DD3-3E04-49B4-9B46-357344FC1D59}" dt="2020-07-18T22:15:55.150" v="1538" actId="478"/>
          <ac:spMkLst>
            <pc:docMk/>
            <pc:sldMk cId="62018618" sldId="260"/>
            <ac:spMk id="3" creationId="{9DEE9169-3CCD-49CF-993B-BB308D0FD389}"/>
          </ac:spMkLst>
        </pc:spChg>
        <pc:spChg chg="add del mod">
          <ac:chgData name="Calvin Tanama" userId="97e604f9fa3a92d5" providerId="LiveId" clId="{96CF2DD3-3E04-49B4-9B46-357344FC1D59}" dt="2020-07-18T22:15:57.979" v="1539" actId="478"/>
          <ac:spMkLst>
            <pc:docMk/>
            <pc:sldMk cId="62018618" sldId="260"/>
            <ac:spMk id="5" creationId="{AD736E83-09C7-4CF8-88A6-F093912610E3}"/>
          </ac:spMkLst>
        </pc:spChg>
        <pc:graphicFrameChg chg="add del mod modGraphic">
          <ac:chgData name="Calvin Tanama" userId="97e604f9fa3a92d5" providerId="LiveId" clId="{96CF2DD3-3E04-49B4-9B46-357344FC1D59}" dt="2020-07-18T22:16:51.145" v="1590" actId="478"/>
          <ac:graphicFrameMkLst>
            <pc:docMk/>
            <pc:sldMk cId="62018618" sldId="260"/>
            <ac:graphicFrameMk id="6" creationId="{63119E0A-ED13-4232-A6A4-90B2F1EFA44A}"/>
          </ac:graphicFrameMkLst>
        </pc:graphicFrameChg>
        <pc:graphicFrameChg chg="add mod modGraphic">
          <ac:chgData name="Calvin Tanama" userId="97e604f9fa3a92d5" providerId="LiveId" clId="{96CF2DD3-3E04-49B4-9B46-357344FC1D59}" dt="2020-07-18T22:22:07.154" v="1818" actId="207"/>
          <ac:graphicFrameMkLst>
            <pc:docMk/>
            <pc:sldMk cId="62018618" sldId="260"/>
            <ac:graphicFrameMk id="7" creationId="{8B85A958-AE28-4F5E-80F1-5D90510B9D09}"/>
          </ac:graphicFrameMkLst>
        </pc:graphicFrameChg>
      </pc:sldChg>
      <pc:sldChg chg="new del">
        <pc:chgData name="Calvin Tanama" userId="97e604f9fa3a92d5" providerId="LiveId" clId="{96CF2DD3-3E04-49B4-9B46-357344FC1D59}" dt="2020-07-18T22:11:59.826" v="1498" actId="47"/>
        <pc:sldMkLst>
          <pc:docMk/>
          <pc:sldMk cId="1240060143" sldId="260"/>
        </pc:sldMkLst>
      </pc:sldChg>
      <pc:sldChg chg="modSp add">
        <pc:chgData name="Calvin Tanama" userId="97e604f9fa3a92d5" providerId="LiveId" clId="{96CF2DD3-3E04-49B4-9B46-357344FC1D59}" dt="2020-07-18T22:22:23.967" v="1820" actId="207"/>
        <pc:sldMkLst>
          <pc:docMk/>
          <pc:sldMk cId="1129993478" sldId="261"/>
        </pc:sldMkLst>
        <pc:graphicFrameChg chg="mod">
          <ac:chgData name="Calvin Tanama" userId="97e604f9fa3a92d5" providerId="LiveId" clId="{96CF2DD3-3E04-49B4-9B46-357344FC1D59}" dt="2020-07-18T22:22:23.967" v="1820" actId="207"/>
          <ac:graphicFrameMkLst>
            <pc:docMk/>
            <pc:sldMk cId="1129993478" sldId="261"/>
            <ac:graphicFrameMk id="7" creationId="{8B85A958-AE28-4F5E-80F1-5D90510B9D09}"/>
          </ac:graphicFrameMkLst>
        </pc:graphicFrameChg>
      </pc:sldChg>
      <pc:sldChg chg="add del">
        <pc:chgData name="Calvin Tanama" userId="97e604f9fa3a92d5" providerId="LiveId" clId="{96CF2DD3-3E04-49B4-9B46-357344FC1D59}" dt="2020-07-18T22:23:30.916" v="1824" actId="47"/>
        <pc:sldMkLst>
          <pc:docMk/>
          <pc:sldMk cId="1171627301" sldId="262"/>
        </pc:sldMkLst>
      </pc:sldChg>
      <pc:sldChg chg="new del">
        <pc:chgData name="Calvin Tanama" userId="97e604f9fa3a92d5" providerId="LiveId" clId="{96CF2DD3-3E04-49B4-9B46-357344FC1D59}" dt="2020-07-18T22:22:32.014" v="1822" actId="47"/>
        <pc:sldMkLst>
          <pc:docMk/>
          <pc:sldMk cId="1950191113" sldId="262"/>
        </pc:sldMkLst>
      </pc:sldChg>
      <pc:sldChg chg="modSp add">
        <pc:chgData name="Calvin Tanama" userId="97e604f9fa3a92d5" providerId="LiveId" clId="{96CF2DD3-3E04-49B4-9B46-357344FC1D59}" dt="2020-07-18T22:23:44.736" v="1827" actId="207"/>
        <pc:sldMkLst>
          <pc:docMk/>
          <pc:sldMk cId="2459410461" sldId="262"/>
        </pc:sldMkLst>
        <pc:graphicFrameChg chg="mod">
          <ac:chgData name="Calvin Tanama" userId="97e604f9fa3a92d5" providerId="LiveId" clId="{96CF2DD3-3E04-49B4-9B46-357344FC1D59}" dt="2020-07-18T22:23:44.736" v="1827" actId="207"/>
          <ac:graphicFrameMkLst>
            <pc:docMk/>
            <pc:sldMk cId="2459410461" sldId="262"/>
            <ac:graphicFrameMk id="7" creationId="{8B85A958-AE28-4F5E-80F1-5D90510B9D09}"/>
          </ac:graphicFrameMkLst>
        </pc:graphicFrameChg>
      </pc:sldChg>
      <pc:sldChg chg="modSp add">
        <pc:chgData name="Calvin Tanama" userId="97e604f9fa3a92d5" providerId="LiveId" clId="{96CF2DD3-3E04-49B4-9B46-357344FC1D59}" dt="2020-07-18T22:24:10.730" v="1832" actId="207"/>
        <pc:sldMkLst>
          <pc:docMk/>
          <pc:sldMk cId="3548353777" sldId="263"/>
        </pc:sldMkLst>
        <pc:graphicFrameChg chg="mod">
          <ac:chgData name="Calvin Tanama" userId="97e604f9fa3a92d5" providerId="LiveId" clId="{96CF2DD3-3E04-49B4-9B46-357344FC1D59}" dt="2020-07-18T22:24:10.730" v="1832" actId="207"/>
          <ac:graphicFrameMkLst>
            <pc:docMk/>
            <pc:sldMk cId="3548353777" sldId="263"/>
            <ac:graphicFrameMk id="7" creationId="{8B85A958-AE28-4F5E-80F1-5D90510B9D09}"/>
          </ac:graphicFrameMkLst>
        </pc:graphicFrameChg>
      </pc:sldChg>
      <pc:sldChg chg="modSp add">
        <pc:chgData name="Calvin Tanama" userId="97e604f9fa3a92d5" providerId="LiveId" clId="{96CF2DD3-3E04-49B4-9B46-357344FC1D59}" dt="2020-07-18T22:24:19.397" v="1834" actId="207"/>
        <pc:sldMkLst>
          <pc:docMk/>
          <pc:sldMk cId="1464676" sldId="264"/>
        </pc:sldMkLst>
        <pc:graphicFrameChg chg="mod">
          <ac:chgData name="Calvin Tanama" userId="97e604f9fa3a92d5" providerId="LiveId" clId="{96CF2DD3-3E04-49B4-9B46-357344FC1D59}" dt="2020-07-18T22:24:19.397" v="1834" actId="207"/>
          <ac:graphicFrameMkLst>
            <pc:docMk/>
            <pc:sldMk cId="1464676" sldId="264"/>
            <ac:graphicFrameMk id="7" creationId="{8B85A958-AE28-4F5E-80F1-5D90510B9D09}"/>
          </ac:graphicFrameMkLst>
        </pc:graphicFrameChg>
      </pc:sldChg>
      <pc:sldChg chg="delSp modSp add mod">
        <pc:chgData name="Calvin Tanama" userId="97e604f9fa3a92d5" providerId="LiveId" clId="{96CF2DD3-3E04-49B4-9B46-357344FC1D59}" dt="2020-07-18T22:28:48.126" v="2349" actId="20577"/>
        <pc:sldMkLst>
          <pc:docMk/>
          <pc:sldMk cId="2768742860" sldId="265"/>
        </pc:sldMkLst>
        <pc:spChg chg="mod">
          <ac:chgData name="Calvin Tanama" userId="97e604f9fa3a92d5" providerId="LiveId" clId="{96CF2DD3-3E04-49B4-9B46-357344FC1D59}" dt="2020-07-18T22:24:55.588" v="1882" actId="20577"/>
          <ac:spMkLst>
            <pc:docMk/>
            <pc:sldMk cId="2768742860" sldId="265"/>
            <ac:spMk id="2" creationId="{70EB441C-A36E-45E6-BB40-72352BBAE015}"/>
          </ac:spMkLst>
        </pc:spChg>
        <pc:spChg chg="mod">
          <ac:chgData name="Calvin Tanama" userId="97e604f9fa3a92d5" providerId="LiveId" clId="{96CF2DD3-3E04-49B4-9B46-357344FC1D59}" dt="2020-07-18T22:28:48.126" v="2349" actId="20577"/>
          <ac:spMkLst>
            <pc:docMk/>
            <pc:sldMk cId="2768742860" sldId="265"/>
            <ac:spMk id="3" creationId="{15D5B2E9-1E02-417E-BFD7-42F9B2005643}"/>
          </ac:spMkLst>
        </pc:spChg>
        <pc:spChg chg="del">
          <ac:chgData name="Calvin Tanama" userId="97e604f9fa3a92d5" providerId="LiveId" clId="{96CF2DD3-3E04-49B4-9B46-357344FC1D59}" dt="2020-07-18T22:26:21.245" v="2057" actId="478"/>
          <ac:spMkLst>
            <pc:docMk/>
            <pc:sldMk cId="2768742860" sldId="265"/>
            <ac:spMk id="4" creationId="{EA7DC8BD-8C75-41BB-A8F2-E38AD68F7DAA}"/>
          </ac:spMkLst>
        </pc:spChg>
      </pc:sldChg>
      <pc:sldChg chg="modSp add mod">
        <pc:chgData name="Calvin Tanama" userId="97e604f9fa3a92d5" providerId="LiveId" clId="{96CF2DD3-3E04-49B4-9B46-357344FC1D59}" dt="2020-07-18T22:53:51.903" v="4193" actId="20577"/>
        <pc:sldMkLst>
          <pc:docMk/>
          <pc:sldMk cId="1490026465" sldId="266"/>
        </pc:sldMkLst>
        <pc:spChg chg="mod">
          <ac:chgData name="Calvin Tanama" userId="97e604f9fa3a92d5" providerId="LiveId" clId="{96CF2DD3-3E04-49B4-9B46-357344FC1D59}" dt="2020-07-18T22:29:47.874" v="2386" actId="20577"/>
          <ac:spMkLst>
            <pc:docMk/>
            <pc:sldMk cId="1490026465" sldId="266"/>
            <ac:spMk id="2" creationId="{70EB441C-A36E-45E6-BB40-72352BBAE015}"/>
          </ac:spMkLst>
        </pc:spChg>
        <pc:spChg chg="mod">
          <ac:chgData name="Calvin Tanama" userId="97e604f9fa3a92d5" providerId="LiveId" clId="{96CF2DD3-3E04-49B4-9B46-357344FC1D59}" dt="2020-07-18T22:53:51.903" v="4193" actId="20577"/>
          <ac:spMkLst>
            <pc:docMk/>
            <pc:sldMk cId="1490026465" sldId="266"/>
            <ac:spMk id="3" creationId="{15D5B2E9-1E02-417E-BFD7-42F9B2005643}"/>
          </ac:spMkLst>
        </pc:spChg>
      </pc:sldChg>
      <pc:sldChg chg="modSp add mod">
        <pc:chgData name="Calvin Tanama" userId="97e604f9fa3a92d5" providerId="LiveId" clId="{96CF2DD3-3E04-49B4-9B46-357344FC1D59}" dt="2020-07-18T22:53:33.680" v="4151" actId="20577"/>
        <pc:sldMkLst>
          <pc:docMk/>
          <pc:sldMk cId="1510371975" sldId="267"/>
        </pc:sldMkLst>
        <pc:spChg chg="mod">
          <ac:chgData name="Calvin Tanama" userId="97e604f9fa3a92d5" providerId="LiveId" clId="{96CF2DD3-3E04-49B4-9B46-357344FC1D59}" dt="2020-07-18T22:37:20.621" v="2929" actId="20577"/>
          <ac:spMkLst>
            <pc:docMk/>
            <pc:sldMk cId="1510371975" sldId="267"/>
            <ac:spMk id="2" creationId="{70EB441C-A36E-45E6-BB40-72352BBAE015}"/>
          </ac:spMkLst>
        </pc:spChg>
        <pc:spChg chg="mod">
          <ac:chgData name="Calvin Tanama" userId="97e604f9fa3a92d5" providerId="LiveId" clId="{96CF2DD3-3E04-49B4-9B46-357344FC1D59}" dt="2020-07-18T22:53:33.680" v="4151" actId="20577"/>
          <ac:spMkLst>
            <pc:docMk/>
            <pc:sldMk cId="1510371975" sldId="267"/>
            <ac:spMk id="3" creationId="{15D5B2E9-1E02-417E-BFD7-42F9B2005643}"/>
          </ac:spMkLst>
        </pc:spChg>
      </pc:sldChg>
      <pc:sldChg chg="modSp add mod">
        <pc:chgData name="Calvin Tanama" userId="97e604f9fa3a92d5" providerId="LiveId" clId="{96CF2DD3-3E04-49B4-9B46-357344FC1D59}" dt="2020-07-18T22:53:40.421" v="4174" actId="20577"/>
        <pc:sldMkLst>
          <pc:docMk/>
          <pc:sldMk cId="3519189724" sldId="268"/>
        </pc:sldMkLst>
        <pc:spChg chg="mod">
          <ac:chgData name="Calvin Tanama" userId="97e604f9fa3a92d5" providerId="LiveId" clId="{96CF2DD3-3E04-49B4-9B46-357344FC1D59}" dt="2020-07-18T22:44:46.434" v="3500" actId="20577"/>
          <ac:spMkLst>
            <pc:docMk/>
            <pc:sldMk cId="3519189724" sldId="268"/>
            <ac:spMk id="2" creationId="{70EB441C-A36E-45E6-BB40-72352BBAE015}"/>
          </ac:spMkLst>
        </pc:spChg>
        <pc:spChg chg="mod">
          <ac:chgData name="Calvin Tanama" userId="97e604f9fa3a92d5" providerId="LiveId" clId="{96CF2DD3-3E04-49B4-9B46-357344FC1D59}" dt="2020-07-18T22:53:40.421" v="4174" actId="20577"/>
          <ac:spMkLst>
            <pc:docMk/>
            <pc:sldMk cId="3519189724" sldId="268"/>
            <ac:spMk id="3" creationId="{15D5B2E9-1E02-417E-BFD7-42F9B2005643}"/>
          </ac:spMkLst>
        </pc:spChg>
      </pc:sldChg>
      <pc:sldChg chg="modSp add mod">
        <pc:chgData name="Calvin Tanama" userId="97e604f9fa3a92d5" providerId="LiveId" clId="{96CF2DD3-3E04-49B4-9B46-357344FC1D59}" dt="2020-07-18T23:07:37.271" v="4870" actId="20577"/>
        <pc:sldMkLst>
          <pc:docMk/>
          <pc:sldMk cId="956245008" sldId="269"/>
        </pc:sldMkLst>
        <pc:spChg chg="mod">
          <ac:chgData name="Calvin Tanama" userId="97e604f9fa3a92d5" providerId="LiveId" clId="{96CF2DD3-3E04-49B4-9B46-357344FC1D59}" dt="2020-07-18T22:54:57.889" v="4232" actId="20577"/>
          <ac:spMkLst>
            <pc:docMk/>
            <pc:sldMk cId="956245008" sldId="269"/>
            <ac:spMk id="2" creationId="{70EB441C-A36E-45E6-BB40-72352BBAE015}"/>
          </ac:spMkLst>
        </pc:spChg>
        <pc:spChg chg="mod">
          <ac:chgData name="Calvin Tanama" userId="97e604f9fa3a92d5" providerId="LiveId" clId="{96CF2DD3-3E04-49B4-9B46-357344FC1D59}" dt="2020-07-18T23:07:37.271" v="4870" actId="20577"/>
          <ac:spMkLst>
            <pc:docMk/>
            <pc:sldMk cId="956245008" sldId="269"/>
            <ac:spMk id="3" creationId="{15D5B2E9-1E02-417E-BFD7-42F9B2005643}"/>
          </ac:spMkLst>
        </pc:spChg>
      </pc:sldChg>
      <pc:sldChg chg="modSp add mod">
        <pc:chgData name="Calvin Tanama" userId="97e604f9fa3a92d5" providerId="LiveId" clId="{96CF2DD3-3E04-49B4-9B46-357344FC1D59}" dt="2020-07-18T23:08:47.295" v="4951" actId="20577"/>
        <pc:sldMkLst>
          <pc:docMk/>
          <pc:sldMk cId="4048244507" sldId="270"/>
        </pc:sldMkLst>
        <pc:spChg chg="mod">
          <ac:chgData name="Calvin Tanama" userId="97e604f9fa3a92d5" providerId="LiveId" clId="{96CF2DD3-3E04-49B4-9B46-357344FC1D59}" dt="2020-07-18T23:08:47.295" v="4951" actId="20577"/>
          <ac:spMkLst>
            <pc:docMk/>
            <pc:sldMk cId="4048244507" sldId="270"/>
            <ac:spMk id="2" creationId="{70EB441C-A36E-45E6-BB40-72352BBAE015}"/>
          </ac:spMkLst>
        </pc:spChg>
        <pc:spChg chg="mod">
          <ac:chgData name="Calvin Tanama" userId="97e604f9fa3a92d5" providerId="LiveId" clId="{96CF2DD3-3E04-49B4-9B46-357344FC1D59}" dt="2020-07-18T23:08:38.149" v="4916" actId="20577"/>
          <ac:spMkLst>
            <pc:docMk/>
            <pc:sldMk cId="4048244507" sldId="270"/>
            <ac:spMk id="3" creationId="{15D5B2E9-1E02-417E-BFD7-42F9B2005643}"/>
          </ac:spMkLst>
        </pc:spChg>
      </pc:sldChg>
      <pc:sldChg chg="modSp add mod">
        <pc:chgData name="Calvin Tanama" userId="97e604f9fa3a92d5" providerId="LiveId" clId="{96CF2DD3-3E04-49B4-9B46-357344FC1D59}" dt="2020-07-18T23:08:55.427" v="4959" actId="20577"/>
        <pc:sldMkLst>
          <pc:docMk/>
          <pc:sldMk cId="1071945478" sldId="271"/>
        </pc:sldMkLst>
        <pc:spChg chg="mod">
          <ac:chgData name="Calvin Tanama" userId="97e604f9fa3a92d5" providerId="LiveId" clId="{96CF2DD3-3E04-49B4-9B46-357344FC1D59}" dt="2020-07-18T23:08:55.427" v="4959" actId="20577"/>
          <ac:spMkLst>
            <pc:docMk/>
            <pc:sldMk cId="1071945478" sldId="271"/>
            <ac:spMk id="2" creationId="{70EB441C-A36E-45E6-BB40-72352BBAE015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DABCBF-9AB9-4C66-BCCE-65FF816FAA7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930F945-4851-4FE7-9F46-AB3277334769}">
      <dgm:prSet phldrT="[Text]"/>
      <dgm:spPr>
        <a:solidFill>
          <a:srgbClr val="009682"/>
        </a:solidFill>
      </dgm:spPr>
      <dgm:t>
        <a:bodyPr/>
        <a:lstStyle/>
        <a:p>
          <a:r>
            <a:rPr lang="de-DE" dirty="0"/>
            <a:t>Data </a:t>
          </a:r>
          <a:r>
            <a:rPr lang="de-DE" dirty="0" err="1"/>
            <a:t>Collecting</a:t>
          </a:r>
          <a:endParaRPr lang="de-DE" dirty="0"/>
        </a:p>
      </dgm:t>
    </dgm:pt>
    <dgm:pt modelId="{0A145748-C82D-428C-B6CE-BF6CCD4495A6}" type="parTrans" cxnId="{0E6AABB7-214F-43D4-8CFA-C0C5469E8D40}">
      <dgm:prSet/>
      <dgm:spPr/>
      <dgm:t>
        <a:bodyPr/>
        <a:lstStyle/>
        <a:p>
          <a:endParaRPr lang="de-DE"/>
        </a:p>
      </dgm:t>
    </dgm:pt>
    <dgm:pt modelId="{FB577247-C850-46FA-8A7D-11E9FB8C2983}" type="sibTrans" cxnId="{0E6AABB7-214F-43D4-8CFA-C0C5469E8D40}">
      <dgm:prSet/>
      <dgm:spPr/>
      <dgm:t>
        <a:bodyPr/>
        <a:lstStyle/>
        <a:p>
          <a:endParaRPr lang="de-DE"/>
        </a:p>
      </dgm:t>
    </dgm:pt>
    <dgm:pt modelId="{F9D05087-3B75-48D1-A341-4AA902EE9AF6}">
      <dgm:prSet phldrT="[Text]"/>
      <dgm:spPr>
        <a:solidFill>
          <a:srgbClr val="009682"/>
        </a:solidFill>
      </dgm:spPr>
      <dgm:t>
        <a:bodyPr/>
        <a:lstStyle/>
        <a:p>
          <a:r>
            <a:rPr lang="de-DE" dirty="0">
              <a:ln>
                <a:solidFill>
                  <a:schemeClr val="bg1"/>
                </a:solidFill>
              </a:ln>
              <a:solidFill>
                <a:schemeClr val="bg1"/>
              </a:solidFill>
            </a:rPr>
            <a:t>Data </a:t>
          </a:r>
          <a:r>
            <a:rPr lang="de-DE" dirty="0" err="1">
              <a:ln>
                <a:solidFill>
                  <a:schemeClr val="bg1"/>
                </a:solidFill>
              </a:ln>
              <a:solidFill>
                <a:schemeClr val="bg1"/>
              </a:solidFill>
            </a:rPr>
            <a:t>Preprocessing</a:t>
          </a:r>
          <a:endParaRPr lang="de-DE" dirty="0">
            <a:ln>
              <a:solidFill>
                <a:schemeClr val="bg1"/>
              </a:solidFill>
            </a:ln>
            <a:solidFill>
              <a:schemeClr val="bg1"/>
            </a:solidFill>
          </a:endParaRPr>
        </a:p>
      </dgm:t>
    </dgm:pt>
    <dgm:pt modelId="{EBF4A023-5F50-49B6-9AD7-35B873674105}" type="parTrans" cxnId="{8BBD99A6-E2D9-452B-B52C-80C6A1912054}">
      <dgm:prSet/>
      <dgm:spPr/>
      <dgm:t>
        <a:bodyPr/>
        <a:lstStyle/>
        <a:p>
          <a:endParaRPr lang="de-DE"/>
        </a:p>
      </dgm:t>
    </dgm:pt>
    <dgm:pt modelId="{B519280D-E9CD-457E-BEDF-9CE927599A54}" type="sibTrans" cxnId="{8BBD99A6-E2D9-452B-B52C-80C6A1912054}">
      <dgm:prSet/>
      <dgm:spPr/>
      <dgm:t>
        <a:bodyPr/>
        <a:lstStyle/>
        <a:p>
          <a:endParaRPr lang="de-DE"/>
        </a:p>
      </dgm:t>
    </dgm:pt>
    <dgm:pt modelId="{FE0F8F3D-6461-4591-906A-42B9FFE1A9BD}">
      <dgm:prSet phldrT="[Text]"/>
      <dgm:spPr>
        <a:solidFill>
          <a:srgbClr val="009682"/>
        </a:solidFill>
      </dgm:spPr>
      <dgm:t>
        <a:bodyPr/>
        <a:lstStyle/>
        <a:p>
          <a:r>
            <a:rPr lang="de-DE" dirty="0"/>
            <a:t>Model </a:t>
          </a:r>
          <a:r>
            <a:rPr lang="de-DE" dirty="0" err="1"/>
            <a:t>Choosing</a:t>
          </a:r>
          <a:r>
            <a:rPr lang="de-DE" dirty="0"/>
            <a:t> and Training</a:t>
          </a:r>
        </a:p>
      </dgm:t>
    </dgm:pt>
    <dgm:pt modelId="{1D8A97FD-F97F-40BB-A192-1920906172BC}" type="parTrans" cxnId="{07DBF2FC-5019-4F8B-AD4F-3DF73E58CF24}">
      <dgm:prSet/>
      <dgm:spPr/>
      <dgm:t>
        <a:bodyPr/>
        <a:lstStyle/>
        <a:p>
          <a:endParaRPr lang="de-DE"/>
        </a:p>
      </dgm:t>
    </dgm:pt>
    <dgm:pt modelId="{859D0C2A-7311-4338-9171-6C5EEBF85ACB}" type="sibTrans" cxnId="{07DBF2FC-5019-4F8B-AD4F-3DF73E58CF24}">
      <dgm:prSet/>
      <dgm:spPr/>
      <dgm:t>
        <a:bodyPr/>
        <a:lstStyle/>
        <a:p>
          <a:endParaRPr lang="de-DE"/>
        </a:p>
      </dgm:t>
    </dgm:pt>
    <dgm:pt modelId="{4255812F-38B5-4DC0-A11F-6042361F4AF5}">
      <dgm:prSet phldrT="[Text]"/>
      <dgm:spPr>
        <a:solidFill>
          <a:srgbClr val="009682"/>
        </a:solidFill>
      </dgm:spPr>
      <dgm:t>
        <a:bodyPr/>
        <a:lstStyle/>
        <a:p>
          <a:r>
            <a:rPr lang="de-DE" dirty="0"/>
            <a:t>Model Evaluation</a:t>
          </a:r>
        </a:p>
      </dgm:t>
    </dgm:pt>
    <dgm:pt modelId="{061353B5-10A0-4A0D-924E-01795D93241A}" type="parTrans" cxnId="{700305A7-8EB1-486B-A9B1-39B0EA285990}">
      <dgm:prSet/>
      <dgm:spPr/>
      <dgm:t>
        <a:bodyPr/>
        <a:lstStyle/>
        <a:p>
          <a:endParaRPr lang="de-DE"/>
        </a:p>
      </dgm:t>
    </dgm:pt>
    <dgm:pt modelId="{40FF7271-67FB-41C7-A572-0B6789830F23}" type="sibTrans" cxnId="{700305A7-8EB1-486B-A9B1-39B0EA285990}">
      <dgm:prSet/>
      <dgm:spPr/>
      <dgm:t>
        <a:bodyPr/>
        <a:lstStyle/>
        <a:p>
          <a:endParaRPr lang="de-DE"/>
        </a:p>
      </dgm:t>
    </dgm:pt>
    <dgm:pt modelId="{6FADD520-5E8E-4C10-8B43-EE56D4F0261A}" type="pres">
      <dgm:prSet presAssocID="{71DABCBF-9AB9-4C66-BCCE-65FF816FAA77}" presName="Name0" presStyleCnt="0">
        <dgm:presLayoutVars>
          <dgm:dir/>
          <dgm:resizeHandles val="exact"/>
        </dgm:presLayoutVars>
      </dgm:prSet>
      <dgm:spPr/>
    </dgm:pt>
    <dgm:pt modelId="{78FEC5F1-F9B2-4B1F-A73A-FDD978335B47}" type="pres">
      <dgm:prSet presAssocID="{8930F945-4851-4FE7-9F46-AB3277334769}" presName="node" presStyleLbl="node1" presStyleIdx="0" presStyleCnt="4">
        <dgm:presLayoutVars>
          <dgm:bulletEnabled val="1"/>
        </dgm:presLayoutVars>
      </dgm:prSet>
      <dgm:spPr/>
    </dgm:pt>
    <dgm:pt modelId="{23C9FEF3-DF4D-47A6-B3DF-623E561A3C25}" type="pres">
      <dgm:prSet presAssocID="{FB577247-C850-46FA-8A7D-11E9FB8C2983}" presName="sibTrans" presStyleLbl="sibTrans2D1" presStyleIdx="0" presStyleCnt="3"/>
      <dgm:spPr/>
    </dgm:pt>
    <dgm:pt modelId="{424AE4C9-60C7-4711-9B38-27EFC0CCD55B}" type="pres">
      <dgm:prSet presAssocID="{FB577247-C850-46FA-8A7D-11E9FB8C2983}" presName="connectorText" presStyleLbl="sibTrans2D1" presStyleIdx="0" presStyleCnt="3"/>
      <dgm:spPr/>
    </dgm:pt>
    <dgm:pt modelId="{FD74A68A-33B2-4833-97FF-9ABF827A509C}" type="pres">
      <dgm:prSet presAssocID="{F9D05087-3B75-48D1-A341-4AA902EE9AF6}" presName="node" presStyleLbl="node1" presStyleIdx="1" presStyleCnt="4">
        <dgm:presLayoutVars>
          <dgm:bulletEnabled val="1"/>
        </dgm:presLayoutVars>
      </dgm:prSet>
      <dgm:spPr/>
    </dgm:pt>
    <dgm:pt modelId="{98504C6D-4128-4F96-971C-0C6E2DCEEF98}" type="pres">
      <dgm:prSet presAssocID="{B519280D-E9CD-457E-BEDF-9CE927599A54}" presName="sibTrans" presStyleLbl="sibTrans2D1" presStyleIdx="1" presStyleCnt="3"/>
      <dgm:spPr/>
    </dgm:pt>
    <dgm:pt modelId="{C486CC67-A3B5-4EA3-9ED3-2DCBF29E6184}" type="pres">
      <dgm:prSet presAssocID="{B519280D-E9CD-457E-BEDF-9CE927599A54}" presName="connectorText" presStyleLbl="sibTrans2D1" presStyleIdx="1" presStyleCnt="3"/>
      <dgm:spPr/>
    </dgm:pt>
    <dgm:pt modelId="{FD16A2BA-9AF9-40C8-8566-9AA127EF961E}" type="pres">
      <dgm:prSet presAssocID="{FE0F8F3D-6461-4591-906A-42B9FFE1A9BD}" presName="node" presStyleLbl="node1" presStyleIdx="2" presStyleCnt="4">
        <dgm:presLayoutVars>
          <dgm:bulletEnabled val="1"/>
        </dgm:presLayoutVars>
      </dgm:prSet>
      <dgm:spPr/>
    </dgm:pt>
    <dgm:pt modelId="{C49FB05B-1383-41F6-BCE0-14CB729AFFA4}" type="pres">
      <dgm:prSet presAssocID="{859D0C2A-7311-4338-9171-6C5EEBF85ACB}" presName="sibTrans" presStyleLbl="sibTrans2D1" presStyleIdx="2" presStyleCnt="3"/>
      <dgm:spPr/>
    </dgm:pt>
    <dgm:pt modelId="{DAD9523D-9726-487C-8924-E86671ADC19D}" type="pres">
      <dgm:prSet presAssocID="{859D0C2A-7311-4338-9171-6C5EEBF85ACB}" presName="connectorText" presStyleLbl="sibTrans2D1" presStyleIdx="2" presStyleCnt="3"/>
      <dgm:spPr/>
    </dgm:pt>
    <dgm:pt modelId="{06C9066D-6428-4D47-95DA-D7FB84662F10}" type="pres">
      <dgm:prSet presAssocID="{4255812F-38B5-4DC0-A11F-6042361F4AF5}" presName="node" presStyleLbl="node1" presStyleIdx="3" presStyleCnt="4">
        <dgm:presLayoutVars>
          <dgm:bulletEnabled val="1"/>
        </dgm:presLayoutVars>
      </dgm:prSet>
      <dgm:spPr/>
    </dgm:pt>
  </dgm:ptLst>
  <dgm:cxnLst>
    <dgm:cxn modelId="{B544AA0C-AA45-406B-9BD4-CECD2AEACF1C}" type="presOf" srcId="{FE0F8F3D-6461-4591-906A-42B9FFE1A9BD}" destId="{FD16A2BA-9AF9-40C8-8566-9AA127EF961E}" srcOrd="0" destOrd="0" presId="urn:microsoft.com/office/officeart/2005/8/layout/process1"/>
    <dgm:cxn modelId="{F7C94625-4B96-45E4-AC20-CCBBBA6F8FC6}" type="presOf" srcId="{FB577247-C850-46FA-8A7D-11E9FB8C2983}" destId="{23C9FEF3-DF4D-47A6-B3DF-623E561A3C25}" srcOrd="0" destOrd="0" presId="urn:microsoft.com/office/officeart/2005/8/layout/process1"/>
    <dgm:cxn modelId="{5C1CB04B-D381-4858-9BD5-67CCA7A4FF27}" type="presOf" srcId="{F9D05087-3B75-48D1-A341-4AA902EE9AF6}" destId="{FD74A68A-33B2-4833-97FF-9ABF827A509C}" srcOrd="0" destOrd="0" presId="urn:microsoft.com/office/officeart/2005/8/layout/process1"/>
    <dgm:cxn modelId="{34169485-35B2-41CB-BFB4-5AE73BB0D819}" type="presOf" srcId="{4255812F-38B5-4DC0-A11F-6042361F4AF5}" destId="{06C9066D-6428-4D47-95DA-D7FB84662F10}" srcOrd="0" destOrd="0" presId="urn:microsoft.com/office/officeart/2005/8/layout/process1"/>
    <dgm:cxn modelId="{6C659096-C82C-4EBF-B938-202F18DB8F2E}" type="presOf" srcId="{8930F945-4851-4FE7-9F46-AB3277334769}" destId="{78FEC5F1-F9B2-4B1F-A73A-FDD978335B47}" srcOrd="0" destOrd="0" presId="urn:microsoft.com/office/officeart/2005/8/layout/process1"/>
    <dgm:cxn modelId="{8BBD99A6-E2D9-452B-B52C-80C6A1912054}" srcId="{71DABCBF-9AB9-4C66-BCCE-65FF816FAA77}" destId="{F9D05087-3B75-48D1-A341-4AA902EE9AF6}" srcOrd="1" destOrd="0" parTransId="{EBF4A023-5F50-49B6-9AD7-35B873674105}" sibTransId="{B519280D-E9CD-457E-BEDF-9CE927599A54}"/>
    <dgm:cxn modelId="{700305A7-8EB1-486B-A9B1-39B0EA285990}" srcId="{71DABCBF-9AB9-4C66-BCCE-65FF816FAA77}" destId="{4255812F-38B5-4DC0-A11F-6042361F4AF5}" srcOrd="3" destOrd="0" parTransId="{061353B5-10A0-4A0D-924E-01795D93241A}" sibTransId="{40FF7271-67FB-41C7-A572-0B6789830F23}"/>
    <dgm:cxn modelId="{81EA2EB7-8552-4607-814A-B79FED4779E5}" type="presOf" srcId="{859D0C2A-7311-4338-9171-6C5EEBF85ACB}" destId="{C49FB05B-1383-41F6-BCE0-14CB729AFFA4}" srcOrd="0" destOrd="0" presId="urn:microsoft.com/office/officeart/2005/8/layout/process1"/>
    <dgm:cxn modelId="{0E6AABB7-214F-43D4-8CFA-C0C5469E8D40}" srcId="{71DABCBF-9AB9-4C66-BCCE-65FF816FAA77}" destId="{8930F945-4851-4FE7-9F46-AB3277334769}" srcOrd="0" destOrd="0" parTransId="{0A145748-C82D-428C-B6CE-BF6CCD4495A6}" sibTransId="{FB577247-C850-46FA-8A7D-11E9FB8C2983}"/>
    <dgm:cxn modelId="{8ED356E5-D341-4230-9C8C-264986FA491F}" type="presOf" srcId="{FB577247-C850-46FA-8A7D-11E9FB8C2983}" destId="{424AE4C9-60C7-4711-9B38-27EFC0CCD55B}" srcOrd="1" destOrd="0" presId="urn:microsoft.com/office/officeart/2005/8/layout/process1"/>
    <dgm:cxn modelId="{89E9BFE8-B3A5-42C6-B27A-59BF2D73CFB3}" type="presOf" srcId="{859D0C2A-7311-4338-9171-6C5EEBF85ACB}" destId="{DAD9523D-9726-487C-8924-E86671ADC19D}" srcOrd="1" destOrd="0" presId="urn:microsoft.com/office/officeart/2005/8/layout/process1"/>
    <dgm:cxn modelId="{9405E8F4-2012-45C2-A5AE-B90AD10ECBE1}" type="presOf" srcId="{B519280D-E9CD-457E-BEDF-9CE927599A54}" destId="{C486CC67-A3B5-4EA3-9ED3-2DCBF29E6184}" srcOrd="1" destOrd="0" presId="urn:microsoft.com/office/officeart/2005/8/layout/process1"/>
    <dgm:cxn modelId="{239327F8-5039-437C-AAF7-B9ED547412C3}" type="presOf" srcId="{71DABCBF-9AB9-4C66-BCCE-65FF816FAA77}" destId="{6FADD520-5E8E-4C10-8B43-EE56D4F0261A}" srcOrd="0" destOrd="0" presId="urn:microsoft.com/office/officeart/2005/8/layout/process1"/>
    <dgm:cxn modelId="{710EA9FC-4BE2-4776-AAC6-1BF5A96E42C9}" type="presOf" srcId="{B519280D-E9CD-457E-BEDF-9CE927599A54}" destId="{98504C6D-4128-4F96-971C-0C6E2DCEEF98}" srcOrd="0" destOrd="0" presId="urn:microsoft.com/office/officeart/2005/8/layout/process1"/>
    <dgm:cxn modelId="{07DBF2FC-5019-4F8B-AD4F-3DF73E58CF24}" srcId="{71DABCBF-9AB9-4C66-BCCE-65FF816FAA77}" destId="{FE0F8F3D-6461-4591-906A-42B9FFE1A9BD}" srcOrd="2" destOrd="0" parTransId="{1D8A97FD-F97F-40BB-A192-1920906172BC}" sibTransId="{859D0C2A-7311-4338-9171-6C5EEBF85ACB}"/>
    <dgm:cxn modelId="{B159DDE7-AE05-4BC3-B165-F66EDF33183C}" type="presParOf" srcId="{6FADD520-5E8E-4C10-8B43-EE56D4F0261A}" destId="{78FEC5F1-F9B2-4B1F-A73A-FDD978335B47}" srcOrd="0" destOrd="0" presId="urn:microsoft.com/office/officeart/2005/8/layout/process1"/>
    <dgm:cxn modelId="{039A1624-D09C-4612-9636-7EE25892F5E7}" type="presParOf" srcId="{6FADD520-5E8E-4C10-8B43-EE56D4F0261A}" destId="{23C9FEF3-DF4D-47A6-B3DF-623E561A3C25}" srcOrd="1" destOrd="0" presId="urn:microsoft.com/office/officeart/2005/8/layout/process1"/>
    <dgm:cxn modelId="{EA6F8A97-44B3-409B-A401-CC5D478B029B}" type="presParOf" srcId="{23C9FEF3-DF4D-47A6-B3DF-623E561A3C25}" destId="{424AE4C9-60C7-4711-9B38-27EFC0CCD55B}" srcOrd="0" destOrd="0" presId="urn:microsoft.com/office/officeart/2005/8/layout/process1"/>
    <dgm:cxn modelId="{34C46F5B-F208-4A2F-A272-D20DAEB51E48}" type="presParOf" srcId="{6FADD520-5E8E-4C10-8B43-EE56D4F0261A}" destId="{FD74A68A-33B2-4833-97FF-9ABF827A509C}" srcOrd="2" destOrd="0" presId="urn:microsoft.com/office/officeart/2005/8/layout/process1"/>
    <dgm:cxn modelId="{F48FB003-A827-4ED9-95D6-A64C5B8D7CC2}" type="presParOf" srcId="{6FADD520-5E8E-4C10-8B43-EE56D4F0261A}" destId="{98504C6D-4128-4F96-971C-0C6E2DCEEF98}" srcOrd="3" destOrd="0" presId="urn:microsoft.com/office/officeart/2005/8/layout/process1"/>
    <dgm:cxn modelId="{B905E9DF-6AF5-499D-B7A5-984B830587BA}" type="presParOf" srcId="{98504C6D-4128-4F96-971C-0C6E2DCEEF98}" destId="{C486CC67-A3B5-4EA3-9ED3-2DCBF29E6184}" srcOrd="0" destOrd="0" presId="urn:microsoft.com/office/officeart/2005/8/layout/process1"/>
    <dgm:cxn modelId="{4D37240C-2DFC-4608-98BC-79DE47F6AD62}" type="presParOf" srcId="{6FADD520-5E8E-4C10-8B43-EE56D4F0261A}" destId="{FD16A2BA-9AF9-40C8-8566-9AA127EF961E}" srcOrd="4" destOrd="0" presId="urn:microsoft.com/office/officeart/2005/8/layout/process1"/>
    <dgm:cxn modelId="{86061B2A-D0C7-46AF-B8C8-ABF435B81D7C}" type="presParOf" srcId="{6FADD520-5E8E-4C10-8B43-EE56D4F0261A}" destId="{C49FB05B-1383-41F6-BCE0-14CB729AFFA4}" srcOrd="5" destOrd="0" presId="urn:microsoft.com/office/officeart/2005/8/layout/process1"/>
    <dgm:cxn modelId="{E42B4039-41CF-44EE-A1D5-1FFCE9B3CE17}" type="presParOf" srcId="{C49FB05B-1383-41F6-BCE0-14CB729AFFA4}" destId="{DAD9523D-9726-487C-8924-E86671ADC19D}" srcOrd="0" destOrd="0" presId="urn:microsoft.com/office/officeart/2005/8/layout/process1"/>
    <dgm:cxn modelId="{7938D646-E29F-4004-B48C-D8A5A21B57EC}" type="presParOf" srcId="{6FADD520-5E8E-4C10-8B43-EE56D4F0261A}" destId="{06C9066D-6428-4D47-95DA-D7FB84662F10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DABCBF-9AB9-4C66-BCCE-65FF816FAA7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930F945-4851-4FE7-9F46-AB3277334769}">
      <dgm:prSet phldrT="[Text]"/>
      <dgm:spPr>
        <a:solidFill>
          <a:srgbClr val="8CB63C"/>
        </a:solidFill>
      </dgm:spPr>
      <dgm:t>
        <a:bodyPr/>
        <a:lstStyle/>
        <a:p>
          <a:r>
            <a:rPr lang="de-DE" dirty="0"/>
            <a:t>Data </a:t>
          </a:r>
          <a:r>
            <a:rPr lang="de-DE" dirty="0" err="1"/>
            <a:t>Collecting</a:t>
          </a:r>
          <a:endParaRPr lang="de-DE" dirty="0"/>
        </a:p>
      </dgm:t>
    </dgm:pt>
    <dgm:pt modelId="{0A145748-C82D-428C-B6CE-BF6CCD4495A6}" type="parTrans" cxnId="{0E6AABB7-214F-43D4-8CFA-C0C5469E8D40}">
      <dgm:prSet/>
      <dgm:spPr/>
      <dgm:t>
        <a:bodyPr/>
        <a:lstStyle/>
        <a:p>
          <a:endParaRPr lang="de-DE"/>
        </a:p>
      </dgm:t>
    </dgm:pt>
    <dgm:pt modelId="{FB577247-C850-46FA-8A7D-11E9FB8C2983}" type="sibTrans" cxnId="{0E6AABB7-214F-43D4-8CFA-C0C5469E8D40}">
      <dgm:prSet/>
      <dgm:spPr/>
      <dgm:t>
        <a:bodyPr/>
        <a:lstStyle/>
        <a:p>
          <a:endParaRPr lang="de-DE"/>
        </a:p>
      </dgm:t>
    </dgm:pt>
    <dgm:pt modelId="{F9D05087-3B75-48D1-A341-4AA902EE9AF6}">
      <dgm:prSet phldrT="[Text]"/>
      <dgm:spPr>
        <a:solidFill>
          <a:srgbClr val="009682"/>
        </a:solidFill>
      </dgm:spPr>
      <dgm:t>
        <a:bodyPr/>
        <a:lstStyle/>
        <a:p>
          <a:r>
            <a:rPr lang="de-DE" dirty="0">
              <a:ln>
                <a:solidFill>
                  <a:schemeClr val="bg1"/>
                </a:solidFill>
              </a:ln>
              <a:solidFill>
                <a:schemeClr val="bg1"/>
              </a:solidFill>
            </a:rPr>
            <a:t>Data </a:t>
          </a:r>
          <a:r>
            <a:rPr lang="de-DE" dirty="0" err="1">
              <a:ln>
                <a:solidFill>
                  <a:schemeClr val="bg1"/>
                </a:solidFill>
              </a:ln>
              <a:solidFill>
                <a:schemeClr val="bg1"/>
              </a:solidFill>
            </a:rPr>
            <a:t>Preprocessing</a:t>
          </a:r>
          <a:endParaRPr lang="de-DE" dirty="0">
            <a:ln>
              <a:solidFill>
                <a:schemeClr val="bg1"/>
              </a:solidFill>
            </a:ln>
            <a:solidFill>
              <a:schemeClr val="bg1"/>
            </a:solidFill>
          </a:endParaRPr>
        </a:p>
      </dgm:t>
    </dgm:pt>
    <dgm:pt modelId="{EBF4A023-5F50-49B6-9AD7-35B873674105}" type="parTrans" cxnId="{8BBD99A6-E2D9-452B-B52C-80C6A1912054}">
      <dgm:prSet/>
      <dgm:spPr/>
      <dgm:t>
        <a:bodyPr/>
        <a:lstStyle/>
        <a:p>
          <a:endParaRPr lang="de-DE"/>
        </a:p>
      </dgm:t>
    </dgm:pt>
    <dgm:pt modelId="{B519280D-E9CD-457E-BEDF-9CE927599A54}" type="sibTrans" cxnId="{8BBD99A6-E2D9-452B-B52C-80C6A1912054}">
      <dgm:prSet/>
      <dgm:spPr/>
      <dgm:t>
        <a:bodyPr/>
        <a:lstStyle/>
        <a:p>
          <a:endParaRPr lang="de-DE"/>
        </a:p>
      </dgm:t>
    </dgm:pt>
    <dgm:pt modelId="{FE0F8F3D-6461-4591-906A-42B9FFE1A9BD}">
      <dgm:prSet phldrT="[Text]"/>
      <dgm:spPr>
        <a:solidFill>
          <a:srgbClr val="009682"/>
        </a:solidFill>
      </dgm:spPr>
      <dgm:t>
        <a:bodyPr/>
        <a:lstStyle/>
        <a:p>
          <a:r>
            <a:rPr lang="de-DE" dirty="0"/>
            <a:t>Model </a:t>
          </a:r>
          <a:r>
            <a:rPr lang="de-DE" dirty="0" err="1"/>
            <a:t>Choosing</a:t>
          </a:r>
          <a:r>
            <a:rPr lang="de-DE" dirty="0"/>
            <a:t> and Training</a:t>
          </a:r>
        </a:p>
      </dgm:t>
    </dgm:pt>
    <dgm:pt modelId="{1D8A97FD-F97F-40BB-A192-1920906172BC}" type="parTrans" cxnId="{07DBF2FC-5019-4F8B-AD4F-3DF73E58CF24}">
      <dgm:prSet/>
      <dgm:spPr/>
      <dgm:t>
        <a:bodyPr/>
        <a:lstStyle/>
        <a:p>
          <a:endParaRPr lang="de-DE"/>
        </a:p>
      </dgm:t>
    </dgm:pt>
    <dgm:pt modelId="{859D0C2A-7311-4338-9171-6C5EEBF85ACB}" type="sibTrans" cxnId="{07DBF2FC-5019-4F8B-AD4F-3DF73E58CF24}">
      <dgm:prSet/>
      <dgm:spPr/>
      <dgm:t>
        <a:bodyPr/>
        <a:lstStyle/>
        <a:p>
          <a:endParaRPr lang="de-DE"/>
        </a:p>
      </dgm:t>
    </dgm:pt>
    <dgm:pt modelId="{4255812F-38B5-4DC0-A11F-6042361F4AF5}">
      <dgm:prSet phldrT="[Text]"/>
      <dgm:spPr>
        <a:solidFill>
          <a:srgbClr val="009682"/>
        </a:solidFill>
      </dgm:spPr>
      <dgm:t>
        <a:bodyPr/>
        <a:lstStyle/>
        <a:p>
          <a:r>
            <a:rPr lang="de-DE"/>
            <a:t>Model Evaluation</a:t>
          </a:r>
          <a:endParaRPr lang="de-DE" dirty="0"/>
        </a:p>
      </dgm:t>
    </dgm:pt>
    <dgm:pt modelId="{061353B5-10A0-4A0D-924E-01795D93241A}" type="parTrans" cxnId="{700305A7-8EB1-486B-A9B1-39B0EA285990}">
      <dgm:prSet/>
      <dgm:spPr/>
      <dgm:t>
        <a:bodyPr/>
        <a:lstStyle/>
        <a:p>
          <a:endParaRPr lang="de-DE"/>
        </a:p>
      </dgm:t>
    </dgm:pt>
    <dgm:pt modelId="{40FF7271-67FB-41C7-A572-0B6789830F23}" type="sibTrans" cxnId="{700305A7-8EB1-486B-A9B1-39B0EA285990}">
      <dgm:prSet/>
      <dgm:spPr/>
      <dgm:t>
        <a:bodyPr/>
        <a:lstStyle/>
        <a:p>
          <a:endParaRPr lang="de-DE"/>
        </a:p>
      </dgm:t>
    </dgm:pt>
    <dgm:pt modelId="{6FADD520-5E8E-4C10-8B43-EE56D4F0261A}" type="pres">
      <dgm:prSet presAssocID="{71DABCBF-9AB9-4C66-BCCE-65FF816FAA77}" presName="Name0" presStyleCnt="0">
        <dgm:presLayoutVars>
          <dgm:dir/>
          <dgm:resizeHandles val="exact"/>
        </dgm:presLayoutVars>
      </dgm:prSet>
      <dgm:spPr/>
    </dgm:pt>
    <dgm:pt modelId="{78FEC5F1-F9B2-4B1F-A73A-FDD978335B47}" type="pres">
      <dgm:prSet presAssocID="{8930F945-4851-4FE7-9F46-AB3277334769}" presName="node" presStyleLbl="node1" presStyleIdx="0" presStyleCnt="4">
        <dgm:presLayoutVars>
          <dgm:bulletEnabled val="1"/>
        </dgm:presLayoutVars>
      </dgm:prSet>
      <dgm:spPr/>
    </dgm:pt>
    <dgm:pt modelId="{23C9FEF3-DF4D-47A6-B3DF-623E561A3C25}" type="pres">
      <dgm:prSet presAssocID="{FB577247-C850-46FA-8A7D-11E9FB8C2983}" presName="sibTrans" presStyleLbl="sibTrans2D1" presStyleIdx="0" presStyleCnt="3"/>
      <dgm:spPr/>
    </dgm:pt>
    <dgm:pt modelId="{424AE4C9-60C7-4711-9B38-27EFC0CCD55B}" type="pres">
      <dgm:prSet presAssocID="{FB577247-C850-46FA-8A7D-11E9FB8C2983}" presName="connectorText" presStyleLbl="sibTrans2D1" presStyleIdx="0" presStyleCnt="3"/>
      <dgm:spPr/>
    </dgm:pt>
    <dgm:pt modelId="{FD74A68A-33B2-4833-97FF-9ABF827A509C}" type="pres">
      <dgm:prSet presAssocID="{F9D05087-3B75-48D1-A341-4AA902EE9AF6}" presName="node" presStyleLbl="node1" presStyleIdx="1" presStyleCnt="4">
        <dgm:presLayoutVars>
          <dgm:bulletEnabled val="1"/>
        </dgm:presLayoutVars>
      </dgm:prSet>
      <dgm:spPr/>
    </dgm:pt>
    <dgm:pt modelId="{98504C6D-4128-4F96-971C-0C6E2DCEEF98}" type="pres">
      <dgm:prSet presAssocID="{B519280D-E9CD-457E-BEDF-9CE927599A54}" presName="sibTrans" presStyleLbl="sibTrans2D1" presStyleIdx="1" presStyleCnt="3"/>
      <dgm:spPr/>
    </dgm:pt>
    <dgm:pt modelId="{C486CC67-A3B5-4EA3-9ED3-2DCBF29E6184}" type="pres">
      <dgm:prSet presAssocID="{B519280D-E9CD-457E-BEDF-9CE927599A54}" presName="connectorText" presStyleLbl="sibTrans2D1" presStyleIdx="1" presStyleCnt="3"/>
      <dgm:spPr/>
    </dgm:pt>
    <dgm:pt modelId="{FD16A2BA-9AF9-40C8-8566-9AA127EF961E}" type="pres">
      <dgm:prSet presAssocID="{FE0F8F3D-6461-4591-906A-42B9FFE1A9BD}" presName="node" presStyleLbl="node1" presStyleIdx="2" presStyleCnt="4">
        <dgm:presLayoutVars>
          <dgm:bulletEnabled val="1"/>
        </dgm:presLayoutVars>
      </dgm:prSet>
      <dgm:spPr/>
    </dgm:pt>
    <dgm:pt modelId="{C49FB05B-1383-41F6-BCE0-14CB729AFFA4}" type="pres">
      <dgm:prSet presAssocID="{859D0C2A-7311-4338-9171-6C5EEBF85ACB}" presName="sibTrans" presStyleLbl="sibTrans2D1" presStyleIdx="2" presStyleCnt="3"/>
      <dgm:spPr/>
    </dgm:pt>
    <dgm:pt modelId="{DAD9523D-9726-487C-8924-E86671ADC19D}" type="pres">
      <dgm:prSet presAssocID="{859D0C2A-7311-4338-9171-6C5EEBF85ACB}" presName="connectorText" presStyleLbl="sibTrans2D1" presStyleIdx="2" presStyleCnt="3"/>
      <dgm:spPr/>
    </dgm:pt>
    <dgm:pt modelId="{06C9066D-6428-4D47-95DA-D7FB84662F10}" type="pres">
      <dgm:prSet presAssocID="{4255812F-38B5-4DC0-A11F-6042361F4AF5}" presName="node" presStyleLbl="node1" presStyleIdx="3" presStyleCnt="4">
        <dgm:presLayoutVars>
          <dgm:bulletEnabled val="1"/>
        </dgm:presLayoutVars>
      </dgm:prSet>
      <dgm:spPr/>
    </dgm:pt>
  </dgm:ptLst>
  <dgm:cxnLst>
    <dgm:cxn modelId="{B544AA0C-AA45-406B-9BD4-CECD2AEACF1C}" type="presOf" srcId="{FE0F8F3D-6461-4591-906A-42B9FFE1A9BD}" destId="{FD16A2BA-9AF9-40C8-8566-9AA127EF961E}" srcOrd="0" destOrd="0" presId="urn:microsoft.com/office/officeart/2005/8/layout/process1"/>
    <dgm:cxn modelId="{F7C94625-4B96-45E4-AC20-CCBBBA6F8FC6}" type="presOf" srcId="{FB577247-C850-46FA-8A7D-11E9FB8C2983}" destId="{23C9FEF3-DF4D-47A6-B3DF-623E561A3C25}" srcOrd="0" destOrd="0" presId="urn:microsoft.com/office/officeart/2005/8/layout/process1"/>
    <dgm:cxn modelId="{5C1CB04B-D381-4858-9BD5-67CCA7A4FF27}" type="presOf" srcId="{F9D05087-3B75-48D1-A341-4AA902EE9AF6}" destId="{FD74A68A-33B2-4833-97FF-9ABF827A509C}" srcOrd="0" destOrd="0" presId="urn:microsoft.com/office/officeart/2005/8/layout/process1"/>
    <dgm:cxn modelId="{34169485-35B2-41CB-BFB4-5AE73BB0D819}" type="presOf" srcId="{4255812F-38B5-4DC0-A11F-6042361F4AF5}" destId="{06C9066D-6428-4D47-95DA-D7FB84662F10}" srcOrd="0" destOrd="0" presId="urn:microsoft.com/office/officeart/2005/8/layout/process1"/>
    <dgm:cxn modelId="{6C659096-C82C-4EBF-B938-202F18DB8F2E}" type="presOf" srcId="{8930F945-4851-4FE7-9F46-AB3277334769}" destId="{78FEC5F1-F9B2-4B1F-A73A-FDD978335B47}" srcOrd="0" destOrd="0" presId="urn:microsoft.com/office/officeart/2005/8/layout/process1"/>
    <dgm:cxn modelId="{8BBD99A6-E2D9-452B-B52C-80C6A1912054}" srcId="{71DABCBF-9AB9-4C66-BCCE-65FF816FAA77}" destId="{F9D05087-3B75-48D1-A341-4AA902EE9AF6}" srcOrd="1" destOrd="0" parTransId="{EBF4A023-5F50-49B6-9AD7-35B873674105}" sibTransId="{B519280D-E9CD-457E-BEDF-9CE927599A54}"/>
    <dgm:cxn modelId="{700305A7-8EB1-486B-A9B1-39B0EA285990}" srcId="{71DABCBF-9AB9-4C66-BCCE-65FF816FAA77}" destId="{4255812F-38B5-4DC0-A11F-6042361F4AF5}" srcOrd="3" destOrd="0" parTransId="{061353B5-10A0-4A0D-924E-01795D93241A}" sibTransId="{40FF7271-67FB-41C7-A572-0B6789830F23}"/>
    <dgm:cxn modelId="{81EA2EB7-8552-4607-814A-B79FED4779E5}" type="presOf" srcId="{859D0C2A-7311-4338-9171-6C5EEBF85ACB}" destId="{C49FB05B-1383-41F6-BCE0-14CB729AFFA4}" srcOrd="0" destOrd="0" presId="urn:microsoft.com/office/officeart/2005/8/layout/process1"/>
    <dgm:cxn modelId="{0E6AABB7-214F-43D4-8CFA-C0C5469E8D40}" srcId="{71DABCBF-9AB9-4C66-BCCE-65FF816FAA77}" destId="{8930F945-4851-4FE7-9F46-AB3277334769}" srcOrd="0" destOrd="0" parTransId="{0A145748-C82D-428C-B6CE-BF6CCD4495A6}" sibTransId="{FB577247-C850-46FA-8A7D-11E9FB8C2983}"/>
    <dgm:cxn modelId="{8ED356E5-D341-4230-9C8C-264986FA491F}" type="presOf" srcId="{FB577247-C850-46FA-8A7D-11E9FB8C2983}" destId="{424AE4C9-60C7-4711-9B38-27EFC0CCD55B}" srcOrd="1" destOrd="0" presId="urn:microsoft.com/office/officeart/2005/8/layout/process1"/>
    <dgm:cxn modelId="{89E9BFE8-B3A5-42C6-B27A-59BF2D73CFB3}" type="presOf" srcId="{859D0C2A-7311-4338-9171-6C5EEBF85ACB}" destId="{DAD9523D-9726-487C-8924-E86671ADC19D}" srcOrd="1" destOrd="0" presId="urn:microsoft.com/office/officeart/2005/8/layout/process1"/>
    <dgm:cxn modelId="{9405E8F4-2012-45C2-A5AE-B90AD10ECBE1}" type="presOf" srcId="{B519280D-E9CD-457E-BEDF-9CE927599A54}" destId="{C486CC67-A3B5-4EA3-9ED3-2DCBF29E6184}" srcOrd="1" destOrd="0" presId="urn:microsoft.com/office/officeart/2005/8/layout/process1"/>
    <dgm:cxn modelId="{239327F8-5039-437C-AAF7-B9ED547412C3}" type="presOf" srcId="{71DABCBF-9AB9-4C66-BCCE-65FF816FAA77}" destId="{6FADD520-5E8E-4C10-8B43-EE56D4F0261A}" srcOrd="0" destOrd="0" presId="urn:microsoft.com/office/officeart/2005/8/layout/process1"/>
    <dgm:cxn modelId="{710EA9FC-4BE2-4776-AAC6-1BF5A96E42C9}" type="presOf" srcId="{B519280D-E9CD-457E-BEDF-9CE927599A54}" destId="{98504C6D-4128-4F96-971C-0C6E2DCEEF98}" srcOrd="0" destOrd="0" presId="urn:microsoft.com/office/officeart/2005/8/layout/process1"/>
    <dgm:cxn modelId="{07DBF2FC-5019-4F8B-AD4F-3DF73E58CF24}" srcId="{71DABCBF-9AB9-4C66-BCCE-65FF816FAA77}" destId="{FE0F8F3D-6461-4591-906A-42B9FFE1A9BD}" srcOrd="2" destOrd="0" parTransId="{1D8A97FD-F97F-40BB-A192-1920906172BC}" sibTransId="{859D0C2A-7311-4338-9171-6C5EEBF85ACB}"/>
    <dgm:cxn modelId="{B159DDE7-AE05-4BC3-B165-F66EDF33183C}" type="presParOf" srcId="{6FADD520-5E8E-4C10-8B43-EE56D4F0261A}" destId="{78FEC5F1-F9B2-4B1F-A73A-FDD978335B47}" srcOrd="0" destOrd="0" presId="urn:microsoft.com/office/officeart/2005/8/layout/process1"/>
    <dgm:cxn modelId="{039A1624-D09C-4612-9636-7EE25892F5E7}" type="presParOf" srcId="{6FADD520-5E8E-4C10-8B43-EE56D4F0261A}" destId="{23C9FEF3-DF4D-47A6-B3DF-623E561A3C25}" srcOrd="1" destOrd="0" presId="urn:microsoft.com/office/officeart/2005/8/layout/process1"/>
    <dgm:cxn modelId="{EA6F8A97-44B3-409B-A401-CC5D478B029B}" type="presParOf" srcId="{23C9FEF3-DF4D-47A6-B3DF-623E561A3C25}" destId="{424AE4C9-60C7-4711-9B38-27EFC0CCD55B}" srcOrd="0" destOrd="0" presId="urn:microsoft.com/office/officeart/2005/8/layout/process1"/>
    <dgm:cxn modelId="{34C46F5B-F208-4A2F-A272-D20DAEB51E48}" type="presParOf" srcId="{6FADD520-5E8E-4C10-8B43-EE56D4F0261A}" destId="{FD74A68A-33B2-4833-97FF-9ABF827A509C}" srcOrd="2" destOrd="0" presId="urn:microsoft.com/office/officeart/2005/8/layout/process1"/>
    <dgm:cxn modelId="{F48FB003-A827-4ED9-95D6-A64C5B8D7CC2}" type="presParOf" srcId="{6FADD520-5E8E-4C10-8B43-EE56D4F0261A}" destId="{98504C6D-4128-4F96-971C-0C6E2DCEEF98}" srcOrd="3" destOrd="0" presId="urn:microsoft.com/office/officeart/2005/8/layout/process1"/>
    <dgm:cxn modelId="{B905E9DF-6AF5-499D-B7A5-984B830587BA}" type="presParOf" srcId="{98504C6D-4128-4F96-971C-0C6E2DCEEF98}" destId="{C486CC67-A3B5-4EA3-9ED3-2DCBF29E6184}" srcOrd="0" destOrd="0" presId="urn:microsoft.com/office/officeart/2005/8/layout/process1"/>
    <dgm:cxn modelId="{4D37240C-2DFC-4608-98BC-79DE47F6AD62}" type="presParOf" srcId="{6FADD520-5E8E-4C10-8B43-EE56D4F0261A}" destId="{FD16A2BA-9AF9-40C8-8566-9AA127EF961E}" srcOrd="4" destOrd="0" presId="urn:microsoft.com/office/officeart/2005/8/layout/process1"/>
    <dgm:cxn modelId="{86061B2A-D0C7-46AF-B8C8-ABF435B81D7C}" type="presParOf" srcId="{6FADD520-5E8E-4C10-8B43-EE56D4F0261A}" destId="{C49FB05B-1383-41F6-BCE0-14CB729AFFA4}" srcOrd="5" destOrd="0" presId="urn:microsoft.com/office/officeart/2005/8/layout/process1"/>
    <dgm:cxn modelId="{E42B4039-41CF-44EE-A1D5-1FFCE9B3CE17}" type="presParOf" srcId="{C49FB05B-1383-41F6-BCE0-14CB729AFFA4}" destId="{DAD9523D-9726-487C-8924-E86671ADC19D}" srcOrd="0" destOrd="0" presId="urn:microsoft.com/office/officeart/2005/8/layout/process1"/>
    <dgm:cxn modelId="{7938D646-E29F-4004-B48C-D8A5A21B57EC}" type="presParOf" srcId="{6FADD520-5E8E-4C10-8B43-EE56D4F0261A}" destId="{06C9066D-6428-4D47-95DA-D7FB84662F10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DABCBF-9AB9-4C66-BCCE-65FF816FAA7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930F945-4851-4FE7-9F46-AB3277334769}">
      <dgm:prSet phldrT="[Text]"/>
      <dgm:spPr>
        <a:solidFill>
          <a:srgbClr val="009682"/>
        </a:solidFill>
      </dgm:spPr>
      <dgm:t>
        <a:bodyPr/>
        <a:lstStyle/>
        <a:p>
          <a:r>
            <a:rPr lang="de-DE" dirty="0"/>
            <a:t>Data </a:t>
          </a:r>
          <a:r>
            <a:rPr lang="de-DE" dirty="0" err="1"/>
            <a:t>Collecting</a:t>
          </a:r>
          <a:endParaRPr lang="de-DE" dirty="0"/>
        </a:p>
      </dgm:t>
    </dgm:pt>
    <dgm:pt modelId="{0A145748-C82D-428C-B6CE-BF6CCD4495A6}" type="parTrans" cxnId="{0E6AABB7-214F-43D4-8CFA-C0C5469E8D40}">
      <dgm:prSet/>
      <dgm:spPr/>
      <dgm:t>
        <a:bodyPr/>
        <a:lstStyle/>
        <a:p>
          <a:endParaRPr lang="de-DE"/>
        </a:p>
      </dgm:t>
    </dgm:pt>
    <dgm:pt modelId="{FB577247-C850-46FA-8A7D-11E9FB8C2983}" type="sibTrans" cxnId="{0E6AABB7-214F-43D4-8CFA-C0C5469E8D40}">
      <dgm:prSet/>
      <dgm:spPr/>
      <dgm:t>
        <a:bodyPr/>
        <a:lstStyle/>
        <a:p>
          <a:endParaRPr lang="de-DE"/>
        </a:p>
      </dgm:t>
    </dgm:pt>
    <dgm:pt modelId="{F9D05087-3B75-48D1-A341-4AA902EE9AF6}">
      <dgm:prSet phldrT="[Text]"/>
      <dgm:spPr>
        <a:solidFill>
          <a:srgbClr val="8CB63C"/>
        </a:solidFill>
      </dgm:spPr>
      <dgm:t>
        <a:bodyPr/>
        <a:lstStyle/>
        <a:p>
          <a:r>
            <a:rPr lang="de-DE" dirty="0">
              <a:ln>
                <a:solidFill>
                  <a:schemeClr val="bg1"/>
                </a:solidFill>
              </a:ln>
              <a:solidFill>
                <a:schemeClr val="bg1"/>
              </a:solidFill>
            </a:rPr>
            <a:t>Data </a:t>
          </a:r>
          <a:r>
            <a:rPr lang="de-DE" dirty="0" err="1">
              <a:ln>
                <a:solidFill>
                  <a:schemeClr val="bg1"/>
                </a:solidFill>
              </a:ln>
              <a:solidFill>
                <a:schemeClr val="bg1"/>
              </a:solidFill>
            </a:rPr>
            <a:t>Preprocessing</a:t>
          </a:r>
          <a:endParaRPr lang="de-DE" dirty="0">
            <a:ln>
              <a:solidFill>
                <a:schemeClr val="bg1"/>
              </a:solidFill>
            </a:ln>
            <a:solidFill>
              <a:schemeClr val="bg1"/>
            </a:solidFill>
          </a:endParaRPr>
        </a:p>
      </dgm:t>
    </dgm:pt>
    <dgm:pt modelId="{EBF4A023-5F50-49B6-9AD7-35B873674105}" type="parTrans" cxnId="{8BBD99A6-E2D9-452B-B52C-80C6A1912054}">
      <dgm:prSet/>
      <dgm:spPr/>
      <dgm:t>
        <a:bodyPr/>
        <a:lstStyle/>
        <a:p>
          <a:endParaRPr lang="de-DE"/>
        </a:p>
      </dgm:t>
    </dgm:pt>
    <dgm:pt modelId="{B519280D-E9CD-457E-BEDF-9CE927599A54}" type="sibTrans" cxnId="{8BBD99A6-E2D9-452B-B52C-80C6A1912054}">
      <dgm:prSet/>
      <dgm:spPr/>
      <dgm:t>
        <a:bodyPr/>
        <a:lstStyle/>
        <a:p>
          <a:endParaRPr lang="de-DE"/>
        </a:p>
      </dgm:t>
    </dgm:pt>
    <dgm:pt modelId="{FE0F8F3D-6461-4591-906A-42B9FFE1A9BD}">
      <dgm:prSet phldrT="[Text]"/>
      <dgm:spPr>
        <a:solidFill>
          <a:srgbClr val="009682"/>
        </a:solidFill>
      </dgm:spPr>
      <dgm:t>
        <a:bodyPr/>
        <a:lstStyle/>
        <a:p>
          <a:r>
            <a:rPr lang="de-DE" dirty="0"/>
            <a:t>Model </a:t>
          </a:r>
          <a:r>
            <a:rPr lang="de-DE" dirty="0" err="1"/>
            <a:t>Choosing</a:t>
          </a:r>
          <a:r>
            <a:rPr lang="de-DE" dirty="0"/>
            <a:t> and Training</a:t>
          </a:r>
        </a:p>
      </dgm:t>
    </dgm:pt>
    <dgm:pt modelId="{1D8A97FD-F97F-40BB-A192-1920906172BC}" type="parTrans" cxnId="{07DBF2FC-5019-4F8B-AD4F-3DF73E58CF24}">
      <dgm:prSet/>
      <dgm:spPr/>
      <dgm:t>
        <a:bodyPr/>
        <a:lstStyle/>
        <a:p>
          <a:endParaRPr lang="de-DE"/>
        </a:p>
      </dgm:t>
    </dgm:pt>
    <dgm:pt modelId="{859D0C2A-7311-4338-9171-6C5EEBF85ACB}" type="sibTrans" cxnId="{07DBF2FC-5019-4F8B-AD4F-3DF73E58CF24}">
      <dgm:prSet/>
      <dgm:spPr/>
      <dgm:t>
        <a:bodyPr/>
        <a:lstStyle/>
        <a:p>
          <a:endParaRPr lang="de-DE"/>
        </a:p>
      </dgm:t>
    </dgm:pt>
    <dgm:pt modelId="{4255812F-38B5-4DC0-A11F-6042361F4AF5}">
      <dgm:prSet phldrT="[Text]"/>
      <dgm:spPr>
        <a:solidFill>
          <a:srgbClr val="009682"/>
        </a:solidFill>
      </dgm:spPr>
      <dgm:t>
        <a:bodyPr/>
        <a:lstStyle/>
        <a:p>
          <a:r>
            <a:rPr lang="de-DE"/>
            <a:t>Model Evaluation</a:t>
          </a:r>
          <a:endParaRPr lang="de-DE" dirty="0"/>
        </a:p>
      </dgm:t>
    </dgm:pt>
    <dgm:pt modelId="{061353B5-10A0-4A0D-924E-01795D93241A}" type="parTrans" cxnId="{700305A7-8EB1-486B-A9B1-39B0EA285990}">
      <dgm:prSet/>
      <dgm:spPr/>
      <dgm:t>
        <a:bodyPr/>
        <a:lstStyle/>
        <a:p>
          <a:endParaRPr lang="de-DE"/>
        </a:p>
      </dgm:t>
    </dgm:pt>
    <dgm:pt modelId="{40FF7271-67FB-41C7-A572-0B6789830F23}" type="sibTrans" cxnId="{700305A7-8EB1-486B-A9B1-39B0EA285990}">
      <dgm:prSet/>
      <dgm:spPr/>
      <dgm:t>
        <a:bodyPr/>
        <a:lstStyle/>
        <a:p>
          <a:endParaRPr lang="de-DE"/>
        </a:p>
      </dgm:t>
    </dgm:pt>
    <dgm:pt modelId="{6FADD520-5E8E-4C10-8B43-EE56D4F0261A}" type="pres">
      <dgm:prSet presAssocID="{71DABCBF-9AB9-4C66-BCCE-65FF816FAA77}" presName="Name0" presStyleCnt="0">
        <dgm:presLayoutVars>
          <dgm:dir/>
          <dgm:resizeHandles val="exact"/>
        </dgm:presLayoutVars>
      </dgm:prSet>
      <dgm:spPr/>
    </dgm:pt>
    <dgm:pt modelId="{78FEC5F1-F9B2-4B1F-A73A-FDD978335B47}" type="pres">
      <dgm:prSet presAssocID="{8930F945-4851-4FE7-9F46-AB3277334769}" presName="node" presStyleLbl="node1" presStyleIdx="0" presStyleCnt="4">
        <dgm:presLayoutVars>
          <dgm:bulletEnabled val="1"/>
        </dgm:presLayoutVars>
      </dgm:prSet>
      <dgm:spPr/>
    </dgm:pt>
    <dgm:pt modelId="{23C9FEF3-DF4D-47A6-B3DF-623E561A3C25}" type="pres">
      <dgm:prSet presAssocID="{FB577247-C850-46FA-8A7D-11E9FB8C2983}" presName="sibTrans" presStyleLbl="sibTrans2D1" presStyleIdx="0" presStyleCnt="3"/>
      <dgm:spPr/>
    </dgm:pt>
    <dgm:pt modelId="{424AE4C9-60C7-4711-9B38-27EFC0CCD55B}" type="pres">
      <dgm:prSet presAssocID="{FB577247-C850-46FA-8A7D-11E9FB8C2983}" presName="connectorText" presStyleLbl="sibTrans2D1" presStyleIdx="0" presStyleCnt="3"/>
      <dgm:spPr/>
    </dgm:pt>
    <dgm:pt modelId="{FD74A68A-33B2-4833-97FF-9ABF827A509C}" type="pres">
      <dgm:prSet presAssocID="{F9D05087-3B75-48D1-A341-4AA902EE9AF6}" presName="node" presStyleLbl="node1" presStyleIdx="1" presStyleCnt="4">
        <dgm:presLayoutVars>
          <dgm:bulletEnabled val="1"/>
        </dgm:presLayoutVars>
      </dgm:prSet>
      <dgm:spPr/>
    </dgm:pt>
    <dgm:pt modelId="{98504C6D-4128-4F96-971C-0C6E2DCEEF98}" type="pres">
      <dgm:prSet presAssocID="{B519280D-E9CD-457E-BEDF-9CE927599A54}" presName="sibTrans" presStyleLbl="sibTrans2D1" presStyleIdx="1" presStyleCnt="3"/>
      <dgm:spPr/>
    </dgm:pt>
    <dgm:pt modelId="{C486CC67-A3B5-4EA3-9ED3-2DCBF29E6184}" type="pres">
      <dgm:prSet presAssocID="{B519280D-E9CD-457E-BEDF-9CE927599A54}" presName="connectorText" presStyleLbl="sibTrans2D1" presStyleIdx="1" presStyleCnt="3"/>
      <dgm:spPr/>
    </dgm:pt>
    <dgm:pt modelId="{FD16A2BA-9AF9-40C8-8566-9AA127EF961E}" type="pres">
      <dgm:prSet presAssocID="{FE0F8F3D-6461-4591-906A-42B9FFE1A9BD}" presName="node" presStyleLbl="node1" presStyleIdx="2" presStyleCnt="4">
        <dgm:presLayoutVars>
          <dgm:bulletEnabled val="1"/>
        </dgm:presLayoutVars>
      </dgm:prSet>
      <dgm:spPr/>
    </dgm:pt>
    <dgm:pt modelId="{C49FB05B-1383-41F6-BCE0-14CB729AFFA4}" type="pres">
      <dgm:prSet presAssocID="{859D0C2A-7311-4338-9171-6C5EEBF85ACB}" presName="sibTrans" presStyleLbl="sibTrans2D1" presStyleIdx="2" presStyleCnt="3"/>
      <dgm:spPr/>
    </dgm:pt>
    <dgm:pt modelId="{DAD9523D-9726-487C-8924-E86671ADC19D}" type="pres">
      <dgm:prSet presAssocID="{859D0C2A-7311-4338-9171-6C5EEBF85ACB}" presName="connectorText" presStyleLbl="sibTrans2D1" presStyleIdx="2" presStyleCnt="3"/>
      <dgm:spPr/>
    </dgm:pt>
    <dgm:pt modelId="{06C9066D-6428-4D47-95DA-D7FB84662F10}" type="pres">
      <dgm:prSet presAssocID="{4255812F-38B5-4DC0-A11F-6042361F4AF5}" presName="node" presStyleLbl="node1" presStyleIdx="3" presStyleCnt="4">
        <dgm:presLayoutVars>
          <dgm:bulletEnabled val="1"/>
        </dgm:presLayoutVars>
      </dgm:prSet>
      <dgm:spPr/>
    </dgm:pt>
  </dgm:ptLst>
  <dgm:cxnLst>
    <dgm:cxn modelId="{B544AA0C-AA45-406B-9BD4-CECD2AEACF1C}" type="presOf" srcId="{FE0F8F3D-6461-4591-906A-42B9FFE1A9BD}" destId="{FD16A2BA-9AF9-40C8-8566-9AA127EF961E}" srcOrd="0" destOrd="0" presId="urn:microsoft.com/office/officeart/2005/8/layout/process1"/>
    <dgm:cxn modelId="{F7C94625-4B96-45E4-AC20-CCBBBA6F8FC6}" type="presOf" srcId="{FB577247-C850-46FA-8A7D-11E9FB8C2983}" destId="{23C9FEF3-DF4D-47A6-B3DF-623E561A3C25}" srcOrd="0" destOrd="0" presId="urn:microsoft.com/office/officeart/2005/8/layout/process1"/>
    <dgm:cxn modelId="{5C1CB04B-D381-4858-9BD5-67CCA7A4FF27}" type="presOf" srcId="{F9D05087-3B75-48D1-A341-4AA902EE9AF6}" destId="{FD74A68A-33B2-4833-97FF-9ABF827A509C}" srcOrd="0" destOrd="0" presId="urn:microsoft.com/office/officeart/2005/8/layout/process1"/>
    <dgm:cxn modelId="{34169485-35B2-41CB-BFB4-5AE73BB0D819}" type="presOf" srcId="{4255812F-38B5-4DC0-A11F-6042361F4AF5}" destId="{06C9066D-6428-4D47-95DA-D7FB84662F10}" srcOrd="0" destOrd="0" presId="urn:microsoft.com/office/officeart/2005/8/layout/process1"/>
    <dgm:cxn modelId="{6C659096-C82C-4EBF-B938-202F18DB8F2E}" type="presOf" srcId="{8930F945-4851-4FE7-9F46-AB3277334769}" destId="{78FEC5F1-F9B2-4B1F-A73A-FDD978335B47}" srcOrd="0" destOrd="0" presId="urn:microsoft.com/office/officeart/2005/8/layout/process1"/>
    <dgm:cxn modelId="{8BBD99A6-E2D9-452B-B52C-80C6A1912054}" srcId="{71DABCBF-9AB9-4C66-BCCE-65FF816FAA77}" destId="{F9D05087-3B75-48D1-A341-4AA902EE9AF6}" srcOrd="1" destOrd="0" parTransId="{EBF4A023-5F50-49B6-9AD7-35B873674105}" sibTransId="{B519280D-E9CD-457E-BEDF-9CE927599A54}"/>
    <dgm:cxn modelId="{700305A7-8EB1-486B-A9B1-39B0EA285990}" srcId="{71DABCBF-9AB9-4C66-BCCE-65FF816FAA77}" destId="{4255812F-38B5-4DC0-A11F-6042361F4AF5}" srcOrd="3" destOrd="0" parTransId="{061353B5-10A0-4A0D-924E-01795D93241A}" sibTransId="{40FF7271-67FB-41C7-A572-0B6789830F23}"/>
    <dgm:cxn modelId="{81EA2EB7-8552-4607-814A-B79FED4779E5}" type="presOf" srcId="{859D0C2A-7311-4338-9171-6C5EEBF85ACB}" destId="{C49FB05B-1383-41F6-BCE0-14CB729AFFA4}" srcOrd="0" destOrd="0" presId="urn:microsoft.com/office/officeart/2005/8/layout/process1"/>
    <dgm:cxn modelId="{0E6AABB7-214F-43D4-8CFA-C0C5469E8D40}" srcId="{71DABCBF-9AB9-4C66-BCCE-65FF816FAA77}" destId="{8930F945-4851-4FE7-9F46-AB3277334769}" srcOrd="0" destOrd="0" parTransId="{0A145748-C82D-428C-B6CE-BF6CCD4495A6}" sibTransId="{FB577247-C850-46FA-8A7D-11E9FB8C2983}"/>
    <dgm:cxn modelId="{8ED356E5-D341-4230-9C8C-264986FA491F}" type="presOf" srcId="{FB577247-C850-46FA-8A7D-11E9FB8C2983}" destId="{424AE4C9-60C7-4711-9B38-27EFC0CCD55B}" srcOrd="1" destOrd="0" presId="urn:microsoft.com/office/officeart/2005/8/layout/process1"/>
    <dgm:cxn modelId="{89E9BFE8-B3A5-42C6-B27A-59BF2D73CFB3}" type="presOf" srcId="{859D0C2A-7311-4338-9171-6C5EEBF85ACB}" destId="{DAD9523D-9726-487C-8924-E86671ADC19D}" srcOrd="1" destOrd="0" presId="urn:microsoft.com/office/officeart/2005/8/layout/process1"/>
    <dgm:cxn modelId="{9405E8F4-2012-45C2-A5AE-B90AD10ECBE1}" type="presOf" srcId="{B519280D-E9CD-457E-BEDF-9CE927599A54}" destId="{C486CC67-A3B5-4EA3-9ED3-2DCBF29E6184}" srcOrd="1" destOrd="0" presId="urn:microsoft.com/office/officeart/2005/8/layout/process1"/>
    <dgm:cxn modelId="{239327F8-5039-437C-AAF7-B9ED547412C3}" type="presOf" srcId="{71DABCBF-9AB9-4C66-BCCE-65FF816FAA77}" destId="{6FADD520-5E8E-4C10-8B43-EE56D4F0261A}" srcOrd="0" destOrd="0" presId="urn:microsoft.com/office/officeart/2005/8/layout/process1"/>
    <dgm:cxn modelId="{710EA9FC-4BE2-4776-AAC6-1BF5A96E42C9}" type="presOf" srcId="{B519280D-E9CD-457E-BEDF-9CE927599A54}" destId="{98504C6D-4128-4F96-971C-0C6E2DCEEF98}" srcOrd="0" destOrd="0" presId="urn:microsoft.com/office/officeart/2005/8/layout/process1"/>
    <dgm:cxn modelId="{07DBF2FC-5019-4F8B-AD4F-3DF73E58CF24}" srcId="{71DABCBF-9AB9-4C66-BCCE-65FF816FAA77}" destId="{FE0F8F3D-6461-4591-906A-42B9FFE1A9BD}" srcOrd="2" destOrd="0" parTransId="{1D8A97FD-F97F-40BB-A192-1920906172BC}" sibTransId="{859D0C2A-7311-4338-9171-6C5EEBF85ACB}"/>
    <dgm:cxn modelId="{B159DDE7-AE05-4BC3-B165-F66EDF33183C}" type="presParOf" srcId="{6FADD520-5E8E-4C10-8B43-EE56D4F0261A}" destId="{78FEC5F1-F9B2-4B1F-A73A-FDD978335B47}" srcOrd="0" destOrd="0" presId="urn:microsoft.com/office/officeart/2005/8/layout/process1"/>
    <dgm:cxn modelId="{039A1624-D09C-4612-9636-7EE25892F5E7}" type="presParOf" srcId="{6FADD520-5E8E-4C10-8B43-EE56D4F0261A}" destId="{23C9FEF3-DF4D-47A6-B3DF-623E561A3C25}" srcOrd="1" destOrd="0" presId="urn:microsoft.com/office/officeart/2005/8/layout/process1"/>
    <dgm:cxn modelId="{EA6F8A97-44B3-409B-A401-CC5D478B029B}" type="presParOf" srcId="{23C9FEF3-DF4D-47A6-B3DF-623E561A3C25}" destId="{424AE4C9-60C7-4711-9B38-27EFC0CCD55B}" srcOrd="0" destOrd="0" presId="urn:microsoft.com/office/officeart/2005/8/layout/process1"/>
    <dgm:cxn modelId="{34C46F5B-F208-4A2F-A272-D20DAEB51E48}" type="presParOf" srcId="{6FADD520-5E8E-4C10-8B43-EE56D4F0261A}" destId="{FD74A68A-33B2-4833-97FF-9ABF827A509C}" srcOrd="2" destOrd="0" presId="urn:microsoft.com/office/officeart/2005/8/layout/process1"/>
    <dgm:cxn modelId="{F48FB003-A827-4ED9-95D6-A64C5B8D7CC2}" type="presParOf" srcId="{6FADD520-5E8E-4C10-8B43-EE56D4F0261A}" destId="{98504C6D-4128-4F96-971C-0C6E2DCEEF98}" srcOrd="3" destOrd="0" presId="urn:microsoft.com/office/officeart/2005/8/layout/process1"/>
    <dgm:cxn modelId="{B905E9DF-6AF5-499D-B7A5-984B830587BA}" type="presParOf" srcId="{98504C6D-4128-4F96-971C-0C6E2DCEEF98}" destId="{C486CC67-A3B5-4EA3-9ED3-2DCBF29E6184}" srcOrd="0" destOrd="0" presId="urn:microsoft.com/office/officeart/2005/8/layout/process1"/>
    <dgm:cxn modelId="{4D37240C-2DFC-4608-98BC-79DE47F6AD62}" type="presParOf" srcId="{6FADD520-5E8E-4C10-8B43-EE56D4F0261A}" destId="{FD16A2BA-9AF9-40C8-8566-9AA127EF961E}" srcOrd="4" destOrd="0" presId="urn:microsoft.com/office/officeart/2005/8/layout/process1"/>
    <dgm:cxn modelId="{86061B2A-D0C7-46AF-B8C8-ABF435B81D7C}" type="presParOf" srcId="{6FADD520-5E8E-4C10-8B43-EE56D4F0261A}" destId="{C49FB05B-1383-41F6-BCE0-14CB729AFFA4}" srcOrd="5" destOrd="0" presId="urn:microsoft.com/office/officeart/2005/8/layout/process1"/>
    <dgm:cxn modelId="{E42B4039-41CF-44EE-A1D5-1FFCE9B3CE17}" type="presParOf" srcId="{C49FB05B-1383-41F6-BCE0-14CB729AFFA4}" destId="{DAD9523D-9726-487C-8924-E86671ADC19D}" srcOrd="0" destOrd="0" presId="urn:microsoft.com/office/officeart/2005/8/layout/process1"/>
    <dgm:cxn modelId="{7938D646-E29F-4004-B48C-D8A5A21B57EC}" type="presParOf" srcId="{6FADD520-5E8E-4C10-8B43-EE56D4F0261A}" destId="{06C9066D-6428-4D47-95DA-D7FB84662F10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DABCBF-9AB9-4C66-BCCE-65FF816FAA7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930F945-4851-4FE7-9F46-AB3277334769}">
      <dgm:prSet phldrT="[Text]"/>
      <dgm:spPr>
        <a:solidFill>
          <a:srgbClr val="009682"/>
        </a:solidFill>
      </dgm:spPr>
      <dgm:t>
        <a:bodyPr/>
        <a:lstStyle/>
        <a:p>
          <a:r>
            <a:rPr lang="de-DE" dirty="0"/>
            <a:t>Data </a:t>
          </a:r>
          <a:r>
            <a:rPr lang="de-DE" dirty="0" err="1"/>
            <a:t>Collecting</a:t>
          </a:r>
          <a:endParaRPr lang="de-DE" dirty="0"/>
        </a:p>
      </dgm:t>
    </dgm:pt>
    <dgm:pt modelId="{0A145748-C82D-428C-B6CE-BF6CCD4495A6}" type="parTrans" cxnId="{0E6AABB7-214F-43D4-8CFA-C0C5469E8D40}">
      <dgm:prSet/>
      <dgm:spPr/>
      <dgm:t>
        <a:bodyPr/>
        <a:lstStyle/>
        <a:p>
          <a:endParaRPr lang="de-DE"/>
        </a:p>
      </dgm:t>
    </dgm:pt>
    <dgm:pt modelId="{FB577247-C850-46FA-8A7D-11E9FB8C2983}" type="sibTrans" cxnId="{0E6AABB7-214F-43D4-8CFA-C0C5469E8D40}">
      <dgm:prSet/>
      <dgm:spPr/>
      <dgm:t>
        <a:bodyPr/>
        <a:lstStyle/>
        <a:p>
          <a:endParaRPr lang="de-DE"/>
        </a:p>
      </dgm:t>
    </dgm:pt>
    <dgm:pt modelId="{F9D05087-3B75-48D1-A341-4AA902EE9AF6}">
      <dgm:prSet phldrT="[Text]"/>
      <dgm:spPr>
        <a:solidFill>
          <a:srgbClr val="009682"/>
        </a:solidFill>
      </dgm:spPr>
      <dgm:t>
        <a:bodyPr/>
        <a:lstStyle/>
        <a:p>
          <a:r>
            <a:rPr lang="de-DE" dirty="0">
              <a:ln>
                <a:solidFill>
                  <a:schemeClr val="bg1"/>
                </a:solidFill>
              </a:ln>
              <a:solidFill>
                <a:schemeClr val="bg1"/>
              </a:solidFill>
            </a:rPr>
            <a:t>Data </a:t>
          </a:r>
          <a:r>
            <a:rPr lang="de-DE" dirty="0" err="1">
              <a:ln>
                <a:solidFill>
                  <a:schemeClr val="bg1"/>
                </a:solidFill>
              </a:ln>
              <a:solidFill>
                <a:schemeClr val="bg1"/>
              </a:solidFill>
            </a:rPr>
            <a:t>Preprocessing</a:t>
          </a:r>
          <a:endParaRPr lang="de-DE" dirty="0">
            <a:ln>
              <a:solidFill>
                <a:schemeClr val="bg1"/>
              </a:solidFill>
            </a:ln>
            <a:solidFill>
              <a:schemeClr val="bg1"/>
            </a:solidFill>
          </a:endParaRPr>
        </a:p>
      </dgm:t>
    </dgm:pt>
    <dgm:pt modelId="{EBF4A023-5F50-49B6-9AD7-35B873674105}" type="parTrans" cxnId="{8BBD99A6-E2D9-452B-B52C-80C6A1912054}">
      <dgm:prSet/>
      <dgm:spPr/>
      <dgm:t>
        <a:bodyPr/>
        <a:lstStyle/>
        <a:p>
          <a:endParaRPr lang="de-DE"/>
        </a:p>
      </dgm:t>
    </dgm:pt>
    <dgm:pt modelId="{B519280D-E9CD-457E-BEDF-9CE927599A54}" type="sibTrans" cxnId="{8BBD99A6-E2D9-452B-B52C-80C6A1912054}">
      <dgm:prSet/>
      <dgm:spPr/>
      <dgm:t>
        <a:bodyPr/>
        <a:lstStyle/>
        <a:p>
          <a:endParaRPr lang="de-DE"/>
        </a:p>
      </dgm:t>
    </dgm:pt>
    <dgm:pt modelId="{FE0F8F3D-6461-4591-906A-42B9FFE1A9BD}">
      <dgm:prSet phldrT="[Text]"/>
      <dgm:spPr>
        <a:solidFill>
          <a:srgbClr val="8CB63C"/>
        </a:solidFill>
      </dgm:spPr>
      <dgm:t>
        <a:bodyPr/>
        <a:lstStyle/>
        <a:p>
          <a:r>
            <a:rPr lang="de-DE" dirty="0"/>
            <a:t>Model </a:t>
          </a:r>
          <a:r>
            <a:rPr lang="de-DE" dirty="0" err="1"/>
            <a:t>Choosing</a:t>
          </a:r>
          <a:r>
            <a:rPr lang="de-DE" dirty="0"/>
            <a:t> and Training</a:t>
          </a:r>
        </a:p>
      </dgm:t>
    </dgm:pt>
    <dgm:pt modelId="{1D8A97FD-F97F-40BB-A192-1920906172BC}" type="parTrans" cxnId="{07DBF2FC-5019-4F8B-AD4F-3DF73E58CF24}">
      <dgm:prSet/>
      <dgm:spPr/>
      <dgm:t>
        <a:bodyPr/>
        <a:lstStyle/>
        <a:p>
          <a:endParaRPr lang="de-DE"/>
        </a:p>
      </dgm:t>
    </dgm:pt>
    <dgm:pt modelId="{859D0C2A-7311-4338-9171-6C5EEBF85ACB}" type="sibTrans" cxnId="{07DBF2FC-5019-4F8B-AD4F-3DF73E58CF24}">
      <dgm:prSet/>
      <dgm:spPr/>
      <dgm:t>
        <a:bodyPr/>
        <a:lstStyle/>
        <a:p>
          <a:endParaRPr lang="de-DE"/>
        </a:p>
      </dgm:t>
    </dgm:pt>
    <dgm:pt modelId="{4255812F-38B5-4DC0-A11F-6042361F4AF5}">
      <dgm:prSet phldrT="[Text]"/>
      <dgm:spPr>
        <a:solidFill>
          <a:srgbClr val="009682"/>
        </a:solidFill>
      </dgm:spPr>
      <dgm:t>
        <a:bodyPr/>
        <a:lstStyle/>
        <a:p>
          <a:r>
            <a:rPr lang="de-DE"/>
            <a:t>Model Evaluation</a:t>
          </a:r>
          <a:endParaRPr lang="de-DE" dirty="0"/>
        </a:p>
      </dgm:t>
    </dgm:pt>
    <dgm:pt modelId="{061353B5-10A0-4A0D-924E-01795D93241A}" type="parTrans" cxnId="{700305A7-8EB1-486B-A9B1-39B0EA285990}">
      <dgm:prSet/>
      <dgm:spPr/>
      <dgm:t>
        <a:bodyPr/>
        <a:lstStyle/>
        <a:p>
          <a:endParaRPr lang="de-DE"/>
        </a:p>
      </dgm:t>
    </dgm:pt>
    <dgm:pt modelId="{40FF7271-67FB-41C7-A572-0B6789830F23}" type="sibTrans" cxnId="{700305A7-8EB1-486B-A9B1-39B0EA285990}">
      <dgm:prSet/>
      <dgm:spPr/>
      <dgm:t>
        <a:bodyPr/>
        <a:lstStyle/>
        <a:p>
          <a:endParaRPr lang="de-DE"/>
        </a:p>
      </dgm:t>
    </dgm:pt>
    <dgm:pt modelId="{6FADD520-5E8E-4C10-8B43-EE56D4F0261A}" type="pres">
      <dgm:prSet presAssocID="{71DABCBF-9AB9-4C66-BCCE-65FF816FAA77}" presName="Name0" presStyleCnt="0">
        <dgm:presLayoutVars>
          <dgm:dir/>
          <dgm:resizeHandles val="exact"/>
        </dgm:presLayoutVars>
      </dgm:prSet>
      <dgm:spPr/>
    </dgm:pt>
    <dgm:pt modelId="{78FEC5F1-F9B2-4B1F-A73A-FDD978335B47}" type="pres">
      <dgm:prSet presAssocID="{8930F945-4851-4FE7-9F46-AB3277334769}" presName="node" presStyleLbl="node1" presStyleIdx="0" presStyleCnt="4">
        <dgm:presLayoutVars>
          <dgm:bulletEnabled val="1"/>
        </dgm:presLayoutVars>
      </dgm:prSet>
      <dgm:spPr/>
    </dgm:pt>
    <dgm:pt modelId="{23C9FEF3-DF4D-47A6-B3DF-623E561A3C25}" type="pres">
      <dgm:prSet presAssocID="{FB577247-C850-46FA-8A7D-11E9FB8C2983}" presName="sibTrans" presStyleLbl="sibTrans2D1" presStyleIdx="0" presStyleCnt="3"/>
      <dgm:spPr/>
    </dgm:pt>
    <dgm:pt modelId="{424AE4C9-60C7-4711-9B38-27EFC0CCD55B}" type="pres">
      <dgm:prSet presAssocID="{FB577247-C850-46FA-8A7D-11E9FB8C2983}" presName="connectorText" presStyleLbl="sibTrans2D1" presStyleIdx="0" presStyleCnt="3"/>
      <dgm:spPr/>
    </dgm:pt>
    <dgm:pt modelId="{FD74A68A-33B2-4833-97FF-9ABF827A509C}" type="pres">
      <dgm:prSet presAssocID="{F9D05087-3B75-48D1-A341-4AA902EE9AF6}" presName="node" presStyleLbl="node1" presStyleIdx="1" presStyleCnt="4">
        <dgm:presLayoutVars>
          <dgm:bulletEnabled val="1"/>
        </dgm:presLayoutVars>
      </dgm:prSet>
      <dgm:spPr/>
    </dgm:pt>
    <dgm:pt modelId="{98504C6D-4128-4F96-971C-0C6E2DCEEF98}" type="pres">
      <dgm:prSet presAssocID="{B519280D-E9CD-457E-BEDF-9CE927599A54}" presName="sibTrans" presStyleLbl="sibTrans2D1" presStyleIdx="1" presStyleCnt="3"/>
      <dgm:spPr/>
    </dgm:pt>
    <dgm:pt modelId="{C486CC67-A3B5-4EA3-9ED3-2DCBF29E6184}" type="pres">
      <dgm:prSet presAssocID="{B519280D-E9CD-457E-BEDF-9CE927599A54}" presName="connectorText" presStyleLbl="sibTrans2D1" presStyleIdx="1" presStyleCnt="3"/>
      <dgm:spPr/>
    </dgm:pt>
    <dgm:pt modelId="{FD16A2BA-9AF9-40C8-8566-9AA127EF961E}" type="pres">
      <dgm:prSet presAssocID="{FE0F8F3D-6461-4591-906A-42B9FFE1A9BD}" presName="node" presStyleLbl="node1" presStyleIdx="2" presStyleCnt="4">
        <dgm:presLayoutVars>
          <dgm:bulletEnabled val="1"/>
        </dgm:presLayoutVars>
      </dgm:prSet>
      <dgm:spPr/>
    </dgm:pt>
    <dgm:pt modelId="{C49FB05B-1383-41F6-BCE0-14CB729AFFA4}" type="pres">
      <dgm:prSet presAssocID="{859D0C2A-7311-4338-9171-6C5EEBF85ACB}" presName="sibTrans" presStyleLbl="sibTrans2D1" presStyleIdx="2" presStyleCnt="3"/>
      <dgm:spPr/>
    </dgm:pt>
    <dgm:pt modelId="{DAD9523D-9726-487C-8924-E86671ADC19D}" type="pres">
      <dgm:prSet presAssocID="{859D0C2A-7311-4338-9171-6C5EEBF85ACB}" presName="connectorText" presStyleLbl="sibTrans2D1" presStyleIdx="2" presStyleCnt="3"/>
      <dgm:spPr/>
    </dgm:pt>
    <dgm:pt modelId="{06C9066D-6428-4D47-95DA-D7FB84662F10}" type="pres">
      <dgm:prSet presAssocID="{4255812F-38B5-4DC0-A11F-6042361F4AF5}" presName="node" presStyleLbl="node1" presStyleIdx="3" presStyleCnt="4">
        <dgm:presLayoutVars>
          <dgm:bulletEnabled val="1"/>
        </dgm:presLayoutVars>
      </dgm:prSet>
      <dgm:spPr/>
    </dgm:pt>
  </dgm:ptLst>
  <dgm:cxnLst>
    <dgm:cxn modelId="{B544AA0C-AA45-406B-9BD4-CECD2AEACF1C}" type="presOf" srcId="{FE0F8F3D-6461-4591-906A-42B9FFE1A9BD}" destId="{FD16A2BA-9AF9-40C8-8566-9AA127EF961E}" srcOrd="0" destOrd="0" presId="urn:microsoft.com/office/officeart/2005/8/layout/process1"/>
    <dgm:cxn modelId="{F7C94625-4B96-45E4-AC20-CCBBBA6F8FC6}" type="presOf" srcId="{FB577247-C850-46FA-8A7D-11E9FB8C2983}" destId="{23C9FEF3-DF4D-47A6-B3DF-623E561A3C25}" srcOrd="0" destOrd="0" presId="urn:microsoft.com/office/officeart/2005/8/layout/process1"/>
    <dgm:cxn modelId="{5C1CB04B-D381-4858-9BD5-67CCA7A4FF27}" type="presOf" srcId="{F9D05087-3B75-48D1-A341-4AA902EE9AF6}" destId="{FD74A68A-33B2-4833-97FF-9ABF827A509C}" srcOrd="0" destOrd="0" presId="urn:microsoft.com/office/officeart/2005/8/layout/process1"/>
    <dgm:cxn modelId="{34169485-35B2-41CB-BFB4-5AE73BB0D819}" type="presOf" srcId="{4255812F-38B5-4DC0-A11F-6042361F4AF5}" destId="{06C9066D-6428-4D47-95DA-D7FB84662F10}" srcOrd="0" destOrd="0" presId="urn:microsoft.com/office/officeart/2005/8/layout/process1"/>
    <dgm:cxn modelId="{6C659096-C82C-4EBF-B938-202F18DB8F2E}" type="presOf" srcId="{8930F945-4851-4FE7-9F46-AB3277334769}" destId="{78FEC5F1-F9B2-4B1F-A73A-FDD978335B47}" srcOrd="0" destOrd="0" presId="urn:microsoft.com/office/officeart/2005/8/layout/process1"/>
    <dgm:cxn modelId="{8BBD99A6-E2D9-452B-B52C-80C6A1912054}" srcId="{71DABCBF-9AB9-4C66-BCCE-65FF816FAA77}" destId="{F9D05087-3B75-48D1-A341-4AA902EE9AF6}" srcOrd="1" destOrd="0" parTransId="{EBF4A023-5F50-49B6-9AD7-35B873674105}" sibTransId="{B519280D-E9CD-457E-BEDF-9CE927599A54}"/>
    <dgm:cxn modelId="{700305A7-8EB1-486B-A9B1-39B0EA285990}" srcId="{71DABCBF-9AB9-4C66-BCCE-65FF816FAA77}" destId="{4255812F-38B5-4DC0-A11F-6042361F4AF5}" srcOrd="3" destOrd="0" parTransId="{061353B5-10A0-4A0D-924E-01795D93241A}" sibTransId="{40FF7271-67FB-41C7-A572-0B6789830F23}"/>
    <dgm:cxn modelId="{81EA2EB7-8552-4607-814A-B79FED4779E5}" type="presOf" srcId="{859D0C2A-7311-4338-9171-6C5EEBF85ACB}" destId="{C49FB05B-1383-41F6-BCE0-14CB729AFFA4}" srcOrd="0" destOrd="0" presId="urn:microsoft.com/office/officeart/2005/8/layout/process1"/>
    <dgm:cxn modelId="{0E6AABB7-214F-43D4-8CFA-C0C5469E8D40}" srcId="{71DABCBF-9AB9-4C66-BCCE-65FF816FAA77}" destId="{8930F945-4851-4FE7-9F46-AB3277334769}" srcOrd="0" destOrd="0" parTransId="{0A145748-C82D-428C-B6CE-BF6CCD4495A6}" sibTransId="{FB577247-C850-46FA-8A7D-11E9FB8C2983}"/>
    <dgm:cxn modelId="{8ED356E5-D341-4230-9C8C-264986FA491F}" type="presOf" srcId="{FB577247-C850-46FA-8A7D-11E9FB8C2983}" destId="{424AE4C9-60C7-4711-9B38-27EFC0CCD55B}" srcOrd="1" destOrd="0" presId="urn:microsoft.com/office/officeart/2005/8/layout/process1"/>
    <dgm:cxn modelId="{89E9BFE8-B3A5-42C6-B27A-59BF2D73CFB3}" type="presOf" srcId="{859D0C2A-7311-4338-9171-6C5EEBF85ACB}" destId="{DAD9523D-9726-487C-8924-E86671ADC19D}" srcOrd="1" destOrd="0" presId="urn:microsoft.com/office/officeart/2005/8/layout/process1"/>
    <dgm:cxn modelId="{9405E8F4-2012-45C2-A5AE-B90AD10ECBE1}" type="presOf" srcId="{B519280D-E9CD-457E-BEDF-9CE927599A54}" destId="{C486CC67-A3B5-4EA3-9ED3-2DCBF29E6184}" srcOrd="1" destOrd="0" presId="urn:microsoft.com/office/officeart/2005/8/layout/process1"/>
    <dgm:cxn modelId="{239327F8-5039-437C-AAF7-B9ED547412C3}" type="presOf" srcId="{71DABCBF-9AB9-4C66-BCCE-65FF816FAA77}" destId="{6FADD520-5E8E-4C10-8B43-EE56D4F0261A}" srcOrd="0" destOrd="0" presId="urn:microsoft.com/office/officeart/2005/8/layout/process1"/>
    <dgm:cxn modelId="{710EA9FC-4BE2-4776-AAC6-1BF5A96E42C9}" type="presOf" srcId="{B519280D-E9CD-457E-BEDF-9CE927599A54}" destId="{98504C6D-4128-4F96-971C-0C6E2DCEEF98}" srcOrd="0" destOrd="0" presId="urn:microsoft.com/office/officeart/2005/8/layout/process1"/>
    <dgm:cxn modelId="{07DBF2FC-5019-4F8B-AD4F-3DF73E58CF24}" srcId="{71DABCBF-9AB9-4C66-BCCE-65FF816FAA77}" destId="{FE0F8F3D-6461-4591-906A-42B9FFE1A9BD}" srcOrd="2" destOrd="0" parTransId="{1D8A97FD-F97F-40BB-A192-1920906172BC}" sibTransId="{859D0C2A-7311-4338-9171-6C5EEBF85ACB}"/>
    <dgm:cxn modelId="{B159DDE7-AE05-4BC3-B165-F66EDF33183C}" type="presParOf" srcId="{6FADD520-5E8E-4C10-8B43-EE56D4F0261A}" destId="{78FEC5F1-F9B2-4B1F-A73A-FDD978335B47}" srcOrd="0" destOrd="0" presId="urn:microsoft.com/office/officeart/2005/8/layout/process1"/>
    <dgm:cxn modelId="{039A1624-D09C-4612-9636-7EE25892F5E7}" type="presParOf" srcId="{6FADD520-5E8E-4C10-8B43-EE56D4F0261A}" destId="{23C9FEF3-DF4D-47A6-B3DF-623E561A3C25}" srcOrd="1" destOrd="0" presId="urn:microsoft.com/office/officeart/2005/8/layout/process1"/>
    <dgm:cxn modelId="{EA6F8A97-44B3-409B-A401-CC5D478B029B}" type="presParOf" srcId="{23C9FEF3-DF4D-47A6-B3DF-623E561A3C25}" destId="{424AE4C9-60C7-4711-9B38-27EFC0CCD55B}" srcOrd="0" destOrd="0" presId="urn:microsoft.com/office/officeart/2005/8/layout/process1"/>
    <dgm:cxn modelId="{34C46F5B-F208-4A2F-A272-D20DAEB51E48}" type="presParOf" srcId="{6FADD520-5E8E-4C10-8B43-EE56D4F0261A}" destId="{FD74A68A-33B2-4833-97FF-9ABF827A509C}" srcOrd="2" destOrd="0" presId="urn:microsoft.com/office/officeart/2005/8/layout/process1"/>
    <dgm:cxn modelId="{F48FB003-A827-4ED9-95D6-A64C5B8D7CC2}" type="presParOf" srcId="{6FADD520-5E8E-4C10-8B43-EE56D4F0261A}" destId="{98504C6D-4128-4F96-971C-0C6E2DCEEF98}" srcOrd="3" destOrd="0" presId="urn:microsoft.com/office/officeart/2005/8/layout/process1"/>
    <dgm:cxn modelId="{B905E9DF-6AF5-499D-B7A5-984B830587BA}" type="presParOf" srcId="{98504C6D-4128-4F96-971C-0C6E2DCEEF98}" destId="{C486CC67-A3B5-4EA3-9ED3-2DCBF29E6184}" srcOrd="0" destOrd="0" presId="urn:microsoft.com/office/officeart/2005/8/layout/process1"/>
    <dgm:cxn modelId="{4D37240C-2DFC-4608-98BC-79DE47F6AD62}" type="presParOf" srcId="{6FADD520-5E8E-4C10-8B43-EE56D4F0261A}" destId="{FD16A2BA-9AF9-40C8-8566-9AA127EF961E}" srcOrd="4" destOrd="0" presId="urn:microsoft.com/office/officeart/2005/8/layout/process1"/>
    <dgm:cxn modelId="{86061B2A-D0C7-46AF-B8C8-ABF435B81D7C}" type="presParOf" srcId="{6FADD520-5E8E-4C10-8B43-EE56D4F0261A}" destId="{C49FB05B-1383-41F6-BCE0-14CB729AFFA4}" srcOrd="5" destOrd="0" presId="urn:microsoft.com/office/officeart/2005/8/layout/process1"/>
    <dgm:cxn modelId="{E42B4039-41CF-44EE-A1D5-1FFCE9B3CE17}" type="presParOf" srcId="{C49FB05B-1383-41F6-BCE0-14CB729AFFA4}" destId="{DAD9523D-9726-487C-8924-E86671ADC19D}" srcOrd="0" destOrd="0" presId="urn:microsoft.com/office/officeart/2005/8/layout/process1"/>
    <dgm:cxn modelId="{7938D646-E29F-4004-B48C-D8A5A21B57EC}" type="presParOf" srcId="{6FADD520-5E8E-4C10-8B43-EE56D4F0261A}" destId="{06C9066D-6428-4D47-95DA-D7FB84662F10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1DABCBF-9AB9-4C66-BCCE-65FF816FAA7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930F945-4851-4FE7-9F46-AB3277334769}">
      <dgm:prSet phldrT="[Text]"/>
      <dgm:spPr>
        <a:solidFill>
          <a:srgbClr val="009682"/>
        </a:solidFill>
      </dgm:spPr>
      <dgm:t>
        <a:bodyPr/>
        <a:lstStyle/>
        <a:p>
          <a:r>
            <a:rPr lang="de-DE" dirty="0"/>
            <a:t>Data </a:t>
          </a:r>
          <a:r>
            <a:rPr lang="de-DE" dirty="0" err="1"/>
            <a:t>Collecting</a:t>
          </a:r>
          <a:endParaRPr lang="de-DE" dirty="0"/>
        </a:p>
      </dgm:t>
    </dgm:pt>
    <dgm:pt modelId="{0A145748-C82D-428C-B6CE-BF6CCD4495A6}" type="parTrans" cxnId="{0E6AABB7-214F-43D4-8CFA-C0C5469E8D40}">
      <dgm:prSet/>
      <dgm:spPr/>
      <dgm:t>
        <a:bodyPr/>
        <a:lstStyle/>
        <a:p>
          <a:endParaRPr lang="de-DE"/>
        </a:p>
      </dgm:t>
    </dgm:pt>
    <dgm:pt modelId="{FB577247-C850-46FA-8A7D-11E9FB8C2983}" type="sibTrans" cxnId="{0E6AABB7-214F-43D4-8CFA-C0C5469E8D40}">
      <dgm:prSet/>
      <dgm:spPr/>
      <dgm:t>
        <a:bodyPr/>
        <a:lstStyle/>
        <a:p>
          <a:endParaRPr lang="de-DE"/>
        </a:p>
      </dgm:t>
    </dgm:pt>
    <dgm:pt modelId="{F9D05087-3B75-48D1-A341-4AA902EE9AF6}">
      <dgm:prSet phldrT="[Text]"/>
      <dgm:spPr>
        <a:solidFill>
          <a:srgbClr val="009682"/>
        </a:solidFill>
      </dgm:spPr>
      <dgm:t>
        <a:bodyPr/>
        <a:lstStyle/>
        <a:p>
          <a:r>
            <a:rPr lang="de-DE" dirty="0">
              <a:ln>
                <a:solidFill>
                  <a:schemeClr val="bg1"/>
                </a:solidFill>
              </a:ln>
              <a:solidFill>
                <a:schemeClr val="bg1"/>
              </a:solidFill>
            </a:rPr>
            <a:t>Data </a:t>
          </a:r>
          <a:r>
            <a:rPr lang="de-DE" dirty="0" err="1">
              <a:ln>
                <a:solidFill>
                  <a:schemeClr val="bg1"/>
                </a:solidFill>
              </a:ln>
              <a:solidFill>
                <a:schemeClr val="bg1"/>
              </a:solidFill>
            </a:rPr>
            <a:t>Preprocessing</a:t>
          </a:r>
          <a:endParaRPr lang="de-DE" dirty="0">
            <a:ln>
              <a:solidFill>
                <a:schemeClr val="bg1"/>
              </a:solidFill>
            </a:ln>
            <a:solidFill>
              <a:schemeClr val="bg1"/>
            </a:solidFill>
          </a:endParaRPr>
        </a:p>
      </dgm:t>
    </dgm:pt>
    <dgm:pt modelId="{EBF4A023-5F50-49B6-9AD7-35B873674105}" type="parTrans" cxnId="{8BBD99A6-E2D9-452B-B52C-80C6A1912054}">
      <dgm:prSet/>
      <dgm:spPr/>
      <dgm:t>
        <a:bodyPr/>
        <a:lstStyle/>
        <a:p>
          <a:endParaRPr lang="de-DE"/>
        </a:p>
      </dgm:t>
    </dgm:pt>
    <dgm:pt modelId="{B519280D-E9CD-457E-BEDF-9CE927599A54}" type="sibTrans" cxnId="{8BBD99A6-E2D9-452B-B52C-80C6A1912054}">
      <dgm:prSet/>
      <dgm:spPr/>
      <dgm:t>
        <a:bodyPr/>
        <a:lstStyle/>
        <a:p>
          <a:endParaRPr lang="de-DE"/>
        </a:p>
      </dgm:t>
    </dgm:pt>
    <dgm:pt modelId="{FE0F8F3D-6461-4591-906A-42B9FFE1A9BD}">
      <dgm:prSet phldrT="[Text]"/>
      <dgm:spPr>
        <a:solidFill>
          <a:srgbClr val="009682"/>
        </a:solidFill>
      </dgm:spPr>
      <dgm:t>
        <a:bodyPr/>
        <a:lstStyle/>
        <a:p>
          <a:r>
            <a:rPr lang="de-DE" dirty="0"/>
            <a:t>Model </a:t>
          </a:r>
          <a:r>
            <a:rPr lang="de-DE" dirty="0" err="1"/>
            <a:t>Choosing</a:t>
          </a:r>
          <a:r>
            <a:rPr lang="de-DE" dirty="0"/>
            <a:t> and Training</a:t>
          </a:r>
        </a:p>
      </dgm:t>
    </dgm:pt>
    <dgm:pt modelId="{1D8A97FD-F97F-40BB-A192-1920906172BC}" type="parTrans" cxnId="{07DBF2FC-5019-4F8B-AD4F-3DF73E58CF24}">
      <dgm:prSet/>
      <dgm:spPr/>
      <dgm:t>
        <a:bodyPr/>
        <a:lstStyle/>
        <a:p>
          <a:endParaRPr lang="de-DE"/>
        </a:p>
      </dgm:t>
    </dgm:pt>
    <dgm:pt modelId="{859D0C2A-7311-4338-9171-6C5EEBF85ACB}" type="sibTrans" cxnId="{07DBF2FC-5019-4F8B-AD4F-3DF73E58CF24}">
      <dgm:prSet/>
      <dgm:spPr/>
      <dgm:t>
        <a:bodyPr/>
        <a:lstStyle/>
        <a:p>
          <a:endParaRPr lang="de-DE"/>
        </a:p>
      </dgm:t>
    </dgm:pt>
    <dgm:pt modelId="{4255812F-38B5-4DC0-A11F-6042361F4AF5}">
      <dgm:prSet phldrT="[Text]"/>
      <dgm:spPr>
        <a:solidFill>
          <a:srgbClr val="8CB63C"/>
        </a:solidFill>
      </dgm:spPr>
      <dgm:t>
        <a:bodyPr/>
        <a:lstStyle/>
        <a:p>
          <a:r>
            <a:rPr lang="de-DE"/>
            <a:t>Model Evaluation</a:t>
          </a:r>
          <a:endParaRPr lang="de-DE" dirty="0"/>
        </a:p>
      </dgm:t>
    </dgm:pt>
    <dgm:pt modelId="{061353B5-10A0-4A0D-924E-01795D93241A}" type="parTrans" cxnId="{700305A7-8EB1-486B-A9B1-39B0EA285990}">
      <dgm:prSet/>
      <dgm:spPr/>
      <dgm:t>
        <a:bodyPr/>
        <a:lstStyle/>
        <a:p>
          <a:endParaRPr lang="de-DE"/>
        </a:p>
      </dgm:t>
    </dgm:pt>
    <dgm:pt modelId="{40FF7271-67FB-41C7-A572-0B6789830F23}" type="sibTrans" cxnId="{700305A7-8EB1-486B-A9B1-39B0EA285990}">
      <dgm:prSet/>
      <dgm:spPr/>
      <dgm:t>
        <a:bodyPr/>
        <a:lstStyle/>
        <a:p>
          <a:endParaRPr lang="de-DE"/>
        </a:p>
      </dgm:t>
    </dgm:pt>
    <dgm:pt modelId="{6FADD520-5E8E-4C10-8B43-EE56D4F0261A}" type="pres">
      <dgm:prSet presAssocID="{71DABCBF-9AB9-4C66-BCCE-65FF816FAA77}" presName="Name0" presStyleCnt="0">
        <dgm:presLayoutVars>
          <dgm:dir/>
          <dgm:resizeHandles val="exact"/>
        </dgm:presLayoutVars>
      </dgm:prSet>
      <dgm:spPr/>
    </dgm:pt>
    <dgm:pt modelId="{78FEC5F1-F9B2-4B1F-A73A-FDD978335B47}" type="pres">
      <dgm:prSet presAssocID="{8930F945-4851-4FE7-9F46-AB3277334769}" presName="node" presStyleLbl="node1" presStyleIdx="0" presStyleCnt="4">
        <dgm:presLayoutVars>
          <dgm:bulletEnabled val="1"/>
        </dgm:presLayoutVars>
      </dgm:prSet>
      <dgm:spPr/>
    </dgm:pt>
    <dgm:pt modelId="{23C9FEF3-DF4D-47A6-B3DF-623E561A3C25}" type="pres">
      <dgm:prSet presAssocID="{FB577247-C850-46FA-8A7D-11E9FB8C2983}" presName="sibTrans" presStyleLbl="sibTrans2D1" presStyleIdx="0" presStyleCnt="3"/>
      <dgm:spPr/>
    </dgm:pt>
    <dgm:pt modelId="{424AE4C9-60C7-4711-9B38-27EFC0CCD55B}" type="pres">
      <dgm:prSet presAssocID="{FB577247-C850-46FA-8A7D-11E9FB8C2983}" presName="connectorText" presStyleLbl="sibTrans2D1" presStyleIdx="0" presStyleCnt="3"/>
      <dgm:spPr/>
    </dgm:pt>
    <dgm:pt modelId="{FD74A68A-33B2-4833-97FF-9ABF827A509C}" type="pres">
      <dgm:prSet presAssocID="{F9D05087-3B75-48D1-A341-4AA902EE9AF6}" presName="node" presStyleLbl="node1" presStyleIdx="1" presStyleCnt="4">
        <dgm:presLayoutVars>
          <dgm:bulletEnabled val="1"/>
        </dgm:presLayoutVars>
      </dgm:prSet>
      <dgm:spPr/>
    </dgm:pt>
    <dgm:pt modelId="{98504C6D-4128-4F96-971C-0C6E2DCEEF98}" type="pres">
      <dgm:prSet presAssocID="{B519280D-E9CD-457E-BEDF-9CE927599A54}" presName="sibTrans" presStyleLbl="sibTrans2D1" presStyleIdx="1" presStyleCnt="3"/>
      <dgm:spPr/>
    </dgm:pt>
    <dgm:pt modelId="{C486CC67-A3B5-4EA3-9ED3-2DCBF29E6184}" type="pres">
      <dgm:prSet presAssocID="{B519280D-E9CD-457E-BEDF-9CE927599A54}" presName="connectorText" presStyleLbl="sibTrans2D1" presStyleIdx="1" presStyleCnt="3"/>
      <dgm:spPr/>
    </dgm:pt>
    <dgm:pt modelId="{FD16A2BA-9AF9-40C8-8566-9AA127EF961E}" type="pres">
      <dgm:prSet presAssocID="{FE0F8F3D-6461-4591-906A-42B9FFE1A9BD}" presName="node" presStyleLbl="node1" presStyleIdx="2" presStyleCnt="4">
        <dgm:presLayoutVars>
          <dgm:bulletEnabled val="1"/>
        </dgm:presLayoutVars>
      </dgm:prSet>
      <dgm:spPr/>
    </dgm:pt>
    <dgm:pt modelId="{C49FB05B-1383-41F6-BCE0-14CB729AFFA4}" type="pres">
      <dgm:prSet presAssocID="{859D0C2A-7311-4338-9171-6C5EEBF85ACB}" presName="sibTrans" presStyleLbl="sibTrans2D1" presStyleIdx="2" presStyleCnt="3"/>
      <dgm:spPr/>
    </dgm:pt>
    <dgm:pt modelId="{DAD9523D-9726-487C-8924-E86671ADC19D}" type="pres">
      <dgm:prSet presAssocID="{859D0C2A-7311-4338-9171-6C5EEBF85ACB}" presName="connectorText" presStyleLbl="sibTrans2D1" presStyleIdx="2" presStyleCnt="3"/>
      <dgm:spPr/>
    </dgm:pt>
    <dgm:pt modelId="{06C9066D-6428-4D47-95DA-D7FB84662F10}" type="pres">
      <dgm:prSet presAssocID="{4255812F-38B5-4DC0-A11F-6042361F4AF5}" presName="node" presStyleLbl="node1" presStyleIdx="3" presStyleCnt="4">
        <dgm:presLayoutVars>
          <dgm:bulletEnabled val="1"/>
        </dgm:presLayoutVars>
      </dgm:prSet>
      <dgm:spPr/>
    </dgm:pt>
  </dgm:ptLst>
  <dgm:cxnLst>
    <dgm:cxn modelId="{B544AA0C-AA45-406B-9BD4-CECD2AEACF1C}" type="presOf" srcId="{FE0F8F3D-6461-4591-906A-42B9FFE1A9BD}" destId="{FD16A2BA-9AF9-40C8-8566-9AA127EF961E}" srcOrd="0" destOrd="0" presId="urn:microsoft.com/office/officeart/2005/8/layout/process1"/>
    <dgm:cxn modelId="{F7C94625-4B96-45E4-AC20-CCBBBA6F8FC6}" type="presOf" srcId="{FB577247-C850-46FA-8A7D-11E9FB8C2983}" destId="{23C9FEF3-DF4D-47A6-B3DF-623E561A3C25}" srcOrd="0" destOrd="0" presId="urn:microsoft.com/office/officeart/2005/8/layout/process1"/>
    <dgm:cxn modelId="{5C1CB04B-D381-4858-9BD5-67CCA7A4FF27}" type="presOf" srcId="{F9D05087-3B75-48D1-A341-4AA902EE9AF6}" destId="{FD74A68A-33B2-4833-97FF-9ABF827A509C}" srcOrd="0" destOrd="0" presId="urn:microsoft.com/office/officeart/2005/8/layout/process1"/>
    <dgm:cxn modelId="{34169485-35B2-41CB-BFB4-5AE73BB0D819}" type="presOf" srcId="{4255812F-38B5-4DC0-A11F-6042361F4AF5}" destId="{06C9066D-6428-4D47-95DA-D7FB84662F10}" srcOrd="0" destOrd="0" presId="urn:microsoft.com/office/officeart/2005/8/layout/process1"/>
    <dgm:cxn modelId="{6C659096-C82C-4EBF-B938-202F18DB8F2E}" type="presOf" srcId="{8930F945-4851-4FE7-9F46-AB3277334769}" destId="{78FEC5F1-F9B2-4B1F-A73A-FDD978335B47}" srcOrd="0" destOrd="0" presId="urn:microsoft.com/office/officeart/2005/8/layout/process1"/>
    <dgm:cxn modelId="{8BBD99A6-E2D9-452B-B52C-80C6A1912054}" srcId="{71DABCBF-9AB9-4C66-BCCE-65FF816FAA77}" destId="{F9D05087-3B75-48D1-A341-4AA902EE9AF6}" srcOrd="1" destOrd="0" parTransId="{EBF4A023-5F50-49B6-9AD7-35B873674105}" sibTransId="{B519280D-E9CD-457E-BEDF-9CE927599A54}"/>
    <dgm:cxn modelId="{700305A7-8EB1-486B-A9B1-39B0EA285990}" srcId="{71DABCBF-9AB9-4C66-BCCE-65FF816FAA77}" destId="{4255812F-38B5-4DC0-A11F-6042361F4AF5}" srcOrd="3" destOrd="0" parTransId="{061353B5-10A0-4A0D-924E-01795D93241A}" sibTransId="{40FF7271-67FB-41C7-A572-0B6789830F23}"/>
    <dgm:cxn modelId="{81EA2EB7-8552-4607-814A-B79FED4779E5}" type="presOf" srcId="{859D0C2A-7311-4338-9171-6C5EEBF85ACB}" destId="{C49FB05B-1383-41F6-BCE0-14CB729AFFA4}" srcOrd="0" destOrd="0" presId="urn:microsoft.com/office/officeart/2005/8/layout/process1"/>
    <dgm:cxn modelId="{0E6AABB7-214F-43D4-8CFA-C0C5469E8D40}" srcId="{71DABCBF-9AB9-4C66-BCCE-65FF816FAA77}" destId="{8930F945-4851-4FE7-9F46-AB3277334769}" srcOrd="0" destOrd="0" parTransId="{0A145748-C82D-428C-B6CE-BF6CCD4495A6}" sibTransId="{FB577247-C850-46FA-8A7D-11E9FB8C2983}"/>
    <dgm:cxn modelId="{8ED356E5-D341-4230-9C8C-264986FA491F}" type="presOf" srcId="{FB577247-C850-46FA-8A7D-11E9FB8C2983}" destId="{424AE4C9-60C7-4711-9B38-27EFC0CCD55B}" srcOrd="1" destOrd="0" presId="urn:microsoft.com/office/officeart/2005/8/layout/process1"/>
    <dgm:cxn modelId="{89E9BFE8-B3A5-42C6-B27A-59BF2D73CFB3}" type="presOf" srcId="{859D0C2A-7311-4338-9171-6C5EEBF85ACB}" destId="{DAD9523D-9726-487C-8924-E86671ADC19D}" srcOrd="1" destOrd="0" presId="urn:microsoft.com/office/officeart/2005/8/layout/process1"/>
    <dgm:cxn modelId="{9405E8F4-2012-45C2-A5AE-B90AD10ECBE1}" type="presOf" srcId="{B519280D-E9CD-457E-BEDF-9CE927599A54}" destId="{C486CC67-A3B5-4EA3-9ED3-2DCBF29E6184}" srcOrd="1" destOrd="0" presId="urn:microsoft.com/office/officeart/2005/8/layout/process1"/>
    <dgm:cxn modelId="{239327F8-5039-437C-AAF7-B9ED547412C3}" type="presOf" srcId="{71DABCBF-9AB9-4C66-BCCE-65FF816FAA77}" destId="{6FADD520-5E8E-4C10-8B43-EE56D4F0261A}" srcOrd="0" destOrd="0" presId="urn:microsoft.com/office/officeart/2005/8/layout/process1"/>
    <dgm:cxn modelId="{710EA9FC-4BE2-4776-AAC6-1BF5A96E42C9}" type="presOf" srcId="{B519280D-E9CD-457E-BEDF-9CE927599A54}" destId="{98504C6D-4128-4F96-971C-0C6E2DCEEF98}" srcOrd="0" destOrd="0" presId="urn:microsoft.com/office/officeart/2005/8/layout/process1"/>
    <dgm:cxn modelId="{07DBF2FC-5019-4F8B-AD4F-3DF73E58CF24}" srcId="{71DABCBF-9AB9-4C66-BCCE-65FF816FAA77}" destId="{FE0F8F3D-6461-4591-906A-42B9FFE1A9BD}" srcOrd="2" destOrd="0" parTransId="{1D8A97FD-F97F-40BB-A192-1920906172BC}" sibTransId="{859D0C2A-7311-4338-9171-6C5EEBF85ACB}"/>
    <dgm:cxn modelId="{B159DDE7-AE05-4BC3-B165-F66EDF33183C}" type="presParOf" srcId="{6FADD520-5E8E-4C10-8B43-EE56D4F0261A}" destId="{78FEC5F1-F9B2-4B1F-A73A-FDD978335B47}" srcOrd="0" destOrd="0" presId="urn:microsoft.com/office/officeart/2005/8/layout/process1"/>
    <dgm:cxn modelId="{039A1624-D09C-4612-9636-7EE25892F5E7}" type="presParOf" srcId="{6FADD520-5E8E-4C10-8B43-EE56D4F0261A}" destId="{23C9FEF3-DF4D-47A6-B3DF-623E561A3C25}" srcOrd="1" destOrd="0" presId="urn:microsoft.com/office/officeart/2005/8/layout/process1"/>
    <dgm:cxn modelId="{EA6F8A97-44B3-409B-A401-CC5D478B029B}" type="presParOf" srcId="{23C9FEF3-DF4D-47A6-B3DF-623E561A3C25}" destId="{424AE4C9-60C7-4711-9B38-27EFC0CCD55B}" srcOrd="0" destOrd="0" presId="urn:microsoft.com/office/officeart/2005/8/layout/process1"/>
    <dgm:cxn modelId="{34C46F5B-F208-4A2F-A272-D20DAEB51E48}" type="presParOf" srcId="{6FADD520-5E8E-4C10-8B43-EE56D4F0261A}" destId="{FD74A68A-33B2-4833-97FF-9ABF827A509C}" srcOrd="2" destOrd="0" presId="urn:microsoft.com/office/officeart/2005/8/layout/process1"/>
    <dgm:cxn modelId="{F48FB003-A827-4ED9-95D6-A64C5B8D7CC2}" type="presParOf" srcId="{6FADD520-5E8E-4C10-8B43-EE56D4F0261A}" destId="{98504C6D-4128-4F96-971C-0C6E2DCEEF98}" srcOrd="3" destOrd="0" presId="urn:microsoft.com/office/officeart/2005/8/layout/process1"/>
    <dgm:cxn modelId="{B905E9DF-6AF5-499D-B7A5-984B830587BA}" type="presParOf" srcId="{98504C6D-4128-4F96-971C-0C6E2DCEEF98}" destId="{C486CC67-A3B5-4EA3-9ED3-2DCBF29E6184}" srcOrd="0" destOrd="0" presId="urn:microsoft.com/office/officeart/2005/8/layout/process1"/>
    <dgm:cxn modelId="{4D37240C-2DFC-4608-98BC-79DE47F6AD62}" type="presParOf" srcId="{6FADD520-5E8E-4C10-8B43-EE56D4F0261A}" destId="{FD16A2BA-9AF9-40C8-8566-9AA127EF961E}" srcOrd="4" destOrd="0" presId="urn:microsoft.com/office/officeart/2005/8/layout/process1"/>
    <dgm:cxn modelId="{86061B2A-D0C7-46AF-B8C8-ABF435B81D7C}" type="presParOf" srcId="{6FADD520-5E8E-4C10-8B43-EE56D4F0261A}" destId="{C49FB05B-1383-41F6-BCE0-14CB729AFFA4}" srcOrd="5" destOrd="0" presId="urn:microsoft.com/office/officeart/2005/8/layout/process1"/>
    <dgm:cxn modelId="{E42B4039-41CF-44EE-A1D5-1FFCE9B3CE17}" type="presParOf" srcId="{C49FB05B-1383-41F6-BCE0-14CB729AFFA4}" destId="{DAD9523D-9726-487C-8924-E86671ADC19D}" srcOrd="0" destOrd="0" presId="urn:microsoft.com/office/officeart/2005/8/layout/process1"/>
    <dgm:cxn modelId="{7938D646-E29F-4004-B48C-D8A5A21B57EC}" type="presParOf" srcId="{6FADD520-5E8E-4C10-8B43-EE56D4F0261A}" destId="{06C9066D-6428-4D47-95DA-D7FB84662F10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EC5F1-F9B2-4B1F-A73A-FDD978335B47}">
      <dsp:nvSpPr>
        <dsp:cNvPr id="0" name=""/>
        <dsp:cNvSpPr/>
      </dsp:nvSpPr>
      <dsp:spPr>
        <a:xfrm>
          <a:off x="4621" y="2103197"/>
          <a:ext cx="2020453" cy="1212272"/>
        </a:xfrm>
        <a:prstGeom prst="roundRect">
          <a:avLst>
            <a:gd name="adj" fmla="val 10000"/>
          </a:avLst>
        </a:prstGeom>
        <a:solidFill>
          <a:srgbClr val="00968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Data </a:t>
          </a:r>
          <a:r>
            <a:rPr lang="de-DE" sz="2300" kern="1200" dirty="0" err="1"/>
            <a:t>Collecting</a:t>
          </a:r>
          <a:endParaRPr lang="de-DE" sz="2300" kern="1200" dirty="0"/>
        </a:p>
      </dsp:txBody>
      <dsp:txXfrm>
        <a:off x="40127" y="2138703"/>
        <a:ext cx="1949441" cy="1141260"/>
      </dsp:txXfrm>
    </dsp:sp>
    <dsp:sp modelId="{23C9FEF3-DF4D-47A6-B3DF-623E561A3C25}">
      <dsp:nvSpPr>
        <dsp:cNvPr id="0" name=""/>
        <dsp:cNvSpPr/>
      </dsp:nvSpPr>
      <dsp:spPr>
        <a:xfrm>
          <a:off x="2227119" y="2458797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900" kern="1200"/>
        </a:p>
      </dsp:txBody>
      <dsp:txXfrm>
        <a:off x="2227119" y="2559011"/>
        <a:ext cx="299835" cy="300644"/>
      </dsp:txXfrm>
    </dsp:sp>
    <dsp:sp modelId="{FD74A68A-33B2-4833-97FF-9ABF827A509C}">
      <dsp:nvSpPr>
        <dsp:cNvPr id="0" name=""/>
        <dsp:cNvSpPr/>
      </dsp:nvSpPr>
      <dsp:spPr>
        <a:xfrm>
          <a:off x="2833255" y="2103197"/>
          <a:ext cx="2020453" cy="1212272"/>
        </a:xfrm>
        <a:prstGeom prst="roundRect">
          <a:avLst>
            <a:gd name="adj" fmla="val 10000"/>
          </a:avLst>
        </a:prstGeom>
        <a:solidFill>
          <a:srgbClr val="00968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rPr>
            <a:t>Data </a:t>
          </a:r>
          <a:r>
            <a:rPr lang="de-DE" sz="2300" kern="1200" dirty="0" err="1">
              <a:ln>
                <a:solidFill>
                  <a:schemeClr val="bg1"/>
                </a:solidFill>
              </a:ln>
              <a:solidFill>
                <a:schemeClr val="bg1"/>
              </a:solidFill>
            </a:rPr>
            <a:t>Preprocessing</a:t>
          </a:r>
          <a:endParaRPr lang="de-DE" sz="2300" kern="1200" dirty="0">
            <a:ln>
              <a:solidFill>
                <a:schemeClr val="bg1"/>
              </a:solidFill>
            </a:ln>
            <a:solidFill>
              <a:schemeClr val="bg1"/>
            </a:solidFill>
          </a:endParaRPr>
        </a:p>
      </dsp:txBody>
      <dsp:txXfrm>
        <a:off x="2868761" y="2138703"/>
        <a:ext cx="1949441" cy="1141260"/>
      </dsp:txXfrm>
    </dsp:sp>
    <dsp:sp modelId="{98504C6D-4128-4F96-971C-0C6E2DCEEF98}">
      <dsp:nvSpPr>
        <dsp:cNvPr id="0" name=""/>
        <dsp:cNvSpPr/>
      </dsp:nvSpPr>
      <dsp:spPr>
        <a:xfrm>
          <a:off x="5055754" y="2458797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900" kern="1200"/>
        </a:p>
      </dsp:txBody>
      <dsp:txXfrm>
        <a:off x="5055754" y="2559011"/>
        <a:ext cx="299835" cy="300644"/>
      </dsp:txXfrm>
    </dsp:sp>
    <dsp:sp modelId="{FD16A2BA-9AF9-40C8-8566-9AA127EF961E}">
      <dsp:nvSpPr>
        <dsp:cNvPr id="0" name=""/>
        <dsp:cNvSpPr/>
      </dsp:nvSpPr>
      <dsp:spPr>
        <a:xfrm>
          <a:off x="5661890" y="2103197"/>
          <a:ext cx="2020453" cy="1212272"/>
        </a:xfrm>
        <a:prstGeom prst="roundRect">
          <a:avLst>
            <a:gd name="adj" fmla="val 10000"/>
          </a:avLst>
        </a:prstGeom>
        <a:solidFill>
          <a:srgbClr val="00968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Model </a:t>
          </a:r>
          <a:r>
            <a:rPr lang="de-DE" sz="2300" kern="1200" dirty="0" err="1"/>
            <a:t>Choosing</a:t>
          </a:r>
          <a:r>
            <a:rPr lang="de-DE" sz="2300" kern="1200" dirty="0"/>
            <a:t> and Training</a:t>
          </a:r>
        </a:p>
      </dsp:txBody>
      <dsp:txXfrm>
        <a:off x="5697396" y="2138703"/>
        <a:ext cx="1949441" cy="1141260"/>
      </dsp:txXfrm>
    </dsp:sp>
    <dsp:sp modelId="{C49FB05B-1383-41F6-BCE0-14CB729AFFA4}">
      <dsp:nvSpPr>
        <dsp:cNvPr id="0" name=""/>
        <dsp:cNvSpPr/>
      </dsp:nvSpPr>
      <dsp:spPr>
        <a:xfrm>
          <a:off x="7884389" y="2458797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900" kern="1200"/>
        </a:p>
      </dsp:txBody>
      <dsp:txXfrm>
        <a:off x="7884389" y="2559011"/>
        <a:ext cx="299835" cy="300644"/>
      </dsp:txXfrm>
    </dsp:sp>
    <dsp:sp modelId="{06C9066D-6428-4D47-95DA-D7FB84662F10}">
      <dsp:nvSpPr>
        <dsp:cNvPr id="0" name=""/>
        <dsp:cNvSpPr/>
      </dsp:nvSpPr>
      <dsp:spPr>
        <a:xfrm>
          <a:off x="8490525" y="2103197"/>
          <a:ext cx="2020453" cy="1212272"/>
        </a:xfrm>
        <a:prstGeom prst="roundRect">
          <a:avLst>
            <a:gd name="adj" fmla="val 10000"/>
          </a:avLst>
        </a:prstGeom>
        <a:solidFill>
          <a:srgbClr val="00968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Model Evaluation</a:t>
          </a:r>
        </a:p>
      </dsp:txBody>
      <dsp:txXfrm>
        <a:off x="8526031" y="2138703"/>
        <a:ext cx="1949441" cy="11412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EC5F1-F9B2-4B1F-A73A-FDD978335B47}">
      <dsp:nvSpPr>
        <dsp:cNvPr id="0" name=""/>
        <dsp:cNvSpPr/>
      </dsp:nvSpPr>
      <dsp:spPr>
        <a:xfrm>
          <a:off x="4621" y="2103197"/>
          <a:ext cx="2020453" cy="1212272"/>
        </a:xfrm>
        <a:prstGeom prst="roundRect">
          <a:avLst>
            <a:gd name="adj" fmla="val 10000"/>
          </a:avLst>
        </a:prstGeom>
        <a:solidFill>
          <a:srgbClr val="8CB63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Data </a:t>
          </a:r>
          <a:r>
            <a:rPr lang="de-DE" sz="2300" kern="1200" dirty="0" err="1"/>
            <a:t>Collecting</a:t>
          </a:r>
          <a:endParaRPr lang="de-DE" sz="2300" kern="1200" dirty="0"/>
        </a:p>
      </dsp:txBody>
      <dsp:txXfrm>
        <a:off x="40127" y="2138703"/>
        <a:ext cx="1949441" cy="1141260"/>
      </dsp:txXfrm>
    </dsp:sp>
    <dsp:sp modelId="{23C9FEF3-DF4D-47A6-B3DF-623E561A3C25}">
      <dsp:nvSpPr>
        <dsp:cNvPr id="0" name=""/>
        <dsp:cNvSpPr/>
      </dsp:nvSpPr>
      <dsp:spPr>
        <a:xfrm>
          <a:off x="2227119" y="2458797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900" kern="1200"/>
        </a:p>
      </dsp:txBody>
      <dsp:txXfrm>
        <a:off x="2227119" y="2559011"/>
        <a:ext cx="299835" cy="300644"/>
      </dsp:txXfrm>
    </dsp:sp>
    <dsp:sp modelId="{FD74A68A-33B2-4833-97FF-9ABF827A509C}">
      <dsp:nvSpPr>
        <dsp:cNvPr id="0" name=""/>
        <dsp:cNvSpPr/>
      </dsp:nvSpPr>
      <dsp:spPr>
        <a:xfrm>
          <a:off x="2833255" y="2103197"/>
          <a:ext cx="2020453" cy="1212272"/>
        </a:xfrm>
        <a:prstGeom prst="roundRect">
          <a:avLst>
            <a:gd name="adj" fmla="val 10000"/>
          </a:avLst>
        </a:prstGeom>
        <a:solidFill>
          <a:srgbClr val="00968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rPr>
            <a:t>Data </a:t>
          </a:r>
          <a:r>
            <a:rPr lang="de-DE" sz="2300" kern="1200" dirty="0" err="1">
              <a:ln>
                <a:solidFill>
                  <a:schemeClr val="bg1"/>
                </a:solidFill>
              </a:ln>
              <a:solidFill>
                <a:schemeClr val="bg1"/>
              </a:solidFill>
            </a:rPr>
            <a:t>Preprocessing</a:t>
          </a:r>
          <a:endParaRPr lang="de-DE" sz="2300" kern="1200" dirty="0">
            <a:ln>
              <a:solidFill>
                <a:schemeClr val="bg1"/>
              </a:solidFill>
            </a:ln>
            <a:solidFill>
              <a:schemeClr val="bg1"/>
            </a:solidFill>
          </a:endParaRPr>
        </a:p>
      </dsp:txBody>
      <dsp:txXfrm>
        <a:off x="2868761" y="2138703"/>
        <a:ext cx="1949441" cy="1141260"/>
      </dsp:txXfrm>
    </dsp:sp>
    <dsp:sp modelId="{98504C6D-4128-4F96-971C-0C6E2DCEEF98}">
      <dsp:nvSpPr>
        <dsp:cNvPr id="0" name=""/>
        <dsp:cNvSpPr/>
      </dsp:nvSpPr>
      <dsp:spPr>
        <a:xfrm>
          <a:off x="5055754" y="2458797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900" kern="1200"/>
        </a:p>
      </dsp:txBody>
      <dsp:txXfrm>
        <a:off x="5055754" y="2559011"/>
        <a:ext cx="299835" cy="300644"/>
      </dsp:txXfrm>
    </dsp:sp>
    <dsp:sp modelId="{FD16A2BA-9AF9-40C8-8566-9AA127EF961E}">
      <dsp:nvSpPr>
        <dsp:cNvPr id="0" name=""/>
        <dsp:cNvSpPr/>
      </dsp:nvSpPr>
      <dsp:spPr>
        <a:xfrm>
          <a:off x="5661890" y="2103197"/>
          <a:ext cx="2020453" cy="1212272"/>
        </a:xfrm>
        <a:prstGeom prst="roundRect">
          <a:avLst>
            <a:gd name="adj" fmla="val 10000"/>
          </a:avLst>
        </a:prstGeom>
        <a:solidFill>
          <a:srgbClr val="00968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Model </a:t>
          </a:r>
          <a:r>
            <a:rPr lang="de-DE" sz="2300" kern="1200" dirty="0" err="1"/>
            <a:t>Choosing</a:t>
          </a:r>
          <a:r>
            <a:rPr lang="de-DE" sz="2300" kern="1200" dirty="0"/>
            <a:t> and Training</a:t>
          </a:r>
        </a:p>
      </dsp:txBody>
      <dsp:txXfrm>
        <a:off x="5697396" y="2138703"/>
        <a:ext cx="1949441" cy="1141260"/>
      </dsp:txXfrm>
    </dsp:sp>
    <dsp:sp modelId="{C49FB05B-1383-41F6-BCE0-14CB729AFFA4}">
      <dsp:nvSpPr>
        <dsp:cNvPr id="0" name=""/>
        <dsp:cNvSpPr/>
      </dsp:nvSpPr>
      <dsp:spPr>
        <a:xfrm>
          <a:off x="7884389" y="2458797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900" kern="1200"/>
        </a:p>
      </dsp:txBody>
      <dsp:txXfrm>
        <a:off x="7884389" y="2559011"/>
        <a:ext cx="299835" cy="300644"/>
      </dsp:txXfrm>
    </dsp:sp>
    <dsp:sp modelId="{06C9066D-6428-4D47-95DA-D7FB84662F10}">
      <dsp:nvSpPr>
        <dsp:cNvPr id="0" name=""/>
        <dsp:cNvSpPr/>
      </dsp:nvSpPr>
      <dsp:spPr>
        <a:xfrm>
          <a:off x="8490525" y="2103197"/>
          <a:ext cx="2020453" cy="1212272"/>
        </a:xfrm>
        <a:prstGeom prst="roundRect">
          <a:avLst>
            <a:gd name="adj" fmla="val 10000"/>
          </a:avLst>
        </a:prstGeom>
        <a:solidFill>
          <a:srgbClr val="00968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Model Evaluation</a:t>
          </a:r>
          <a:endParaRPr lang="de-DE" sz="2300" kern="1200" dirty="0"/>
        </a:p>
      </dsp:txBody>
      <dsp:txXfrm>
        <a:off x="8526031" y="2138703"/>
        <a:ext cx="1949441" cy="11412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EC5F1-F9B2-4B1F-A73A-FDD978335B47}">
      <dsp:nvSpPr>
        <dsp:cNvPr id="0" name=""/>
        <dsp:cNvSpPr/>
      </dsp:nvSpPr>
      <dsp:spPr>
        <a:xfrm>
          <a:off x="4621" y="2103197"/>
          <a:ext cx="2020453" cy="1212272"/>
        </a:xfrm>
        <a:prstGeom prst="roundRect">
          <a:avLst>
            <a:gd name="adj" fmla="val 10000"/>
          </a:avLst>
        </a:prstGeom>
        <a:solidFill>
          <a:srgbClr val="00968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Data </a:t>
          </a:r>
          <a:r>
            <a:rPr lang="de-DE" sz="2300" kern="1200" dirty="0" err="1"/>
            <a:t>Collecting</a:t>
          </a:r>
          <a:endParaRPr lang="de-DE" sz="2300" kern="1200" dirty="0"/>
        </a:p>
      </dsp:txBody>
      <dsp:txXfrm>
        <a:off x="40127" y="2138703"/>
        <a:ext cx="1949441" cy="1141260"/>
      </dsp:txXfrm>
    </dsp:sp>
    <dsp:sp modelId="{23C9FEF3-DF4D-47A6-B3DF-623E561A3C25}">
      <dsp:nvSpPr>
        <dsp:cNvPr id="0" name=""/>
        <dsp:cNvSpPr/>
      </dsp:nvSpPr>
      <dsp:spPr>
        <a:xfrm>
          <a:off x="2227119" y="2458797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900" kern="1200"/>
        </a:p>
      </dsp:txBody>
      <dsp:txXfrm>
        <a:off x="2227119" y="2559011"/>
        <a:ext cx="299835" cy="300644"/>
      </dsp:txXfrm>
    </dsp:sp>
    <dsp:sp modelId="{FD74A68A-33B2-4833-97FF-9ABF827A509C}">
      <dsp:nvSpPr>
        <dsp:cNvPr id="0" name=""/>
        <dsp:cNvSpPr/>
      </dsp:nvSpPr>
      <dsp:spPr>
        <a:xfrm>
          <a:off x="2833255" y="2103197"/>
          <a:ext cx="2020453" cy="1212272"/>
        </a:xfrm>
        <a:prstGeom prst="roundRect">
          <a:avLst>
            <a:gd name="adj" fmla="val 10000"/>
          </a:avLst>
        </a:prstGeom>
        <a:solidFill>
          <a:srgbClr val="8CB63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rPr>
            <a:t>Data </a:t>
          </a:r>
          <a:r>
            <a:rPr lang="de-DE" sz="2300" kern="1200" dirty="0" err="1">
              <a:ln>
                <a:solidFill>
                  <a:schemeClr val="bg1"/>
                </a:solidFill>
              </a:ln>
              <a:solidFill>
                <a:schemeClr val="bg1"/>
              </a:solidFill>
            </a:rPr>
            <a:t>Preprocessing</a:t>
          </a:r>
          <a:endParaRPr lang="de-DE" sz="2300" kern="1200" dirty="0">
            <a:ln>
              <a:solidFill>
                <a:schemeClr val="bg1"/>
              </a:solidFill>
            </a:ln>
            <a:solidFill>
              <a:schemeClr val="bg1"/>
            </a:solidFill>
          </a:endParaRPr>
        </a:p>
      </dsp:txBody>
      <dsp:txXfrm>
        <a:off x="2868761" y="2138703"/>
        <a:ext cx="1949441" cy="1141260"/>
      </dsp:txXfrm>
    </dsp:sp>
    <dsp:sp modelId="{98504C6D-4128-4F96-971C-0C6E2DCEEF98}">
      <dsp:nvSpPr>
        <dsp:cNvPr id="0" name=""/>
        <dsp:cNvSpPr/>
      </dsp:nvSpPr>
      <dsp:spPr>
        <a:xfrm>
          <a:off x="5055754" y="2458797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900" kern="1200"/>
        </a:p>
      </dsp:txBody>
      <dsp:txXfrm>
        <a:off x="5055754" y="2559011"/>
        <a:ext cx="299835" cy="300644"/>
      </dsp:txXfrm>
    </dsp:sp>
    <dsp:sp modelId="{FD16A2BA-9AF9-40C8-8566-9AA127EF961E}">
      <dsp:nvSpPr>
        <dsp:cNvPr id="0" name=""/>
        <dsp:cNvSpPr/>
      </dsp:nvSpPr>
      <dsp:spPr>
        <a:xfrm>
          <a:off x="5661890" y="2103197"/>
          <a:ext cx="2020453" cy="1212272"/>
        </a:xfrm>
        <a:prstGeom prst="roundRect">
          <a:avLst>
            <a:gd name="adj" fmla="val 10000"/>
          </a:avLst>
        </a:prstGeom>
        <a:solidFill>
          <a:srgbClr val="00968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Model </a:t>
          </a:r>
          <a:r>
            <a:rPr lang="de-DE" sz="2300" kern="1200" dirty="0" err="1"/>
            <a:t>Choosing</a:t>
          </a:r>
          <a:r>
            <a:rPr lang="de-DE" sz="2300" kern="1200" dirty="0"/>
            <a:t> and Training</a:t>
          </a:r>
        </a:p>
      </dsp:txBody>
      <dsp:txXfrm>
        <a:off x="5697396" y="2138703"/>
        <a:ext cx="1949441" cy="1141260"/>
      </dsp:txXfrm>
    </dsp:sp>
    <dsp:sp modelId="{C49FB05B-1383-41F6-BCE0-14CB729AFFA4}">
      <dsp:nvSpPr>
        <dsp:cNvPr id="0" name=""/>
        <dsp:cNvSpPr/>
      </dsp:nvSpPr>
      <dsp:spPr>
        <a:xfrm>
          <a:off x="7884389" y="2458797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900" kern="1200"/>
        </a:p>
      </dsp:txBody>
      <dsp:txXfrm>
        <a:off x="7884389" y="2559011"/>
        <a:ext cx="299835" cy="300644"/>
      </dsp:txXfrm>
    </dsp:sp>
    <dsp:sp modelId="{06C9066D-6428-4D47-95DA-D7FB84662F10}">
      <dsp:nvSpPr>
        <dsp:cNvPr id="0" name=""/>
        <dsp:cNvSpPr/>
      </dsp:nvSpPr>
      <dsp:spPr>
        <a:xfrm>
          <a:off x="8490525" y="2103197"/>
          <a:ext cx="2020453" cy="1212272"/>
        </a:xfrm>
        <a:prstGeom prst="roundRect">
          <a:avLst>
            <a:gd name="adj" fmla="val 10000"/>
          </a:avLst>
        </a:prstGeom>
        <a:solidFill>
          <a:srgbClr val="00968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Model Evaluation</a:t>
          </a:r>
          <a:endParaRPr lang="de-DE" sz="2300" kern="1200" dirty="0"/>
        </a:p>
      </dsp:txBody>
      <dsp:txXfrm>
        <a:off x="8526031" y="2138703"/>
        <a:ext cx="1949441" cy="11412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EC5F1-F9B2-4B1F-A73A-FDD978335B47}">
      <dsp:nvSpPr>
        <dsp:cNvPr id="0" name=""/>
        <dsp:cNvSpPr/>
      </dsp:nvSpPr>
      <dsp:spPr>
        <a:xfrm>
          <a:off x="4621" y="2103197"/>
          <a:ext cx="2020453" cy="1212272"/>
        </a:xfrm>
        <a:prstGeom prst="roundRect">
          <a:avLst>
            <a:gd name="adj" fmla="val 10000"/>
          </a:avLst>
        </a:prstGeom>
        <a:solidFill>
          <a:srgbClr val="00968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Data </a:t>
          </a:r>
          <a:r>
            <a:rPr lang="de-DE" sz="2300" kern="1200" dirty="0" err="1"/>
            <a:t>Collecting</a:t>
          </a:r>
          <a:endParaRPr lang="de-DE" sz="2300" kern="1200" dirty="0"/>
        </a:p>
      </dsp:txBody>
      <dsp:txXfrm>
        <a:off x="40127" y="2138703"/>
        <a:ext cx="1949441" cy="1141260"/>
      </dsp:txXfrm>
    </dsp:sp>
    <dsp:sp modelId="{23C9FEF3-DF4D-47A6-B3DF-623E561A3C25}">
      <dsp:nvSpPr>
        <dsp:cNvPr id="0" name=""/>
        <dsp:cNvSpPr/>
      </dsp:nvSpPr>
      <dsp:spPr>
        <a:xfrm>
          <a:off x="2227119" y="2458797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900" kern="1200"/>
        </a:p>
      </dsp:txBody>
      <dsp:txXfrm>
        <a:off x="2227119" y="2559011"/>
        <a:ext cx="299835" cy="300644"/>
      </dsp:txXfrm>
    </dsp:sp>
    <dsp:sp modelId="{FD74A68A-33B2-4833-97FF-9ABF827A509C}">
      <dsp:nvSpPr>
        <dsp:cNvPr id="0" name=""/>
        <dsp:cNvSpPr/>
      </dsp:nvSpPr>
      <dsp:spPr>
        <a:xfrm>
          <a:off x="2833255" y="2103197"/>
          <a:ext cx="2020453" cy="1212272"/>
        </a:xfrm>
        <a:prstGeom prst="roundRect">
          <a:avLst>
            <a:gd name="adj" fmla="val 10000"/>
          </a:avLst>
        </a:prstGeom>
        <a:solidFill>
          <a:srgbClr val="00968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rPr>
            <a:t>Data </a:t>
          </a:r>
          <a:r>
            <a:rPr lang="de-DE" sz="2300" kern="1200" dirty="0" err="1">
              <a:ln>
                <a:solidFill>
                  <a:schemeClr val="bg1"/>
                </a:solidFill>
              </a:ln>
              <a:solidFill>
                <a:schemeClr val="bg1"/>
              </a:solidFill>
            </a:rPr>
            <a:t>Preprocessing</a:t>
          </a:r>
          <a:endParaRPr lang="de-DE" sz="2300" kern="1200" dirty="0">
            <a:ln>
              <a:solidFill>
                <a:schemeClr val="bg1"/>
              </a:solidFill>
            </a:ln>
            <a:solidFill>
              <a:schemeClr val="bg1"/>
            </a:solidFill>
          </a:endParaRPr>
        </a:p>
      </dsp:txBody>
      <dsp:txXfrm>
        <a:off x="2868761" y="2138703"/>
        <a:ext cx="1949441" cy="1141260"/>
      </dsp:txXfrm>
    </dsp:sp>
    <dsp:sp modelId="{98504C6D-4128-4F96-971C-0C6E2DCEEF98}">
      <dsp:nvSpPr>
        <dsp:cNvPr id="0" name=""/>
        <dsp:cNvSpPr/>
      </dsp:nvSpPr>
      <dsp:spPr>
        <a:xfrm>
          <a:off x="5055754" y="2458797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900" kern="1200"/>
        </a:p>
      </dsp:txBody>
      <dsp:txXfrm>
        <a:off x="5055754" y="2559011"/>
        <a:ext cx="299835" cy="300644"/>
      </dsp:txXfrm>
    </dsp:sp>
    <dsp:sp modelId="{FD16A2BA-9AF9-40C8-8566-9AA127EF961E}">
      <dsp:nvSpPr>
        <dsp:cNvPr id="0" name=""/>
        <dsp:cNvSpPr/>
      </dsp:nvSpPr>
      <dsp:spPr>
        <a:xfrm>
          <a:off x="5661890" y="2103197"/>
          <a:ext cx="2020453" cy="1212272"/>
        </a:xfrm>
        <a:prstGeom prst="roundRect">
          <a:avLst>
            <a:gd name="adj" fmla="val 10000"/>
          </a:avLst>
        </a:prstGeom>
        <a:solidFill>
          <a:srgbClr val="8CB63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Model </a:t>
          </a:r>
          <a:r>
            <a:rPr lang="de-DE" sz="2300" kern="1200" dirty="0" err="1"/>
            <a:t>Choosing</a:t>
          </a:r>
          <a:r>
            <a:rPr lang="de-DE" sz="2300" kern="1200" dirty="0"/>
            <a:t> and Training</a:t>
          </a:r>
        </a:p>
      </dsp:txBody>
      <dsp:txXfrm>
        <a:off x="5697396" y="2138703"/>
        <a:ext cx="1949441" cy="1141260"/>
      </dsp:txXfrm>
    </dsp:sp>
    <dsp:sp modelId="{C49FB05B-1383-41F6-BCE0-14CB729AFFA4}">
      <dsp:nvSpPr>
        <dsp:cNvPr id="0" name=""/>
        <dsp:cNvSpPr/>
      </dsp:nvSpPr>
      <dsp:spPr>
        <a:xfrm>
          <a:off x="7884389" y="2458797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900" kern="1200"/>
        </a:p>
      </dsp:txBody>
      <dsp:txXfrm>
        <a:off x="7884389" y="2559011"/>
        <a:ext cx="299835" cy="300644"/>
      </dsp:txXfrm>
    </dsp:sp>
    <dsp:sp modelId="{06C9066D-6428-4D47-95DA-D7FB84662F10}">
      <dsp:nvSpPr>
        <dsp:cNvPr id="0" name=""/>
        <dsp:cNvSpPr/>
      </dsp:nvSpPr>
      <dsp:spPr>
        <a:xfrm>
          <a:off x="8490525" y="2103197"/>
          <a:ext cx="2020453" cy="1212272"/>
        </a:xfrm>
        <a:prstGeom prst="roundRect">
          <a:avLst>
            <a:gd name="adj" fmla="val 10000"/>
          </a:avLst>
        </a:prstGeom>
        <a:solidFill>
          <a:srgbClr val="00968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Model Evaluation</a:t>
          </a:r>
          <a:endParaRPr lang="de-DE" sz="2300" kern="1200" dirty="0"/>
        </a:p>
      </dsp:txBody>
      <dsp:txXfrm>
        <a:off x="8526031" y="2138703"/>
        <a:ext cx="1949441" cy="11412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EC5F1-F9B2-4B1F-A73A-FDD978335B47}">
      <dsp:nvSpPr>
        <dsp:cNvPr id="0" name=""/>
        <dsp:cNvSpPr/>
      </dsp:nvSpPr>
      <dsp:spPr>
        <a:xfrm>
          <a:off x="4621" y="2103197"/>
          <a:ext cx="2020453" cy="1212272"/>
        </a:xfrm>
        <a:prstGeom prst="roundRect">
          <a:avLst>
            <a:gd name="adj" fmla="val 10000"/>
          </a:avLst>
        </a:prstGeom>
        <a:solidFill>
          <a:srgbClr val="00968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Data </a:t>
          </a:r>
          <a:r>
            <a:rPr lang="de-DE" sz="2300" kern="1200" dirty="0" err="1"/>
            <a:t>Collecting</a:t>
          </a:r>
          <a:endParaRPr lang="de-DE" sz="2300" kern="1200" dirty="0"/>
        </a:p>
      </dsp:txBody>
      <dsp:txXfrm>
        <a:off x="40127" y="2138703"/>
        <a:ext cx="1949441" cy="1141260"/>
      </dsp:txXfrm>
    </dsp:sp>
    <dsp:sp modelId="{23C9FEF3-DF4D-47A6-B3DF-623E561A3C25}">
      <dsp:nvSpPr>
        <dsp:cNvPr id="0" name=""/>
        <dsp:cNvSpPr/>
      </dsp:nvSpPr>
      <dsp:spPr>
        <a:xfrm>
          <a:off x="2227119" y="2458797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900" kern="1200"/>
        </a:p>
      </dsp:txBody>
      <dsp:txXfrm>
        <a:off x="2227119" y="2559011"/>
        <a:ext cx="299835" cy="300644"/>
      </dsp:txXfrm>
    </dsp:sp>
    <dsp:sp modelId="{FD74A68A-33B2-4833-97FF-9ABF827A509C}">
      <dsp:nvSpPr>
        <dsp:cNvPr id="0" name=""/>
        <dsp:cNvSpPr/>
      </dsp:nvSpPr>
      <dsp:spPr>
        <a:xfrm>
          <a:off x="2833255" y="2103197"/>
          <a:ext cx="2020453" cy="1212272"/>
        </a:xfrm>
        <a:prstGeom prst="roundRect">
          <a:avLst>
            <a:gd name="adj" fmla="val 10000"/>
          </a:avLst>
        </a:prstGeom>
        <a:solidFill>
          <a:srgbClr val="00968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>
              <a:ln>
                <a:solidFill>
                  <a:schemeClr val="bg1"/>
                </a:solidFill>
              </a:ln>
              <a:solidFill>
                <a:schemeClr val="bg1"/>
              </a:solidFill>
            </a:rPr>
            <a:t>Data </a:t>
          </a:r>
          <a:r>
            <a:rPr lang="de-DE" sz="2300" kern="1200" dirty="0" err="1">
              <a:ln>
                <a:solidFill>
                  <a:schemeClr val="bg1"/>
                </a:solidFill>
              </a:ln>
              <a:solidFill>
                <a:schemeClr val="bg1"/>
              </a:solidFill>
            </a:rPr>
            <a:t>Preprocessing</a:t>
          </a:r>
          <a:endParaRPr lang="de-DE" sz="2300" kern="1200" dirty="0">
            <a:ln>
              <a:solidFill>
                <a:schemeClr val="bg1"/>
              </a:solidFill>
            </a:ln>
            <a:solidFill>
              <a:schemeClr val="bg1"/>
            </a:solidFill>
          </a:endParaRPr>
        </a:p>
      </dsp:txBody>
      <dsp:txXfrm>
        <a:off x="2868761" y="2138703"/>
        <a:ext cx="1949441" cy="1141260"/>
      </dsp:txXfrm>
    </dsp:sp>
    <dsp:sp modelId="{98504C6D-4128-4F96-971C-0C6E2DCEEF98}">
      <dsp:nvSpPr>
        <dsp:cNvPr id="0" name=""/>
        <dsp:cNvSpPr/>
      </dsp:nvSpPr>
      <dsp:spPr>
        <a:xfrm>
          <a:off x="5055754" y="2458797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900" kern="1200"/>
        </a:p>
      </dsp:txBody>
      <dsp:txXfrm>
        <a:off x="5055754" y="2559011"/>
        <a:ext cx="299835" cy="300644"/>
      </dsp:txXfrm>
    </dsp:sp>
    <dsp:sp modelId="{FD16A2BA-9AF9-40C8-8566-9AA127EF961E}">
      <dsp:nvSpPr>
        <dsp:cNvPr id="0" name=""/>
        <dsp:cNvSpPr/>
      </dsp:nvSpPr>
      <dsp:spPr>
        <a:xfrm>
          <a:off x="5661890" y="2103197"/>
          <a:ext cx="2020453" cy="1212272"/>
        </a:xfrm>
        <a:prstGeom prst="roundRect">
          <a:avLst>
            <a:gd name="adj" fmla="val 10000"/>
          </a:avLst>
        </a:prstGeom>
        <a:solidFill>
          <a:srgbClr val="00968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Model </a:t>
          </a:r>
          <a:r>
            <a:rPr lang="de-DE" sz="2300" kern="1200" dirty="0" err="1"/>
            <a:t>Choosing</a:t>
          </a:r>
          <a:r>
            <a:rPr lang="de-DE" sz="2300" kern="1200" dirty="0"/>
            <a:t> and Training</a:t>
          </a:r>
        </a:p>
      </dsp:txBody>
      <dsp:txXfrm>
        <a:off x="5697396" y="2138703"/>
        <a:ext cx="1949441" cy="1141260"/>
      </dsp:txXfrm>
    </dsp:sp>
    <dsp:sp modelId="{C49FB05B-1383-41F6-BCE0-14CB729AFFA4}">
      <dsp:nvSpPr>
        <dsp:cNvPr id="0" name=""/>
        <dsp:cNvSpPr/>
      </dsp:nvSpPr>
      <dsp:spPr>
        <a:xfrm>
          <a:off x="7884389" y="2458797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900" kern="1200"/>
        </a:p>
      </dsp:txBody>
      <dsp:txXfrm>
        <a:off x="7884389" y="2559011"/>
        <a:ext cx="299835" cy="300644"/>
      </dsp:txXfrm>
    </dsp:sp>
    <dsp:sp modelId="{06C9066D-6428-4D47-95DA-D7FB84662F10}">
      <dsp:nvSpPr>
        <dsp:cNvPr id="0" name=""/>
        <dsp:cNvSpPr/>
      </dsp:nvSpPr>
      <dsp:spPr>
        <a:xfrm>
          <a:off x="8490525" y="2103197"/>
          <a:ext cx="2020453" cy="1212272"/>
        </a:xfrm>
        <a:prstGeom prst="roundRect">
          <a:avLst>
            <a:gd name="adj" fmla="val 10000"/>
          </a:avLst>
        </a:prstGeom>
        <a:solidFill>
          <a:srgbClr val="8CB63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Model Evaluation</a:t>
          </a:r>
          <a:endParaRPr lang="de-DE" sz="2300" kern="1200" dirty="0"/>
        </a:p>
      </dsp:txBody>
      <dsp:txXfrm>
        <a:off x="8526031" y="2138703"/>
        <a:ext cx="1949441" cy="1141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E1B2E-C049-4DFB-8604-C4CBC3903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EA0F81-3DE8-4589-8912-4E1582792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BAA476-8F4F-4AD0-B025-34B1C6F1B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51A4-E345-494E-8DB0-592FF5D33B48}" type="datetimeFigureOut">
              <a:rPr lang="de-DE" smtClean="0"/>
              <a:t>19.07.2020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7C0D82-765C-474B-8D28-00A4B1DE6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9AD3AD-EAF3-4172-B291-1553C250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256E-5AC3-4DBF-AE33-2166367377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0346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8F12F5-07A5-492D-8AE0-C14C00CF0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B915EEE-C67B-4D44-BB12-7E7A7020A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C84960-867C-436E-AD4D-60A55A420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51A4-E345-494E-8DB0-592FF5D33B48}" type="datetimeFigureOut">
              <a:rPr lang="de-DE" smtClean="0"/>
              <a:t>19.07.2020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55A354-E077-468A-8771-A756D5C49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E9EA36-5B41-43D1-9C28-88225A1C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256E-5AC3-4DBF-AE33-2166367377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836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13E722E-7692-4D41-9727-8677378EC3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1A58F17-9416-4C35-94AA-8EE548FA7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7AFBDB-DE34-43FC-8AC3-9D87B380D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51A4-E345-494E-8DB0-592FF5D33B48}" type="datetimeFigureOut">
              <a:rPr lang="de-DE" smtClean="0"/>
              <a:t>19.07.2020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37576D-BE1E-4972-8AE4-33B7B3BA0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C82705-5DEA-47D1-93F9-AA99C4CB7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256E-5AC3-4DBF-AE33-2166367377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3535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8439F2-A304-4158-9544-C4335D2C1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D68B45-181D-4ABB-8D09-08FE9B439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1D3643-C1BD-4FFD-BAE1-27B2C107C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51A4-E345-494E-8DB0-592FF5D33B48}" type="datetimeFigureOut">
              <a:rPr lang="de-DE" smtClean="0"/>
              <a:t>19.07.2020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8990B0-3F46-4DF7-8A8F-6D60FC19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FC7EA9-74FF-4482-8D89-CED8F593F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256E-5AC3-4DBF-AE33-2166367377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2248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C2AA7C-E1B6-4D41-BE1B-91EA17D94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3C6C11-2417-4C15-946B-65DA295AF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94C534-A491-43E8-93A6-47A7D706D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51A4-E345-494E-8DB0-592FF5D33B48}" type="datetimeFigureOut">
              <a:rPr lang="de-DE" smtClean="0"/>
              <a:t>19.07.2020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A38F76-55CD-433A-96FC-5163DF120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D5BEAF-063B-42C0-8B21-9858A362F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256E-5AC3-4DBF-AE33-2166367377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6455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20B227-FEF4-4299-8C05-5F7A9E81E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ADA8A0-468D-4E61-AB3F-7137C1F4E5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36323A9-225C-4734-9C3D-7C887D6DD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AC46BE-1596-4113-9E6E-93409DB3E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51A4-E345-494E-8DB0-592FF5D33B48}" type="datetimeFigureOut">
              <a:rPr lang="de-DE" smtClean="0"/>
              <a:t>19.07.2020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3F137C-7FED-4E40-BFE4-C7CA99592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A7576F4-1442-4BAE-8FA5-1723F24FC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256E-5AC3-4DBF-AE33-2166367377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7762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B71254-775E-4C16-865F-2A80117AF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633318-D4BB-4256-87FC-937C3292A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D5E1B9B-8DD1-4F90-8B7A-01B92204C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C9679B2-56DF-443D-B42E-0A80B77A67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5474CB9-EBC7-4E95-8F7B-D7E6A7B87B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1F142E8-2944-4B4B-BF87-6E8431DE2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51A4-E345-494E-8DB0-592FF5D33B48}" type="datetimeFigureOut">
              <a:rPr lang="de-DE" smtClean="0"/>
              <a:t>19.07.2020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D34A6F0-9F94-40E4-B0A6-50FDFE027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C5C352C-4A47-4FDC-9215-D704CEFE9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256E-5AC3-4DBF-AE33-2166367377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97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1DBFEE-2A86-44C8-9F5C-F6957564D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606237A-E3D7-40A3-83EB-F890D8A3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51A4-E345-494E-8DB0-592FF5D33B48}" type="datetimeFigureOut">
              <a:rPr lang="de-DE" smtClean="0"/>
              <a:t>19.07.2020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D9716C4-5E5F-4738-9E83-1FC7F6685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01DDD6F-5DC2-4581-AC15-AAE1DE519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256E-5AC3-4DBF-AE33-2166367377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128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5CC92EB-50E5-49D8-AF16-54E6B61A1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51A4-E345-494E-8DB0-592FF5D33B48}" type="datetimeFigureOut">
              <a:rPr lang="de-DE" smtClean="0"/>
              <a:t>19.07.2020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FC92164-8BB3-4E27-847B-91B2BFC3D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8C46E0-7D58-4F0A-87F4-5F9902680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256E-5AC3-4DBF-AE33-2166367377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867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F447A5-B026-4D3B-9329-41F7498A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AF6011-B04F-46ED-8453-F5D563724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C641BF-BE9F-4812-B3D9-74740BD52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969938-04CE-46F2-9E40-0DF585932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51A4-E345-494E-8DB0-592FF5D33B48}" type="datetimeFigureOut">
              <a:rPr lang="de-DE" smtClean="0"/>
              <a:t>19.07.2020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E83BE7-9CD1-4CAF-9E84-216CD9D69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6F6A78-0CCB-4DDA-B973-F83C15D2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256E-5AC3-4DBF-AE33-2166367377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6009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A38A46-9326-4049-B2A6-10C3FE21B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D67F59B-064D-4334-9425-00DA4634B1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645BDBA-F4F5-425E-A24E-A2FBDC40F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882DFD-2861-4893-966F-4E5F1F39A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51A4-E345-494E-8DB0-592FF5D33B48}" type="datetimeFigureOut">
              <a:rPr lang="de-DE" smtClean="0"/>
              <a:t>19.07.2020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782937-BDA5-4B33-BFB4-E352C52B6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9ED36F-F33D-48BB-8208-4B33BFB3C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256E-5AC3-4DBF-AE33-2166367377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9718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2DACB41-F8AF-4F98-ACBA-9F05EDE0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7D4A87-3409-4516-88D7-F740FB14D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2827D9-9C50-4D08-A048-47E9A5FD71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A51A4-E345-494E-8DB0-592FF5D33B48}" type="datetimeFigureOut">
              <a:rPr lang="de-DE" smtClean="0"/>
              <a:t>19.07.2020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DAEA57-D61C-4428-AEAA-05849A792D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2D5A07-3916-4149-B469-16937FE8F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0256E-5AC3-4DBF-AE33-2166367377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786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ubmed.ncbi.nlm.nih.gov/25637115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pm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0B9D434-F6AB-4D38-90F7-F8C82CD57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787" y="1438274"/>
            <a:ext cx="11782425" cy="965835"/>
          </a:xfrm>
        </p:spPr>
        <p:txBody>
          <a:bodyPr>
            <a:normAutofit fontScale="90000"/>
          </a:bodyPr>
          <a:lstStyle/>
          <a:p>
            <a:r>
              <a:rPr lang="de-DE" b="1" dirty="0">
                <a:latin typeface="Avenir Next LT Pro" panose="020B0504020202020204" pitchFamily="34" charset="0"/>
              </a:rPr>
              <a:t>Interactive Analytics: Face Touch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A75B80E5-C22D-4C7F-83CC-52B5D64F9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5419726"/>
            <a:ext cx="9144000" cy="450374"/>
          </a:xfrm>
        </p:spPr>
        <p:txBody>
          <a:bodyPr/>
          <a:lstStyle/>
          <a:p>
            <a:r>
              <a:rPr lang="de-DE" dirty="0" err="1">
                <a:latin typeface="Abadi" panose="020B0604020202020204" pitchFamily="34" charset="0"/>
              </a:rPr>
              <a:t>Huidi</a:t>
            </a:r>
            <a:r>
              <a:rPr lang="de-DE" dirty="0">
                <a:latin typeface="Abadi" panose="020B0604020202020204" pitchFamily="34" charset="0"/>
              </a:rPr>
              <a:t> Zhu, Sebastian </a:t>
            </a:r>
            <a:r>
              <a:rPr lang="de-DE" dirty="0" err="1">
                <a:latin typeface="Abadi" panose="020B0604020202020204" pitchFamily="34" charset="0"/>
              </a:rPr>
              <a:t>Ebi</a:t>
            </a:r>
            <a:r>
              <a:rPr lang="de-DE" dirty="0">
                <a:latin typeface="Abadi" panose="020B0604020202020204" pitchFamily="34" charset="0"/>
              </a:rPr>
              <a:t>, Johan Krause, Calvin Antonius Tanama</a:t>
            </a:r>
          </a:p>
        </p:txBody>
      </p:sp>
      <p:pic>
        <p:nvPicPr>
          <p:cNvPr id="8" name="Grafik 7" descr="Ein Bild, das Waffe, Sonnenbrille, Schutzbrille enthält.&#10;&#10;Automatisch generierte Beschreibung">
            <a:extLst>
              <a:ext uri="{FF2B5EF4-FFF2-40B4-BE49-F238E27FC236}">
                <a16:creationId xmlns:a16="http://schemas.microsoft.com/office/drawing/2014/main" id="{01F187BB-14E8-496A-912D-EFE96EB37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199" y="2137812"/>
            <a:ext cx="5943600" cy="328191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4854B3B-D069-4937-AD8B-B9BD83C4D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58" y="640080"/>
            <a:ext cx="2491741" cy="701040"/>
          </a:xfrm>
          <a:prstGeom prst="rect">
            <a:avLst/>
          </a:prstGeom>
        </p:spPr>
      </p:pic>
      <p:pic>
        <p:nvPicPr>
          <p:cNvPr id="12" name="Grafik 11" descr="Ein Bild, das Zeichnung, Schild, Uhr enthält.&#10;&#10;Automatisch generierte Beschreibung">
            <a:extLst>
              <a:ext uri="{FF2B5EF4-FFF2-40B4-BE49-F238E27FC236}">
                <a16:creationId xmlns:a16="http://schemas.microsoft.com/office/drawing/2014/main" id="{62A5E471-3437-40DB-A33F-115D5434E2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022" y="417789"/>
            <a:ext cx="2255520" cy="114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319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3A0CD0-666D-4968-9C79-943225528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7550"/>
            <a:ext cx="10515600" cy="1063625"/>
          </a:xfrm>
        </p:spPr>
        <p:txBody>
          <a:bodyPr/>
          <a:lstStyle/>
          <a:p>
            <a:r>
              <a:rPr lang="de-DE" b="1" dirty="0">
                <a:latin typeface="Avenir Next LT Pro" panose="020B0504020202020204" pitchFamily="34" charset="0"/>
              </a:rPr>
              <a:t>Design </a:t>
            </a:r>
            <a:r>
              <a:rPr lang="de-DE" b="1" dirty="0" err="1">
                <a:latin typeface="Avenir Next LT Pro" panose="020B0504020202020204" pitchFamily="34" charset="0"/>
              </a:rPr>
              <a:t>Of</a:t>
            </a:r>
            <a:r>
              <a:rPr lang="de-DE" b="1" dirty="0">
                <a:latin typeface="Avenir Next LT Pro" panose="020B0504020202020204" pitchFamily="34" charset="0"/>
              </a:rPr>
              <a:t> Experiment</a:t>
            </a:r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8B85A958-AE28-4F5E-80F1-5D90510B9D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7329328"/>
              </p:ext>
            </p:extLst>
          </p:nvPr>
        </p:nvGraphicFramePr>
        <p:xfrm>
          <a:off x="942975" y="721783"/>
          <a:ext cx="105156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9410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EB441C-A36E-45E6-BB40-72352BBAE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200"/>
            <a:ext cx="10515600" cy="1325563"/>
          </a:xfrm>
        </p:spPr>
        <p:txBody>
          <a:bodyPr/>
          <a:lstStyle/>
          <a:p>
            <a:r>
              <a:rPr lang="de-DE" b="1" dirty="0">
                <a:latin typeface="Avenir Next LT Pro" panose="020B0504020202020204" pitchFamily="34" charset="0"/>
              </a:rPr>
              <a:t>Data </a:t>
            </a:r>
            <a:r>
              <a:rPr lang="de-DE" b="1" dirty="0" err="1">
                <a:latin typeface="Avenir Next LT Pro" panose="020B0504020202020204" pitchFamily="34" charset="0"/>
              </a:rPr>
              <a:t>Preprocessing</a:t>
            </a:r>
            <a:endParaRPr lang="de-DE" b="1" dirty="0">
              <a:latin typeface="Avenir Next LT Pro" panose="020B05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D5B2E9-1E02-417E-BFD7-42F9B2005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7100"/>
            <a:ext cx="10515600" cy="3127375"/>
          </a:xfrm>
        </p:spPr>
        <p:txBody>
          <a:bodyPr>
            <a:normAutofit/>
          </a:bodyPr>
          <a:lstStyle/>
          <a:p>
            <a:pPr>
              <a:buClr>
                <a:srgbClr val="009682"/>
              </a:buClr>
              <a:buFont typeface="Wingdings" panose="05000000000000000000" pitchFamily="2" charset="2"/>
              <a:buChar char="§"/>
            </a:pPr>
            <a:r>
              <a:rPr lang="de-DE" dirty="0">
                <a:latin typeface="Abadi" panose="020B0604020104020204" pitchFamily="34" charset="0"/>
              </a:rPr>
              <a:t>Goal: </a:t>
            </a:r>
            <a:r>
              <a:rPr lang="de-DE" dirty="0" err="1">
                <a:latin typeface="Abadi" panose="020B0604020104020204" pitchFamily="34" charset="0"/>
              </a:rPr>
              <a:t>Upscaling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the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annotation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from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Anvil</a:t>
            </a:r>
            <a:endParaRPr lang="de-DE" dirty="0">
              <a:latin typeface="Abadi" panose="020B0604020104020204" pitchFamily="34" charset="0"/>
            </a:endParaRPr>
          </a:p>
          <a:p>
            <a:pPr>
              <a:buClr>
                <a:srgbClr val="009682"/>
              </a:buClr>
              <a:buFont typeface="Wingdings" panose="05000000000000000000" pitchFamily="2" charset="2"/>
              <a:buChar char="§"/>
            </a:pPr>
            <a:r>
              <a:rPr lang="de-DE" dirty="0">
                <a:latin typeface="Abadi" panose="020B0604020104020204" pitchFamily="34" charset="0"/>
              </a:rPr>
              <a:t>The </a:t>
            </a:r>
            <a:r>
              <a:rPr lang="de-DE" dirty="0" err="1">
                <a:latin typeface="Abadi" panose="020B0604020104020204" pitchFamily="34" charset="0"/>
              </a:rPr>
              <a:t>video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is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recorded</a:t>
            </a:r>
            <a:r>
              <a:rPr lang="de-DE" dirty="0">
                <a:latin typeface="Abadi" panose="020B0604020104020204" pitchFamily="34" charset="0"/>
              </a:rPr>
              <a:t> at 30 FPS rate but </a:t>
            </a:r>
            <a:r>
              <a:rPr lang="de-DE" dirty="0" err="1">
                <a:latin typeface="Abadi" panose="020B0604020104020204" pitchFamily="34" charset="0"/>
              </a:rPr>
              <a:t>the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J!ns</a:t>
            </a:r>
            <a:r>
              <a:rPr lang="de-DE" dirty="0">
                <a:latin typeface="Abadi" panose="020B0604020104020204" pitchFamily="34" charset="0"/>
              </a:rPr>
              <a:t> Meme </a:t>
            </a:r>
            <a:r>
              <a:rPr lang="de-DE" dirty="0" err="1">
                <a:latin typeface="Abadi" panose="020B0604020104020204" pitchFamily="34" charset="0"/>
              </a:rPr>
              <a:t>recording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is</a:t>
            </a:r>
            <a:r>
              <a:rPr lang="de-DE" dirty="0">
                <a:latin typeface="Abadi" panose="020B0604020104020204" pitchFamily="34" charset="0"/>
              </a:rPr>
              <a:t> at 50 Hz rate.</a:t>
            </a:r>
          </a:p>
          <a:p>
            <a:pPr>
              <a:buClr>
                <a:srgbClr val="009682"/>
              </a:buClr>
              <a:buFont typeface="Wingdings" panose="05000000000000000000" pitchFamily="2" charset="2"/>
              <a:buChar char="§"/>
            </a:pPr>
            <a:r>
              <a:rPr lang="de-DE" dirty="0">
                <a:latin typeface="Abadi" panose="020B0604020104020204" pitchFamily="34" charset="0"/>
              </a:rPr>
              <a:t>After </a:t>
            </a:r>
            <a:r>
              <a:rPr lang="de-DE" dirty="0" err="1">
                <a:latin typeface="Abadi" panose="020B0604020104020204" pitchFamily="34" charset="0"/>
              </a:rPr>
              <a:t>we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annotate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the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video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with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Anvil</a:t>
            </a:r>
            <a:r>
              <a:rPr lang="de-DE" dirty="0">
                <a:latin typeface="Abadi" panose="020B0604020104020204" pitchFamily="34" charset="0"/>
              </a:rPr>
              <a:t>, </a:t>
            </a:r>
            <a:r>
              <a:rPr lang="de-DE" dirty="0" err="1">
                <a:latin typeface="Abadi" panose="020B0604020104020204" pitchFamily="34" charset="0"/>
              </a:rPr>
              <a:t>we</a:t>
            </a:r>
            <a:r>
              <a:rPr lang="de-DE" dirty="0">
                <a:latin typeface="Abadi" panose="020B0604020104020204" pitchFamily="34" charset="0"/>
              </a:rPr>
              <a:t> span </a:t>
            </a:r>
            <a:r>
              <a:rPr lang="de-DE" dirty="0" err="1">
                <a:latin typeface="Abadi" panose="020B0604020104020204" pitchFamily="34" charset="0"/>
              </a:rPr>
              <a:t>the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annotation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to</a:t>
            </a:r>
            <a:r>
              <a:rPr lang="de-DE" dirty="0">
                <a:latin typeface="Abadi" panose="020B0604020104020204" pitchFamily="34" charset="0"/>
              </a:rPr>
              <a:t> 50 Hz rate and </a:t>
            </a:r>
            <a:r>
              <a:rPr lang="de-DE" dirty="0" err="1">
                <a:latin typeface="Abadi" panose="020B0604020104020204" pitchFamily="34" charset="0"/>
              </a:rPr>
              <a:t>cut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the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synchronization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mark</a:t>
            </a:r>
            <a:endParaRPr lang="de-DE" dirty="0">
              <a:latin typeface="Abadi" panose="020B0604020104020204" pitchFamily="34" charset="0"/>
            </a:endParaRPr>
          </a:p>
          <a:p>
            <a:pPr>
              <a:buClr>
                <a:srgbClr val="009682"/>
              </a:buClr>
              <a:buFont typeface="Wingdings" panose="05000000000000000000" pitchFamily="2" charset="2"/>
              <a:buChar char="§"/>
            </a:pPr>
            <a:endParaRPr lang="de-DE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189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3A0CD0-666D-4968-9C79-943225528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7550"/>
            <a:ext cx="10515600" cy="1063625"/>
          </a:xfrm>
        </p:spPr>
        <p:txBody>
          <a:bodyPr/>
          <a:lstStyle/>
          <a:p>
            <a:r>
              <a:rPr lang="de-DE" b="1" dirty="0">
                <a:latin typeface="Avenir Next LT Pro" panose="020B0504020202020204" pitchFamily="34" charset="0"/>
              </a:rPr>
              <a:t>Design </a:t>
            </a:r>
            <a:r>
              <a:rPr lang="de-DE" b="1" dirty="0" err="1">
                <a:latin typeface="Avenir Next LT Pro" panose="020B0504020202020204" pitchFamily="34" charset="0"/>
              </a:rPr>
              <a:t>Of</a:t>
            </a:r>
            <a:r>
              <a:rPr lang="de-DE" b="1" dirty="0">
                <a:latin typeface="Avenir Next LT Pro" panose="020B0504020202020204" pitchFamily="34" charset="0"/>
              </a:rPr>
              <a:t> Experiment</a:t>
            </a:r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8B85A958-AE28-4F5E-80F1-5D90510B9D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6971844"/>
              </p:ext>
            </p:extLst>
          </p:nvPr>
        </p:nvGraphicFramePr>
        <p:xfrm>
          <a:off x="942975" y="721783"/>
          <a:ext cx="105156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8353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EB441C-A36E-45E6-BB40-72352BBAE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200"/>
            <a:ext cx="10515600" cy="1325563"/>
          </a:xfrm>
        </p:spPr>
        <p:txBody>
          <a:bodyPr/>
          <a:lstStyle/>
          <a:p>
            <a:r>
              <a:rPr lang="de-DE" b="1" dirty="0">
                <a:latin typeface="Avenir Next LT Pro" panose="020B0504020202020204" pitchFamily="34" charset="0"/>
              </a:rPr>
              <a:t>Model </a:t>
            </a:r>
            <a:r>
              <a:rPr lang="de-DE" b="1" dirty="0" err="1">
                <a:latin typeface="Avenir Next LT Pro" panose="020B0504020202020204" pitchFamily="34" charset="0"/>
              </a:rPr>
              <a:t>Choosing</a:t>
            </a:r>
            <a:r>
              <a:rPr lang="de-DE" b="1" dirty="0">
                <a:latin typeface="Avenir Next LT Pro" panose="020B0504020202020204" pitchFamily="34" charset="0"/>
              </a:rPr>
              <a:t>: </a:t>
            </a:r>
            <a:r>
              <a:rPr lang="de-DE" b="1" dirty="0" err="1">
                <a:latin typeface="Avenir Next LT Pro" panose="020B0504020202020204" pitchFamily="34" charset="0"/>
              </a:rPr>
              <a:t>Decision</a:t>
            </a:r>
            <a:endParaRPr lang="de-DE" b="1" dirty="0">
              <a:latin typeface="Avenir Next LT Pro" panose="020B05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D5B2E9-1E02-417E-BFD7-42F9B2005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7100"/>
            <a:ext cx="10515600" cy="3127375"/>
          </a:xfrm>
        </p:spPr>
        <p:txBody>
          <a:bodyPr>
            <a:normAutofit/>
          </a:bodyPr>
          <a:lstStyle/>
          <a:p>
            <a:pPr>
              <a:buClr>
                <a:srgbClr val="009682"/>
              </a:buClr>
              <a:buFont typeface="Wingdings" panose="05000000000000000000" pitchFamily="2" charset="2"/>
              <a:buChar char="§"/>
            </a:pPr>
            <a:r>
              <a:rPr lang="de-DE" dirty="0" err="1">
                <a:latin typeface="Abadi" panose="020B0604020104020204" pitchFamily="34" charset="0"/>
              </a:rPr>
              <a:t>We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are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dealing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with</a:t>
            </a:r>
            <a:r>
              <a:rPr lang="de-DE" dirty="0">
                <a:latin typeface="Abadi" panose="020B0604020104020204" pitchFamily="34" charset="0"/>
              </a:rPr>
              <a:t> time </a:t>
            </a:r>
            <a:r>
              <a:rPr lang="de-DE" dirty="0" err="1">
                <a:latin typeface="Abadi" panose="020B0604020104020204" pitchFamily="34" charset="0"/>
              </a:rPr>
              <a:t>series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data</a:t>
            </a:r>
            <a:r>
              <a:rPr lang="de-DE" dirty="0">
                <a:latin typeface="Abadi" panose="020B0604020104020204" pitchFamily="34" charset="0"/>
              </a:rPr>
              <a:t> (</a:t>
            </a:r>
            <a:r>
              <a:rPr lang="de-DE" dirty="0" err="1">
                <a:latin typeface="Abadi" panose="020B0604020104020204" pitchFamily="34" charset="0"/>
              </a:rPr>
              <a:t>touches</a:t>
            </a:r>
            <a:r>
              <a:rPr lang="de-DE" dirty="0">
                <a:latin typeface="Abadi" panose="020B0604020104020204" pitchFamily="34" charset="0"/>
              </a:rPr>
              <a:t> in </a:t>
            </a:r>
            <a:r>
              <a:rPr lang="de-DE" dirty="0" err="1">
                <a:latin typeface="Abadi" panose="020B0604020104020204" pitchFamily="34" charset="0"/>
              </a:rPr>
              <a:t>the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protocol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takes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places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randomly</a:t>
            </a:r>
            <a:r>
              <a:rPr lang="de-DE" dirty="0">
                <a:latin typeface="Abadi" panose="020B0604020104020204" pitchFamily="34" charset="0"/>
              </a:rPr>
              <a:t>)</a:t>
            </a:r>
          </a:p>
          <a:p>
            <a:pPr>
              <a:buClr>
                <a:srgbClr val="009682"/>
              </a:buClr>
              <a:buFont typeface="Wingdings" panose="05000000000000000000" pitchFamily="2" charset="2"/>
              <a:buChar char="§"/>
            </a:pPr>
            <a:r>
              <a:rPr lang="de-DE" dirty="0">
                <a:latin typeface="Abadi" panose="020B0604020104020204" pitchFamily="34" charset="0"/>
              </a:rPr>
              <a:t>The </a:t>
            </a:r>
            <a:r>
              <a:rPr lang="de-DE" dirty="0" err="1">
                <a:latin typeface="Abadi" panose="020B0604020104020204" pitchFamily="34" charset="0"/>
              </a:rPr>
              <a:t>model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>
                <a:latin typeface="Abadi" panose="020B0604020104020204" pitchFamily="34" charset="0"/>
              </a:rPr>
              <a:t>of </a:t>
            </a:r>
            <a:r>
              <a:rPr lang="de-DE" dirty="0" err="1">
                <a:latin typeface="Abadi" panose="020B0604020104020204" pitchFamily="34" charset="0"/>
              </a:rPr>
              <a:t>recurrent</a:t>
            </a:r>
            <a:r>
              <a:rPr lang="de-DE" dirty="0">
                <a:latin typeface="Abadi" panose="020B0604020104020204" pitchFamily="34" charset="0"/>
              </a:rPr>
              <a:t> neuronal network (RNN) and </a:t>
            </a:r>
            <a:r>
              <a:rPr lang="de-DE" dirty="0" err="1">
                <a:latin typeface="Abadi" panose="020B0604020104020204" pitchFamily="34" charset="0"/>
              </a:rPr>
              <a:t>its</a:t>
            </a:r>
            <a:r>
              <a:rPr lang="de-DE" dirty="0">
                <a:latin typeface="Abadi" panose="020B0604020104020204" pitchFamily="34" charset="0"/>
              </a:rPr>
              <a:t> derivative (</a:t>
            </a:r>
            <a:r>
              <a:rPr lang="de-DE" dirty="0" err="1">
                <a:latin typeface="Abadi" panose="020B0604020104020204" pitchFamily="34" charset="0"/>
              </a:rPr>
              <a:t>for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example</a:t>
            </a:r>
            <a:r>
              <a:rPr lang="de-DE" dirty="0">
                <a:latin typeface="Abadi" panose="020B0604020104020204" pitchFamily="34" charset="0"/>
              </a:rPr>
              <a:t> LSTM) </a:t>
            </a:r>
            <a:r>
              <a:rPr lang="de-DE" dirty="0" err="1">
                <a:latin typeface="Abadi" panose="020B0604020104020204" pitchFamily="34" charset="0"/>
              </a:rPr>
              <a:t>would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be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suitable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for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this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problem</a:t>
            </a:r>
            <a:r>
              <a:rPr lang="de-DE" dirty="0">
                <a:latin typeface="Abadi" panose="020B0604020104020204" pitchFamily="34" charset="0"/>
              </a:rPr>
              <a:t>, </a:t>
            </a:r>
            <a:r>
              <a:rPr lang="de-DE" dirty="0" err="1">
                <a:latin typeface="Abadi" panose="020B0604020104020204" pitchFamily="34" charset="0"/>
              </a:rPr>
              <a:t>because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of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its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capability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to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process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data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with</a:t>
            </a:r>
            <a:r>
              <a:rPr lang="de-DE" dirty="0">
                <a:latin typeface="Abadi" panose="020B0604020104020204" pitchFamily="34" charset="0"/>
              </a:rPr>
              <a:t> variable </a:t>
            </a:r>
            <a:r>
              <a:rPr lang="de-DE" dirty="0" err="1">
                <a:latin typeface="Abadi" panose="020B0604020104020204" pitchFamily="34" charset="0"/>
              </a:rPr>
              <a:t>length</a:t>
            </a:r>
            <a:endParaRPr lang="de-DE" dirty="0">
              <a:latin typeface="Abadi" panose="020B0604020104020204" pitchFamily="34" charset="0"/>
            </a:endParaRPr>
          </a:p>
          <a:p>
            <a:pPr>
              <a:buClr>
                <a:srgbClr val="009682"/>
              </a:buClr>
              <a:buFont typeface="Wingdings" panose="05000000000000000000" pitchFamily="2" charset="2"/>
              <a:buChar char="§"/>
            </a:pPr>
            <a:endParaRPr lang="de-DE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245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EB441C-A36E-45E6-BB40-72352BBAE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200"/>
            <a:ext cx="10515600" cy="1325563"/>
          </a:xfrm>
        </p:spPr>
        <p:txBody>
          <a:bodyPr/>
          <a:lstStyle/>
          <a:p>
            <a:r>
              <a:rPr lang="de-DE" b="1" dirty="0">
                <a:latin typeface="Avenir Next LT Pro" panose="020B0504020202020204" pitchFamily="34" charset="0"/>
              </a:rPr>
              <a:t>Model </a:t>
            </a:r>
            <a:r>
              <a:rPr lang="de-DE" b="1" dirty="0" err="1">
                <a:latin typeface="Avenir Next LT Pro" panose="020B0504020202020204" pitchFamily="34" charset="0"/>
              </a:rPr>
              <a:t>Choosing</a:t>
            </a:r>
            <a:r>
              <a:rPr lang="de-DE" b="1" dirty="0">
                <a:latin typeface="Avenir Next LT Pro" panose="020B0504020202020204" pitchFamily="34" charset="0"/>
              </a:rPr>
              <a:t>: RNN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D5B2E9-1E02-417E-BFD7-42F9B2005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7100"/>
            <a:ext cx="10515600" cy="3127375"/>
          </a:xfrm>
        </p:spPr>
        <p:txBody>
          <a:bodyPr>
            <a:normAutofit/>
          </a:bodyPr>
          <a:lstStyle/>
          <a:p>
            <a:pPr>
              <a:buClr>
                <a:srgbClr val="009682"/>
              </a:buClr>
              <a:buFont typeface="Wingdings" panose="05000000000000000000" pitchFamily="2" charset="2"/>
              <a:buChar char="§"/>
            </a:pPr>
            <a:r>
              <a:rPr lang="de-DE" dirty="0">
                <a:latin typeface="Abadi" panose="020B0604020104020204" pitchFamily="34" charset="0"/>
              </a:rPr>
              <a:t>Hier ergänzen</a:t>
            </a:r>
          </a:p>
          <a:p>
            <a:pPr>
              <a:buClr>
                <a:srgbClr val="009682"/>
              </a:buClr>
              <a:buFont typeface="Wingdings" panose="05000000000000000000" pitchFamily="2" charset="2"/>
              <a:buChar char="§"/>
            </a:pPr>
            <a:endParaRPr lang="de-DE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244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EB441C-A36E-45E6-BB40-72352BBAE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200"/>
            <a:ext cx="10515600" cy="1325563"/>
          </a:xfrm>
        </p:spPr>
        <p:txBody>
          <a:bodyPr/>
          <a:lstStyle/>
          <a:p>
            <a:r>
              <a:rPr lang="de-DE" b="1" dirty="0">
                <a:latin typeface="Avenir Next LT Pro" panose="020B0504020202020204" pitchFamily="34" charset="0"/>
              </a:rPr>
              <a:t>Model </a:t>
            </a:r>
            <a:r>
              <a:rPr lang="de-DE" b="1" dirty="0" err="1">
                <a:latin typeface="Avenir Next LT Pro" panose="020B0504020202020204" pitchFamily="34" charset="0"/>
              </a:rPr>
              <a:t>Choosing</a:t>
            </a:r>
            <a:r>
              <a:rPr lang="de-DE" b="1">
                <a:latin typeface="Avenir Next LT Pro" panose="020B0504020202020204" pitchFamily="34" charset="0"/>
              </a:rPr>
              <a:t>: LSTM</a:t>
            </a:r>
            <a:endParaRPr lang="de-DE" b="1" dirty="0">
              <a:latin typeface="Avenir Next LT Pro" panose="020B05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D5B2E9-1E02-417E-BFD7-42F9B2005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7100"/>
            <a:ext cx="10515600" cy="3127375"/>
          </a:xfrm>
        </p:spPr>
        <p:txBody>
          <a:bodyPr>
            <a:normAutofit/>
          </a:bodyPr>
          <a:lstStyle/>
          <a:p>
            <a:pPr>
              <a:buClr>
                <a:srgbClr val="009682"/>
              </a:buClr>
              <a:buFont typeface="Wingdings" panose="05000000000000000000" pitchFamily="2" charset="2"/>
              <a:buChar char="§"/>
            </a:pPr>
            <a:r>
              <a:rPr lang="de-DE" dirty="0">
                <a:latin typeface="Abadi" panose="020B0604020104020204" pitchFamily="34" charset="0"/>
              </a:rPr>
              <a:t>Hier ergänzen</a:t>
            </a:r>
          </a:p>
          <a:p>
            <a:pPr>
              <a:buClr>
                <a:srgbClr val="009682"/>
              </a:buClr>
              <a:buFont typeface="Wingdings" panose="05000000000000000000" pitchFamily="2" charset="2"/>
              <a:buChar char="§"/>
            </a:pPr>
            <a:endParaRPr lang="de-DE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945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3A0CD0-666D-4968-9C79-943225528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7550"/>
            <a:ext cx="10515600" cy="1063625"/>
          </a:xfrm>
        </p:spPr>
        <p:txBody>
          <a:bodyPr/>
          <a:lstStyle/>
          <a:p>
            <a:r>
              <a:rPr lang="de-DE" b="1" dirty="0">
                <a:latin typeface="Avenir Next LT Pro" panose="020B0504020202020204" pitchFamily="34" charset="0"/>
              </a:rPr>
              <a:t>Design </a:t>
            </a:r>
            <a:r>
              <a:rPr lang="de-DE" b="1" dirty="0" err="1">
                <a:latin typeface="Avenir Next LT Pro" panose="020B0504020202020204" pitchFamily="34" charset="0"/>
              </a:rPr>
              <a:t>Of</a:t>
            </a:r>
            <a:r>
              <a:rPr lang="de-DE" b="1" dirty="0">
                <a:latin typeface="Avenir Next LT Pro" panose="020B0504020202020204" pitchFamily="34" charset="0"/>
              </a:rPr>
              <a:t> Experiment</a:t>
            </a:r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8B85A958-AE28-4F5E-80F1-5D90510B9D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8885462"/>
              </p:ext>
            </p:extLst>
          </p:nvPr>
        </p:nvGraphicFramePr>
        <p:xfrm>
          <a:off x="942975" y="721783"/>
          <a:ext cx="105156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4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3A0CD0-666D-4968-9C79-943225528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7550"/>
            <a:ext cx="10515600" cy="1063625"/>
          </a:xfrm>
        </p:spPr>
        <p:txBody>
          <a:bodyPr/>
          <a:lstStyle/>
          <a:p>
            <a:r>
              <a:rPr lang="de-DE" b="1" dirty="0">
                <a:latin typeface="Avenir Next LT Pro" panose="020B0504020202020204" pitchFamily="34" charset="0"/>
              </a:rPr>
              <a:t>Table </a:t>
            </a:r>
            <a:r>
              <a:rPr lang="de-DE" b="1" dirty="0" err="1">
                <a:latin typeface="Avenir Next LT Pro" panose="020B0504020202020204" pitchFamily="34" charset="0"/>
              </a:rPr>
              <a:t>of</a:t>
            </a:r>
            <a:r>
              <a:rPr lang="de-DE" b="1" dirty="0">
                <a:latin typeface="Avenir Next LT Pro" panose="020B0504020202020204" pitchFamily="34" charset="0"/>
              </a:rPr>
              <a:t> </a:t>
            </a:r>
            <a:r>
              <a:rPr lang="de-DE" b="1" dirty="0" err="1">
                <a:latin typeface="Avenir Next LT Pro" panose="020B0504020202020204" pitchFamily="34" charset="0"/>
              </a:rPr>
              <a:t>contents</a:t>
            </a:r>
            <a:endParaRPr lang="de-DE" b="1" dirty="0">
              <a:latin typeface="Avenir Next LT Pro" panose="020B05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EE9169-3CCD-49CF-993B-BB308D0FD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pPr>
              <a:buClr>
                <a:srgbClr val="009682"/>
              </a:buClr>
              <a:buFont typeface="Wingdings" panose="05000000000000000000" pitchFamily="2" charset="2"/>
              <a:buChar char="§"/>
            </a:pPr>
            <a:r>
              <a:rPr lang="de-DE" dirty="0">
                <a:latin typeface="Abadi" panose="020B0604020104020204" pitchFamily="34" charset="0"/>
              </a:rPr>
              <a:t>Motivation</a:t>
            </a:r>
          </a:p>
          <a:p>
            <a:pPr>
              <a:buClr>
                <a:srgbClr val="009682"/>
              </a:buClr>
              <a:buFont typeface="Wingdings" panose="05000000000000000000" pitchFamily="2" charset="2"/>
              <a:buChar char="§"/>
            </a:pPr>
            <a:r>
              <a:rPr lang="de-DE" dirty="0">
                <a:latin typeface="Abadi" panose="020B0604020104020204" pitchFamily="34" charset="0"/>
              </a:rPr>
              <a:t>Design </a:t>
            </a:r>
            <a:r>
              <a:rPr lang="de-DE" dirty="0" err="1">
                <a:latin typeface="Abadi" panose="020B0604020104020204" pitchFamily="34" charset="0"/>
              </a:rPr>
              <a:t>of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experiment</a:t>
            </a:r>
            <a:endParaRPr lang="de-DE" dirty="0">
              <a:latin typeface="Abadi" panose="020B0604020104020204" pitchFamily="34" charset="0"/>
            </a:endParaRPr>
          </a:p>
          <a:p>
            <a:pPr lvl="1">
              <a:buClr>
                <a:srgbClr val="009682"/>
              </a:buClr>
              <a:buFont typeface="Wingdings" panose="05000000000000000000" pitchFamily="2" charset="2"/>
              <a:buChar char="§"/>
            </a:pPr>
            <a:r>
              <a:rPr lang="de-DE" dirty="0">
                <a:latin typeface="Abadi" panose="020B0604020104020204" pitchFamily="34" charset="0"/>
              </a:rPr>
              <a:t>Data </a:t>
            </a:r>
            <a:r>
              <a:rPr lang="de-DE" dirty="0" err="1">
                <a:latin typeface="Abadi" panose="020B0604020104020204" pitchFamily="34" charset="0"/>
              </a:rPr>
              <a:t>collecting</a:t>
            </a:r>
            <a:endParaRPr lang="de-DE" dirty="0">
              <a:latin typeface="Abadi" panose="020B0604020104020204" pitchFamily="34" charset="0"/>
            </a:endParaRPr>
          </a:p>
          <a:p>
            <a:pPr lvl="1">
              <a:buClr>
                <a:srgbClr val="009682"/>
              </a:buClr>
              <a:buFont typeface="Wingdings" panose="05000000000000000000" pitchFamily="2" charset="2"/>
              <a:buChar char="§"/>
            </a:pPr>
            <a:r>
              <a:rPr lang="de-DE" dirty="0">
                <a:latin typeface="Abadi" panose="020B0604020104020204" pitchFamily="34" charset="0"/>
              </a:rPr>
              <a:t>Data </a:t>
            </a:r>
            <a:r>
              <a:rPr lang="de-DE" dirty="0" err="1">
                <a:latin typeface="Abadi" panose="020B0604020104020204" pitchFamily="34" charset="0"/>
              </a:rPr>
              <a:t>preprocessing</a:t>
            </a:r>
            <a:endParaRPr lang="de-DE" dirty="0">
              <a:latin typeface="Abadi" panose="020B0604020104020204" pitchFamily="34" charset="0"/>
            </a:endParaRPr>
          </a:p>
          <a:p>
            <a:pPr lvl="1">
              <a:buClr>
                <a:srgbClr val="009682"/>
              </a:buClr>
              <a:buFont typeface="Wingdings" panose="05000000000000000000" pitchFamily="2" charset="2"/>
              <a:buChar char="§"/>
            </a:pPr>
            <a:r>
              <a:rPr lang="de-DE" dirty="0">
                <a:latin typeface="Abadi" panose="020B0604020104020204" pitchFamily="34" charset="0"/>
              </a:rPr>
              <a:t>Model </a:t>
            </a:r>
            <a:r>
              <a:rPr lang="de-DE" dirty="0" err="1">
                <a:latin typeface="Abadi" panose="020B0604020104020204" pitchFamily="34" charset="0"/>
              </a:rPr>
              <a:t>choosing</a:t>
            </a:r>
            <a:r>
              <a:rPr lang="de-DE" dirty="0">
                <a:latin typeface="Abadi" panose="020B0604020104020204" pitchFamily="34" charset="0"/>
              </a:rPr>
              <a:t> and </a:t>
            </a:r>
            <a:r>
              <a:rPr lang="de-DE" dirty="0" err="1">
                <a:latin typeface="Abadi" panose="020B0604020104020204" pitchFamily="34" charset="0"/>
              </a:rPr>
              <a:t>training</a:t>
            </a:r>
            <a:endParaRPr lang="de-DE" dirty="0">
              <a:latin typeface="Abadi" panose="020B0604020104020204" pitchFamily="34" charset="0"/>
            </a:endParaRPr>
          </a:p>
          <a:p>
            <a:pPr>
              <a:buClr>
                <a:srgbClr val="009682"/>
              </a:buClr>
              <a:buFont typeface="Wingdings" panose="05000000000000000000" pitchFamily="2" charset="2"/>
              <a:buChar char="§"/>
            </a:pPr>
            <a:r>
              <a:rPr lang="de-DE" dirty="0" err="1">
                <a:latin typeface="Abadi" panose="020B0604020104020204" pitchFamily="34" charset="0"/>
              </a:rPr>
              <a:t>Results</a:t>
            </a:r>
            <a:endParaRPr lang="de-DE" dirty="0">
              <a:latin typeface="Abadi" panose="020B0604020104020204" pitchFamily="34" charset="0"/>
            </a:endParaRPr>
          </a:p>
          <a:p>
            <a:pPr>
              <a:buClr>
                <a:srgbClr val="009682"/>
              </a:buClr>
              <a:buFont typeface="Wingdings" panose="05000000000000000000" pitchFamily="2" charset="2"/>
              <a:buChar char="§"/>
            </a:pPr>
            <a:r>
              <a:rPr lang="de-DE" dirty="0">
                <a:latin typeface="Abadi" panose="020B0604020104020204" pitchFamily="34" charset="0"/>
              </a:rPr>
              <a:t>Prototype </a:t>
            </a:r>
            <a:r>
              <a:rPr lang="de-DE" dirty="0" err="1">
                <a:latin typeface="Abadi" panose="020B0604020104020204" pitchFamily="34" charset="0"/>
              </a:rPr>
              <a:t>demo</a:t>
            </a:r>
            <a:endParaRPr lang="de-DE" dirty="0">
              <a:latin typeface="Abadi" panose="020B0604020104020204" pitchFamily="34" charset="0"/>
            </a:endParaRPr>
          </a:p>
          <a:p>
            <a:pPr lvl="1">
              <a:buClr>
                <a:srgbClr val="009682"/>
              </a:buClr>
              <a:buFont typeface="Wingdings" panose="05000000000000000000" pitchFamily="2" charset="2"/>
              <a:buChar char="§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6850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EB441C-A36E-45E6-BB40-72352BBAE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200"/>
            <a:ext cx="10515600" cy="1325563"/>
          </a:xfrm>
        </p:spPr>
        <p:txBody>
          <a:bodyPr/>
          <a:lstStyle/>
          <a:p>
            <a:r>
              <a:rPr lang="de-DE" b="1" dirty="0">
                <a:latin typeface="Avenir Next LT Pro" panose="020B0504020202020204" pitchFamily="34" charset="0"/>
              </a:rPr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D5B2E9-1E02-417E-BFD7-42F9B2005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6150"/>
            <a:ext cx="10515600" cy="3127375"/>
          </a:xfrm>
        </p:spPr>
        <p:txBody>
          <a:bodyPr>
            <a:normAutofit/>
          </a:bodyPr>
          <a:lstStyle/>
          <a:p>
            <a:pPr>
              <a:buClr>
                <a:srgbClr val="009682"/>
              </a:buClr>
              <a:buFont typeface="Wingdings" panose="05000000000000000000" pitchFamily="2" charset="2"/>
              <a:buChar char="§"/>
            </a:pPr>
            <a:r>
              <a:rPr lang="de-DE" dirty="0" err="1">
                <a:latin typeface="Abadi" panose="020B0604020104020204" pitchFamily="34" charset="0"/>
              </a:rPr>
              <a:t>From</a:t>
            </a:r>
            <a:r>
              <a:rPr lang="de-DE" dirty="0">
                <a:latin typeface="Abadi" panose="020B0604020104020204" pitchFamily="34" charset="0"/>
              </a:rPr>
              <a:t> a </a:t>
            </a:r>
            <a:r>
              <a:rPr lang="de-DE" dirty="0" err="1">
                <a:latin typeface="Abadi" panose="020B0604020104020204" pitchFamily="34" charset="0"/>
              </a:rPr>
              <a:t>study</a:t>
            </a:r>
            <a:r>
              <a:rPr lang="de-DE" baseline="30000" dirty="0">
                <a:latin typeface="Abadi" panose="020B0604020104020204" pitchFamily="34" charset="0"/>
              </a:rPr>
              <a:t>[1]</a:t>
            </a:r>
            <a:r>
              <a:rPr lang="de-DE" dirty="0">
                <a:latin typeface="Abadi" panose="020B0604020104020204" pitchFamily="34" charset="0"/>
              </a:rPr>
              <a:t>, </a:t>
            </a:r>
            <a:r>
              <a:rPr lang="de-DE" dirty="0" err="1">
                <a:latin typeface="Abadi" panose="020B0604020104020204" pitchFamily="34" charset="0"/>
              </a:rPr>
              <a:t>students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touch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their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face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>
                <a:solidFill>
                  <a:srgbClr val="A22223"/>
                </a:solidFill>
                <a:latin typeface="Abadi" panose="020B0604020104020204" pitchFamily="34" charset="0"/>
              </a:rPr>
              <a:t>23 </a:t>
            </a:r>
            <a:r>
              <a:rPr lang="de-DE" dirty="0" err="1">
                <a:solidFill>
                  <a:srgbClr val="A22223"/>
                </a:solidFill>
                <a:latin typeface="Abadi" panose="020B0604020104020204" pitchFamily="34" charset="0"/>
              </a:rPr>
              <a:t>times</a:t>
            </a:r>
            <a:r>
              <a:rPr lang="de-DE" dirty="0">
                <a:solidFill>
                  <a:srgbClr val="A22223"/>
                </a:solidFill>
                <a:latin typeface="Abadi" panose="020B0604020104020204" pitchFamily="34" charset="0"/>
              </a:rPr>
              <a:t> per </a:t>
            </a:r>
            <a:r>
              <a:rPr lang="de-DE" dirty="0" err="1">
                <a:solidFill>
                  <a:srgbClr val="A22223"/>
                </a:solidFill>
                <a:latin typeface="Abadi" panose="020B0604020104020204" pitchFamily="34" charset="0"/>
              </a:rPr>
              <a:t>hour</a:t>
            </a:r>
            <a:r>
              <a:rPr lang="de-DE" dirty="0">
                <a:solidFill>
                  <a:srgbClr val="A22223"/>
                </a:solidFill>
                <a:latin typeface="Abadi" panose="020B0604020104020204" pitchFamily="34" charset="0"/>
              </a:rPr>
              <a:t> </a:t>
            </a:r>
            <a:r>
              <a:rPr lang="de-DE" dirty="0">
                <a:latin typeface="Abadi" panose="020B0604020104020204" pitchFamily="34" charset="0"/>
              </a:rPr>
              <a:t>on </a:t>
            </a:r>
            <a:r>
              <a:rPr lang="de-DE" dirty="0" err="1">
                <a:latin typeface="Abadi" panose="020B0604020104020204" pitchFamily="34" charset="0"/>
              </a:rPr>
              <a:t>average</a:t>
            </a:r>
            <a:endParaRPr lang="de-DE" dirty="0">
              <a:latin typeface="Abadi" panose="020B0604020104020204" pitchFamily="34" charset="0"/>
            </a:endParaRPr>
          </a:p>
          <a:p>
            <a:pPr>
              <a:buClr>
                <a:srgbClr val="009682"/>
              </a:buClr>
              <a:buFont typeface="Wingdings" panose="05000000000000000000" pitchFamily="2" charset="2"/>
              <a:buChar char="§"/>
            </a:pPr>
            <a:r>
              <a:rPr lang="de-DE" dirty="0">
                <a:latin typeface="Abadi" panose="020B0604020104020204" pitchFamily="34" charset="0"/>
              </a:rPr>
              <a:t>Face </a:t>
            </a:r>
            <a:r>
              <a:rPr lang="de-DE" dirty="0" err="1">
                <a:latin typeface="Abadi" panose="020B0604020104020204" pitchFamily="34" charset="0"/>
              </a:rPr>
              <a:t>touching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can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cause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transmission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of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various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respiratory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infection</a:t>
            </a:r>
            <a:r>
              <a:rPr lang="de-DE" dirty="0">
                <a:latin typeface="Abadi" panose="020B0604020104020204" pitchFamily="34" charset="0"/>
              </a:rPr>
              <a:t> (COVID19 Coronavirus, </a:t>
            </a:r>
            <a:r>
              <a:rPr lang="de-DE" dirty="0" err="1">
                <a:latin typeface="Abadi" panose="020B0604020104020204" pitchFamily="34" charset="0"/>
              </a:rPr>
              <a:t>Staphylococcus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aureus</a:t>
            </a:r>
            <a:r>
              <a:rPr lang="de-DE" dirty="0">
                <a:latin typeface="Abadi" panose="020B0604020104020204" pitchFamily="34" charset="0"/>
              </a:rPr>
              <a:t>) </a:t>
            </a:r>
          </a:p>
          <a:p>
            <a:pPr>
              <a:buClr>
                <a:srgbClr val="009682"/>
              </a:buClr>
              <a:buFont typeface="Wingdings" panose="05000000000000000000" pitchFamily="2" charset="2"/>
              <a:buChar char="§"/>
            </a:pPr>
            <a:r>
              <a:rPr lang="de-DE" dirty="0" err="1">
                <a:latin typeface="Abadi" panose="020B0604020104020204" pitchFamily="34" charset="0"/>
              </a:rPr>
              <a:t>With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J!ns</a:t>
            </a:r>
            <a:r>
              <a:rPr lang="de-DE" dirty="0">
                <a:latin typeface="Abadi" panose="020B0604020104020204" pitchFamily="34" charset="0"/>
              </a:rPr>
              <a:t> Meme </a:t>
            </a:r>
            <a:r>
              <a:rPr lang="de-DE" dirty="0" err="1">
                <a:latin typeface="Abadi" panose="020B0604020104020204" pitchFamily="34" charset="0"/>
              </a:rPr>
              <a:t>Smartglasses</a:t>
            </a:r>
            <a:r>
              <a:rPr lang="de-DE" dirty="0">
                <a:latin typeface="Abadi" panose="020B0604020104020204" pitchFamily="34" charset="0"/>
              </a:rPr>
              <a:t> and </a:t>
            </a:r>
            <a:r>
              <a:rPr lang="de-DE" dirty="0" err="1">
                <a:latin typeface="Abadi" panose="020B0604020104020204" pitchFamily="34" charset="0"/>
              </a:rPr>
              <a:t>using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deep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learning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want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to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build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detection</a:t>
            </a:r>
            <a:r>
              <a:rPr lang="de-DE" dirty="0">
                <a:latin typeface="Abadi" panose="020B0604020104020204" pitchFamily="34" charset="0"/>
              </a:rPr>
              <a:t> and </a:t>
            </a:r>
            <a:r>
              <a:rPr lang="de-DE" dirty="0" err="1">
                <a:latin typeface="Abadi" panose="020B0604020104020204" pitchFamily="34" charset="0"/>
              </a:rPr>
              <a:t>warning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system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for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face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touching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habit</a:t>
            </a:r>
            <a:endParaRPr lang="de-DE" dirty="0">
              <a:latin typeface="Abadi" panose="020B0604020104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A7DC8BD-8C75-41BB-A8F2-E38AD68F7DAA}"/>
              </a:ext>
            </a:extLst>
          </p:cNvPr>
          <p:cNvSpPr txBox="1"/>
          <p:nvPr/>
        </p:nvSpPr>
        <p:spPr>
          <a:xfrm>
            <a:off x="1085850" y="5678487"/>
            <a:ext cx="1000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[1] </a:t>
            </a:r>
            <a:r>
              <a:rPr lang="de-DE" dirty="0">
                <a:hlinkClick r:id="rId2"/>
              </a:rPr>
              <a:t>https://pubmed.ncbi.nlm.nih.gov/25637115/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2194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2DD21E-895C-4451-BA76-0B69AA5AF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/>
          <a:lstStyle/>
          <a:p>
            <a:r>
              <a:rPr lang="de-DE" b="1" dirty="0">
                <a:latin typeface="Avenir Next LT Pro" panose="020B0504020202020204" pitchFamily="34" charset="0"/>
              </a:rPr>
              <a:t>Device </a:t>
            </a:r>
            <a:r>
              <a:rPr lang="de-DE" b="1" dirty="0" err="1">
                <a:latin typeface="Avenir Next LT Pro" panose="020B0504020202020204" pitchFamily="34" charset="0"/>
              </a:rPr>
              <a:t>Specification</a:t>
            </a:r>
            <a:r>
              <a:rPr lang="de-DE" b="1" dirty="0">
                <a:latin typeface="Avenir Next LT Pro" panose="020B0504020202020204" pitchFamily="34" charset="0"/>
              </a:rPr>
              <a:t> 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C56248A-26CC-4B66-AA67-6F74FF60A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240" y="1934528"/>
            <a:ext cx="3997960" cy="2409350"/>
          </a:xfrm>
        </p:spPr>
      </p:pic>
      <p:pic>
        <p:nvPicPr>
          <p:cNvPr id="7" name="Grafik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0FF94E8-E9A3-41F4-A74F-1D4237A18E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841" y="1690688"/>
            <a:ext cx="2164079" cy="3836352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38FE8A20-7835-4242-9173-A1B0D4D54B41}"/>
              </a:ext>
            </a:extLst>
          </p:cNvPr>
          <p:cNvSpPr txBox="1"/>
          <p:nvPr/>
        </p:nvSpPr>
        <p:spPr>
          <a:xfrm>
            <a:off x="1153160" y="4603710"/>
            <a:ext cx="4770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Abadi" panose="020B0604020104020204" pitchFamily="34" charset="0"/>
              </a:rPr>
              <a:t>J!ns</a:t>
            </a:r>
            <a:r>
              <a:rPr lang="de-DE" dirty="0">
                <a:latin typeface="Abadi" panose="020B0604020104020204" pitchFamily="34" charset="0"/>
              </a:rPr>
              <a:t> Meme </a:t>
            </a:r>
            <a:r>
              <a:rPr lang="de-DE" dirty="0" err="1">
                <a:latin typeface="Abadi" panose="020B0604020104020204" pitchFamily="34" charset="0"/>
              </a:rPr>
              <a:t>Smartglasses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have</a:t>
            </a:r>
            <a:r>
              <a:rPr lang="de-DE" dirty="0">
                <a:latin typeface="Abadi" panose="020B0604020104020204" pitchFamily="34" charset="0"/>
              </a:rPr>
              <a:t> a </a:t>
            </a:r>
            <a:r>
              <a:rPr lang="de-DE" dirty="0" err="1">
                <a:latin typeface="Abadi" panose="020B0604020104020204" pitchFamily="34" charset="0"/>
              </a:rPr>
              <a:t>three</a:t>
            </a:r>
            <a:r>
              <a:rPr lang="de-DE" dirty="0">
                <a:latin typeface="Abadi" panose="020B0604020104020204" pitchFamily="34" charset="0"/>
              </a:rPr>
              <a:t>-point </a:t>
            </a:r>
            <a:r>
              <a:rPr lang="de-DE" dirty="0" err="1">
                <a:latin typeface="Abadi" panose="020B0604020104020204" pitchFamily="34" charset="0"/>
              </a:rPr>
              <a:t>electrooculography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sensor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that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connected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to</a:t>
            </a:r>
            <a:r>
              <a:rPr lang="de-DE" dirty="0">
                <a:latin typeface="Abadi" panose="020B0604020104020204" pitchFamily="34" charset="0"/>
              </a:rPr>
              <a:t> an </a:t>
            </a:r>
            <a:r>
              <a:rPr lang="de-DE" dirty="0" err="1">
                <a:latin typeface="Abadi" panose="020B0604020104020204" pitchFamily="34" charset="0"/>
              </a:rPr>
              <a:t>android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device</a:t>
            </a:r>
            <a:r>
              <a:rPr lang="de-DE" dirty="0">
                <a:latin typeface="Abadi" panose="020B0604020104020204" pitchFamily="34" charset="0"/>
              </a:rPr>
              <a:t> via </a:t>
            </a:r>
            <a:r>
              <a:rPr lang="de-DE" dirty="0" err="1">
                <a:latin typeface="Abadi" panose="020B0604020104020204" pitchFamily="34" charset="0"/>
              </a:rPr>
              <a:t>bluetooth</a:t>
            </a:r>
            <a:endParaRPr lang="de-DE" dirty="0">
              <a:latin typeface="Abadi" panose="020B0604020104020204" pitchFamily="34" charset="0"/>
            </a:endParaRPr>
          </a:p>
        </p:txBody>
      </p:sp>
      <p:sp>
        <p:nvSpPr>
          <p:cNvPr id="9" name="Pfeil: Chevron 8">
            <a:extLst>
              <a:ext uri="{FF2B5EF4-FFF2-40B4-BE49-F238E27FC236}">
                <a16:creationId xmlns:a16="http://schemas.microsoft.com/office/drawing/2014/main" id="{6F2E2621-B3BE-44DA-89FC-B8F4B36766E1}"/>
              </a:ext>
            </a:extLst>
          </p:cNvPr>
          <p:cNvSpPr/>
          <p:nvPr/>
        </p:nvSpPr>
        <p:spPr>
          <a:xfrm>
            <a:off x="5659120" y="2987040"/>
            <a:ext cx="1635760" cy="441960"/>
          </a:xfrm>
          <a:prstGeom prst="chevron">
            <a:avLst/>
          </a:prstGeom>
          <a:solidFill>
            <a:srgbClr val="0096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60AEB02-F7AE-4FBB-8F16-B24FFEA3E5AC}"/>
              </a:ext>
            </a:extLst>
          </p:cNvPr>
          <p:cNvSpPr txBox="1"/>
          <p:nvPr/>
        </p:nvSpPr>
        <p:spPr>
          <a:xfrm>
            <a:off x="7124700" y="5667375"/>
            <a:ext cx="3467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measures</a:t>
            </a:r>
            <a:r>
              <a:rPr lang="de-DE" dirty="0"/>
              <a:t> </a:t>
            </a:r>
            <a:r>
              <a:rPr lang="de-DE" dirty="0" err="1"/>
              <a:t>whether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touch</a:t>
            </a:r>
            <a:r>
              <a:rPr lang="de-DE" dirty="0"/>
              <a:t> </a:t>
            </a:r>
            <a:r>
              <a:rPr lang="de-DE" dirty="0" err="1"/>
              <a:t>nearby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glasses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733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3A0CD0-666D-4968-9C79-943225528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7550"/>
            <a:ext cx="10515600" cy="1063625"/>
          </a:xfrm>
        </p:spPr>
        <p:txBody>
          <a:bodyPr/>
          <a:lstStyle/>
          <a:p>
            <a:r>
              <a:rPr lang="de-DE" b="1" dirty="0">
                <a:latin typeface="Avenir Next LT Pro" panose="020B0504020202020204" pitchFamily="34" charset="0"/>
              </a:rPr>
              <a:t>Design </a:t>
            </a:r>
            <a:r>
              <a:rPr lang="de-DE" b="1" dirty="0" err="1">
                <a:latin typeface="Avenir Next LT Pro" panose="020B0504020202020204" pitchFamily="34" charset="0"/>
              </a:rPr>
              <a:t>Of</a:t>
            </a:r>
            <a:r>
              <a:rPr lang="de-DE" b="1" dirty="0">
                <a:latin typeface="Avenir Next LT Pro" panose="020B0504020202020204" pitchFamily="34" charset="0"/>
              </a:rPr>
              <a:t> Experiment</a:t>
            </a:r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8B85A958-AE28-4F5E-80F1-5D90510B9D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5859207"/>
              </p:ext>
            </p:extLst>
          </p:nvPr>
        </p:nvGraphicFramePr>
        <p:xfrm>
          <a:off x="942975" y="721783"/>
          <a:ext cx="105156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018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3A0CD0-666D-4968-9C79-943225528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7550"/>
            <a:ext cx="10515600" cy="1063625"/>
          </a:xfrm>
        </p:spPr>
        <p:txBody>
          <a:bodyPr/>
          <a:lstStyle/>
          <a:p>
            <a:r>
              <a:rPr lang="de-DE" b="1" dirty="0">
                <a:latin typeface="Avenir Next LT Pro" panose="020B0504020202020204" pitchFamily="34" charset="0"/>
              </a:rPr>
              <a:t>Design </a:t>
            </a:r>
            <a:r>
              <a:rPr lang="de-DE" b="1" dirty="0" err="1">
                <a:latin typeface="Avenir Next LT Pro" panose="020B0504020202020204" pitchFamily="34" charset="0"/>
              </a:rPr>
              <a:t>Of</a:t>
            </a:r>
            <a:r>
              <a:rPr lang="de-DE" b="1" dirty="0">
                <a:latin typeface="Avenir Next LT Pro" panose="020B0504020202020204" pitchFamily="34" charset="0"/>
              </a:rPr>
              <a:t> Experiment</a:t>
            </a:r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8B85A958-AE28-4F5E-80F1-5D90510B9D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6995300"/>
              </p:ext>
            </p:extLst>
          </p:nvPr>
        </p:nvGraphicFramePr>
        <p:xfrm>
          <a:off x="942975" y="721783"/>
          <a:ext cx="105156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9993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EB441C-A36E-45E6-BB40-72352BBAE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200"/>
            <a:ext cx="10515600" cy="1325563"/>
          </a:xfrm>
        </p:spPr>
        <p:txBody>
          <a:bodyPr/>
          <a:lstStyle/>
          <a:p>
            <a:r>
              <a:rPr lang="de-DE" b="1" dirty="0">
                <a:latin typeface="Avenir Next LT Pro" panose="020B0504020202020204" pitchFamily="34" charset="0"/>
              </a:rPr>
              <a:t>Data </a:t>
            </a:r>
            <a:r>
              <a:rPr lang="de-DE" b="1" dirty="0" err="1">
                <a:latin typeface="Avenir Next LT Pro" panose="020B0504020202020204" pitchFamily="34" charset="0"/>
              </a:rPr>
              <a:t>Collecting</a:t>
            </a:r>
            <a:r>
              <a:rPr lang="de-DE" b="1" dirty="0">
                <a:latin typeface="Avenir Next LT Pro" panose="020B0504020202020204" pitchFamily="34" charset="0"/>
              </a:rPr>
              <a:t>: Natural 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D5B2E9-1E02-417E-BFD7-42F9B2005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6150"/>
            <a:ext cx="10515600" cy="3127375"/>
          </a:xfrm>
        </p:spPr>
        <p:txBody>
          <a:bodyPr>
            <a:normAutofit/>
          </a:bodyPr>
          <a:lstStyle/>
          <a:p>
            <a:pPr>
              <a:buClr>
                <a:srgbClr val="009682"/>
              </a:buClr>
              <a:buFont typeface="Wingdings" panose="05000000000000000000" pitchFamily="2" charset="2"/>
              <a:buChar char="§"/>
            </a:pPr>
            <a:r>
              <a:rPr lang="de-DE" dirty="0">
                <a:latin typeface="Abadi" panose="020B0604020104020204" pitchFamily="34" charset="0"/>
              </a:rPr>
              <a:t>Goal: </a:t>
            </a:r>
            <a:r>
              <a:rPr lang="de-DE" dirty="0" err="1">
                <a:latin typeface="Abadi" panose="020B0604020104020204" pitchFamily="34" charset="0"/>
              </a:rPr>
              <a:t>To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be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the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test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data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for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our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system</a:t>
            </a:r>
            <a:r>
              <a:rPr lang="de-DE" dirty="0">
                <a:latin typeface="Abadi" panose="020B0604020104020204" pitchFamily="34" charset="0"/>
              </a:rPr>
              <a:t> in </a:t>
            </a:r>
            <a:r>
              <a:rPr lang="de-DE" dirty="0" err="1">
                <a:latin typeface="Abadi" panose="020B0604020104020204" pitchFamily="34" charset="0"/>
              </a:rPr>
              <a:t>the</a:t>
            </a:r>
            <a:r>
              <a:rPr lang="de-DE" dirty="0">
                <a:latin typeface="Abadi" panose="020B0604020104020204" pitchFamily="34" charset="0"/>
              </a:rPr>
              <a:t> real </a:t>
            </a:r>
            <a:r>
              <a:rPr lang="de-DE" dirty="0" err="1">
                <a:latin typeface="Abadi" panose="020B0604020104020204" pitchFamily="34" charset="0"/>
              </a:rPr>
              <a:t>situation</a:t>
            </a:r>
            <a:endParaRPr lang="de-DE" dirty="0">
              <a:latin typeface="Abadi" panose="020B0604020104020204" pitchFamily="34" charset="0"/>
            </a:endParaRPr>
          </a:p>
          <a:p>
            <a:pPr>
              <a:buClr>
                <a:srgbClr val="009682"/>
              </a:buClr>
              <a:buFont typeface="Wingdings" panose="05000000000000000000" pitchFamily="2" charset="2"/>
              <a:buChar char="§"/>
            </a:pPr>
            <a:r>
              <a:rPr lang="de-DE" dirty="0" err="1">
                <a:latin typeface="Abadi" panose="020B0604020104020204" pitchFamily="34" charset="0"/>
              </a:rPr>
              <a:t>Modality</a:t>
            </a:r>
            <a:r>
              <a:rPr lang="de-DE" dirty="0">
                <a:latin typeface="Abadi" panose="020B0604020104020204" pitchFamily="34" charset="0"/>
              </a:rPr>
              <a:t>: </a:t>
            </a:r>
            <a:r>
              <a:rPr lang="de-DE" dirty="0" err="1">
                <a:latin typeface="Abadi" panose="020B0604020104020204" pitchFamily="34" charset="0"/>
              </a:rPr>
              <a:t>Respondents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are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required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to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wear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the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J!ns</a:t>
            </a:r>
            <a:r>
              <a:rPr lang="de-DE" dirty="0">
                <a:latin typeface="Abadi" panose="020B0604020104020204" pitchFamily="34" charset="0"/>
              </a:rPr>
              <a:t> Meme </a:t>
            </a:r>
            <a:r>
              <a:rPr lang="de-DE" dirty="0" err="1">
                <a:latin typeface="Abadi" panose="020B0604020104020204" pitchFamily="34" charset="0"/>
              </a:rPr>
              <a:t>device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while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doing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activity</a:t>
            </a:r>
            <a:r>
              <a:rPr lang="de-DE" dirty="0">
                <a:latin typeface="Abadi" panose="020B0604020104020204" pitchFamily="34" charset="0"/>
              </a:rPr>
              <a:t> and </a:t>
            </a:r>
            <a:r>
              <a:rPr lang="de-DE" dirty="0" err="1">
                <a:latin typeface="Abadi" panose="020B0604020104020204" pitchFamily="34" charset="0"/>
              </a:rPr>
              <a:t>record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the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impulses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of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touches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for</a:t>
            </a:r>
            <a:r>
              <a:rPr lang="de-DE" dirty="0">
                <a:latin typeface="Abadi" panose="020B0604020104020204" pitchFamily="34" charset="0"/>
              </a:rPr>
              <a:t> 60 </a:t>
            </a:r>
            <a:r>
              <a:rPr lang="de-DE" dirty="0" err="1">
                <a:latin typeface="Abadi" panose="020B0604020104020204" pitchFamily="34" charset="0"/>
              </a:rPr>
              <a:t>minutes</a:t>
            </a:r>
            <a:endParaRPr lang="de-DE" dirty="0">
              <a:latin typeface="Abadi" panose="020B0604020104020204" pitchFamily="34" charset="0"/>
            </a:endParaRPr>
          </a:p>
          <a:p>
            <a:pPr>
              <a:buClr>
                <a:srgbClr val="009682"/>
              </a:buClr>
              <a:buFont typeface="Wingdings" panose="05000000000000000000" pitchFamily="2" charset="2"/>
              <a:buChar char="§"/>
            </a:pPr>
            <a:endParaRPr lang="de-DE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742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EB441C-A36E-45E6-BB40-72352BBAE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200"/>
            <a:ext cx="10515600" cy="1325563"/>
          </a:xfrm>
        </p:spPr>
        <p:txBody>
          <a:bodyPr/>
          <a:lstStyle/>
          <a:p>
            <a:r>
              <a:rPr lang="de-DE" b="1" dirty="0">
                <a:latin typeface="Avenir Next LT Pro" panose="020B0504020202020204" pitchFamily="34" charset="0"/>
              </a:rPr>
              <a:t>Data </a:t>
            </a:r>
            <a:r>
              <a:rPr lang="de-DE" b="1" dirty="0" err="1">
                <a:latin typeface="Avenir Next LT Pro" panose="020B0504020202020204" pitchFamily="34" charset="0"/>
              </a:rPr>
              <a:t>Collecting</a:t>
            </a:r>
            <a:r>
              <a:rPr lang="de-DE" b="1" dirty="0">
                <a:latin typeface="Avenir Next LT Pro" panose="020B0504020202020204" pitchFamily="34" charset="0"/>
              </a:rPr>
              <a:t>: Sampling 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D5B2E9-1E02-417E-BFD7-42F9B2005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6150"/>
            <a:ext cx="10515600" cy="3127375"/>
          </a:xfrm>
        </p:spPr>
        <p:txBody>
          <a:bodyPr>
            <a:normAutofit/>
          </a:bodyPr>
          <a:lstStyle/>
          <a:p>
            <a:pPr>
              <a:buClr>
                <a:srgbClr val="009682"/>
              </a:buClr>
              <a:buFont typeface="Wingdings" panose="05000000000000000000" pitchFamily="2" charset="2"/>
              <a:buChar char="§"/>
            </a:pPr>
            <a:r>
              <a:rPr lang="de-DE" dirty="0">
                <a:latin typeface="Abadi" panose="020B0604020104020204" pitchFamily="34" charset="0"/>
              </a:rPr>
              <a:t>Goal: </a:t>
            </a:r>
            <a:r>
              <a:rPr lang="de-DE" dirty="0" err="1">
                <a:latin typeface="Abadi" panose="020B0604020104020204" pitchFamily="34" charset="0"/>
              </a:rPr>
              <a:t>To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be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the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training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data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for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our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system</a:t>
            </a:r>
            <a:endParaRPr lang="de-DE" dirty="0">
              <a:latin typeface="Abadi" panose="020B0604020104020204" pitchFamily="34" charset="0"/>
            </a:endParaRPr>
          </a:p>
          <a:p>
            <a:pPr>
              <a:buClr>
                <a:srgbClr val="009682"/>
              </a:buClr>
              <a:buFont typeface="Wingdings" panose="05000000000000000000" pitchFamily="2" charset="2"/>
              <a:buChar char="§"/>
            </a:pPr>
            <a:r>
              <a:rPr lang="de-DE" dirty="0" err="1">
                <a:latin typeface="Abadi" panose="020B0604020104020204" pitchFamily="34" charset="0"/>
              </a:rPr>
              <a:t>Modality</a:t>
            </a:r>
            <a:r>
              <a:rPr lang="de-DE" dirty="0">
                <a:latin typeface="Abadi" panose="020B0604020104020204" pitchFamily="34" charset="0"/>
              </a:rPr>
              <a:t>: Fix 4 </a:t>
            </a:r>
            <a:r>
              <a:rPr lang="de-DE" dirty="0" err="1">
                <a:latin typeface="Abadi" panose="020B0604020104020204" pitchFamily="34" charset="0"/>
              </a:rPr>
              <a:t>touch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classes</a:t>
            </a:r>
            <a:r>
              <a:rPr lang="de-DE" dirty="0">
                <a:latin typeface="Abadi" panose="020B0604020104020204" pitchFamily="34" charset="0"/>
              </a:rPr>
              <a:t> (</a:t>
            </a:r>
            <a:r>
              <a:rPr lang="de-DE" dirty="0" err="1">
                <a:latin typeface="Abadi" panose="020B0604020104020204" pitchFamily="34" charset="0"/>
              </a:rPr>
              <a:t>mouth</a:t>
            </a:r>
            <a:r>
              <a:rPr lang="de-DE" dirty="0">
                <a:latin typeface="Abadi" panose="020B0604020104020204" pitchFamily="34" charset="0"/>
              </a:rPr>
              <a:t>, </a:t>
            </a:r>
            <a:r>
              <a:rPr lang="de-DE" dirty="0" err="1">
                <a:latin typeface="Abadi" panose="020B0604020104020204" pitchFamily="34" charset="0"/>
              </a:rPr>
              <a:t>nose</a:t>
            </a:r>
            <a:r>
              <a:rPr lang="de-DE" dirty="0">
                <a:latin typeface="Abadi" panose="020B0604020104020204" pitchFamily="34" charset="0"/>
              </a:rPr>
              <a:t>, </a:t>
            </a:r>
            <a:r>
              <a:rPr lang="de-DE" dirty="0" err="1">
                <a:latin typeface="Abadi" panose="020B0604020104020204" pitchFamily="34" charset="0"/>
              </a:rPr>
              <a:t>left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eye</a:t>
            </a:r>
            <a:r>
              <a:rPr lang="de-DE" dirty="0">
                <a:latin typeface="Abadi" panose="020B0604020104020204" pitchFamily="34" charset="0"/>
              </a:rPr>
              <a:t>, </a:t>
            </a:r>
            <a:r>
              <a:rPr lang="de-DE" dirty="0" err="1">
                <a:latin typeface="Abadi" panose="020B0604020104020204" pitchFamily="34" charset="0"/>
              </a:rPr>
              <a:t>right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eye</a:t>
            </a:r>
            <a:r>
              <a:rPr lang="de-DE" dirty="0">
                <a:latin typeface="Abadi" panose="020B0604020104020204" pitchFamily="34" charset="0"/>
              </a:rPr>
              <a:t>) and </a:t>
            </a:r>
            <a:r>
              <a:rPr lang="de-DE" dirty="0" err="1">
                <a:latin typeface="Abadi" panose="020B0604020104020204" pitchFamily="34" charset="0"/>
              </a:rPr>
              <a:t>let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the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respondents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touch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these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classes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while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being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prompted</a:t>
            </a:r>
            <a:r>
              <a:rPr lang="de-DE" dirty="0">
                <a:latin typeface="Abadi" panose="020B0604020104020204" pitchFamily="34" charset="0"/>
              </a:rPr>
              <a:t>.</a:t>
            </a:r>
          </a:p>
          <a:p>
            <a:pPr>
              <a:buClr>
                <a:srgbClr val="009682"/>
              </a:buClr>
              <a:buFont typeface="Wingdings" panose="05000000000000000000" pitchFamily="2" charset="2"/>
              <a:buChar char="§"/>
            </a:pPr>
            <a:r>
              <a:rPr lang="de-DE" dirty="0" err="1">
                <a:latin typeface="Abadi" panose="020B0604020104020204" pitchFamily="34" charset="0"/>
              </a:rPr>
              <a:t>For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this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experiment</a:t>
            </a:r>
            <a:r>
              <a:rPr lang="de-DE" dirty="0">
                <a:latin typeface="Abadi" panose="020B0604020104020204" pitchFamily="34" charset="0"/>
              </a:rPr>
              <a:t>, </a:t>
            </a:r>
            <a:r>
              <a:rPr lang="de-DE" dirty="0" err="1">
                <a:latin typeface="Abadi" panose="020B0604020104020204" pitchFamily="34" charset="0"/>
              </a:rPr>
              <a:t>we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create</a:t>
            </a:r>
            <a:r>
              <a:rPr lang="de-DE" dirty="0">
                <a:latin typeface="Abadi" panose="020B0604020104020204" pitchFamily="34" charset="0"/>
              </a:rPr>
              <a:t> a </a:t>
            </a:r>
            <a:r>
              <a:rPr lang="de-DE" dirty="0" err="1">
                <a:latin typeface="Abadi" panose="020B0604020104020204" pitchFamily="34" charset="0"/>
              </a:rPr>
              <a:t>protocol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application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that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would</a:t>
            </a:r>
            <a:r>
              <a:rPr lang="de-DE" dirty="0">
                <a:latin typeface="Abadi" panose="020B0604020104020204" pitchFamily="34" charset="0"/>
              </a:rPr>
              <a:t> prompt </a:t>
            </a:r>
            <a:r>
              <a:rPr lang="de-DE" dirty="0" err="1">
                <a:latin typeface="Abadi" panose="020B0604020104020204" pitchFamily="34" charset="0"/>
              </a:rPr>
              <a:t>respondents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to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touch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the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classes</a:t>
            </a:r>
            <a:r>
              <a:rPr lang="de-DE" dirty="0">
                <a:latin typeface="Abadi" panose="020B0604020104020204" pitchFamily="34" charset="0"/>
              </a:rPr>
              <a:t>. The </a:t>
            </a:r>
            <a:r>
              <a:rPr lang="de-DE" dirty="0" err="1">
                <a:latin typeface="Abadi" panose="020B0604020104020204" pitchFamily="34" charset="0"/>
              </a:rPr>
              <a:t>sequence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of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the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events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are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generated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randomly</a:t>
            </a:r>
            <a:endParaRPr lang="de-DE" dirty="0">
              <a:latin typeface="Abadi" panose="020B0604020104020204" pitchFamily="34" charset="0"/>
            </a:endParaRPr>
          </a:p>
          <a:p>
            <a:pPr>
              <a:buClr>
                <a:srgbClr val="009682"/>
              </a:buClr>
              <a:buFont typeface="Wingdings" panose="05000000000000000000" pitchFamily="2" charset="2"/>
              <a:buChar char="§"/>
            </a:pPr>
            <a:endParaRPr lang="de-DE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026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EB441C-A36E-45E6-BB40-72352BBAE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200"/>
            <a:ext cx="10515600" cy="1325563"/>
          </a:xfrm>
        </p:spPr>
        <p:txBody>
          <a:bodyPr/>
          <a:lstStyle/>
          <a:p>
            <a:r>
              <a:rPr lang="de-DE" b="1" dirty="0">
                <a:latin typeface="Avenir Next LT Pro" panose="020B0504020202020204" pitchFamily="34" charset="0"/>
              </a:rPr>
              <a:t>Data </a:t>
            </a:r>
            <a:r>
              <a:rPr lang="de-DE" b="1" dirty="0" err="1">
                <a:latin typeface="Avenir Next LT Pro" panose="020B0504020202020204" pitchFamily="34" charset="0"/>
              </a:rPr>
              <a:t>Collecting</a:t>
            </a:r>
            <a:r>
              <a:rPr lang="de-DE" b="1" dirty="0">
                <a:latin typeface="Avenir Next LT Pro" panose="020B0504020202020204" pitchFamily="34" charset="0"/>
              </a:rPr>
              <a:t>: </a:t>
            </a:r>
            <a:r>
              <a:rPr lang="de-DE" b="1" dirty="0" err="1">
                <a:latin typeface="Avenir Next LT Pro" panose="020B0504020202020204" pitchFamily="34" charset="0"/>
              </a:rPr>
              <a:t>Labeling</a:t>
            </a:r>
            <a:endParaRPr lang="de-DE" b="1" dirty="0">
              <a:latin typeface="Avenir Next LT Pro" panose="020B05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D5B2E9-1E02-417E-BFD7-42F9B2005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7100"/>
            <a:ext cx="10515600" cy="3127375"/>
          </a:xfrm>
        </p:spPr>
        <p:txBody>
          <a:bodyPr>
            <a:normAutofit/>
          </a:bodyPr>
          <a:lstStyle/>
          <a:p>
            <a:pPr>
              <a:buClr>
                <a:srgbClr val="009682"/>
              </a:buClr>
              <a:buFont typeface="Wingdings" panose="05000000000000000000" pitchFamily="2" charset="2"/>
              <a:buChar char="§"/>
            </a:pPr>
            <a:r>
              <a:rPr lang="de-DE" dirty="0" err="1">
                <a:latin typeface="Abadi" panose="020B0604020104020204" pitchFamily="34" charset="0"/>
              </a:rPr>
              <a:t>To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label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the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data</a:t>
            </a:r>
            <a:r>
              <a:rPr lang="de-DE" dirty="0">
                <a:latin typeface="Abadi" panose="020B0604020104020204" pitchFamily="34" charset="0"/>
              </a:rPr>
              <a:t>, </a:t>
            </a:r>
            <a:r>
              <a:rPr lang="de-DE" dirty="0" err="1">
                <a:latin typeface="Abadi" panose="020B0604020104020204" pitchFamily="34" charset="0"/>
              </a:rPr>
              <a:t>we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use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Anvil</a:t>
            </a:r>
            <a:r>
              <a:rPr lang="de-DE" baseline="30000" dirty="0">
                <a:latin typeface="Abadi" panose="020B0604020104020204" pitchFamily="34" charset="0"/>
              </a:rPr>
              <a:t>[2]</a:t>
            </a:r>
            <a:r>
              <a:rPr lang="de-DE" dirty="0">
                <a:latin typeface="Abadi" panose="020B0604020104020204" pitchFamily="34" charset="0"/>
              </a:rPr>
              <a:t>. This </a:t>
            </a:r>
            <a:r>
              <a:rPr lang="de-DE" dirty="0" err="1">
                <a:latin typeface="Abadi" panose="020B0604020104020204" pitchFamily="34" charset="0"/>
              </a:rPr>
              <a:t>application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annotate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videos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taken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from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respondents</a:t>
            </a:r>
            <a:r>
              <a:rPr lang="de-DE" dirty="0">
                <a:latin typeface="Abadi" panose="020B0604020104020204" pitchFamily="34" charset="0"/>
              </a:rPr>
              <a:t> and </a:t>
            </a:r>
            <a:r>
              <a:rPr lang="de-DE" dirty="0" err="1">
                <a:latin typeface="Abadi" panose="020B0604020104020204" pitchFamily="34" charset="0"/>
              </a:rPr>
              <a:t>convert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it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into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label</a:t>
            </a:r>
            <a:r>
              <a:rPr lang="de-DE" dirty="0">
                <a:latin typeface="Abadi" panose="020B0604020104020204" pitchFamily="34" charset="0"/>
              </a:rPr>
              <a:t>.</a:t>
            </a:r>
          </a:p>
          <a:p>
            <a:pPr>
              <a:buClr>
                <a:srgbClr val="009682"/>
              </a:buClr>
              <a:buFont typeface="Wingdings" panose="05000000000000000000" pitchFamily="2" charset="2"/>
              <a:buChar char="§"/>
            </a:pPr>
            <a:r>
              <a:rPr lang="de-DE" dirty="0" err="1">
                <a:latin typeface="Abadi" panose="020B0604020104020204" pitchFamily="34" charset="0"/>
              </a:rPr>
              <a:t>Although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the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starting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point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of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video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recording</a:t>
            </a:r>
            <a:r>
              <a:rPr lang="de-DE" dirty="0">
                <a:latin typeface="Abadi" panose="020B0604020104020204" pitchFamily="34" charset="0"/>
              </a:rPr>
              <a:t> and </a:t>
            </a:r>
            <a:r>
              <a:rPr lang="de-DE" dirty="0" err="1">
                <a:latin typeface="Abadi" panose="020B0604020104020204" pitchFamily="34" charset="0"/>
              </a:rPr>
              <a:t>J!ns</a:t>
            </a:r>
            <a:r>
              <a:rPr lang="de-DE" dirty="0">
                <a:latin typeface="Abadi" panose="020B0604020104020204" pitchFamily="34" charset="0"/>
              </a:rPr>
              <a:t> Meme </a:t>
            </a:r>
            <a:r>
              <a:rPr lang="de-DE" dirty="0" err="1">
                <a:latin typeface="Abadi" panose="020B0604020104020204" pitchFamily="34" charset="0"/>
              </a:rPr>
              <a:t>recording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are</a:t>
            </a:r>
            <a:r>
              <a:rPr lang="de-DE" dirty="0">
                <a:latin typeface="Abadi" panose="020B0604020104020204" pitchFamily="34" charset="0"/>
              </a:rPr>
              <a:t> not same, </a:t>
            </a:r>
            <a:r>
              <a:rPr lang="de-DE" dirty="0" err="1">
                <a:latin typeface="Abadi" panose="020B0604020104020204" pitchFamily="34" charset="0"/>
              </a:rPr>
              <a:t>we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agree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to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add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starting</a:t>
            </a:r>
            <a:r>
              <a:rPr lang="de-DE" dirty="0">
                <a:latin typeface="Abadi" panose="020B0604020104020204" pitchFamily="34" charset="0"/>
              </a:rPr>
              <a:t> and </a:t>
            </a:r>
            <a:r>
              <a:rPr lang="de-DE" dirty="0" err="1">
                <a:latin typeface="Abadi" panose="020B0604020104020204" pitchFamily="34" charset="0"/>
              </a:rPr>
              <a:t>ending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synchronization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by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touching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the</a:t>
            </a:r>
            <a:r>
              <a:rPr lang="de-DE" dirty="0">
                <a:latin typeface="Abadi" panose="020B0604020104020204" pitchFamily="34" charset="0"/>
              </a:rPr>
              <a:t> </a:t>
            </a:r>
            <a:r>
              <a:rPr lang="de-DE" dirty="0" err="1">
                <a:latin typeface="Abadi" panose="020B0604020104020204" pitchFamily="34" charset="0"/>
              </a:rPr>
              <a:t>nose</a:t>
            </a:r>
            <a:r>
              <a:rPr lang="de-DE" dirty="0">
                <a:latin typeface="Abadi" panose="020B0604020104020204" pitchFamily="34" charset="0"/>
              </a:rPr>
              <a:t> 3 </a:t>
            </a:r>
            <a:r>
              <a:rPr lang="de-DE" dirty="0" err="1">
                <a:latin typeface="Abadi" panose="020B0604020104020204" pitchFamily="34" charset="0"/>
              </a:rPr>
              <a:t>times</a:t>
            </a:r>
            <a:endParaRPr lang="de-DE" dirty="0">
              <a:latin typeface="Abadi" panose="020B0604020104020204" pitchFamily="34" charset="0"/>
            </a:endParaRPr>
          </a:p>
          <a:p>
            <a:pPr>
              <a:buClr>
                <a:srgbClr val="009682"/>
              </a:buClr>
              <a:buFont typeface="Wingdings" panose="05000000000000000000" pitchFamily="2" charset="2"/>
              <a:buChar char="§"/>
            </a:pPr>
            <a:endParaRPr lang="de-DE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371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490</Words>
  <Application>Microsoft Office PowerPoint</Application>
  <PresentationFormat>Breitbild</PresentationFormat>
  <Paragraphs>64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3" baseType="lpstr">
      <vt:lpstr>Abadi</vt:lpstr>
      <vt:lpstr>Arial</vt:lpstr>
      <vt:lpstr>Avenir Next LT Pro</vt:lpstr>
      <vt:lpstr>Calibri</vt:lpstr>
      <vt:lpstr>Calibri Light</vt:lpstr>
      <vt:lpstr>Wingdings</vt:lpstr>
      <vt:lpstr>Office</vt:lpstr>
      <vt:lpstr>Interactive Analytics: Face Touch</vt:lpstr>
      <vt:lpstr>Table of contents</vt:lpstr>
      <vt:lpstr>Motivation</vt:lpstr>
      <vt:lpstr>Device Specification </vt:lpstr>
      <vt:lpstr>Design Of Experiment</vt:lpstr>
      <vt:lpstr>Design Of Experiment</vt:lpstr>
      <vt:lpstr>Data Collecting: Natural Data</vt:lpstr>
      <vt:lpstr>Data Collecting: Sampling Data</vt:lpstr>
      <vt:lpstr>Data Collecting: Labeling</vt:lpstr>
      <vt:lpstr>Design Of Experiment</vt:lpstr>
      <vt:lpstr>Data Preprocessing</vt:lpstr>
      <vt:lpstr>Design Of Experiment</vt:lpstr>
      <vt:lpstr>Model Choosing: Decision</vt:lpstr>
      <vt:lpstr>Model Choosing: RNN</vt:lpstr>
      <vt:lpstr>Model Choosing: LSTM</vt:lpstr>
      <vt:lpstr>Design Of Experiment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Analytics: Face Touch</dc:title>
  <dc:creator>Calvin Tanama</dc:creator>
  <cp:lastModifiedBy>Calvin Tanama</cp:lastModifiedBy>
  <cp:revision>3</cp:revision>
  <dcterms:created xsi:type="dcterms:W3CDTF">2020-07-18T15:58:48Z</dcterms:created>
  <dcterms:modified xsi:type="dcterms:W3CDTF">2020-07-18T23:08:57Z</dcterms:modified>
</cp:coreProperties>
</file>