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  <a:srgbClr val="FF5969"/>
    <a:srgbClr val="00A0A8"/>
    <a:srgbClr val="92D050"/>
    <a:srgbClr val="FEC630"/>
    <a:srgbClr val="5D7373"/>
    <a:srgbClr val="52C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-85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05085F-39AA-4BF6-ADC6-DB7E6A845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8D6840-804A-4EE2-9237-DF3082EB0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0AC296-AA56-4995-96B1-D96538F6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EC3924-1C30-4845-9069-2D2F6577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DFC659-45A1-4C7E-B589-BAD2480A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0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70644C-1C10-4877-A07B-7B05AC2E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DB4D26-52B4-4898-8552-2F1D054D7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3A6C5B-66A8-4A81-A45D-93D23D72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F7F744-22AB-4762-A675-ACF00C14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91FC1B-4952-452B-B8EE-283480E4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2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BF877EA-AC99-405D-B38F-4660E72FF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DE066D8-189F-488D-A7E5-4459F9B2E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5BEAFC-B594-451D-8850-A7A24657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2D64D5-5E6F-4CB3-B6D5-8699A805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5B1F07-FD96-433B-95F4-B0A3D7C3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0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36169F-C062-4D8D-9958-1D64499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387B74-E2BF-4A3A-8FA7-7C2B278F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ED4C83-1284-4BB3-B0F1-7527C896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AC4C6C-5C03-4C0D-999F-46A8D8FE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F4CEED-C381-4F77-974B-A24C4CF9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0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175723-8353-4BF9-B9CB-2D34455A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E687A1-AD7E-4378-B552-DC83DB288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0AF83E-646C-443E-9282-7819CF52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1F728B-3948-4C88-AAA0-4F54A3C4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94F194-5328-4DA6-BBA8-8B80D2D5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1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DFCAF-C8A8-4867-B332-B1DB7EEA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F172D0-2806-40E1-B714-009535E16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22C12FF-C408-4261-86B1-E469061B0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6618A1-9C6F-4CCF-A77B-2713F671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244AEE-3393-4D49-9979-D6D98B66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AC99E8-B06B-4E92-8E2B-46D25471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1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9D1621-F7F5-4BB1-90B7-5918C21E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7D1E33-57A8-46FC-9F0A-DBAAC831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ADF519-9420-4361-B317-69BDEF3C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47AFEA-2435-4690-9A20-FAF6F3D91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935725-854D-4F34-B863-B1C6AD61D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EAF3BB0-E2B3-4BDF-9FC8-3CA1730F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A703049-F984-41BE-AA9F-2BCF0CC0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E6B8A0D-A110-4D1A-9C5E-CD82DAC8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0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8EF6A4-97ED-4F1E-8E89-4709772A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11927F1-7B9B-4828-874E-E75145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88C380D-0A32-42DB-B1E4-2D6DE111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13471-C12C-447D-8C9F-DC9A49E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6931D3-8B39-47ED-B2CF-9CCB73D4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AB8897-1640-4FB0-BBA7-22F9CB2D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3B87AA-C7C2-4464-8067-1B84C8B1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7479F1-FA60-42A8-9D3F-17A0EC69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51EB8A-DA26-459D-ACE1-0646B2C4C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313457-EAFE-4A31-BAE9-494DCE916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187ABB-5AE7-446E-9333-CFBE002E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85996A-0D3E-4141-905C-09E425F9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0AD0C1-EBF9-41E8-B1DF-9B75B30B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5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217464-C7F0-4B64-9465-9A2BC202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74D177E-335A-4379-BFB6-6F6502707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96966AD-1EDB-4702-B13F-25E92CE12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09F454-B1AD-474C-8296-DD6D65DB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49C371-7954-4586-B599-0631A88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FB02A8-1BAD-4A42-B2BF-78176A5A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2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48ACDEC-4A75-4D7E-A116-134496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886FBE-71E4-4C4E-85BE-9BB04B5D8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429899-B643-4492-BE2B-7EEE6CF36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19B81-D1BB-4DF3-A8CC-0F35E61FCDB0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1DBEC5-2151-47BB-9484-437784F4C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8C11DA-074A-41E0-9609-A511677CC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CC327164-17FF-4DE0-9E9B-F7CEF524BDCA}"/>
              </a:ext>
            </a:extLst>
          </p:cNvPr>
          <p:cNvGrpSpPr/>
          <p:nvPr/>
        </p:nvGrpSpPr>
        <p:grpSpPr>
          <a:xfrm>
            <a:off x="-9308754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74C7045C-B018-403C-B042-352268DD2796}"/>
              </a:ext>
            </a:extLst>
          </p:cNvPr>
          <p:cNvGrpSpPr/>
          <p:nvPr/>
        </p:nvGrpSpPr>
        <p:grpSpPr>
          <a:xfrm>
            <a:off x="-9761987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6A1185BD-102B-4BF1-A55F-DE7989A6BA57}"/>
              </a:ext>
            </a:extLst>
          </p:cNvPr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31AF895-A36C-4CE0-9D0D-4A08D30BEB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072" y="0"/>
            <a:ext cx="7799872" cy="5077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3E0AD0-B0D6-4FC2-84FD-17A9E3CA959A}"/>
              </a:ext>
            </a:extLst>
          </p:cNvPr>
          <p:cNvSpPr txBox="1"/>
          <p:nvPr/>
        </p:nvSpPr>
        <p:spPr>
          <a:xfrm>
            <a:off x="4685228" y="5300745"/>
            <a:ext cx="6824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 Black" panose="020B0A04020102020204" pitchFamily="34" charset="0"/>
              </a:rPr>
              <a:t>Hệ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atin typeface="Arial Black" panose="020B0A04020102020204" pitchFamily="34" charset="0"/>
              </a:rPr>
              <a:t>thống</a:t>
            </a:r>
            <a:r>
              <a:rPr lang="en-US" sz="2800" dirty="0">
                <a:latin typeface="Arial Black" panose="020B0A04020102020204" pitchFamily="34" charset="0"/>
              </a:rPr>
              <a:t> an </a:t>
            </a:r>
            <a:r>
              <a:rPr lang="en-US" sz="2800" dirty="0" err="1">
                <a:latin typeface="Arial Black" panose="020B0A04020102020204" pitchFamily="34" charset="0"/>
              </a:rPr>
              <a:t>toàn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atin typeface="Arial Black" panose="020B0A04020102020204" pitchFamily="34" charset="0"/>
              </a:rPr>
              <a:t>khi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atin typeface="Arial Black" panose="020B0A04020102020204" pitchFamily="34" charset="0"/>
              </a:rPr>
              <a:t>xe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atin typeface="Arial Black" panose="020B0A04020102020204" pitchFamily="34" charset="0"/>
              </a:rPr>
              <a:t>hoạt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atin typeface="Arial Black" panose="020B0A04020102020204" pitchFamily="34" charset="0"/>
              </a:rPr>
              <a:t>động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F28F336-FF62-4202-AEDC-35D384317A01}"/>
              </a:ext>
            </a:extLst>
          </p:cNvPr>
          <p:cNvSpPr txBox="1"/>
          <p:nvPr/>
        </p:nvSpPr>
        <p:spPr>
          <a:xfrm>
            <a:off x="3627399" y="175282"/>
            <a:ext cx="8478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 Black" panose="020B0A04020102020204" pitchFamily="34" charset="0"/>
              </a:rPr>
              <a:t>Hệ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atin typeface="Arial Black" panose="020B0A04020102020204" pitchFamily="34" charset="0"/>
              </a:rPr>
              <a:t>thống</a:t>
            </a:r>
            <a:r>
              <a:rPr lang="en-US" sz="2800" dirty="0">
                <a:latin typeface="Arial Black" panose="020B0A04020102020204" pitchFamily="34" charset="0"/>
              </a:rPr>
              <a:t> an </a:t>
            </a:r>
            <a:r>
              <a:rPr lang="en-US" sz="2800" dirty="0" err="1">
                <a:latin typeface="Arial Black" panose="020B0A04020102020204" pitchFamily="34" charset="0"/>
              </a:rPr>
              <a:t>toàn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atin typeface="Arial Black" panose="020B0A04020102020204" pitchFamily="34" charset="0"/>
              </a:rPr>
              <a:t>khi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atin typeface="Arial Black" panose="020B0A04020102020204" pitchFamily="34" charset="0"/>
              </a:rPr>
              <a:t>xe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atin typeface="Arial Black" panose="020B0A04020102020204" pitchFamily="34" charset="0"/>
              </a:rPr>
              <a:t>không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atin typeface="Arial Black" panose="020B0A04020102020204" pitchFamily="34" charset="0"/>
              </a:rPr>
              <a:t>hoạt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atin typeface="Arial Black" panose="020B0A04020102020204" pitchFamily="34" charset="0"/>
              </a:rPr>
              <a:t>động</a:t>
            </a:r>
            <a:r>
              <a:rPr lang="en-US" sz="2800" dirty="0">
                <a:latin typeface="Arial Black" panose="020B0A04020102020204" pitchFamily="34" charset="0"/>
              </a:rPr>
              <a:t>  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5C88B28-F9FC-4F2A-9F54-9F1C49C17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072" y="938189"/>
            <a:ext cx="7617727" cy="428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789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51047654-9AE4-48BA-A706-5BE049ABA848}"/>
              </a:ext>
            </a:extLst>
          </p:cNvPr>
          <p:cNvSpPr txBox="1"/>
          <p:nvPr/>
        </p:nvSpPr>
        <p:spPr>
          <a:xfrm>
            <a:off x="3500909" y="2761304"/>
            <a:ext cx="4803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quên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B0F25633-FE09-42D0-A44F-74E9983F74AC}"/>
              </a:ext>
            </a:extLst>
          </p:cNvPr>
          <p:cNvSpPr/>
          <p:nvPr/>
        </p:nvSpPr>
        <p:spPr>
          <a:xfrm>
            <a:off x="8410242" y="1854584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ED3A4BC7-8D68-4489-80FA-C341813320EF}"/>
              </a:ext>
            </a:extLst>
          </p:cNvPr>
          <p:cNvSpPr/>
          <p:nvPr/>
        </p:nvSpPr>
        <p:spPr>
          <a:xfrm>
            <a:off x="8749203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3085BD9A-7DF0-4A12-91C6-84EC12C32563}"/>
              </a:ext>
            </a:extLst>
          </p:cNvPr>
          <p:cNvSpPr/>
          <p:nvPr/>
        </p:nvSpPr>
        <p:spPr>
          <a:xfrm>
            <a:off x="8965368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BCA1B3D6-1F9E-4449-B2A3-429CE459FD64}"/>
              </a:ext>
            </a:extLst>
          </p:cNvPr>
          <p:cNvGrpSpPr/>
          <p:nvPr/>
        </p:nvGrpSpPr>
        <p:grpSpPr>
          <a:xfrm>
            <a:off x="9315695" y="2760036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xmlns="" id="{3C2B3A4F-DCD7-4AFF-A04D-4ECD46B4CDC3}"/>
                </a:ext>
              </a:extLst>
            </p:cNvPr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  <a:grpFill/>
          </p:grpSpPr>
          <p:sp>
            <p:nvSpPr>
              <p:cNvPr id="84" name="Freeform 176">
                <a:extLst>
                  <a:ext uri="{FF2B5EF4-FFF2-40B4-BE49-F238E27FC236}">
                    <a16:creationId xmlns:a16="http://schemas.microsoft.com/office/drawing/2014/main" xmlns="" id="{5BFF523B-BE2B-43ED-9177-DB3D64BF5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77">
                <a:extLst>
                  <a:ext uri="{FF2B5EF4-FFF2-40B4-BE49-F238E27FC236}">
                    <a16:creationId xmlns:a16="http://schemas.microsoft.com/office/drawing/2014/main" xmlns="" id="{99318FCB-F3FF-4B81-8F07-35CDDFFFB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78">
                <a:extLst>
                  <a:ext uri="{FF2B5EF4-FFF2-40B4-BE49-F238E27FC236}">
                    <a16:creationId xmlns:a16="http://schemas.microsoft.com/office/drawing/2014/main" xmlns="" id="{B2E81DF1-9AAA-4D8B-9E95-6CE13C85A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179">
                <a:extLst>
                  <a:ext uri="{FF2B5EF4-FFF2-40B4-BE49-F238E27FC236}">
                    <a16:creationId xmlns:a16="http://schemas.microsoft.com/office/drawing/2014/main" xmlns="" id="{33173A57-2A0B-496B-87D4-E9891E154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180">
                <a:extLst>
                  <a:ext uri="{FF2B5EF4-FFF2-40B4-BE49-F238E27FC236}">
                    <a16:creationId xmlns:a16="http://schemas.microsoft.com/office/drawing/2014/main" xmlns="" id="{66040713-1118-459D-9F65-CF79B2CB2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181">
                <a:extLst>
                  <a:ext uri="{FF2B5EF4-FFF2-40B4-BE49-F238E27FC236}">
                    <a16:creationId xmlns:a16="http://schemas.microsoft.com/office/drawing/2014/main" xmlns="" id="{583E0347-5D4E-4681-8AD4-AC8CE08DA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82">
                <a:extLst>
                  <a:ext uri="{FF2B5EF4-FFF2-40B4-BE49-F238E27FC236}">
                    <a16:creationId xmlns:a16="http://schemas.microsoft.com/office/drawing/2014/main" xmlns="" id="{E6B1CEFB-AD08-46B1-BAA5-E1DD1DB7C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83">
                <a:extLst>
                  <a:ext uri="{FF2B5EF4-FFF2-40B4-BE49-F238E27FC236}">
                    <a16:creationId xmlns:a16="http://schemas.microsoft.com/office/drawing/2014/main" xmlns="" id="{ECA42AEA-36F5-45E1-AC0A-EB4A1267A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184">
                <a:extLst>
                  <a:ext uri="{FF2B5EF4-FFF2-40B4-BE49-F238E27FC236}">
                    <a16:creationId xmlns:a16="http://schemas.microsoft.com/office/drawing/2014/main" xmlns="" id="{35411370-6D1F-4A41-B78A-30741083E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185">
                <a:extLst>
                  <a:ext uri="{FF2B5EF4-FFF2-40B4-BE49-F238E27FC236}">
                    <a16:creationId xmlns:a16="http://schemas.microsoft.com/office/drawing/2014/main" xmlns="" id="{4340D85A-2CF8-4408-A6E0-A44E18B6D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86">
                <a:extLst>
                  <a:ext uri="{FF2B5EF4-FFF2-40B4-BE49-F238E27FC236}">
                    <a16:creationId xmlns:a16="http://schemas.microsoft.com/office/drawing/2014/main" xmlns="" id="{1479F619-4DE8-460C-A92C-B72296E40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87">
                <a:extLst>
                  <a:ext uri="{FF2B5EF4-FFF2-40B4-BE49-F238E27FC236}">
                    <a16:creationId xmlns:a16="http://schemas.microsoft.com/office/drawing/2014/main" xmlns="" id="{A6CAD512-3A09-4B56-876A-2131406CE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0" name="Circle: Hollow 79">
              <a:extLst>
                <a:ext uri="{FF2B5EF4-FFF2-40B4-BE49-F238E27FC236}">
                  <a16:creationId xmlns:a16="http://schemas.microsoft.com/office/drawing/2014/main" xmlns="" id="{C9A05F81-C9CC-47DD-B47D-0B3D2393635F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Circle: Hollow 80">
              <a:extLst>
                <a:ext uri="{FF2B5EF4-FFF2-40B4-BE49-F238E27FC236}">
                  <a16:creationId xmlns:a16="http://schemas.microsoft.com/office/drawing/2014/main" xmlns="" id="{F1A604CB-E9DB-4584-9CE9-21BD62A772BF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: Top Corners Rounded 81">
              <a:extLst>
                <a:ext uri="{FF2B5EF4-FFF2-40B4-BE49-F238E27FC236}">
                  <a16:creationId xmlns:a16="http://schemas.microsoft.com/office/drawing/2014/main" xmlns="" id="{8766CCE8-CE0D-4E0B-8290-369A0B616368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Top Corners Rounded 82">
              <a:extLst>
                <a:ext uri="{FF2B5EF4-FFF2-40B4-BE49-F238E27FC236}">
                  <a16:creationId xmlns:a16="http://schemas.microsoft.com/office/drawing/2014/main" xmlns="" id="{E40AFD9A-7EC6-4E51-B671-ACAFE52CB039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CC327164-17FF-4DE0-9E9B-F7CEF524BDCA}"/>
              </a:ext>
            </a:extLst>
          </p:cNvPr>
          <p:cNvGrpSpPr/>
          <p:nvPr/>
        </p:nvGrpSpPr>
        <p:grpSpPr>
          <a:xfrm>
            <a:off x="-9308754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74C7045C-B018-403C-B042-352268DD2796}"/>
              </a:ext>
            </a:extLst>
          </p:cNvPr>
          <p:cNvGrpSpPr/>
          <p:nvPr/>
        </p:nvGrpSpPr>
        <p:grpSpPr>
          <a:xfrm>
            <a:off x="-9761987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6A1185BD-102B-4BF1-A55F-DE7989A6BA57}"/>
              </a:ext>
            </a:extLst>
          </p:cNvPr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42957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 animBg="1"/>
      <p:bldP spid="76" grpId="0" animBg="1"/>
      <p:bldP spid="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9F2A12A-F688-4EAF-9DE3-228DE942F9B1}"/>
              </a:ext>
            </a:extLst>
          </p:cNvPr>
          <p:cNvSpPr txBox="1"/>
          <p:nvPr/>
        </p:nvSpPr>
        <p:spPr>
          <a:xfrm>
            <a:off x="4896847" y="296939"/>
            <a:ext cx="483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5969"/>
                </a:solidFill>
                <a:latin typeface="Tw Cen MT" panose="020B0602020104020603" pitchFamily="34" charset="0"/>
              </a:rPr>
              <a:t>Today’s Topics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C6288BB9-3416-4CFE-91FC-BF96B9B9A281}"/>
              </a:ext>
            </a:extLst>
          </p:cNvPr>
          <p:cNvGrpSpPr/>
          <p:nvPr/>
        </p:nvGrpSpPr>
        <p:grpSpPr>
          <a:xfrm>
            <a:off x="3636742" y="2234048"/>
            <a:ext cx="2841894" cy="662056"/>
            <a:chOff x="764723" y="2277144"/>
            <a:chExt cx="2841894" cy="66205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DF348A78-AC50-4E7B-AF20-3852D92362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xmlns="" id="{A19E6F78-6ACA-4437-94B3-0D7769DA5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48DDA1F2-D40D-4C00-A335-B4D88888BC92}"/>
                </a:ext>
              </a:extLst>
            </p:cNvPr>
            <p:cNvSpPr txBox="1"/>
            <p:nvPr/>
          </p:nvSpPr>
          <p:spPr>
            <a:xfrm>
              <a:off x="1400533" y="2417978"/>
              <a:ext cx="220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Hình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thành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ý t</a:t>
              </a:r>
              <a:r>
                <a:rPr lang="vi-V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ư</a:t>
              </a:r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ởng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9EC647CB-D29E-443E-81E1-52289F6A983C}"/>
              </a:ext>
            </a:extLst>
          </p:cNvPr>
          <p:cNvGrpSpPr/>
          <p:nvPr/>
        </p:nvGrpSpPr>
        <p:grpSpPr>
          <a:xfrm>
            <a:off x="3636742" y="3607319"/>
            <a:ext cx="3009242" cy="662056"/>
            <a:chOff x="764723" y="3555165"/>
            <a:chExt cx="3009242" cy="662056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0C601809-AB82-491C-9CD4-F00B9B8192F6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AE9FF2F8-16B4-445B-9E8A-23AC1537EBFA}"/>
                </a:ext>
              </a:extLst>
            </p:cNvPr>
            <p:cNvSpPr txBox="1"/>
            <p:nvPr/>
          </p:nvSpPr>
          <p:spPr>
            <a:xfrm>
              <a:off x="1416945" y="3692840"/>
              <a:ext cx="2357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Liên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kết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thực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tiễn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290E05D0-B01A-45A6-A0E0-6DA2564AC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31CDF167-4E4E-4CC2-B47B-2883318B61D0}"/>
              </a:ext>
            </a:extLst>
          </p:cNvPr>
          <p:cNvGrpSpPr/>
          <p:nvPr/>
        </p:nvGrpSpPr>
        <p:grpSpPr>
          <a:xfrm>
            <a:off x="3636742" y="5174418"/>
            <a:ext cx="3055588" cy="662056"/>
            <a:chOff x="764723" y="4833186"/>
            <a:chExt cx="3055588" cy="66205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8B8DF059-17CF-495B-8848-EBB609375ED1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E5358564-15ED-4751-92DA-C3A7FF66B07A}"/>
                </a:ext>
              </a:extLst>
            </p:cNvPr>
            <p:cNvSpPr txBox="1"/>
            <p:nvPr/>
          </p:nvSpPr>
          <p:spPr>
            <a:xfrm>
              <a:off x="1463524" y="4949095"/>
              <a:ext cx="235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Nguyên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lí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hoạt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động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xmlns="" id="{84873990-F6EE-42B0-8289-3A90A8C3B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A1AF2231-68E2-48FF-89CE-79BBD0462A45}"/>
              </a:ext>
            </a:extLst>
          </p:cNvPr>
          <p:cNvGrpSpPr/>
          <p:nvPr/>
        </p:nvGrpSpPr>
        <p:grpSpPr>
          <a:xfrm>
            <a:off x="7490946" y="3607319"/>
            <a:ext cx="3504775" cy="662056"/>
            <a:chOff x="4504627" y="3555165"/>
            <a:chExt cx="3504775" cy="662056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B6376D93-A47A-4891-B521-83EF906F9AD5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15B2CEBC-B42C-4CEE-AF0C-A6A30087FC8A}"/>
                </a:ext>
              </a:extLst>
            </p:cNvPr>
            <p:cNvSpPr txBox="1"/>
            <p:nvPr/>
          </p:nvSpPr>
          <p:spPr>
            <a:xfrm>
              <a:off x="5329218" y="3592642"/>
              <a:ext cx="2680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Sản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phẩm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khi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hoàn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thành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xmlns="" id="{4E7752C8-D3AF-444C-B674-CA716DD47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07E7955F-2571-4E77-BA42-6D6F6C296851}"/>
              </a:ext>
            </a:extLst>
          </p:cNvPr>
          <p:cNvGrpSpPr/>
          <p:nvPr/>
        </p:nvGrpSpPr>
        <p:grpSpPr>
          <a:xfrm>
            <a:off x="7490946" y="5174418"/>
            <a:ext cx="2952304" cy="662056"/>
            <a:chOff x="4504627" y="4833186"/>
            <a:chExt cx="2952304" cy="662056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4D6A2902-B174-406E-9A88-F668B0724C39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7A783419-B4DF-461E-B9A1-263AFC7A2F13}"/>
                </a:ext>
              </a:extLst>
            </p:cNvPr>
            <p:cNvSpPr txBox="1"/>
            <p:nvPr/>
          </p:nvSpPr>
          <p:spPr>
            <a:xfrm>
              <a:off x="5329219" y="4872133"/>
              <a:ext cx="2127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Chạy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thử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sản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phẩm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xmlns="" id="{342D9ADF-7CF3-49CD-A74F-67CD306D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873ECA54-CDD4-4E74-BC42-FA33EE4468B0}"/>
              </a:ext>
            </a:extLst>
          </p:cNvPr>
          <p:cNvGrpSpPr/>
          <p:nvPr/>
        </p:nvGrpSpPr>
        <p:grpSpPr>
          <a:xfrm>
            <a:off x="7473612" y="2234048"/>
            <a:ext cx="3723411" cy="662056"/>
            <a:chOff x="4504627" y="2277144"/>
            <a:chExt cx="3723411" cy="662056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B8705F0B-50EF-420F-A730-E6B725FD417A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08BA7715-428E-4FFF-927C-654996213057}"/>
                </a:ext>
              </a:extLst>
            </p:cNvPr>
            <p:cNvSpPr txBox="1"/>
            <p:nvPr/>
          </p:nvSpPr>
          <p:spPr>
            <a:xfrm>
              <a:off x="5329218" y="2381502"/>
              <a:ext cx="2127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Linh </a:t>
              </a:r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kiện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cần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thiết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C50CCC91-03EA-45AA-8D14-71F8E030767C}"/>
                </a:ext>
              </a:extLst>
            </p:cNvPr>
            <p:cNvSpPr txBox="1"/>
            <p:nvPr/>
          </p:nvSpPr>
          <p:spPr>
            <a:xfrm>
              <a:off x="5175104" y="2425148"/>
              <a:ext cx="3052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xmlns="" id="{8F43056F-8E89-4012-878F-329520E18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74C7045C-B018-403C-B042-352268DD2796}"/>
              </a:ext>
            </a:extLst>
          </p:cNvPr>
          <p:cNvGrpSpPr/>
          <p:nvPr/>
        </p:nvGrpSpPr>
        <p:grpSpPr>
          <a:xfrm>
            <a:off x="-9761987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6A1185BD-102B-4BF1-A55F-DE7989A6BA57}"/>
              </a:ext>
            </a:extLst>
          </p:cNvPr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06510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sp>
        <p:nvSpPr>
          <p:cNvPr id="32" name="Arc 31">
            <a:extLst>
              <a:ext uri="{FF2B5EF4-FFF2-40B4-BE49-F238E27FC236}">
                <a16:creationId xmlns:a16="http://schemas.microsoft.com/office/drawing/2014/main" xmlns="" id="{DF02037F-1958-4028-9BA4-B733CB3CDE02}"/>
              </a:ext>
            </a:extLst>
          </p:cNvPr>
          <p:cNvSpPr/>
          <p:nvPr/>
        </p:nvSpPr>
        <p:spPr>
          <a:xfrm>
            <a:off x="4058807" y="368640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389806D0-1ADB-4AB4-A5BB-1647D3616BE3}"/>
              </a:ext>
            </a:extLst>
          </p:cNvPr>
          <p:cNvSpPr/>
          <p:nvPr/>
        </p:nvSpPr>
        <p:spPr>
          <a:xfrm>
            <a:off x="4423138" y="4050733"/>
            <a:ext cx="190500" cy="19050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34" name="Circle: Hollow 33">
            <a:extLst>
              <a:ext uri="{FF2B5EF4-FFF2-40B4-BE49-F238E27FC236}">
                <a16:creationId xmlns:a16="http://schemas.microsoft.com/office/drawing/2014/main" xmlns="" id="{75790402-5A6C-48F9-8A1B-E528676DD5BE}"/>
              </a:ext>
            </a:extLst>
          </p:cNvPr>
          <p:cNvSpPr/>
          <p:nvPr/>
        </p:nvSpPr>
        <p:spPr>
          <a:xfrm>
            <a:off x="4304075" y="3931670"/>
            <a:ext cx="428626" cy="428626"/>
          </a:xfrm>
          <a:prstGeom prst="donut">
            <a:avLst>
              <a:gd name="adj" fmla="val 5281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35" name="Circle: Hollow 34">
            <a:extLst>
              <a:ext uri="{FF2B5EF4-FFF2-40B4-BE49-F238E27FC236}">
                <a16:creationId xmlns:a16="http://schemas.microsoft.com/office/drawing/2014/main" xmlns="" id="{EED9F583-A109-4F6A-820E-B3C4F21B522E}"/>
              </a:ext>
            </a:extLst>
          </p:cNvPr>
          <p:cNvSpPr/>
          <p:nvPr/>
        </p:nvSpPr>
        <p:spPr>
          <a:xfrm>
            <a:off x="4171203" y="379879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02A8DED6-D15A-4D6E-ACD0-A35B48651EB7}"/>
              </a:ext>
            </a:extLst>
          </p:cNvPr>
          <p:cNvCxnSpPr>
            <a:cxnSpLocks/>
          </p:cNvCxnSpPr>
          <p:nvPr/>
        </p:nvCxnSpPr>
        <p:spPr>
          <a:xfrm flipV="1">
            <a:off x="4518389" y="4493169"/>
            <a:ext cx="0" cy="1033387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0D0199C5-D8EE-4CFF-8E6B-1B3AC887A281}"/>
              </a:ext>
            </a:extLst>
          </p:cNvPr>
          <p:cNvSpPr/>
          <p:nvPr/>
        </p:nvSpPr>
        <p:spPr>
          <a:xfrm>
            <a:off x="4456268" y="5501423"/>
            <a:ext cx="124240" cy="12424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28FB003-653E-4BE8-9394-60DD0B24762F}"/>
              </a:ext>
            </a:extLst>
          </p:cNvPr>
          <p:cNvSpPr txBox="1"/>
          <p:nvPr/>
        </p:nvSpPr>
        <p:spPr>
          <a:xfrm>
            <a:off x="3463820" y="3112494"/>
            <a:ext cx="210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52C9BD"/>
                </a:solidFill>
                <a:latin typeface="Tw Cen MT" panose="020B0602020104020603" pitchFamily="34" charset="0"/>
              </a:rPr>
              <a:t>Ý </a:t>
            </a:r>
            <a:r>
              <a:rPr lang="en-US" sz="3200" b="1" dirty="0" err="1">
                <a:solidFill>
                  <a:srgbClr val="52C9BD"/>
                </a:solidFill>
                <a:latin typeface="Tw Cen MT" panose="020B0602020104020603" pitchFamily="34" charset="0"/>
              </a:rPr>
              <a:t>tưởng</a:t>
            </a:r>
            <a:endParaRPr lang="en-US" sz="3200" b="1" dirty="0">
              <a:solidFill>
                <a:srgbClr val="52C9BD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xmlns="" id="{E4DB56B1-68A1-4091-9877-DD73C1580428}"/>
              </a:ext>
            </a:extLst>
          </p:cNvPr>
          <p:cNvSpPr/>
          <p:nvPr/>
        </p:nvSpPr>
        <p:spPr>
          <a:xfrm rot="5400000">
            <a:off x="6297285" y="368640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C31A2C73-1F84-4424-864A-47BCAAC015EC}"/>
              </a:ext>
            </a:extLst>
          </p:cNvPr>
          <p:cNvSpPr/>
          <p:nvPr/>
        </p:nvSpPr>
        <p:spPr>
          <a:xfrm>
            <a:off x="6661616" y="4050733"/>
            <a:ext cx="190500" cy="19050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54" name="Circle: Hollow 53">
            <a:extLst>
              <a:ext uri="{FF2B5EF4-FFF2-40B4-BE49-F238E27FC236}">
                <a16:creationId xmlns:a16="http://schemas.microsoft.com/office/drawing/2014/main" xmlns="" id="{5493DCD4-20BA-476D-82F1-EE803174BF4D}"/>
              </a:ext>
            </a:extLst>
          </p:cNvPr>
          <p:cNvSpPr/>
          <p:nvPr/>
        </p:nvSpPr>
        <p:spPr>
          <a:xfrm>
            <a:off x="6542553" y="3931670"/>
            <a:ext cx="428626" cy="428626"/>
          </a:xfrm>
          <a:prstGeom prst="donut">
            <a:avLst>
              <a:gd name="adj" fmla="val 5281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xmlns="" id="{658774A2-D90F-4D02-BC76-29E43C1DF903}"/>
              </a:ext>
            </a:extLst>
          </p:cNvPr>
          <p:cNvSpPr/>
          <p:nvPr/>
        </p:nvSpPr>
        <p:spPr>
          <a:xfrm>
            <a:off x="6409681" y="379879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E7309A7E-040E-4F5D-B933-3AB5220F5A95}"/>
              </a:ext>
            </a:extLst>
          </p:cNvPr>
          <p:cNvCxnSpPr>
            <a:cxnSpLocks/>
          </p:cNvCxnSpPr>
          <p:nvPr/>
        </p:nvCxnSpPr>
        <p:spPr>
          <a:xfrm flipV="1">
            <a:off x="6756867" y="2765411"/>
            <a:ext cx="0" cy="1033387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3172B3A8-1C09-4FDE-AC67-99CAD10035A1}"/>
              </a:ext>
            </a:extLst>
          </p:cNvPr>
          <p:cNvSpPr/>
          <p:nvPr/>
        </p:nvSpPr>
        <p:spPr>
          <a:xfrm>
            <a:off x="6694746" y="2719055"/>
            <a:ext cx="124240" cy="12424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E5CB7587-3408-4F70-8A5D-D0806A513B87}"/>
              </a:ext>
            </a:extLst>
          </p:cNvPr>
          <p:cNvSpPr txBox="1"/>
          <p:nvPr/>
        </p:nvSpPr>
        <p:spPr>
          <a:xfrm>
            <a:off x="5714058" y="4533275"/>
            <a:ext cx="2091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Thực</a:t>
            </a:r>
            <a:r>
              <a:rPr lang="en-US" sz="3200" b="1" dirty="0">
                <a:solidFill>
                  <a:srgbClr val="FEC630"/>
                </a:solidFill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tiễn</a:t>
            </a:r>
            <a:endParaRPr lang="en-US" sz="32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2778142-0AA8-41BA-9405-8237E1935E7F}"/>
              </a:ext>
            </a:extLst>
          </p:cNvPr>
          <p:cNvSpPr txBox="1"/>
          <p:nvPr/>
        </p:nvSpPr>
        <p:spPr>
          <a:xfrm>
            <a:off x="5608732" y="2076772"/>
            <a:ext cx="320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Các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sản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phẩm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trên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thị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trường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47F86694-DB30-4196-BE70-3B5E3278021A}"/>
              </a:ext>
            </a:extLst>
          </p:cNvPr>
          <p:cNvSpPr/>
          <p:nvPr/>
        </p:nvSpPr>
        <p:spPr>
          <a:xfrm>
            <a:off x="8915049" y="4050733"/>
            <a:ext cx="190500" cy="1905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5" name="Circle: Hollow 74">
            <a:extLst>
              <a:ext uri="{FF2B5EF4-FFF2-40B4-BE49-F238E27FC236}">
                <a16:creationId xmlns:a16="http://schemas.microsoft.com/office/drawing/2014/main" xmlns="" id="{6115DB5C-D181-48FC-85B7-6C0DCB4951B6}"/>
              </a:ext>
            </a:extLst>
          </p:cNvPr>
          <p:cNvSpPr/>
          <p:nvPr/>
        </p:nvSpPr>
        <p:spPr>
          <a:xfrm>
            <a:off x="8795986" y="3931670"/>
            <a:ext cx="428626" cy="428626"/>
          </a:xfrm>
          <a:prstGeom prst="donut">
            <a:avLst>
              <a:gd name="adj" fmla="val 5281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6" name="Circle: Hollow 75">
            <a:extLst>
              <a:ext uri="{FF2B5EF4-FFF2-40B4-BE49-F238E27FC236}">
                <a16:creationId xmlns:a16="http://schemas.microsoft.com/office/drawing/2014/main" xmlns="" id="{08365D7B-6052-4B01-8C77-1C055E38348B}"/>
              </a:ext>
            </a:extLst>
          </p:cNvPr>
          <p:cNvSpPr/>
          <p:nvPr/>
        </p:nvSpPr>
        <p:spPr>
          <a:xfrm>
            <a:off x="8663114" y="379879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2AA97434-70B9-45E8-BC84-F8CB00AAAF4D}"/>
              </a:ext>
            </a:extLst>
          </p:cNvPr>
          <p:cNvCxnSpPr>
            <a:cxnSpLocks/>
          </p:cNvCxnSpPr>
          <p:nvPr/>
        </p:nvCxnSpPr>
        <p:spPr>
          <a:xfrm flipV="1">
            <a:off x="9010300" y="4493169"/>
            <a:ext cx="0" cy="1033387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0902CC0C-A0B8-4FF2-8A15-DCEBEE23B351}"/>
              </a:ext>
            </a:extLst>
          </p:cNvPr>
          <p:cNvSpPr/>
          <p:nvPr/>
        </p:nvSpPr>
        <p:spPr>
          <a:xfrm>
            <a:off x="8948179" y="5501423"/>
            <a:ext cx="124240" cy="12424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C6D63CF6-0F0C-4043-AF50-907858BD63FF}"/>
              </a:ext>
            </a:extLst>
          </p:cNvPr>
          <p:cNvSpPr txBox="1"/>
          <p:nvPr/>
        </p:nvSpPr>
        <p:spPr>
          <a:xfrm>
            <a:off x="7166172" y="3112494"/>
            <a:ext cx="370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Nguyên</a:t>
            </a:r>
            <a:r>
              <a:rPr lang="en-US" sz="3200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lí</a:t>
            </a:r>
            <a:r>
              <a:rPr lang="en-US" sz="3200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hoạt</a:t>
            </a:r>
            <a:r>
              <a:rPr lang="en-US" sz="3200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động</a:t>
            </a:r>
            <a:endParaRPr lang="en-US" sz="32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4D090A3B-2A97-456A-ABCC-50C0CBA44D38}"/>
              </a:ext>
            </a:extLst>
          </p:cNvPr>
          <p:cNvSpPr txBox="1"/>
          <p:nvPr/>
        </p:nvSpPr>
        <p:spPr>
          <a:xfrm>
            <a:off x="7967077" y="5753649"/>
            <a:ext cx="320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Lưu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đồ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giải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thuật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của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hệ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thống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18E67CA8-3EB1-4349-80F6-D5198E0A4E0A}"/>
              </a:ext>
            </a:extLst>
          </p:cNvPr>
          <p:cNvCxnSpPr>
            <a:cxnSpLocks/>
          </p:cNvCxnSpPr>
          <p:nvPr/>
        </p:nvCxnSpPr>
        <p:spPr>
          <a:xfrm>
            <a:off x="3578917" y="6363040"/>
            <a:ext cx="2048865" cy="0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1EA4B5EF-DBAF-4D2F-8AB6-EB341649E83C}"/>
              </a:ext>
            </a:extLst>
          </p:cNvPr>
          <p:cNvCxnSpPr>
            <a:cxnSpLocks/>
          </p:cNvCxnSpPr>
          <p:nvPr/>
        </p:nvCxnSpPr>
        <p:spPr>
          <a:xfrm>
            <a:off x="8058865" y="6363040"/>
            <a:ext cx="2048865" cy="0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2C86311A-87DE-49A7-9347-B90889E32A7E}"/>
              </a:ext>
            </a:extLst>
          </p:cNvPr>
          <p:cNvCxnSpPr>
            <a:cxnSpLocks/>
          </p:cNvCxnSpPr>
          <p:nvPr/>
        </p:nvCxnSpPr>
        <p:spPr>
          <a:xfrm>
            <a:off x="5716179" y="1985976"/>
            <a:ext cx="2048865" cy="0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E0231DD1-22C1-4122-B4C9-C0445DBEACE6}"/>
              </a:ext>
            </a:extLst>
          </p:cNvPr>
          <p:cNvGrpSpPr/>
          <p:nvPr/>
        </p:nvGrpSpPr>
        <p:grpSpPr>
          <a:xfrm>
            <a:off x="4174958" y="369509"/>
            <a:ext cx="5496695" cy="900408"/>
            <a:chOff x="3200263" y="238883"/>
            <a:chExt cx="5496695" cy="90040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EC66CB0E-A73B-432E-A3DE-7994E39AE8A3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Quá</a:t>
              </a:r>
              <a:r>
                <a:rPr lang="en-US" sz="36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600" b="1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trình</a:t>
              </a:r>
              <a:r>
                <a:rPr lang="en-US" sz="36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600" b="1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chuẩn</a:t>
              </a:r>
              <a:r>
                <a:rPr lang="en-US" sz="36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600" b="1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bị</a:t>
              </a:r>
              <a:endParaRPr lang="en-US" sz="3600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7915C6C8-B5E3-46D1-A2CD-906A252082C4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6A1185BD-102B-4BF1-A55F-DE7989A6BA57}"/>
              </a:ext>
            </a:extLst>
          </p:cNvPr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9212022-41B2-4146-AF50-C570AC1A1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449" y="2562788"/>
            <a:ext cx="4196029" cy="3518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37FFA8F-03C3-47A0-8332-30922AC18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028" y="941150"/>
            <a:ext cx="3706391" cy="4504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21C52B3-C772-4510-A667-036849A36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907" y="921050"/>
            <a:ext cx="3297048" cy="585975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E71EF6D3-33A3-4C6C-AEF9-F132982D683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389486" y="1653837"/>
            <a:ext cx="4909490" cy="43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427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39" grpId="0"/>
      <p:bldP spid="39" grpId="1"/>
      <p:bldP spid="39" grpId="2"/>
      <p:bldP spid="48" grpId="0" animBg="1"/>
      <p:bldP spid="48" grpId="1" animBg="1"/>
      <p:bldP spid="48" grpId="2" animBg="1"/>
      <p:bldP spid="48" grpId="3" animBg="1"/>
      <p:bldP spid="50" grpId="0" animBg="1"/>
      <p:bldP spid="50" grpId="1" animBg="1"/>
      <p:bldP spid="50" grpId="2" animBg="1"/>
      <p:bldP spid="50" grpId="3" animBg="1"/>
      <p:bldP spid="54" grpId="0" animBg="1"/>
      <p:bldP spid="54" grpId="1" animBg="1"/>
      <p:bldP spid="54" grpId="2" animBg="1"/>
      <p:bldP spid="54" grpId="3" animBg="1"/>
      <p:bldP spid="56" grpId="0" animBg="1"/>
      <p:bldP spid="56" grpId="1" animBg="1"/>
      <p:bldP spid="56" grpId="2" animBg="1"/>
      <p:bldP spid="56" grpId="3" animBg="1"/>
      <p:bldP spid="66" grpId="0" animBg="1"/>
      <p:bldP spid="66" grpId="1" animBg="1"/>
      <p:bldP spid="66" grpId="2" animBg="1"/>
      <p:bldP spid="66" grpId="3" animBg="1"/>
      <p:bldP spid="71" grpId="0"/>
      <p:bldP spid="71" grpId="1"/>
      <p:bldP spid="71" grpId="2"/>
      <p:bldP spid="71" grpId="3"/>
      <p:bldP spid="72" grpId="0"/>
      <p:bldP spid="72" grpId="1"/>
      <p:bldP spid="72" grpId="2"/>
      <p:bldP spid="72" grpId="3"/>
      <p:bldP spid="74" grpId="0" animBg="1"/>
      <p:bldP spid="75" grpId="0" animBg="1"/>
      <p:bldP spid="76" grpId="0" animBg="1"/>
      <p:bldP spid="78" grpId="0" animBg="1"/>
      <p:bldP spid="79" grpId="0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BE600429-FB89-4B79-9E39-8C7D9EF63F6D}"/>
              </a:ext>
            </a:extLst>
          </p:cNvPr>
          <p:cNvGrpSpPr/>
          <p:nvPr/>
        </p:nvGrpSpPr>
        <p:grpSpPr>
          <a:xfrm>
            <a:off x="3841131" y="238883"/>
            <a:ext cx="5496695" cy="900408"/>
            <a:chOff x="3200263" y="238883"/>
            <a:chExt cx="5496695" cy="900408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A3717A0C-B4F3-4A58-BDFB-8440CE7C8697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Quá</a:t>
              </a:r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600" b="1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trình</a:t>
              </a:r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600" b="1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thực</a:t>
              </a:r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600" b="1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hiện</a:t>
              </a:r>
              <a:endParaRPr lang="en-US" sz="3600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07C2552B-D6AC-4311-8315-201248C2557D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91E84C97-1333-4FCB-8F7E-95E637DEF122}"/>
              </a:ext>
            </a:extLst>
          </p:cNvPr>
          <p:cNvGrpSpPr/>
          <p:nvPr/>
        </p:nvGrpSpPr>
        <p:grpSpPr>
          <a:xfrm flipH="1">
            <a:off x="6210668" y="2292673"/>
            <a:ext cx="773683" cy="1311158"/>
            <a:chOff x="1983167" y="2950737"/>
            <a:chExt cx="414099" cy="701773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D4B25A38-C1F3-47D8-9C03-16EA839496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671" y="2950737"/>
              <a:ext cx="152595" cy="701773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252C3A74-2B76-4445-BA87-44415EF47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3167" y="2952010"/>
              <a:ext cx="267874" cy="0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Oval 119">
            <a:extLst>
              <a:ext uri="{FF2B5EF4-FFF2-40B4-BE49-F238E27FC236}">
                <a16:creationId xmlns:a16="http://schemas.microsoft.com/office/drawing/2014/main" xmlns="" id="{803EFE6D-94EC-486A-BC11-4BD0E5466D73}"/>
              </a:ext>
            </a:extLst>
          </p:cNvPr>
          <p:cNvSpPr/>
          <p:nvPr/>
        </p:nvSpPr>
        <p:spPr>
          <a:xfrm>
            <a:off x="5470445" y="3508747"/>
            <a:ext cx="1107918" cy="11079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BA8F21AC-B292-41C4-81DE-A5C1D3E60207}"/>
              </a:ext>
            </a:extLst>
          </p:cNvPr>
          <p:cNvGrpSpPr/>
          <p:nvPr/>
        </p:nvGrpSpPr>
        <p:grpSpPr>
          <a:xfrm flipH="1" flipV="1">
            <a:off x="8772045" y="5161897"/>
            <a:ext cx="530422" cy="539365"/>
            <a:chOff x="2142648" y="3262589"/>
            <a:chExt cx="530422" cy="539365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06D438CF-0042-4582-95BD-ACEB529D7F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2240" y="3262589"/>
              <a:ext cx="280830" cy="539365"/>
            </a:xfrm>
            <a:prstGeom prst="line">
              <a:avLst/>
            </a:prstGeom>
            <a:ln w="28575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2CA9A152-6030-4CF7-9C0C-67BBF2441B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2648" y="3264970"/>
              <a:ext cx="259116" cy="0"/>
            </a:xfrm>
            <a:prstGeom prst="line">
              <a:avLst/>
            </a:prstGeom>
            <a:ln w="28575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xmlns="" id="{EF57D521-A84C-4873-B4AD-1BEA7AE91599}"/>
              </a:ext>
            </a:extLst>
          </p:cNvPr>
          <p:cNvSpPr/>
          <p:nvPr/>
        </p:nvSpPr>
        <p:spPr>
          <a:xfrm>
            <a:off x="8070725" y="3735604"/>
            <a:ext cx="1563164" cy="156316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xmlns="" id="{F28D99F2-F312-43F8-BB7A-A0809D49C62F}"/>
              </a:ext>
            </a:extLst>
          </p:cNvPr>
          <p:cNvGrpSpPr/>
          <p:nvPr/>
        </p:nvGrpSpPr>
        <p:grpSpPr>
          <a:xfrm flipV="1">
            <a:off x="3613118" y="4783153"/>
            <a:ext cx="377465" cy="821078"/>
            <a:chOff x="2277387" y="2945884"/>
            <a:chExt cx="377465" cy="821078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D78A5BE8-870F-44CF-8808-2CCAE1E77A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9965" y="2945884"/>
              <a:ext cx="204887" cy="821078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2B094EAB-760A-4D52-958F-000663E00B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7387" y="2947977"/>
              <a:ext cx="184485" cy="0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Oval 131">
            <a:extLst>
              <a:ext uri="{FF2B5EF4-FFF2-40B4-BE49-F238E27FC236}">
                <a16:creationId xmlns:a16="http://schemas.microsoft.com/office/drawing/2014/main" xmlns="" id="{ABD22872-6651-453F-B64F-B43EA60FCC52}"/>
              </a:ext>
            </a:extLst>
          </p:cNvPr>
          <p:cNvSpPr/>
          <p:nvPr/>
        </p:nvSpPr>
        <p:spPr>
          <a:xfrm>
            <a:off x="3242141" y="3496157"/>
            <a:ext cx="1399494" cy="13994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xmlns="" id="{9442E2FE-6D4D-41A3-AFB4-B7046976EB8F}"/>
              </a:ext>
            </a:extLst>
          </p:cNvPr>
          <p:cNvSpPr/>
          <p:nvPr/>
        </p:nvSpPr>
        <p:spPr>
          <a:xfrm>
            <a:off x="3331381" y="3585397"/>
            <a:ext cx="1221014" cy="1221014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xmlns="" id="{32905C6C-0EDD-4F5F-AE76-DFD003D9FB6E}"/>
              </a:ext>
            </a:extLst>
          </p:cNvPr>
          <p:cNvSpPr/>
          <p:nvPr/>
        </p:nvSpPr>
        <p:spPr>
          <a:xfrm>
            <a:off x="5539732" y="3583814"/>
            <a:ext cx="935542" cy="935542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xmlns="" id="{92544576-C88A-4A1D-8DF0-47498FA32B9E}"/>
              </a:ext>
            </a:extLst>
          </p:cNvPr>
          <p:cNvSpPr/>
          <p:nvPr/>
        </p:nvSpPr>
        <p:spPr>
          <a:xfrm>
            <a:off x="8166506" y="3831385"/>
            <a:ext cx="1371602" cy="1371602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BB0D69A3-D388-482E-A211-DD6F78B6DE8F}"/>
              </a:ext>
            </a:extLst>
          </p:cNvPr>
          <p:cNvGrpSpPr/>
          <p:nvPr/>
        </p:nvGrpSpPr>
        <p:grpSpPr>
          <a:xfrm>
            <a:off x="1745089" y="5340226"/>
            <a:ext cx="1954318" cy="539366"/>
            <a:chOff x="848284" y="5260183"/>
            <a:chExt cx="1954318" cy="92698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D7BC0A79-5C42-428B-BDCB-AE36BDF149D9}"/>
                </a:ext>
              </a:extLst>
            </p:cNvPr>
            <p:cNvSpPr txBox="1"/>
            <p:nvPr/>
          </p:nvSpPr>
          <p:spPr>
            <a:xfrm>
              <a:off x="848284" y="5260183"/>
              <a:ext cx="19458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Thành</a:t>
              </a:r>
              <a:r>
                <a:rPr lang="en-US" sz="20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b="1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phẩm</a:t>
              </a:r>
              <a:endParaRPr lang="en-US" sz="2000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B75AA67F-0DC7-484B-AE7B-D10599659E8B}"/>
                </a:ext>
              </a:extLst>
            </p:cNvPr>
            <p:cNvSpPr txBox="1"/>
            <p:nvPr/>
          </p:nvSpPr>
          <p:spPr>
            <a:xfrm>
              <a:off x="1136130" y="5817838"/>
              <a:ext cx="166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xmlns="" id="{5FDC33F1-3448-4743-B4AA-9AB3F6AC7C29}"/>
              </a:ext>
            </a:extLst>
          </p:cNvPr>
          <p:cNvGrpSpPr/>
          <p:nvPr/>
        </p:nvGrpSpPr>
        <p:grpSpPr>
          <a:xfrm>
            <a:off x="9257701" y="5169613"/>
            <a:ext cx="1700236" cy="990459"/>
            <a:chOff x="9112412" y="5273815"/>
            <a:chExt cx="1700236" cy="990459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E513FED6-5AE4-4C43-B387-4B3A6068FB28}"/>
                </a:ext>
              </a:extLst>
            </p:cNvPr>
            <p:cNvSpPr txBox="1"/>
            <p:nvPr/>
          </p:nvSpPr>
          <p:spPr>
            <a:xfrm>
              <a:off x="9146176" y="527381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0ACA60D5-D1A5-4197-8C6A-C6AAAF691287}"/>
                </a:ext>
              </a:extLst>
            </p:cNvPr>
            <p:cNvSpPr txBox="1"/>
            <p:nvPr/>
          </p:nvSpPr>
          <p:spPr>
            <a:xfrm>
              <a:off x="9112412" y="5469722"/>
              <a:ext cx="1545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Test </a:t>
              </a:r>
              <a:r>
                <a:rPr lang="en-US" sz="2000" b="1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thực</a:t>
              </a:r>
              <a:r>
                <a:rPr lang="en-US" sz="2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b="1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tế</a:t>
              </a:r>
              <a:endParaRPr lang="en-US" sz="2000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BC90CD6A-F42E-47FA-AFE2-6710C4850F83}"/>
                </a:ext>
              </a:extLst>
            </p:cNvPr>
            <p:cNvSpPr txBox="1"/>
            <p:nvPr/>
          </p:nvSpPr>
          <p:spPr>
            <a:xfrm>
              <a:off x="9146176" y="5894942"/>
              <a:ext cx="166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xmlns="" id="{4009C248-F4D7-446E-B44B-F8A60AC0BFA6}"/>
              </a:ext>
            </a:extLst>
          </p:cNvPr>
          <p:cNvGrpSpPr/>
          <p:nvPr/>
        </p:nvGrpSpPr>
        <p:grpSpPr>
          <a:xfrm>
            <a:off x="6981700" y="2102103"/>
            <a:ext cx="1666472" cy="670689"/>
            <a:chOff x="7840984" y="2405695"/>
            <a:chExt cx="1666472" cy="670689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26E2EDBA-DACD-47EC-808A-A661FBDD3651}"/>
                </a:ext>
              </a:extLst>
            </p:cNvPr>
            <p:cNvSpPr txBox="1"/>
            <p:nvPr/>
          </p:nvSpPr>
          <p:spPr>
            <a:xfrm>
              <a:off x="7846935" y="2405695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Linh </a:t>
              </a:r>
              <a:r>
                <a:rPr lang="en-US" sz="2000" b="1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kiện</a:t>
              </a:r>
              <a:endParaRPr lang="en-US" sz="2000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xmlns="" id="{A20C099D-5E10-4F67-B1D7-CF9BBFC95A57}"/>
                </a:ext>
              </a:extLst>
            </p:cNvPr>
            <p:cNvSpPr txBox="1"/>
            <p:nvPr/>
          </p:nvSpPr>
          <p:spPr>
            <a:xfrm>
              <a:off x="7840984" y="2707052"/>
              <a:ext cx="166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53" name="AutoShape 46">
            <a:extLst>
              <a:ext uri="{FF2B5EF4-FFF2-40B4-BE49-F238E27FC236}">
                <a16:creationId xmlns:a16="http://schemas.microsoft.com/office/drawing/2014/main" xmlns="" id="{9A35FFE9-BF86-4E84-9240-A5FB74FE3D70}"/>
              </a:ext>
            </a:extLst>
          </p:cNvPr>
          <p:cNvSpPr>
            <a:spLocks/>
          </p:cNvSpPr>
          <p:nvPr/>
        </p:nvSpPr>
        <p:spPr bwMode="auto">
          <a:xfrm>
            <a:off x="8400436" y="4062706"/>
            <a:ext cx="903742" cy="9037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xmlns="" id="{DA415717-A6D6-4D03-9DD3-2D7132B3582F}"/>
              </a:ext>
            </a:extLst>
          </p:cNvPr>
          <p:cNvGrpSpPr/>
          <p:nvPr/>
        </p:nvGrpSpPr>
        <p:grpSpPr>
          <a:xfrm>
            <a:off x="5756303" y="3735604"/>
            <a:ext cx="536202" cy="612654"/>
            <a:chOff x="9162373" y="3045147"/>
            <a:chExt cx="406400" cy="464344"/>
          </a:xfrm>
          <a:solidFill>
            <a:schemeClr val="bg1"/>
          </a:solidFill>
        </p:grpSpPr>
        <p:sp>
          <p:nvSpPr>
            <p:cNvPr id="155" name="AutoShape 48">
              <a:extLst>
                <a:ext uri="{FF2B5EF4-FFF2-40B4-BE49-F238E27FC236}">
                  <a16:creationId xmlns:a16="http://schemas.microsoft.com/office/drawing/2014/main" xmlns="" id="{E6479445-AFDA-40EB-8EDE-47F4CD499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373" y="304514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56" name="AutoShape 49">
              <a:extLst>
                <a:ext uri="{FF2B5EF4-FFF2-40B4-BE49-F238E27FC236}">
                  <a16:creationId xmlns:a16="http://schemas.microsoft.com/office/drawing/2014/main" xmlns="" id="{25F4374A-A772-45AD-B382-91CA06299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40789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57" name="AutoShape 50">
              <a:extLst>
                <a:ext uri="{FF2B5EF4-FFF2-40B4-BE49-F238E27FC236}">
                  <a16:creationId xmlns:a16="http://schemas.microsoft.com/office/drawing/2014/main" xmlns="" id="{D33CEF53-60E3-494F-986E-E8C1720A1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32057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58" name="AutoShape 51">
              <a:extLst>
                <a:ext uri="{FF2B5EF4-FFF2-40B4-BE49-F238E27FC236}">
                  <a16:creationId xmlns:a16="http://schemas.microsoft.com/office/drawing/2014/main" xmlns="" id="{200806C8-7512-4EEA-B606-1765B820D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23326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xmlns="" id="{17C265CA-4FA1-4FFA-A329-59048140871A}"/>
              </a:ext>
            </a:extLst>
          </p:cNvPr>
          <p:cNvGrpSpPr/>
          <p:nvPr/>
        </p:nvGrpSpPr>
        <p:grpSpPr>
          <a:xfrm>
            <a:off x="3540078" y="3747743"/>
            <a:ext cx="803620" cy="803620"/>
            <a:chOff x="8204317" y="2115665"/>
            <a:chExt cx="464344" cy="464344"/>
          </a:xfrm>
          <a:solidFill>
            <a:schemeClr val="bg1"/>
          </a:solidFill>
        </p:grpSpPr>
        <p:sp>
          <p:nvSpPr>
            <p:cNvPr id="160" name="AutoShape 81">
              <a:extLst>
                <a:ext uri="{FF2B5EF4-FFF2-40B4-BE49-F238E27FC236}">
                  <a16:creationId xmlns:a16="http://schemas.microsoft.com/office/drawing/2014/main" xmlns="" id="{D393A67B-A67A-43E3-9E1F-DA00B175F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317" y="211566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1" name="AutoShape 82">
              <a:extLst>
                <a:ext uri="{FF2B5EF4-FFF2-40B4-BE49-F238E27FC236}">
                  <a16:creationId xmlns:a16="http://schemas.microsoft.com/office/drawing/2014/main" xmlns="" id="{39A60FA6-3875-47DC-BF20-ED7A80D5B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7973" y="249269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0529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8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9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4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9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4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4" grpId="0" animBg="1"/>
      <p:bldP spid="132" grpId="0" animBg="1"/>
      <p:bldP spid="133" grpId="0" animBg="1"/>
      <p:bldP spid="135" grpId="0" animBg="1"/>
      <p:bldP spid="136" grpId="0" animBg="1"/>
      <p:bldP spid="1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6471EBC4-87A6-491F-9577-5FE2AC99B8AB}"/>
              </a:ext>
            </a:extLst>
          </p:cNvPr>
          <p:cNvGrpSpPr/>
          <p:nvPr/>
        </p:nvGrpSpPr>
        <p:grpSpPr>
          <a:xfrm>
            <a:off x="-1646266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6D860F08-F37C-4EAB-B841-545DDFB104B5}"/>
              </a:ext>
            </a:extLst>
          </p:cNvPr>
          <p:cNvGrpSpPr/>
          <p:nvPr/>
        </p:nvGrpSpPr>
        <p:grpSpPr>
          <a:xfrm>
            <a:off x="3275083" y="311453"/>
            <a:ext cx="5496695" cy="900408"/>
            <a:chOff x="3200263" y="238883"/>
            <a:chExt cx="5496695" cy="90040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11D247E2-DEF5-4005-BE18-A5C94DCEAF4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Thành</a:t>
              </a:r>
              <a:r>
                <a:rPr lang="en-US" sz="36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600" b="1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viên</a:t>
              </a:r>
              <a:endParaRPr lang="en-US" sz="3600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07F6ACC7-E0E5-4C79-9CEC-60D45F0CB29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EF269FC8-7A35-42BF-AC55-47F46593293C}"/>
              </a:ext>
            </a:extLst>
          </p:cNvPr>
          <p:cNvSpPr/>
          <p:nvPr/>
        </p:nvSpPr>
        <p:spPr>
          <a:xfrm>
            <a:off x="2276980" y="2210398"/>
            <a:ext cx="2017224" cy="201722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0A751A97-095D-4B24-A7B4-7EC7E74B9A24}"/>
              </a:ext>
            </a:extLst>
          </p:cNvPr>
          <p:cNvSpPr/>
          <p:nvPr/>
        </p:nvSpPr>
        <p:spPr>
          <a:xfrm>
            <a:off x="4959746" y="2129862"/>
            <a:ext cx="2075350" cy="207535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C373A251-53B2-4E7C-8755-B7E89989728C}"/>
              </a:ext>
            </a:extLst>
          </p:cNvPr>
          <p:cNvSpPr/>
          <p:nvPr/>
        </p:nvSpPr>
        <p:spPr>
          <a:xfrm>
            <a:off x="7729179" y="2124711"/>
            <a:ext cx="2085652" cy="2085652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4C3CABD5-DDFD-44A1-813A-F8F3D52F0F46}"/>
              </a:ext>
            </a:extLst>
          </p:cNvPr>
          <p:cNvGrpSpPr/>
          <p:nvPr/>
        </p:nvGrpSpPr>
        <p:grpSpPr>
          <a:xfrm>
            <a:off x="2343172" y="2124711"/>
            <a:ext cx="662608" cy="523220"/>
            <a:chOff x="668600" y="2123782"/>
            <a:chExt cx="662608" cy="5232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9D558D79-13F8-4F29-B837-88552D290B43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E50026C0-351E-4465-8328-4B75C62CAD6E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260DF191-4AD0-4144-B9A2-1FB3979C9EC3}"/>
              </a:ext>
            </a:extLst>
          </p:cNvPr>
          <p:cNvGrpSpPr/>
          <p:nvPr/>
        </p:nvGrpSpPr>
        <p:grpSpPr>
          <a:xfrm>
            <a:off x="5030977" y="2124711"/>
            <a:ext cx="662608" cy="523220"/>
            <a:chOff x="662610" y="2123782"/>
            <a:chExt cx="662608" cy="52322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760D9C5B-A9B7-445F-A19F-9809C956D73B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C05D9712-BEC5-4081-9124-CD1408A395AF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EFEA2FAD-2B28-44FD-9027-73F192FD6143}"/>
              </a:ext>
            </a:extLst>
          </p:cNvPr>
          <p:cNvGrpSpPr/>
          <p:nvPr/>
        </p:nvGrpSpPr>
        <p:grpSpPr>
          <a:xfrm>
            <a:off x="7785307" y="2132285"/>
            <a:ext cx="662608" cy="508072"/>
            <a:chOff x="662610" y="2131356"/>
            <a:chExt cx="662608" cy="508072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4D5E6508-A73E-41C5-89F0-061EA49263B3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C4B31D23-92AB-4AEF-A758-7AE2B4FD607A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B07BD497-511A-4F9C-A7DF-63B25C9B5E4B}"/>
              </a:ext>
            </a:extLst>
          </p:cNvPr>
          <p:cNvGrpSpPr/>
          <p:nvPr/>
        </p:nvGrpSpPr>
        <p:grpSpPr>
          <a:xfrm>
            <a:off x="1761732" y="4647602"/>
            <a:ext cx="3048141" cy="1175555"/>
            <a:chOff x="264581" y="4416136"/>
            <a:chExt cx="3048141" cy="117555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03E8890-80FA-48FC-BE5B-91EAAE9FB5F7}"/>
                </a:ext>
              </a:extLst>
            </p:cNvPr>
            <p:cNvSpPr txBox="1"/>
            <p:nvPr/>
          </p:nvSpPr>
          <p:spPr>
            <a:xfrm>
              <a:off x="306762" y="4416136"/>
              <a:ext cx="2804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Nguyễn</a:t>
              </a:r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Nhật</a:t>
              </a:r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Tr</a:t>
              </a:r>
              <a:r>
                <a:rPr lang="vi-VN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ư</a:t>
              </a:r>
              <a:r>
                <a:rPr lang="en-US" sz="2400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ờng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9B6D4346-1251-47B1-831A-73E3DC969CF6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18145275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B5ADA5AD-0FD2-4565-9351-8E4A2E3D60A5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Hình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thành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ý t</a:t>
              </a:r>
              <a:r>
                <a:rPr lang="vi-VN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ư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ởng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1EF0C78E-8697-4396-A5EA-BBF9A16E48D6}"/>
              </a:ext>
            </a:extLst>
          </p:cNvPr>
          <p:cNvGrpSpPr/>
          <p:nvPr/>
        </p:nvGrpSpPr>
        <p:grpSpPr>
          <a:xfrm>
            <a:off x="4478042" y="4633135"/>
            <a:ext cx="3247163" cy="1190022"/>
            <a:chOff x="3143051" y="4401669"/>
            <a:chExt cx="3247163" cy="119002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23D831EB-683C-4038-9237-232707501237}"/>
                </a:ext>
              </a:extLst>
            </p:cNvPr>
            <p:cNvSpPr txBox="1"/>
            <p:nvPr/>
          </p:nvSpPr>
          <p:spPr>
            <a:xfrm>
              <a:off x="3208737" y="4401669"/>
              <a:ext cx="31814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Nguyễn</a:t>
              </a:r>
              <a:r>
                <a:rPr lang="en-US" sz="2400" dirty="0">
                  <a:solidFill>
                    <a:srgbClr val="FEC63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Khắc</a:t>
              </a:r>
              <a:r>
                <a:rPr lang="en-US" sz="2400" dirty="0">
                  <a:solidFill>
                    <a:srgbClr val="FEC63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Thành</a:t>
              </a:r>
              <a:r>
                <a:rPr lang="en-US" sz="2400" dirty="0">
                  <a:solidFill>
                    <a:srgbClr val="FEC63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Đạt</a:t>
              </a:r>
              <a:endParaRPr lang="en-US" sz="2400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5F6F19E5-9766-4407-BA6E-92867592B1FE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18145332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19733DDE-43B1-4024-91DC-5CA3FF548E8A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Thiết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kế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mạch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điện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89197B0D-CE25-4120-8267-3B701FCB3992}"/>
              </a:ext>
            </a:extLst>
          </p:cNvPr>
          <p:cNvGrpSpPr/>
          <p:nvPr/>
        </p:nvGrpSpPr>
        <p:grpSpPr>
          <a:xfrm>
            <a:off x="7597720" y="4647602"/>
            <a:ext cx="2744881" cy="1175555"/>
            <a:chOff x="6029987" y="4416136"/>
            <a:chExt cx="3253858" cy="117555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B166C6C8-89F2-490E-872B-32CA40E48722}"/>
                </a:ext>
              </a:extLst>
            </p:cNvPr>
            <p:cNvSpPr txBox="1"/>
            <p:nvPr/>
          </p:nvSpPr>
          <p:spPr>
            <a:xfrm>
              <a:off x="6029987" y="4416136"/>
              <a:ext cx="3253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D</a:t>
              </a:r>
              <a:r>
                <a:rPr lang="vi-VN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ư</a:t>
              </a:r>
              <a:r>
                <a:rPr lang="en-US" sz="2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ơng</a:t>
              </a:r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Phú</a:t>
              </a:r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Nhã</a:t>
              </a:r>
              <a:endParaRPr lang="en-US" sz="2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60C7261A-1A98-474E-8397-1B7C528A182C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18145192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3BC59A10-12D8-4BC5-B74C-EEA5EBEF40D1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Hoàn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thiện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sản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phẩm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pic>
        <p:nvPicPr>
          <p:cNvPr id="1026" name="Picture 2" descr="Hình ảnh có thể có: một hoặc nhiều người và ảnh cận cảnh">
            <a:extLst>
              <a:ext uri="{FF2B5EF4-FFF2-40B4-BE49-F238E27FC236}">
                <a16:creationId xmlns:a16="http://schemas.microsoft.com/office/drawing/2014/main" xmlns="" id="{885A6AEA-9107-4AD9-8DF6-3EB0416DC7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2" t="662"/>
          <a:stretch/>
        </p:blipFill>
        <p:spPr bwMode="auto">
          <a:xfrm flipH="1">
            <a:off x="5159277" y="2337045"/>
            <a:ext cx="1664999" cy="165661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ình ảnh có thể có: Dương Phú Nhã, ảnh cận cảnh">
            <a:extLst>
              <a:ext uri="{FF2B5EF4-FFF2-40B4-BE49-F238E27FC236}">
                <a16:creationId xmlns:a16="http://schemas.microsoft.com/office/drawing/2014/main" xmlns="" id="{1767B602-3FE3-4616-A94E-EDE6F330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864" y="2373709"/>
            <a:ext cx="1668451" cy="166845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Không có mô tả.">
            <a:extLst>
              <a:ext uri="{FF2B5EF4-FFF2-40B4-BE49-F238E27FC236}">
                <a16:creationId xmlns:a16="http://schemas.microsoft.com/office/drawing/2014/main" xmlns="" id="{AD3BAA38-3FB7-418B-A51B-3AAEBDC7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080" y="2438713"/>
            <a:ext cx="1561242" cy="156476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1222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4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183</Words>
  <Application>Microsoft Office PowerPoint</Application>
  <PresentationFormat>Custom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admin</cp:lastModifiedBy>
  <cp:revision>30</cp:revision>
  <dcterms:created xsi:type="dcterms:W3CDTF">2020-09-29T10:58:38Z</dcterms:created>
  <dcterms:modified xsi:type="dcterms:W3CDTF">2021-01-16T04:51:16Z</dcterms:modified>
</cp:coreProperties>
</file>