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9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33F594-2178-48EC-81CD-41B87B0040A9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3E2245-EF0C-4103-9A16-ACCF15437AB0}">
      <dgm:prSet phldrT="[Text]" custT="1"/>
      <dgm:spPr/>
      <dgm:t>
        <a:bodyPr/>
        <a:lstStyle/>
        <a:p>
          <a:r>
            <a:rPr lang="en-US" sz="36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Giới thiệu tổng quát về Simscape</a:t>
          </a:r>
          <a:endParaRPr 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5911C3-8A18-4242-AD1B-73C1BA2B0AB8}" type="parTrans" cxnId="{753E0DD8-35E4-433C-A08F-FD0C9B090C2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6D446F-15A7-4F78-AF5B-F5BA459FBD58}" type="sibTrans" cxnId="{753E0DD8-35E4-433C-A08F-FD0C9B090C2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C2A61D9-8752-4BE4-83C2-88B28F04E7BB}">
      <dgm:prSet phldrT="[Text]" custT="1"/>
      <dgm:spPr/>
      <dgm:t>
        <a:bodyPr/>
        <a:lstStyle/>
        <a:p>
          <a:r>
            <a:rPr lang="en-US" sz="36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Cơ sở lý thuyết</a:t>
          </a:r>
          <a:endParaRPr 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2CF031-C660-4BB3-9876-165C057FBB67}" type="parTrans" cxnId="{584DFD55-4C0F-48BA-AB53-D541C0AFCD5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0D8D4E-ADA3-4C64-9F84-AD0CC00A651E}" type="sibTrans" cxnId="{584DFD55-4C0F-48BA-AB53-D541C0AFCD59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68B720-30A0-4681-9D93-CC900A88BD7D}">
      <dgm:prSet phldrT="[Text]" custT="1"/>
      <dgm:spPr/>
      <dgm:t>
        <a:bodyPr/>
        <a:lstStyle/>
        <a:p>
          <a:r>
            <a:rPr lang="en-US" sz="36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Mô phỏng bằng Simscape</a:t>
          </a:r>
          <a:endParaRPr 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38259A-F421-48FF-943B-C4A45AF2EE47}" type="parTrans" cxnId="{6DFA8DF5-5F10-47F2-B6FF-9F3F9307420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F11E67-5F9D-467B-8C88-C9FEDDDD60E4}" type="sibTrans" cxnId="{6DFA8DF5-5F10-47F2-B6FF-9F3F9307420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10C91E-EEEC-43A3-8CE6-D06453646215}">
      <dgm:prSet phldrT="[Text]" custT="1"/>
      <dgm:spPr/>
      <dgm:t>
        <a:bodyPr/>
        <a:lstStyle/>
        <a:p>
          <a:r>
            <a:rPr lang="en-US" sz="36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Kết quả mô phỏng</a:t>
          </a:r>
          <a:endParaRPr lang="en-US" sz="36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CEE30E-E098-4775-B441-FBE663D31085}" type="parTrans" cxnId="{2FDF2892-D645-407B-B513-7051E00521E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02E94F-191A-4C29-A034-FEE9332EC9EB}" type="sibTrans" cxnId="{2FDF2892-D645-407B-B513-7051E00521E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6A7D3B-28E9-4E39-A982-1B5763F3DF1A}" type="pres">
      <dgm:prSet presAssocID="{D133F594-2178-48EC-81CD-41B87B0040A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BC3510-D192-48E0-AF55-FC626A21DD0A}" type="pres">
      <dgm:prSet presAssocID="{DA3E2245-EF0C-4103-9A16-ACCF15437AB0}" presName="parentLin" presStyleCnt="0"/>
      <dgm:spPr/>
    </dgm:pt>
    <dgm:pt modelId="{47D8691A-0630-417C-B7E5-FC5D6281B4D1}" type="pres">
      <dgm:prSet presAssocID="{DA3E2245-EF0C-4103-9A16-ACCF15437AB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3D31202-9E72-4F77-827C-16BF980A24F8}" type="pres">
      <dgm:prSet presAssocID="{DA3E2245-EF0C-4103-9A16-ACCF15437AB0}" presName="parentText" presStyleLbl="node1" presStyleIdx="0" presStyleCnt="4" custScaleX="138261" custScaleY="5401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2F991-EBF0-462F-8DC6-C5E82BF58841}" type="pres">
      <dgm:prSet presAssocID="{DA3E2245-EF0C-4103-9A16-ACCF15437AB0}" presName="negativeSpace" presStyleCnt="0"/>
      <dgm:spPr/>
    </dgm:pt>
    <dgm:pt modelId="{17ABD17E-9434-4F2A-8E77-45917EC67D57}" type="pres">
      <dgm:prSet presAssocID="{DA3E2245-EF0C-4103-9A16-ACCF15437AB0}" presName="childText" presStyleLbl="conFgAcc1" presStyleIdx="0" presStyleCnt="4">
        <dgm:presLayoutVars>
          <dgm:bulletEnabled val="1"/>
        </dgm:presLayoutVars>
      </dgm:prSet>
      <dgm:spPr/>
    </dgm:pt>
    <dgm:pt modelId="{EC27F9F1-5729-48DC-BEE8-C635D8C96080}" type="pres">
      <dgm:prSet presAssocID="{EA6D446F-15A7-4F78-AF5B-F5BA459FBD58}" presName="spaceBetweenRectangles" presStyleCnt="0"/>
      <dgm:spPr/>
    </dgm:pt>
    <dgm:pt modelId="{83E476B3-7C25-49F7-90F3-4EB699E17F22}" type="pres">
      <dgm:prSet presAssocID="{4C2A61D9-8752-4BE4-83C2-88B28F04E7BB}" presName="parentLin" presStyleCnt="0"/>
      <dgm:spPr/>
    </dgm:pt>
    <dgm:pt modelId="{39794F2B-89D0-488E-846E-DE002A6621FB}" type="pres">
      <dgm:prSet presAssocID="{4C2A61D9-8752-4BE4-83C2-88B28F04E7B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EBA0EA8-649A-42AB-B900-3C518631576C}" type="pres">
      <dgm:prSet presAssocID="{4C2A61D9-8752-4BE4-83C2-88B28F04E7BB}" presName="parentText" presStyleLbl="node1" presStyleIdx="1" presStyleCnt="4" custScaleX="138261" custScaleY="5401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E9573-B493-4E02-8DB8-0613E9E77D40}" type="pres">
      <dgm:prSet presAssocID="{4C2A61D9-8752-4BE4-83C2-88B28F04E7BB}" presName="negativeSpace" presStyleCnt="0"/>
      <dgm:spPr/>
    </dgm:pt>
    <dgm:pt modelId="{C3491D27-9800-426F-AD83-8464940D2DC3}" type="pres">
      <dgm:prSet presAssocID="{4C2A61D9-8752-4BE4-83C2-88B28F04E7BB}" presName="childText" presStyleLbl="conFgAcc1" presStyleIdx="1" presStyleCnt="4">
        <dgm:presLayoutVars>
          <dgm:bulletEnabled val="1"/>
        </dgm:presLayoutVars>
      </dgm:prSet>
      <dgm:spPr/>
    </dgm:pt>
    <dgm:pt modelId="{798CFF9D-036D-4BE2-80AA-DA4440E4ABDA}" type="pres">
      <dgm:prSet presAssocID="{7A0D8D4E-ADA3-4C64-9F84-AD0CC00A651E}" presName="spaceBetweenRectangles" presStyleCnt="0"/>
      <dgm:spPr/>
    </dgm:pt>
    <dgm:pt modelId="{901F4D05-D059-4DC2-8C5B-56DA2DA39B27}" type="pres">
      <dgm:prSet presAssocID="{7C68B720-30A0-4681-9D93-CC900A88BD7D}" presName="parentLin" presStyleCnt="0"/>
      <dgm:spPr/>
    </dgm:pt>
    <dgm:pt modelId="{2B3A0A2D-B3F7-47B9-AA2D-AAB21BE3FF21}" type="pres">
      <dgm:prSet presAssocID="{7C68B720-30A0-4681-9D93-CC900A88BD7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B1D1F7D-3494-4DA3-82C9-9F2D55CC67CA}" type="pres">
      <dgm:prSet presAssocID="{7C68B720-30A0-4681-9D93-CC900A88BD7D}" presName="parentText" presStyleLbl="node1" presStyleIdx="2" presStyleCnt="4" custScaleX="138261" custScaleY="5401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2EE07-0818-4A14-93D3-97AB5EF7369A}" type="pres">
      <dgm:prSet presAssocID="{7C68B720-30A0-4681-9D93-CC900A88BD7D}" presName="negativeSpace" presStyleCnt="0"/>
      <dgm:spPr/>
    </dgm:pt>
    <dgm:pt modelId="{1C1990F6-B830-47A4-B764-D556C197CDEA}" type="pres">
      <dgm:prSet presAssocID="{7C68B720-30A0-4681-9D93-CC900A88BD7D}" presName="childText" presStyleLbl="conFgAcc1" presStyleIdx="2" presStyleCnt="4">
        <dgm:presLayoutVars>
          <dgm:bulletEnabled val="1"/>
        </dgm:presLayoutVars>
      </dgm:prSet>
      <dgm:spPr/>
    </dgm:pt>
    <dgm:pt modelId="{96192FE7-FD43-4E37-962A-77951BC1DBB5}" type="pres">
      <dgm:prSet presAssocID="{DAF11E67-5F9D-467B-8C88-C9FEDDDD60E4}" presName="spaceBetweenRectangles" presStyleCnt="0"/>
      <dgm:spPr/>
    </dgm:pt>
    <dgm:pt modelId="{7D98B7BE-A448-4FE2-9428-B696CCF27159}" type="pres">
      <dgm:prSet presAssocID="{E510C91E-EEEC-43A3-8CE6-D06453646215}" presName="parentLin" presStyleCnt="0"/>
      <dgm:spPr/>
    </dgm:pt>
    <dgm:pt modelId="{CDA75DAF-A626-4717-8EF0-15176DBB9D5B}" type="pres">
      <dgm:prSet presAssocID="{E510C91E-EEEC-43A3-8CE6-D0645364621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B30786D-8F6E-4BB9-803B-CFDD6097FD5A}" type="pres">
      <dgm:prSet presAssocID="{E510C91E-EEEC-43A3-8CE6-D06453646215}" presName="parentText" presStyleLbl="node1" presStyleIdx="3" presStyleCnt="4" custScaleX="138261" custScaleY="5401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71214-956B-49AB-902C-3445493B1EDD}" type="pres">
      <dgm:prSet presAssocID="{E510C91E-EEEC-43A3-8CE6-D06453646215}" presName="negativeSpace" presStyleCnt="0"/>
      <dgm:spPr/>
    </dgm:pt>
    <dgm:pt modelId="{6431FF4E-2ACC-466F-8244-33762CE95DDB}" type="pres">
      <dgm:prSet presAssocID="{E510C91E-EEEC-43A3-8CE6-D0645364621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4DFD55-4C0F-48BA-AB53-D541C0AFCD59}" srcId="{D133F594-2178-48EC-81CD-41B87B0040A9}" destId="{4C2A61D9-8752-4BE4-83C2-88B28F04E7BB}" srcOrd="1" destOrd="0" parTransId="{8C2CF031-C660-4BB3-9876-165C057FBB67}" sibTransId="{7A0D8D4E-ADA3-4C64-9F84-AD0CC00A651E}"/>
    <dgm:cxn modelId="{ACCE6ED6-EEA9-4728-BB24-CC6F83550E25}" type="presOf" srcId="{DA3E2245-EF0C-4103-9A16-ACCF15437AB0}" destId="{47D8691A-0630-417C-B7E5-FC5D6281B4D1}" srcOrd="0" destOrd="0" presId="urn:microsoft.com/office/officeart/2005/8/layout/list1"/>
    <dgm:cxn modelId="{1403E506-4E0B-423F-B1AE-DABF5A1CF844}" type="presOf" srcId="{D133F594-2178-48EC-81CD-41B87B0040A9}" destId="{5A6A7D3B-28E9-4E39-A982-1B5763F3DF1A}" srcOrd="0" destOrd="0" presId="urn:microsoft.com/office/officeart/2005/8/layout/list1"/>
    <dgm:cxn modelId="{6DFA8DF5-5F10-47F2-B6FF-9F3F93074208}" srcId="{D133F594-2178-48EC-81CD-41B87B0040A9}" destId="{7C68B720-30A0-4681-9D93-CC900A88BD7D}" srcOrd="2" destOrd="0" parTransId="{5D38259A-F421-48FF-943B-C4A45AF2EE47}" sibTransId="{DAF11E67-5F9D-467B-8C88-C9FEDDDD60E4}"/>
    <dgm:cxn modelId="{D3D3D623-DCA5-4444-911E-2B9E29475C19}" type="presOf" srcId="{4C2A61D9-8752-4BE4-83C2-88B28F04E7BB}" destId="{2EBA0EA8-649A-42AB-B900-3C518631576C}" srcOrd="1" destOrd="0" presId="urn:microsoft.com/office/officeart/2005/8/layout/list1"/>
    <dgm:cxn modelId="{6496BC9F-7330-4AF4-8186-933C542382E4}" type="presOf" srcId="{DA3E2245-EF0C-4103-9A16-ACCF15437AB0}" destId="{73D31202-9E72-4F77-827C-16BF980A24F8}" srcOrd="1" destOrd="0" presId="urn:microsoft.com/office/officeart/2005/8/layout/list1"/>
    <dgm:cxn modelId="{B7FC92F6-98F6-4C61-AB3C-8119AF4D201B}" type="presOf" srcId="{E510C91E-EEEC-43A3-8CE6-D06453646215}" destId="{CDA75DAF-A626-4717-8EF0-15176DBB9D5B}" srcOrd="0" destOrd="0" presId="urn:microsoft.com/office/officeart/2005/8/layout/list1"/>
    <dgm:cxn modelId="{61448CF1-DDC3-4C86-A059-EF4B3DFDA28D}" type="presOf" srcId="{7C68B720-30A0-4681-9D93-CC900A88BD7D}" destId="{0B1D1F7D-3494-4DA3-82C9-9F2D55CC67CA}" srcOrd="1" destOrd="0" presId="urn:microsoft.com/office/officeart/2005/8/layout/list1"/>
    <dgm:cxn modelId="{753E0DD8-35E4-433C-A08F-FD0C9B090C27}" srcId="{D133F594-2178-48EC-81CD-41B87B0040A9}" destId="{DA3E2245-EF0C-4103-9A16-ACCF15437AB0}" srcOrd="0" destOrd="0" parTransId="{D25911C3-8A18-4242-AD1B-73C1BA2B0AB8}" sibTransId="{EA6D446F-15A7-4F78-AF5B-F5BA459FBD58}"/>
    <dgm:cxn modelId="{2FDF2892-D645-407B-B513-7051E00521EF}" srcId="{D133F594-2178-48EC-81CD-41B87B0040A9}" destId="{E510C91E-EEEC-43A3-8CE6-D06453646215}" srcOrd="3" destOrd="0" parTransId="{87CEE30E-E098-4775-B441-FBE663D31085}" sibTransId="{5202E94F-191A-4C29-A034-FEE9332EC9EB}"/>
    <dgm:cxn modelId="{7D1ACDD6-78B4-428E-B16B-2809CAE5DD6C}" type="presOf" srcId="{7C68B720-30A0-4681-9D93-CC900A88BD7D}" destId="{2B3A0A2D-B3F7-47B9-AA2D-AAB21BE3FF21}" srcOrd="0" destOrd="0" presId="urn:microsoft.com/office/officeart/2005/8/layout/list1"/>
    <dgm:cxn modelId="{FDBD8D9F-2EF6-4E40-9B24-3B7EE08D000C}" type="presOf" srcId="{E510C91E-EEEC-43A3-8CE6-D06453646215}" destId="{7B30786D-8F6E-4BB9-803B-CFDD6097FD5A}" srcOrd="1" destOrd="0" presId="urn:microsoft.com/office/officeart/2005/8/layout/list1"/>
    <dgm:cxn modelId="{1D7994FF-112D-4341-8DED-126054A9FCCF}" type="presOf" srcId="{4C2A61D9-8752-4BE4-83C2-88B28F04E7BB}" destId="{39794F2B-89D0-488E-846E-DE002A6621FB}" srcOrd="0" destOrd="0" presId="urn:microsoft.com/office/officeart/2005/8/layout/list1"/>
    <dgm:cxn modelId="{EF0F91C2-FA2A-4537-B2C2-879F7125FE9C}" type="presParOf" srcId="{5A6A7D3B-28E9-4E39-A982-1B5763F3DF1A}" destId="{34BC3510-D192-48E0-AF55-FC626A21DD0A}" srcOrd="0" destOrd="0" presId="urn:microsoft.com/office/officeart/2005/8/layout/list1"/>
    <dgm:cxn modelId="{DFB72200-BAE0-4FA1-8A8C-5D340DE4D71A}" type="presParOf" srcId="{34BC3510-D192-48E0-AF55-FC626A21DD0A}" destId="{47D8691A-0630-417C-B7E5-FC5D6281B4D1}" srcOrd="0" destOrd="0" presId="urn:microsoft.com/office/officeart/2005/8/layout/list1"/>
    <dgm:cxn modelId="{4F5D8ABE-41EA-4669-AEFD-FC28AA0E5D4A}" type="presParOf" srcId="{34BC3510-D192-48E0-AF55-FC626A21DD0A}" destId="{73D31202-9E72-4F77-827C-16BF980A24F8}" srcOrd="1" destOrd="0" presId="urn:microsoft.com/office/officeart/2005/8/layout/list1"/>
    <dgm:cxn modelId="{91378696-8793-4323-956C-92A5EF1ACE1B}" type="presParOf" srcId="{5A6A7D3B-28E9-4E39-A982-1B5763F3DF1A}" destId="{5262F991-EBF0-462F-8DC6-C5E82BF58841}" srcOrd="1" destOrd="0" presId="urn:microsoft.com/office/officeart/2005/8/layout/list1"/>
    <dgm:cxn modelId="{70E8BCCC-E1FD-404E-B2F0-E4534B1F7FEF}" type="presParOf" srcId="{5A6A7D3B-28E9-4E39-A982-1B5763F3DF1A}" destId="{17ABD17E-9434-4F2A-8E77-45917EC67D57}" srcOrd="2" destOrd="0" presId="urn:microsoft.com/office/officeart/2005/8/layout/list1"/>
    <dgm:cxn modelId="{8DF5300D-4FDA-4162-9101-19709A0C6ACA}" type="presParOf" srcId="{5A6A7D3B-28E9-4E39-A982-1B5763F3DF1A}" destId="{EC27F9F1-5729-48DC-BEE8-C635D8C96080}" srcOrd="3" destOrd="0" presId="urn:microsoft.com/office/officeart/2005/8/layout/list1"/>
    <dgm:cxn modelId="{69DF5F56-1CD9-4A02-B523-EF704E853965}" type="presParOf" srcId="{5A6A7D3B-28E9-4E39-A982-1B5763F3DF1A}" destId="{83E476B3-7C25-49F7-90F3-4EB699E17F22}" srcOrd="4" destOrd="0" presId="urn:microsoft.com/office/officeart/2005/8/layout/list1"/>
    <dgm:cxn modelId="{991D92D9-1BD9-4879-8152-A84295875283}" type="presParOf" srcId="{83E476B3-7C25-49F7-90F3-4EB699E17F22}" destId="{39794F2B-89D0-488E-846E-DE002A6621FB}" srcOrd="0" destOrd="0" presId="urn:microsoft.com/office/officeart/2005/8/layout/list1"/>
    <dgm:cxn modelId="{0C98FB17-3F80-41D8-A5D5-EFA728DF480A}" type="presParOf" srcId="{83E476B3-7C25-49F7-90F3-4EB699E17F22}" destId="{2EBA0EA8-649A-42AB-B900-3C518631576C}" srcOrd="1" destOrd="0" presId="urn:microsoft.com/office/officeart/2005/8/layout/list1"/>
    <dgm:cxn modelId="{8B90D28A-DB26-4109-A2BC-4D4950FD3964}" type="presParOf" srcId="{5A6A7D3B-28E9-4E39-A982-1B5763F3DF1A}" destId="{5BCE9573-B493-4E02-8DB8-0613E9E77D40}" srcOrd="5" destOrd="0" presId="urn:microsoft.com/office/officeart/2005/8/layout/list1"/>
    <dgm:cxn modelId="{1E64FA69-12FD-434B-B53C-C23ADF75B5F2}" type="presParOf" srcId="{5A6A7D3B-28E9-4E39-A982-1B5763F3DF1A}" destId="{C3491D27-9800-426F-AD83-8464940D2DC3}" srcOrd="6" destOrd="0" presId="urn:microsoft.com/office/officeart/2005/8/layout/list1"/>
    <dgm:cxn modelId="{62F0F89E-13ED-4D20-A639-6723B944E0A5}" type="presParOf" srcId="{5A6A7D3B-28E9-4E39-A982-1B5763F3DF1A}" destId="{798CFF9D-036D-4BE2-80AA-DA4440E4ABDA}" srcOrd="7" destOrd="0" presId="urn:microsoft.com/office/officeart/2005/8/layout/list1"/>
    <dgm:cxn modelId="{75879F8A-AB9F-496F-AA24-15EBF82E8311}" type="presParOf" srcId="{5A6A7D3B-28E9-4E39-A982-1B5763F3DF1A}" destId="{901F4D05-D059-4DC2-8C5B-56DA2DA39B27}" srcOrd="8" destOrd="0" presId="urn:microsoft.com/office/officeart/2005/8/layout/list1"/>
    <dgm:cxn modelId="{B4A60935-3B29-4982-94DA-C7FB454A0315}" type="presParOf" srcId="{901F4D05-D059-4DC2-8C5B-56DA2DA39B27}" destId="{2B3A0A2D-B3F7-47B9-AA2D-AAB21BE3FF21}" srcOrd="0" destOrd="0" presId="urn:microsoft.com/office/officeart/2005/8/layout/list1"/>
    <dgm:cxn modelId="{174CF568-1F52-4295-A55E-3079F5F13B55}" type="presParOf" srcId="{901F4D05-D059-4DC2-8C5B-56DA2DA39B27}" destId="{0B1D1F7D-3494-4DA3-82C9-9F2D55CC67CA}" srcOrd="1" destOrd="0" presId="urn:microsoft.com/office/officeart/2005/8/layout/list1"/>
    <dgm:cxn modelId="{4E555182-95FB-4149-9D2B-184DAB4B07B3}" type="presParOf" srcId="{5A6A7D3B-28E9-4E39-A982-1B5763F3DF1A}" destId="{2862EE07-0818-4A14-93D3-97AB5EF7369A}" srcOrd="9" destOrd="0" presId="urn:microsoft.com/office/officeart/2005/8/layout/list1"/>
    <dgm:cxn modelId="{6D15746D-FF4C-428F-881A-5A426CCCBEA7}" type="presParOf" srcId="{5A6A7D3B-28E9-4E39-A982-1B5763F3DF1A}" destId="{1C1990F6-B830-47A4-B764-D556C197CDEA}" srcOrd="10" destOrd="0" presId="urn:microsoft.com/office/officeart/2005/8/layout/list1"/>
    <dgm:cxn modelId="{16C51AC0-532B-4B37-B1BF-960E9A3CE4B9}" type="presParOf" srcId="{5A6A7D3B-28E9-4E39-A982-1B5763F3DF1A}" destId="{96192FE7-FD43-4E37-962A-77951BC1DBB5}" srcOrd="11" destOrd="0" presId="urn:microsoft.com/office/officeart/2005/8/layout/list1"/>
    <dgm:cxn modelId="{7FDAC456-F054-4459-B0E4-0E7528FFA2E4}" type="presParOf" srcId="{5A6A7D3B-28E9-4E39-A982-1B5763F3DF1A}" destId="{7D98B7BE-A448-4FE2-9428-B696CCF27159}" srcOrd="12" destOrd="0" presId="urn:microsoft.com/office/officeart/2005/8/layout/list1"/>
    <dgm:cxn modelId="{A0AD70B5-C27C-4EAD-BECB-7E8591B0D3ED}" type="presParOf" srcId="{7D98B7BE-A448-4FE2-9428-B696CCF27159}" destId="{CDA75DAF-A626-4717-8EF0-15176DBB9D5B}" srcOrd="0" destOrd="0" presId="urn:microsoft.com/office/officeart/2005/8/layout/list1"/>
    <dgm:cxn modelId="{1C3E1419-5707-431D-B395-3D60F48B670D}" type="presParOf" srcId="{7D98B7BE-A448-4FE2-9428-B696CCF27159}" destId="{7B30786D-8F6E-4BB9-803B-CFDD6097FD5A}" srcOrd="1" destOrd="0" presId="urn:microsoft.com/office/officeart/2005/8/layout/list1"/>
    <dgm:cxn modelId="{3B1532FA-E01F-4C9E-98C6-FAA198FDC605}" type="presParOf" srcId="{5A6A7D3B-28E9-4E39-A982-1B5763F3DF1A}" destId="{91171214-956B-49AB-902C-3445493B1EDD}" srcOrd="13" destOrd="0" presId="urn:microsoft.com/office/officeart/2005/8/layout/list1"/>
    <dgm:cxn modelId="{8141C723-A055-4F97-9F74-C313B691641D}" type="presParOf" srcId="{5A6A7D3B-28E9-4E39-A982-1B5763F3DF1A}" destId="{6431FF4E-2ACC-466F-8244-33762CE95DD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432E2-440C-4490-9227-53A7FD44044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5275F-7EC2-438C-B30D-0A9A9B6AA7D6}">
      <dgm:prSet phldrT="[Text]"/>
      <dgm:spPr/>
      <dgm:t>
        <a:bodyPr/>
        <a:lstStyle/>
        <a:p>
          <a:r>
            <a:rPr lang="en-US" smtClean="0"/>
            <a:t>Stator</a:t>
          </a:r>
          <a:endParaRPr lang="en-US"/>
        </a:p>
      </dgm:t>
    </dgm:pt>
    <dgm:pt modelId="{176CAB53-EA56-4535-B77E-5335B16C1C34}" type="parTrans" cxnId="{A22551D0-6336-46CD-8783-E8FFAAA908D6}">
      <dgm:prSet/>
      <dgm:spPr/>
      <dgm:t>
        <a:bodyPr/>
        <a:lstStyle/>
        <a:p>
          <a:endParaRPr lang="en-US"/>
        </a:p>
      </dgm:t>
    </dgm:pt>
    <dgm:pt modelId="{BD143BCB-D36F-434B-8B43-BA3D5F9EED37}" type="sibTrans" cxnId="{A22551D0-6336-46CD-8783-E8FFAAA908D6}">
      <dgm:prSet/>
      <dgm:spPr/>
      <dgm:t>
        <a:bodyPr/>
        <a:lstStyle/>
        <a:p>
          <a:endParaRPr lang="en-US"/>
        </a:p>
      </dgm:t>
    </dgm:pt>
    <dgm:pt modelId="{3CFF15F3-506B-4F1A-8AF9-0754544DCC64}">
      <dgm:prSet phldrT="[Text]"/>
      <dgm:spPr/>
      <dgm:t>
        <a:bodyPr/>
        <a:lstStyle/>
        <a:p>
          <a:r>
            <a:rPr lang="en-US" smtClean="0"/>
            <a:t>Chứa dây quấn phần ứng</a:t>
          </a:r>
          <a:endParaRPr lang="en-US"/>
        </a:p>
      </dgm:t>
    </dgm:pt>
    <dgm:pt modelId="{B00136D0-7CF0-43C4-A301-43D60C704313}" type="parTrans" cxnId="{E7FE99AF-F222-4B74-96C1-710E52F8447D}">
      <dgm:prSet/>
      <dgm:spPr/>
      <dgm:t>
        <a:bodyPr/>
        <a:lstStyle/>
        <a:p>
          <a:endParaRPr lang="en-US"/>
        </a:p>
      </dgm:t>
    </dgm:pt>
    <dgm:pt modelId="{2F1F2F73-DA47-4F7A-83F7-F525DEC9F1CC}" type="sibTrans" cxnId="{E7FE99AF-F222-4B74-96C1-710E52F8447D}">
      <dgm:prSet/>
      <dgm:spPr/>
      <dgm:t>
        <a:bodyPr/>
        <a:lstStyle/>
        <a:p>
          <a:endParaRPr lang="en-US"/>
        </a:p>
      </dgm:t>
    </dgm:pt>
    <dgm:pt modelId="{0DDBA78A-49C9-40B1-A021-613BC498D42B}">
      <dgm:prSet phldrT="[Text]"/>
      <dgm:spPr/>
      <dgm:t>
        <a:bodyPr/>
        <a:lstStyle/>
        <a:p>
          <a:r>
            <a:rPr lang="en-US" smtClean="0"/>
            <a:t>Dây quấn 3 pha mắc hình sao hoặc tâm giác</a:t>
          </a:r>
          <a:endParaRPr lang="en-US"/>
        </a:p>
      </dgm:t>
    </dgm:pt>
    <dgm:pt modelId="{60792B24-50BE-43C2-AE96-C661B9134EDC}" type="parTrans" cxnId="{AE3C3867-CF4C-4676-A00E-71615A795D30}">
      <dgm:prSet/>
      <dgm:spPr/>
      <dgm:t>
        <a:bodyPr/>
        <a:lstStyle/>
        <a:p>
          <a:endParaRPr lang="en-US"/>
        </a:p>
      </dgm:t>
    </dgm:pt>
    <dgm:pt modelId="{23CFE407-4C71-4740-9499-D9B666B3AB87}" type="sibTrans" cxnId="{AE3C3867-CF4C-4676-A00E-71615A795D30}">
      <dgm:prSet/>
      <dgm:spPr/>
      <dgm:t>
        <a:bodyPr/>
        <a:lstStyle/>
        <a:p>
          <a:endParaRPr lang="en-US"/>
        </a:p>
      </dgm:t>
    </dgm:pt>
    <dgm:pt modelId="{BDEC3327-DE13-44C7-B2C0-B5E7947A6A09}">
      <dgm:prSet phldrT="[Text]"/>
      <dgm:spPr/>
      <dgm:t>
        <a:bodyPr/>
        <a:lstStyle/>
        <a:p>
          <a:r>
            <a:rPr lang="en-US" smtClean="0"/>
            <a:t>Rotor</a:t>
          </a:r>
          <a:endParaRPr lang="en-US"/>
        </a:p>
      </dgm:t>
    </dgm:pt>
    <dgm:pt modelId="{70B9A7E6-52F4-4A73-8C9A-B0182C642F25}" type="parTrans" cxnId="{46138B51-E69C-45C9-899D-7E61C1059FEB}">
      <dgm:prSet/>
      <dgm:spPr/>
      <dgm:t>
        <a:bodyPr/>
        <a:lstStyle/>
        <a:p>
          <a:endParaRPr lang="en-US"/>
        </a:p>
      </dgm:t>
    </dgm:pt>
    <dgm:pt modelId="{F23CD499-C481-4B08-A1FB-E9987774B4DD}" type="sibTrans" cxnId="{46138B51-E69C-45C9-899D-7E61C1059FEB}">
      <dgm:prSet/>
      <dgm:spPr/>
      <dgm:t>
        <a:bodyPr/>
        <a:lstStyle/>
        <a:p>
          <a:endParaRPr lang="en-US"/>
        </a:p>
      </dgm:t>
    </dgm:pt>
    <dgm:pt modelId="{444B4E40-F0B3-4BFF-BE2F-F0996905545A}">
      <dgm:prSet phldrT="[Text]"/>
      <dgm:spPr/>
      <dgm:t>
        <a:bodyPr/>
        <a:lstStyle/>
        <a:p>
          <a:r>
            <a:rPr lang="en-US" smtClean="0"/>
            <a:t>Được gắn trên trục động cơ</a:t>
          </a:r>
          <a:endParaRPr lang="en-US"/>
        </a:p>
      </dgm:t>
    </dgm:pt>
    <dgm:pt modelId="{FBCCE9B7-0ED9-4336-A728-0437ED4CD180}" type="parTrans" cxnId="{C196370E-7AA9-4571-B961-EEB5FA107B83}">
      <dgm:prSet/>
      <dgm:spPr/>
      <dgm:t>
        <a:bodyPr/>
        <a:lstStyle/>
        <a:p>
          <a:endParaRPr lang="en-US"/>
        </a:p>
      </dgm:t>
    </dgm:pt>
    <dgm:pt modelId="{C510613B-0FE2-407B-9FA9-A7C86E527983}" type="sibTrans" cxnId="{C196370E-7AA9-4571-B961-EEB5FA107B83}">
      <dgm:prSet/>
      <dgm:spPr/>
      <dgm:t>
        <a:bodyPr/>
        <a:lstStyle/>
        <a:p>
          <a:endParaRPr lang="en-US"/>
        </a:p>
      </dgm:t>
    </dgm:pt>
    <dgm:pt modelId="{1E65B0D1-BBA8-4461-B0BD-DF53EDD46B5C}">
      <dgm:prSet phldrT="[Text]"/>
      <dgm:spPr/>
      <dgm:t>
        <a:bodyPr/>
        <a:lstStyle/>
        <a:p>
          <a:r>
            <a:rPr lang="en-US" smtClean="0"/>
            <a:t>Trên bề mặt được dán các thanh nam châm vĩnh cửu</a:t>
          </a:r>
          <a:endParaRPr lang="en-US"/>
        </a:p>
      </dgm:t>
    </dgm:pt>
    <dgm:pt modelId="{848C1A42-1862-4DED-95C5-7F1930957D4A}" type="parTrans" cxnId="{9964D855-F36E-4456-B346-1E0A232E5FC1}">
      <dgm:prSet/>
      <dgm:spPr/>
      <dgm:t>
        <a:bodyPr/>
        <a:lstStyle/>
        <a:p>
          <a:endParaRPr lang="en-US"/>
        </a:p>
      </dgm:t>
    </dgm:pt>
    <dgm:pt modelId="{8384A9A1-4785-417A-AFA3-F6C1EF1DE7FB}" type="sibTrans" cxnId="{9964D855-F36E-4456-B346-1E0A232E5FC1}">
      <dgm:prSet/>
      <dgm:spPr/>
      <dgm:t>
        <a:bodyPr/>
        <a:lstStyle/>
        <a:p>
          <a:endParaRPr lang="en-US"/>
        </a:p>
      </dgm:t>
    </dgm:pt>
    <dgm:pt modelId="{AFA3C2D2-C3DC-474F-BA36-140CD97C8F84}" type="pres">
      <dgm:prSet presAssocID="{74E432E2-440C-4490-9227-53A7FD4404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AD396F-0687-4E9A-9A17-FA0F76572619}" type="pres">
      <dgm:prSet presAssocID="{A425275F-7EC2-438C-B30D-0A9A9B6AA7D6}" presName="linNode" presStyleCnt="0"/>
      <dgm:spPr/>
    </dgm:pt>
    <dgm:pt modelId="{3D4E3A0B-B834-4E7D-82FE-EF710C63B56E}" type="pres">
      <dgm:prSet presAssocID="{A425275F-7EC2-438C-B30D-0A9A9B6AA7D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1BEB0-B093-491A-B327-7E2D56232C40}" type="pres">
      <dgm:prSet presAssocID="{A425275F-7EC2-438C-B30D-0A9A9B6AA7D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29532-DDF7-4A1A-B249-E020BB199B4C}" type="pres">
      <dgm:prSet presAssocID="{BD143BCB-D36F-434B-8B43-BA3D5F9EED37}" presName="sp" presStyleCnt="0"/>
      <dgm:spPr/>
    </dgm:pt>
    <dgm:pt modelId="{CED9013E-6CB9-4409-97D2-27C0EA265CC5}" type="pres">
      <dgm:prSet presAssocID="{BDEC3327-DE13-44C7-B2C0-B5E7947A6A09}" presName="linNode" presStyleCnt="0"/>
      <dgm:spPr/>
    </dgm:pt>
    <dgm:pt modelId="{B139D1E6-E704-4046-BDC8-5BD5D1AD0459}" type="pres">
      <dgm:prSet presAssocID="{BDEC3327-DE13-44C7-B2C0-B5E7947A6A09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2007-39B3-473F-8103-19DF9D10D245}" type="pres">
      <dgm:prSet presAssocID="{BDEC3327-DE13-44C7-B2C0-B5E7947A6A09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3C3867-CF4C-4676-A00E-71615A795D30}" srcId="{A425275F-7EC2-438C-B30D-0A9A9B6AA7D6}" destId="{0DDBA78A-49C9-40B1-A021-613BC498D42B}" srcOrd="1" destOrd="0" parTransId="{60792B24-50BE-43C2-AE96-C661B9134EDC}" sibTransId="{23CFE407-4C71-4740-9499-D9B666B3AB87}"/>
    <dgm:cxn modelId="{0A13272A-500A-42EC-8DD2-57F2F25E5EBB}" type="presOf" srcId="{1E65B0D1-BBA8-4461-B0BD-DF53EDD46B5C}" destId="{67B12007-39B3-473F-8103-19DF9D10D245}" srcOrd="0" destOrd="1" presId="urn:microsoft.com/office/officeart/2005/8/layout/vList5"/>
    <dgm:cxn modelId="{228DC238-D944-46BB-ADCA-1479140BBF8B}" type="presOf" srcId="{3CFF15F3-506B-4F1A-8AF9-0754544DCC64}" destId="{1E61BEB0-B093-491A-B327-7E2D56232C40}" srcOrd="0" destOrd="0" presId="urn:microsoft.com/office/officeart/2005/8/layout/vList5"/>
    <dgm:cxn modelId="{E89252C2-38BF-481B-B3A9-ADE3980256A5}" type="presOf" srcId="{BDEC3327-DE13-44C7-B2C0-B5E7947A6A09}" destId="{B139D1E6-E704-4046-BDC8-5BD5D1AD0459}" srcOrd="0" destOrd="0" presId="urn:microsoft.com/office/officeart/2005/8/layout/vList5"/>
    <dgm:cxn modelId="{46138B51-E69C-45C9-899D-7E61C1059FEB}" srcId="{74E432E2-440C-4490-9227-53A7FD440448}" destId="{BDEC3327-DE13-44C7-B2C0-B5E7947A6A09}" srcOrd="1" destOrd="0" parTransId="{70B9A7E6-52F4-4A73-8C9A-B0182C642F25}" sibTransId="{F23CD499-C481-4B08-A1FB-E9987774B4DD}"/>
    <dgm:cxn modelId="{F43C66D0-29CA-4C1F-8119-61FC82D03416}" type="presOf" srcId="{74E432E2-440C-4490-9227-53A7FD440448}" destId="{AFA3C2D2-C3DC-474F-BA36-140CD97C8F84}" srcOrd="0" destOrd="0" presId="urn:microsoft.com/office/officeart/2005/8/layout/vList5"/>
    <dgm:cxn modelId="{7D51FCA1-6FFF-40D2-B707-67D575BB786F}" type="presOf" srcId="{444B4E40-F0B3-4BFF-BE2F-F0996905545A}" destId="{67B12007-39B3-473F-8103-19DF9D10D245}" srcOrd="0" destOrd="0" presId="urn:microsoft.com/office/officeart/2005/8/layout/vList5"/>
    <dgm:cxn modelId="{A22551D0-6336-46CD-8783-E8FFAAA908D6}" srcId="{74E432E2-440C-4490-9227-53A7FD440448}" destId="{A425275F-7EC2-438C-B30D-0A9A9B6AA7D6}" srcOrd="0" destOrd="0" parTransId="{176CAB53-EA56-4535-B77E-5335B16C1C34}" sibTransId="{BD143BCB-D36F-434B-8B43-BA3D5F9EED37}"/>
    <dgm:cxn modelId="{18F595DD-2BD8-428B-9392-13D29B1C0465}" type="presOf" srcId="{0DDBA78A-49C9-40B1-A021-613BC498D42B}" destId="{1E61BEB0-B093-491A-B327-7E2D56232C40}" srcOrd="0" destOrd="1" presId="urn:microsoft.com/office/officeart/2005/8/layout/vList5"/>
    <dgm:cxn modelId="{E7FE99AF-F222-4B74-96C1-710E52F8447D}" srcId="{A425275F-7EC2-438C-B30D-0A9A9B6AA7D6}" destId="{3CFF15F3-506B-4F1A-8AF9-0754544DCC64}" srcOrd="0" destOrd="0" parTransId="{B00136D0-7CF0-43C4-A301-43D60C704313}" sibTransId="{2F1F2F73-DA47-4F7A-83F7-F525DEC9F1CC}"/>
    <dgm:cxn modelId="{A23B67DF-1825-4631-BCD4-BCBD1AB47AF1}" type="presOf" srcId="{A425275F-7EC2-438C-B30D-0A9A9B6AA7D6}" destId="{3D4E3A0B-B834-4E7D-82FE-EF710C63B56E}" srcOrd="0" destOrd="0" presId="urn:microsoft.com/office/officeart/2005/8/layout/vList5"/>
    <dgm:cxn modelId="{9964D855-F36E-4456-B346-1E0A232E5FC1}" srcId="{BDEC3327-DE13-44C7-B2C0-B5E7947A6A09}" destId="{1E65B0D1-BBA8-4461-B0BD-DF53EDD46B5C}" srcOrd="1" destOrd="0" parTransId="{848C1A42-1862-4DED-95C5-7F1930957D4A}" sibTransId="{8384A9A1-4785-417A-AFA3-F6C1EF1DE7FB}"/>
    <dgm:cxn modelId="{C196370E-7AA9-4571-B961-EEB5FA107B83}" srcId="{BDEC3327-DE13-44C7-B2C0-B5E7947A6A09}" destId="{444B4E40-F0B3-4BFF-BE2F-F0996905545A}" srcOrd="0" destOrd="0" parTransId="{FBCCE9B7-0ED9-4336-A728-0437ED4CD180}" sibTransId="{C510613B-0FE2-407B-9FA9-A7C86E527983}"/>
    <dgm:cxn modelId="{BE037B90-9380-4929-8BA9-465BB928EE78}" type="presParOf" srcId="{AFA3C2D2-C3DC-474F-BA36-140CD97C8F84}" destId="{3DAD396F-0687-4E9A-9A17-FA0F76572619}" srcOrd="0" destOrd="0" presId="urn:microsoft.com/office/officeart/2005/8/layout/vList5"/>
    <dgm:cxn modelId="{2339D23C-7FC7-47A9-A447-7BE4349F5AC4}" type="presParOf" srcId="{3DAD396F-0687-4E9A-9A17-FA0F76572619}" destId="{3D4E3A0B-B834-4E7D-82FE-EF710C63B56E}" srcOrd="0" destOrd="0" presId="urn:microsoft.com/office/officeart/2005/8/layout/vList5"/>
    <dgm:cxn modelId="{13B187A5-4303-4F01-BEA1-5C301F9DAAE2}" type="presParOf" srcId="{3DAD396F-0687-4E9A-9A17-FA0F76572619}" destId="{1E61BEB0-B093-491A-B327-7E2D56232C40}" srcOrd="1" destOrd="0" presId="urn:microsoft.com/office/officeart/2005/8/layout/vList5"/>
    <dgm:cxn modelId="{05142049-0C53-481F-8BCC-6C5829B6BFEB}" type="presParOf" srcId="{AFA3C2D2-C3DC-474F-BA36-140CD97C8F84}" destId="{8C929532-DDF7-4A1A-B249-E020BB199B4C}" srcOrd="1" destOrd="0" presId="urn:microsoft.com/office/officeart/2005/8/layout/vList5"/>
    <dgm:cxn modelId="{64BC87B9-D82B-43A4-A87D-46AFEC29FC64}" type="presParOf" srcId="{AFA3C2D2-C3DC-474F-BA36-140CD97C8F84}" destId="{CED9013E-6CB9-4409-97D2-27C0EA265CC5}" srcOrd="2" destOrd="0" presId="urn:microsoft.com/office/officeart/2005/8/layout/vList5"/>
    <dgm:cxn modelId="{903999FA-1942-4352-B272-ADDA376677EA}" type="presParOf" srcId="{CED9013E-6CB9-4409-97D2-27C0EA265CC5}" destId="{B139D1E6-E704-4046-BDC8-5BD5D1AD0459}" srcOrd="0" destOrd="0" presId="urn:microsoft.com/office/officeart/2005/8/layout/vList5"/>
    <dgm:cxn modelId="{29D4A5F9-1847-4DAB-ADCC-1AC66AC4B335}" type="presParOf" srcId="{CED9013E-6CB9-4409-97D2-27C0EA265CC5}" destId="{67B12007-39B3-473F-8103-19DF9D10D2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DE522F-77CC-4904-A20A-49056872658D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C1E821-FB9A-45D2-9DE0-079C5546C06A}">
      <dgm:prSet phldrT="[Text]" custT="1"/>
      <dgm:spPr/>
      <dgm:t>
        <a:bodyPr/>
        <a:lstStyle/>
        <a:p>
          <a:r>
            <a:rPr lang="en-US" sz="2800" b="1" smtClean="0"/>
            <a:t>P - Proportional</a:t>
          </a:r>
          <a:endParaRPr lang="en-US" sz="2800" b="1"/>
        </a:p>
      </dgm:t>
    </dgm:pt>
    <dgm:pt modelId="{14F8798A-BFAB-4BFC-97F9-37D046274929}" type="parTrans" cxnId="{4EF1C2A1-2DD4-413F-BF35-3039426ECE22}">
      <dgm:prSet/>
      <dgm:spPr/>
      <dgm:t>
        <a:bodyPr/>
        <a:lstStyle/>
        <a:p>
          <a:endParaRPr lang="en-US"/>
        </a:p>
      </dgm:t>
    </dgm:pt>
    <dgm:pt modelId="{FFD19199-06E5-4614-A3E7-28180F813395}" type="sibTrans" cxnId="{4EF1C2A1-2DD4-413F-BF35-3039426ECE22}">
      <dgm:prSet/>
      <dgm:spPr/>
      <dgm:t>
        <a:bodyPr/>
        <a:lstStyle/>
        <a:p>
          <a:endParaRPr lang="en-US"/>
        </a:p>
      </dgm:t>
    </dgm:pt>
    <dgm:pt modelId="{65CA95AC-7143-4285-A44F-95DFEADF373D}">
      <dgm:prSet phldrT="[Text]" custT="1"/>
      <dgm:spPr/>
      <dgm:t>
        <a:bodyPr/>
        <a:lstStyle/>
        <a:p>
          <a:r>
            <a:rPr lang="en-US" sz="2800" b="1" smtClean="0">
              <a:solidFill>
                <a:schemeClr val="tx1"/>
              </a:solidFill>
              <a:latin typeface="Calibri "/>
            </a:rPr>
            <a:t>Khâu tỉ lệ</a:t>
          </a:r>
          <a:endParaRPr lang="en-US" sz="2800" b="1">
            <a:solidFill>
              <a:schemeClr val="tx1"/>
            </a:solidFill>
            <a:latin typeface="Calibri "/>
          </a:endParaRPr>
        </a:p>
      </dgm:t>
    </dgm:pt>
    <dgm:pt modelId="{6EB4BB15-719F-4A52-9D08-BBEB5847F1A5}" type="parTrans" cxnId="{06A44480-373C-4E8F-9F57-BC559130ACFB}">
      <dgm:prSet/>
      <dgm:spPr/>
      <dgm:t>
        <a:bodyPr/>
        <a:lstStyle/>
        <a:p>
          <a:endParaRPr lang="en-US"/>
        </a:p>
      </dgm:t>
    </dgm:pt>
    <dgm:pt modelId="{908DAB18-063F-4909-9C7B-1A7FBE581605}" type="sibTrans" cxnId="{06A44480-373C-4E8F-9F57-BC559130ACFB}">
      <dgm:prSet/>
      <dgm:spPr/>
      <dgm:t>
        <a:bodyPr/>
        <a:lstStyle/>
        <a:p>
          <a:endParaRPr lang="en-US"/>
        </a:p>
      </dgm:t>
    </dgm:pt>
    <dgm:pt modelId="{D2328CC2-937E-4158-AF3D-FD1E23581637}">
      <dgm:prSet phldrT="[Text]" custT="1"/>
      <dgm:spPr/>
      <dgm:t>
        <a:bodyPr/>
        <a:lstStyle/>
        <a:p>
          <a:pPr algn="just"/>
          <a:r>
            <a:rPr lang="en-US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Giúp tạo ra tín hiệu điều chỉnh tỉ lệ với sai lệch đầu vào theo thời gian lấy mẫu</a:t>
          </a:r>
          <a:endParaRPr lang="en-US" sz="2400" b="1" kern="1200">
            <a:solidFill>
              <a:schemeClr val="accent5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4118FCAF-19C4-4D46-92C5-946EA0872F91}" type="parTrans" cxnId="{E64C6831-A329-419C-BF54-538F26542BF5}">
      <dgm:prSet/>
      <dgm:spPr/>
      <dgm:t>
        <a:bodyPr/>
        <a:lstStyle/>
        <a:p>
          <a:endParaRPr lang="en-US"/>
        </a:p>
      </dgm:t>
    </dgm:pt>
    <dgm:pt modelId="{6C847C2A-AA15-42E1-A428-EBD2CD9B49F6}" type="sibTrans" cxnId="{E64C6831-A329-419C-BF54-538F26542BF5}">
      <dgm:prSet/>
      <dgm:spPr/>
      <dgm:t>
        <a:bodyPr/>
        <a:lstStyle/>
        <a:p>
          <a:endParaRPr lang="en-US"/>
        </a:p>
      </dgm:t>
    </dgm:pt>
    <dgm:pt modelId="{6892321C-6916-42FF-B562-5093ADC6F08A}">
      <dgm:prSet phldrT="[Text]" custT="1"/>
      <dgm:spPr/>
      <dgm:t>
        <a:bodyPr/>
        <a:lstStyle/>
        <a:p>
          <a:r>
            <a:rPr lang="en-US" sz="2800" b="1" smtClean="0"/>
            <a:t>I - Integral</a:t>
          </a:r>
          <a:endParaRPr lang="en-US" sz="2800" b="1"/>
        </a:p>
      </dgm:t>
    </dgm:pt>
    <dgm:pt modelId="{21104630-ADF8-46A7-8ECB-E3A090A0F790}" type="parTrans" cxnId="{B619FE02-A379-4FD2-95FB-4FE0A9ED0099}">
      <dgm:prSet/>
      <dgm:spPr/>
      <dgm:t>
        <a:bodyPr/>
        <a:lstStyle/>
        <a:p>
          <a:endParaRPr lang="en-US"/>
        </a:p>
      </dgm:t>
    </dgm:pt>
    <dgm:pt modelId="{3138FA51-599D-4E37-9010-0B2FC6907396}" type="sibTrans" cxnId="{B619FE02-A379-4FD2-95FB-4FE0A9ED0099}">
      <dgm:prSet/>
      <dgm:spPr/>
      <dgm:t>
        <a:bodyPr/>
        <a:lstStyle/>
        <a:p>
          <a:endParaRPr lang="en-US"/>
        </a:p>
      </dgm:t>
    </dgm:pt>
    <dgm:pt modelId="{971B4C91-16F2-4FC6-8787-2FCDFF24C1DC}">
      <dgm:prSet phldrT="[Text]" custT="1"/>
      <dgm:spPr/>
      <dgm:t>
        <a:bodyPr/>
        <a:lstStyle/>
        <a:p>
          <a:r>
            <a:rPr lang="en-US" sz="2800" b="1" smtClean="0">
              <a:solidFill>
                <a:schemeClr val="tx1"/>
              </a:solidFill>
              <a:latin typeface="Calibri "/>
            </a:rPr>
            <a:t>Khâu tích phân</a:t>
          </a:r>
          <a:endParaRPr lang="en-US" sz="2800" b="1">
            <a:solidFill>
              <a:schemeClr val="tx1"/>
            </a:solidFill>
            <a:latin typeface="Calibri "/>
          </a:endParaRPr>
        </a:p>
      </dgm:t>
    </dgm:pt>
    <dgm:pt modelId="{9CF86741-BB3F-45E1-A58B-E7FB9C0E10BE}" type="parTrans" cxnId="{B76BA039-038E-4128-A6BF-6B97D3830EFC}">
      <dgm:prSet/>
      <dgm:spPr/>
      <dgm:t>
        <a:bodyPr/>
        <a:lstStyle/>
        <a:p>
          <a:endParaRPr lang="en-US"/>
        </a:p>
      </dgm:t>
    </dgm:pt>
    <dgm:pt modelId="{2D6A7D5D-402C-435C-A873-504C6FD8D821}" type="sibTrans" cxnId="{B76BA039-038E-4128-A6BF-6B97D3830EFC}">
      <dgm:prSet/>
      <dgm:spPr/>
      <dgm:t>
        <a:bodyPr/>
        <a:lstStyle/>
        <a:p>
          <a:endParaRPr lang="en-US"/>
        </a:p>
      </dgm:t>
    </dgm:pt>
    <dgm:pt modelId="{8DB683B2-6F15-4AE1-88B2-98628531DCF1}">
      <dgm:prSet phldrT="[Text]" custT="1"/>
      <dgm:spPr/>
      <dgm:t>
        <a:bodyPr/>
        <a:lstStyle/>
        <a:p>
          <a:pPr algn="just"/>
          <a:r>
            <a:rPr lang="en-US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Cho biết tổng sai số tức thời theo thời gian hay sai số tích lũy trong quá khứ</a:t>
          </a:r>
          <a:endParaRPr lang="en-US" sz="2400" b="1" kern="1200">
            <a:solidFill>
              <a:schemeClr val="accent5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0FAE8E6E-8D74-403E-A19B-73ED9A003B00}" type="parTrans" cxnId="{01655737-0FF0-44FE-8899-A807FDE01775}">
      <dgm:prSet/>
      <dgm:spPr/>
      <dgm:t>
        <a:bodyPr/>
        <a:lstStyle/>
        <a:p>
          <a:endParaRPr lang="en-US"/>
        </a:p>
      </dgm:t>
    </dgm:pt>
    <dgm:pt modelId="{9A2A3DDC-341A-41B8-86B7-9AF71900F48D}" type="sibTrans" cxnId="{01655737-0FF0-44FE-8899-A807FDE01775}">
      <dgm:prSet/>
      <dgm:spPr/>
      <dgm:t>
        <a:bodyPr/>
        <a:lstStyle/>
        <a:p>
          <a:endParaRPr lang="en-US"/>
        </a:p>
      </dgm:t>
    </dgm:pt>
    <dgm:pt modelId="{86DFFC1E-88C5-4F41-82B2-CBBBABED24CA}">
      <dgm:prSet phldrT="[Text]" custT="1"/>
      <dgm:spPr/>
      <dgm:t>
        <a:bodyPr/>
        <a:lstStyle/>
        <a:p>
          <a:r>
            <a:rPr lang="en-US" sz="2800" b="1" smtClean="0"/>
            <a:t>D – Derivative</a:t>
          </a:r>
          <a:endParaRPr lang="en-US" sz="2800" b="1"/>
        </a:p>
      </dgm:t>
    </dgm:pt>
    <dgm:pt modelId="{911BFBD3-BDF8-4D86-88EB-E97571754451}" type="parTrans" cxnId="{CF7CC743-8E26-4F1B-B8B4-00A17D4E500D}">
      <dgm:prSet/>
      <dgm:spPr/>
      <dgm:t>
        <a:bodyPr/>
        <a:lstStyle/>
        <a:p>
          <a:endParaRPr lang="en-US"/>
        </a:p>
      </dgm:t>
    </dgm:pt>
    <dgm:pt modelId="{CDC088E0-DA02-4CA7-8C01-3160633A5103}" type="sibTrans" cxnId="{CF7CC743-8E26-4F1B-B8B4-00A17D4E500D}">
      <dgm:prSet/>
      <dgm:spPr/>
      <dgm:t>
        <a:bodyPr/>
        <a:lstStyle/>
        <a:p>
          <a:endParaRPr lang="en-US"/>
        </a:p>
      </dgm:t>
    </dgm:pt>
    <dgm:pt modelId="{62686566-68D5-46CD-B942-D681AA106570}">
      <dgm:prSet phldrT="[Text]" custT="1"/>
      <dgm:spPr/>
      <dgm:t>
        <a:bodyPr/>
        <a:lstStyle/>
        <a:p>
          <a:r>
            <a:rPr lang="en-US" sz="2800" b="1" smtClean="0">
              <a:solidFill>
                <a:schemeClr val="tx1"/>
              </a:solidFill>
              <a:latin typeface="Calibri "/>
            </a:rPr>
            <a:t>Khâu vi phân</a:t>
          </a:r>
          <a:endParaRPr lang="en-US" sz="2800" b="1">
            <a:solidFill>
              <a:schemeClr val="tx1"/>
            </a:solidFill>
            <a:latin typeface="Calibri "/>
          </a:endParaRPr>
        </a:p>
      </dgm:t>
    </dgm:pt>
    <dgm:pt modelId="{F3C986A0-F88F-4B8D-B3B0-B8EA5DB876AB}" type="parTrans" cxnId="{3AE75592-118C-4D5A-A05B-82B749B243B5}">
      <dgm:prSet/>
      <dgm:spPr/>
      <dgm:t>
        <a:bodyPr/>
        <a:lstStyle/>
        <a:p>
          <a:endParaRPr lang="en-US"/>
        </a:p>
      </dgm:t>
    </dgm:pt>
    <dgm:pt modelId="{88D85024-D5A7-45CC-8A28-A0A9FFF220B4}" type="sibTrans" cxnId="{3AE75592-118C-4D5A-A05B-82B749B243B5}">
      <dgm:prSet/>
      <dgm:spPr/>
      <dgm:t>
        <a:bodyPr/>
        <a:lstStyle/>
        <a:p>
          <a:endParaRPr lang="en-US"/>
        </a:p>
      </dgm:t>
    </dgm:pt>
    <dgm:pt modelId="{2ADB4704-BC96-400E-BE92-7FCAAD4F1858}">
      <dgm:prSet phldrT="[Text]" custT="1"/>
      <dgm:spPr/>
      <dgm:t>
        <a:bodyPr/>
        <a:lstStyle/>
        <a:p>
          <a:pPr algn="just"/>
          <a:r>
            <a:rPr lang="en-US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Tốc độ thay đổi của sai số được tính toán bằng cách xác định độ dốc của sai</a:t>
          </a:r>
          <a:br>
            <a:rPr lang="en-US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</a:br>
          <a:r>
            <a:rPr lang="en-US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số theo thời gian</a:t>
          </a:r>
          <a:endParaRPr lang="en-US" sz="2400" b="1" kern="1200">
            <a:solidFill>
              <a:schemeClr val="accent5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1EE7FAB6-D574-4C2E-9E41-A05E80A9B869}" type="parTrans" cxnId="{30A0B353-A863-4A1E-9425-E0EEAD1B3867}">
      <dgm:prSet/>
      <dgm:spPr/>
      <dgm:t>
        <a:bodyPr/>
        <a:lstStyle/>
        <a:p>
          <a:endParaRPr lang="en-US"/>
        </a:p>
      </dgm:t>
    </dgm:pt>
    <dgm:pt modelId="{7469926C-EFDE-490D-8935-279009258EE3}" type="sibTrans" cxnId="{30A0B353-A863-4A1E-9425-E0EEAD1B3867}">
      <dgm:prSet/>
      <dgm:spPr/>
      <dgm:t>
        <a:bodyPr/>
        <a:lstStyle/>
        <a:p>
          <a:endParaRPr lang="en-US"/>
        </a:p>
      </dgm:t>
    </dgm:pt>
    <dgm:pt modelId="{FBF9A528-E401-411C-9869-EDA36FE1D2C8}">
      <dgm:prSet phldrT="[Text]" custT="1"/>
      <dgm:spPr/>
      <dgm:t>
        <a:bodyPr/>
        <a:lstStyle/>
        <a:p>
          <a:pPr algn="just"/>
          <a:r>
            <a:rPr lang="en-US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</a:t>
          </a:r>
          <a:r>
            <a:rPr lang="vi-VN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hương pháp điều chỉnh tỉ lệ</a:t>
          </a:r>
          <a:endParaRPr lang="en-US" sz="2400" b="1" kern="1200">
            <a:solidFill>
              <a:schemeClr val="accent5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E19419AC-E101-4C1A-B7D0-4E0788A13C2E}" type="parTrans" cxnId="{9D28ECA9-D0F6-49EA-AF57-48A8D0E16E74}">
      <dgm:prSet/>
      <dgm:spPr/>
      <dgm:t>
        <a:bodyPr/>
        <a:lstStyle/>
        <a:p>
          <a:endParaRPr lang="en-US"/>
        </a:p>
      </dgm:t>
    </dgm:pt>
    <dgm:pt modelId="{571E2BAC-4A14-4D4A-B596-64B5B06FF908}" type="sibTrans" cxnId="{9D28ECA9-D0F6-49EA-AF57-48A8D0E16E74}">
      <dgm:prSet/>
      <dgm:spPr/>
      <dgm:t>
        <a:bodyPr/>
        <a:lstStyle/>
        <a:p>
          <a:endParaRPr lang="en-US"/>
        </a:p>
      </dgm:t>
    </dgm:pt>
    <dgm:pt modelId="{6DC404C2-B808-429C-8B54-55BB69157A6A}">
      <dgm:prSet phldrT="[Text]" custT="1"/>
      <dgm:spPr/>
      <dgm:t>
        <a:bodyPr/>
        <a:lstStyle/>
        <a:p>
          <a:pPr algn="just"/>
          <a:r>
            <a:rPr lang="vi-VN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Thời gian càng lớn thì phạm vi điều chỉnh vi phân càng mạnh, tương ứng với bộ điều chỉnh đáp ứng với thay đổi đầu vào càng nhanh.</a:t>
          </a:r>
          <a:endParaRPr lang="en-US" sz="2400" b="1" kern="1200">
            <a:solidFill>
              <a:schemeClr val="accent5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12D597DA-BCF9-4C20-B7D3-B47266166BD9}" type="parTrans" cxnId="{D88B824B-81A1-458E-BF98-F59736C2D70B}">
      <dgm:prSet/>
      <dgm:spPr/>
      <dgm:t>
        <a:bodyPr/>
        <a:lstStyle/>
        <a:p>
          <a:endParaRPr lang="en-US"/>
        </a:p>
      </dgm:t>
    </dgm:pt>
    <dgm:pt modelId="{CA84C3A8-A9FB-4D3B-8268-72D9703CA77A}" type="sibTrans" cxnId="{D88B824B-81A1-458E-BF98-F59736C2D70B}">
      <dgm:prSet/>
      <dgm:spPr/>
      <dgm:t>
        <a:bodyPr/>
        <a:lstStyle/>
        <a:p>
          <a:endParaRPr lang="en-US"/>
        </a:p>
      </dgm:t>
    </dgm:pt>
    <dgm:pt modelId="{9F52691E-300F-4151-9329-31E8C0CE7806}">
      <dgm:prSet phldrT="[Text]" custT="1"/>
      <dgm:spPr/>
      <dgm:t>
        <a:bodyPr/>
        <a:lstStyle/>
        <a:p>
          <a:pPr algn="just"/>
          <a:r>
            <a:rPr lang="vi-VN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Khi thời gian càng nhỏ thể hiện tác động điều chỉnh tích phân càng mạnh, tương ứng với độ lệch càng nhỏ.</a:t>
          </a:r>
          <a:endParaRPr lang="en-US" sz="2400" b="1" kern="1200">
            <a:solidFill>
              <a:schemeClr val="accent5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941E35E3-D778-44EA-9430-63B4F1495933}" type="parTrans" cxnId="{049C3D61-0613-4E6F-85F6-16BD766FFAC0}">
      <dgm:prSet/>
      <dgm:spPr/>
      <dgm:t>
        <a:bodyPr/>
        <a:lstStyle/>
        <a:p>
          <a:endParaRPr lang="en-US"/>
        </a:p>
      </dgm:t>
    </dgm:pt>
    <dgm:pt modelId="{96B7F12E-6985-4F78-BF7E-F0F0874DB968}" type="sibTrans" cxnId="{049C3D61-0613-4E6F-85F6-16BD766FFAC0}">
      <dgm:prSet/>
      <dgm:spPr/>
      <dgm:t>
        <a:bodyPr/>
        <a:lstStyle/>
        <a:p>
          <a:endParaRPr lang="en-US"/>
        </a:p>
      </dgm:t>
    </dgm:pt>
    <dgm:pt modelId="{9A5AF7F5-82BB-4728-A9CA-FAEB433F8BA2}" type="pres">
      <dgm:prSet presAssocID="{79DE522F-77CC-4904-A20A-49056872658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5B4C548-9045-4740-A5B2-6EBCABDC410B}" type="pres">
      <dgm:prSet presAssocID="{C0C1E821-FB9A-45D2-9DE0-079C5546C06A}" presName="composite" presStyleCnt="0"/>
      <dgm:spPr/>
    </dgm:pt>
    <dgm:pt modelId="{69491330-30F1-4955-8E47-D7C502EAEC05}" type="pres">
      <dgm:prSet presAssocID="{C0C1E821-FB9A-45D2-9DE0-079C5546C06A}" presName="FirstChild" presStyleLbl="revTx" presStyleIdx="0" presStyleCnt="6" custScaleY="792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E2652-D60E-42AC-A5FF-D1CA2B084A1D}" type="pres">
      <dgm:prSet presAssocID="{C0C1E821-FB9A-45D2-9DE0-079C5546C06A}" presName="Parent" presStyleLbl="alignNode1" presStyleIdx="0" presStyleCnt="3" custScaleY="79264" custLinFactNeighborX="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9C6BB-F87D-41EE-A8FD-83941C611F99}" type="pres">
      <dgm:prSet presAssocID="{C0C1E821-FB9A-45D2-9DE0-079C5546C06A}" presName="Accent" presStyleLbl="parChTrans1D1" presStyleIdx="0" presStyleCnt="3"/>
      <dgm:spPr/>
    </dgm:pt>
    <dgm:pt modelId="{34D9F2AE-1EFC-4C5A-A43D-CE3EDC29F175}" type="pres">
      <dgm:prSet presAssocID="{C0C1E821-FB9A-45D2-9DE0-079C5546C06A}" presName="Child" presStyleLbl="revTx" presStyleIdx="1" presStyleCnt="6" custScaleY="721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33EBB-F3DD-4E75-917B-19513764DE0E}" type="pres">
      <dgm:prSet presAssocID="{FFD19199-06E5-4614-A3E7-28180F813395}" presName="sibTrans" presStyleCnt="0"/>
      <dgm:spPr/>
    </dgm:pt>
    <dgm:pt modelId="{A6D9475B-4C0A-48F1-A082-C7E22525E007}" type="pres">
      <dgm:prSet presAssocID="{6892321C-6916-42FF-B562-5093ADC6F08A}" presName="composite" presStyleCnt="0"/>
      <dgm:spPr/>
    </dgm:pt>
    <dgm:pt modelId="{8954775D-FE70-410B-80AD-B68A5DAE1C93}" type="pres">
      <dgm:prSet presAssocID="{6892321C-6916-42FF-B562-5093ADC6F08A}" presName="FirstChild" presStyleLbl="revTx" presStyleIdx="2" presStyleCnt="6" custScaleY="790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2B4EC-35E7-4D8C-AB77-5740369E8FDC}" type="pres">
      <dgm:prSet presAssocID="{6892321C-6916-42FF-B562-5093ADC6F08A}" presName="Parent" presStyleLbl="alignNode1" presStyleIdx="1" presStyleCnt="3" custScaleY="7907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091D5-3262-4F8C-BE99-67E701234020}" type="pres">
      <dgm:prSet presAssocID="{6892321C-6916-42FF-B562-5093ADC6F08A}" presName="Accent" presStyleLbl="parChTrans1D1" presStyleIdx="1" presStyleCnt="3"/>
      <dgm:spPr/>
    </dgm:pt>
    <dgm:pt modelId="{C72572B2-E351-4CE8-B408-30E86CF5C177}" type="pres">
      <dgm:prSet presAssocID="{6892321C-6916-42FF-B562-5093ADC6F08A}" presName="Child" presStyleLbl="revTx" presStyleIdx="3" presStyleCnt="6" custScaleY="886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73C67-76C6-4C72-9EBC-7B4E9170750D}" type="pres">
      <dgm:prSet presAssocID="{3138FA51-599D-4E37-9010-0B2FC6907396}" presName="sibTrans" presStyleCnt="0"/>
      <dgm:spPr/>
    </dgm:pt>
    <dgm:pt modelId="{0F330F5E-AA34-40BB-8708-870688FC73E2}" type="pres">
      <dgm:prSet presAssocID="{86DFFC1E-88C5-4F41-82B2-CBBBABED24CA}" presName="composite" presStyleCnt="0"/>
      <dgm:spPr/>
    </dgm:pt>
    <dgm:pt modelId="{05DD49DA-FE55-4391-853A-257FA113279B}" type="pres">
      <dgm:prSet presAssocID="{86DFFC1E-88C5-4F41-82B2-CBBBABED24CA}" presName="FirstChild" presStyleLbl="revTx" presStyleIdx="4" presStyleCnt="6" custScaleY="781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A61BE-AF45-4430-89F1-F8229B1315E5}" type="pres">
      <dgm:prSet presAssocID="{86DFFC1E-88C5-4F41-82B2-CBBBABED24CA}" presName="Parent" presStyleLbl="alignNode1" presStyleIdx="2" presStyleCnt="3" custScaleY="7706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A3B318-6D3F-441E-977F-52ACBBD13E09}" type="pres">
      <dgm:prSet presAssocID="{86DFFC1E-88C5-4F41-82B2-CBBBABED24CA}" presName="Accent" presStyleLbl="parChTrans1D1" presStyleIdx="2" presStyleCnt="3"/>
      <dgm:spPr/>
    </dgm:pt>
    <dgm:pt modelId="{EA634E9D-7091-46B7-A39E-94327ED443B9}" type="pres">
      <dgm:prSet presAssocID="{86DFFC1E-88C5-4F41-82B2-CBBBABED24CA}" presName="Child" presStyleLbl="revTx" presStyleIdx="5" presStyleCnt="6" custScaleY="1091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3F266-E5B6-4501-AFA2-3648F99EE7CF}" type="presOf" srcId="{6892321C-6916-42FF-B562-5093ADC6F08A}" destId="{4562B4EC-35E7-4D8C-AB77-5740369E8FDC}" srcOrd="0" destOrd="0" presId="urn:microsoft.com/office/officeart/2011/layout/TabList"/>
    <dgm:cxn modelId="{3AE75592-118C-4D5A-A05B-82B749B243B5}" srcId="{86DFFC1E-88C5-4F41-82B2-CBBBABED24CA}" destId="{62686566-68D5-46CD-B942-D681AA106570}" srcOrd="0" destOrd="0" parTransId="{F3C986A0-F88F-4B8D-B3B0-B8EA5DB876AB}" sibTransId="{88D85024-D5A7-45CC-8A28-A0A9FFF220B4}"/>
    <dgm:cxn modelId="{0EB8CE0A-98DA-4E4E-BBC7-198834D5D62E}" type="presOf" srcId="{FBF9A528-E401-411C-9869-EDA36FE1D2C8}" destId="{34D9F2AE-1EFC-4C5A-A43D-CE3EDC29F175}" srcOrd="0" destOrd="0" presId="urn:microsoft.com/office/officeart/2011/layout/TabList"/>
    <dgm:cxn modelId="{049C3D61-0613-4E6F-85F6-16BD766FFAC0}" srcId="{6892321C-6916-42FF-B562-5093ADC6F08A}" destId="{9F52691E-300F-4151-9329-31E8C0CE7806}" srcOrd="2" destOrd="0" parTransId="{941E35E3-D778-44EA-9430-63B4F1495933}" sibTransId="{96B7F12E-6985-4F78-BF7E-F0F0874DB968}"/>
    <dgm:cxn modelId="{E940D062-307D-4CC9-8517-7B9921AE04B6}" type="presOf" srcId="{8DB683B2-6F15-4AE1-88B2-98628531DCF1}" destId="{C72572B2-E351-4CE8-B408-30E86CF5C177}" srcOrd="0" destOrd="0" presId="urn:microsoft.com/office/officeart/2011/layout/TabList"/>
    <dgm:cxn modelId="{73465631-6219-4F88-9945-1A35748194E2}" type="presOf" srcId="{62686566-68D5-46CD-B942-D681AA106570}" destId="{05DD49DA-FE55-4391-853A-257FA113279B}" srcOrd="0" destOrd="0" presId="urn:microsoft.com/office/officeart/2011/layout/TabList"/>
    <dgm:cxn modelId="{9A04EEF2-6C4A-46B6-BAE2-1B3A0E731C02}" type="presOf" srcId="{65CA95AC-7143-4285-A44F-95DFEADF373D}" destId="{69491330-30F1-4955-8E47-D7C502EAEC05}" srcOrd="0" destOrd="0" presId="urn:microsoft.com/office/officeart/2011/layout/TabList"/>
    <dgm:cxn modelId="{CF7CC743-8E26-4F1B-B8B4-00A17D4E500D}" srcId="{79DE522F-77CC-4904-A20A-49056872658D}" destId="{86DFFC1E-88C5-4F41-82B2-CBBBABED24CA}" srcOrd="2" destOrd="0" parTransId="{911BFBD3-BDF8-4D86-88EB-E97571754451}" sibTransId="{CDC088E0-DA02-4CA7-8C01-3160633A5103}"/>
    <dgm:cxn modelId="{1C7B4462-EBE4-4B6C-9D0F-26A8D365B206}" type="presOf" srcId="{D2328CC2-937E-4158-AF3D-FD1E23581637}" destId="{34D9F2AE-1EFC-4C5A-A43D-CE3EDC29F175}" srcOrd="0" destOrd="1" presId="urn:microsoft.com/office/officeart/2011/layout/TabList"/>
    <dgm:cxn modelId="{AFF07D11-3560-447C-A46D-30BB3DEC17A0}" type="presOf" srcId="{6DC404C2-B808-429C-8B54-55BB69157A6A}" destId="{EA634E9D-7091-46B7-A39E-94327ED443B9}" srcOrd="0" destOrd="1" presId="urn:microsoft.com/office/officeart/2011/layout/TabList"/>
    <dgm:cxn modelId="{01655737-0FF0-44FE-8899-A807FDE01775}" srcId="{6892321C-6916-42FF-B562-5093ADC6F08A}" destId="{8DB683B2-6F15-4AE1-88B2-98628531DCF1}" srcOrd="1" destOrd="0" parTransId="{0FAE8E6E-8D74-403E-A19B-73ED9A003B00}" sibTransId="{9A2A3DDC-341A-41B8-86B7-9AF71900F48D}"/>
    <dgm:cxn modelId="{D88B824B-81A1-458E-BF98-F59736C2D70B}" srcId="{86DFFC1E-88C5-4F41-82B2-CBBBABED24CA}" destId="{6DC404C2-B808-429C-8B54-55BB69157A6A}" srcOrd="2" destOrd="0" parTransId="{12D597DA-BCF9-4C20-B7D3-B47266166BD9}" sibTransId="{CA84C3A8-A9FB-4D3B-8268-72D9703CA77A}"/>
    <dgm:cxn modelId="{75307B15-76A4-478F-82BB-C237E26623C0}" type="presOf" srcId="{86DFFC1E-88C5-4F41-82B2-CBBBABED24CA}" destId="{954A61BE-AF45-4430-89F1-F8229B1315E5}" srcOrd="0" destOrd="0" presId="urn:microsoft.com/office/officeart/2011/layout/TabList"/>
    <dgm:cxn modelId="{9D28ECA9-D0F6-49EA-AF57-48A8D0E16E74}" srcId="{C0C1E821-FB9A-45D2-9DE0-079C5546C06A}" destId="{FBF9A528-E401-411C-9869-EDA36FE1D2C8}" srcOrd="1" destOrd="0" parTransId="{E19419AC-E101-4C1A-B7D0-4E0788A13C2E}" sibTransId="{571E2BAC-4A14-4D4A-B596-64B5B06FF908}"/>
    <dgm:cxn modelId="{0F6B5DC8-CEA0-4C56-BF23-D52A135F469C}" type="presOf" srcId="{9F52691E-300F-4151-9329-31E8C0CE7806}" destId="{C72572B2-E351-4CE8-B408-30E86CF5C177}" srcOrd="0" destOrd="1" presId="urn:microsoft.com/office/officeart/2011/layout/TabList"/>
    <dgm:cxn modelId="{30A0B353-A863-4A1E-9425-E0EEAD1B3867}" srcId="{86DFFC1E-88C5-4F41-82B2-CBBBABED24CA}" destId="{2ADB4704-BC96-400E-BE92-7FCAAD4F1858}" srcOrd="1" destOrd="0" parTransId="{1EE7FAB6-D574-4C2E-9E41-A05E80A9B869}" sibTransId="{7469926C-EFDE-490D-8935-279009258EE3}"/>
    <dgm:cxn modelId="{E64C6831-A329-419C-BF54-538F26542BF5}" srcId="{C0C1E821-FB9A-45D2-9DE0-079C5546C06A}" destId="{D2328CC2-937E-4158-AF3D-FD1E23581637}" srcOrd="2" destOrd="0" parTransId="{4118FCAF-19C4-4D46-92C5-946EA0872F91}" sibTransId="{6C847C2A-AA15-42E1-A428-EBD2CD9B49F6}"/>
    <dgm:cxn modelId="{4EF1C2A1-2DD4-413F-BF35-3039426ECE22}" srcId="{79DE522F-77CC-4904-A20A-49056872658D}" destId="{C0C1E821-FB9A-45D2-9DE0-079C5546C06A}" srcOrd="0" destOrd="0" parTransId="{14F8798A-BFAB-4BFC-97F9-37D046274929}" sibTransId="{FFD19199-06E5-4614-A3E7-28180F813395}"/>
    <dgm:cxn modelId="{4E9F5916-5001-41D6-8395-4E6EDE48E5A7}" type="presOf" srcId="{C0C1E821-FB9A-45D2-9DE0-079C5546C06A}" destId="{979E2652-D60E-42AC-A5FF-D1CA2B084A1D}" srcOrd="0" destOrd="0" presId="urn:microsoft.com/office/officeart/2011/layout/TabList"/>
    <dgm:cxn modelId="{B619FE02-A379-4FD2-95FB-4FE0A9ED0099}" srcId="{79DE522F-77CC-4904-A20A-49056872658D}" destId="{6892321C-6916-42FF-B562-5093ADC6F08A}" srcOrd="1" destOrd="0" parTransId="{21104630-ADF8-46A7-8ECB-E3A090A0F790}" sibTransId="{3138FA51-599D-4E37-9010-0B2FC6907396}"/>
    <dgm:cxn modelId="{A599FA50-CE6B-4627-862B-9B4BD7A4E4DD}" type="presOf" srcId="{971B4C91-16F2-4FC6-8787-2FCDFF24C1DC}" destId="{8954775D-FE70-410B-80AD-B68A5DAE1C93}" srcOrd="0" destOrd="0" presId="urn:microsoft.com/office/officeart/2011/layout/TabList"/>
    <dgm:cxn modelId="{B76BA039-038E-4128-A6BF-6B97D3830EFC}" srcId="{6892321C-6916-42FF-B562-5093ADC6F08A}" destId="{971B4C91-16F2-4FC6-8787-2FCDFF24C1DC}" srcOrd="0" destOrd="0" parTransId="{9CF86741-BB3F-45E1-A58B-E7FB9C0E10BE}" sibTransId="{2D6A7D5D-402C-435C-A873-504C6FD8D821}"/>
    <dgm:cxn modelId="{7CCC5E91-DA44-4CE4-8E0C-234B1D4DC821}" type="presOf" srcId="{79DE522F-77CC-4904-A20A-49056872658D}" destId="{9A5AF7F5-82BB-4728-A9CA-FAEB433F8BA2}" srcOrd="0" destOrd="0" presId="urn:microsoft.com/office/officeart/2011/layout/TabList"/>
    <dgm:cxn modelId="{06A44480-373C-4E8F-9F57-BC559130ACFB}" srcId="{C0C1E821-FB9A-45D2-9DE0-079C5546C06A}" destId="{65CA95AC-7143-4285-A44F-95DFEADF373D}" srcOrd="0" destOrd="0" parTransId="{6EB4BB15-719F-4A52-9D08-BBEB5847F1A5}" sibTransId="{908DAB18-063F-4909-9C7B-1A7FBE581605}"/>
    <dgm:cxn modelId="{9F98BEE1-9E25-486B-ABC7-82F657649085}" type="presOf" srcId="{2ADB4704-BC96-400E-BE92-7FCAAD4F1858}" destId="{EA634E9D-7091-46B7-A39E-94327ED443B9}" srcOrd="0" destOrd="0" presId="urn:microsoft.com/office/officeart/2011/layout/TabList"/>
    <dgm:cxn modelId="{F35D224C-CB1C-421D-A016-22E8BBAF6CEE}" type="presParOf" srcId="{9A5AF7F5-82BB-4728-A9CA-FAEB433F8BA2}" destId="{75B4C548-9045-4740-A5B2-6EBCABDC410B}" srcOrd="0" destOrd="0" presId="urn:microsoft.com/office/officeart/2011/layout/TabList"/>
    <dgm:cxn modelId="{B0662B2F-C500-41E4-A834-2713DC78D30D}" type="presParOf" srcId="{75B4C548-9045-4740-A5B2-6EBCABDC410B}" destId="{69491330-30F1-4955-8E47-D7C502EAEC05}" srcOrd="0" destOrd="0" presId="urn:microsoft.com/office/officeart/2011/layout/TabList"/>
    <dgm:cxn modelId="{E215D683-7531-467A-849F-74B14853236D}" type="presParOf" srcId="{75B4C548-9045-4740-A5B2-6EBCABDC410B}" destId="{979E2652-D60E-42AC-A5FF-D1CA2B084A1D}" srcOrd="1" destOrd="0" presId="urn:microsoft.com/office/officeart/2011/layout/TabList"/>
    <dgm:cxn modelId="{890B4156-AEA0-42A7-9CC4-59A47109D954}" type="presParOf" srcId="{75B4C548-9045-4740-A5B2-6EBCABDC410B}" destId="{5CA9C6BB-F87D-41EE-A8FD-83941C611F99}" srcOrd="2" destOrd="0" presId="urn:microsoft.com/office/officeart/2011/layout/TabList"/>
    <dgm:cxn modelId="{42DFDF33-A6DC-4C1F-8FD4-747CB2C15D5A}" type="presParOf" srcId="{9A5AF7F5-82BB-4728-A9CA-FAEB433F8BA2}" destId="{34D9F2AE-1EFC-4C5A-A43D-CE3EDC29F175}" srcOrd="1" destOrd="0" presId="urn:microsoft.com/office/officeart/2011/layout/TabList"/>
    <dgm:cxn modelId="{31346820-34AB-4A86-9B71-1C177F97BCEC}" type="presParOf" srcId="{9A5AF7F5-82BB-4728-A9CA-FAEB433F8BA2}" destId="{E8833EBB-F3DD-4E75-917B-19513764DE0E}" srcOrd="2" destOrd="0" presId="urn:microsoft.com/office/officeart/2011/layout/TabList"/>
    <dgm:cxn modelId="{9A6EA67D-7356-41DA-8D57-AB0205F2948C}" type="presParOf" srcId="{9A5AF7F5-82BB-4728-A9CA-FAEB433F8BA2}" destId="{A6D9475B-4C0A-48F1-A082-C7E22525E007}" srcOrd="3" destOrd="0" presId="urn:microsoft.com/office/officeart/2011/layout/TabList"/>
    <dgm:cxn modelId="{36C4B3B9-6276-429B-95DB-6EC5C66C9631}" type="presParOf" srcId="{A6D9475B-4C0A-48F1-A082-C7E22525E007}" destId="{8954775D-FE70-410B-80AD-B68A5DAE1C93}" srcOrd="0" destOrd="0" presId="urn:microsoft.com/office/officeart/2011/layout/TabList"/>
    <dgm:cxn modelId="{A6CD6049-95DE-40BC-81C1-7CF379BAAAFC}" type="presParOf" srcId="{A6D9475B-4C0A-48F1-A082-C7E22525E007}" destId="{4562B4EC-35E7-4D8C-AB77-5740369E8FDC}" srcOrd="1" destOrd="0" presId="urn:microsoft.com/office/officeart/2011/layout/TabList"/>
    <dgm:cxn modelId="{A8D43488-D1AB-49D4-A515-A15A27EF3F42}" type="presParOf" srcId="{A6D9475B-4C0A-48F1-A082-C7E22525E007}" destId="{E29091D5-3262-4F8C-BE99-67E701234020}" srcOrd="2" destOrd="0" presId="urn:microsoft.com/office/officeart/2011/layout/TabList"/>
    <dgm:cxn modelId="{0F6D1F39-F5EE-4902-8318-9B19E9023AE8}" type="presParOf" srcId="{9A5AF7F5-82BB-4728-A9CA-FAEB433F8BA2}" destId="{C72572B2-E351-4CE8-B408-30E86CF5C177}" srcOrd="4" destOrd="0" presId="urn:microsoft.com/office/officeart/2011/layout/TabList"/>
    <dgm:cxn modelId="{FCE271A1-9A8F-43DE-97E2-17B699AB61F5}" type="presParOf" srcId="{9A5AF7F5-82BB-4728-A9CA-FAEB433F8BA2}" destId="{E0C73C67-76C6-4C72-9EBC-7B4E9170750D}" srcOrd="5" destOrd="0" presId="urn:microsoft.com/office/officeart/2011/layout/TabList"/>
    <dgm:cxn modelId="{85BFF315-777B-4FEE-ACC3-12CE950DF2B6}" type="presParOf" srcId="{9A5AF7F5-82BB-4728-A9CA-FAEB433F8BA2}" destId="{0F330F5E-AA34-40BB-8708-870688FC73E2}" srcOrd="6" destOrd="0" presId="urn:microsoft.com/office/officeart/2011/layout/TabList"/>
    <dgm:cxn modelId="{B4B6C63B-DC3C-4F09-B652-7B007556621C}" type="presParOf" srcId="{0F330F5E-AA34-40BB-8708-870688FC73E2}" destId="{05DD49DA-FE55-4391-853A-257FA113279B}" srcOrd="0" destOrd="0" presId="urn:microsoft.com/office/officeart/2011/layout/TabList"/>
    <dgm:cxn modelId="{24724F9F-0A31-4A61-99CB-0603B20EC137}" type="presParOf" srcId="{0F330F5E-AA34-40BB-8708-870688FC73E2}" destId="{954A61BE-AF45-4430-89F1-F8229B1315E5}" srcOrd="1" destOrd="0" presId="urn:microsoft.com/office/officeart/2011/layout/TabList"/>
    <dgm:cxn modelId="{529E0EA3-E3C7-4B71-9DFD-000C53E20C27}" type="presParOf" srcId="{0F330F5E-AA34-40BB-8708-870688FC73E2}" destId="{B9A3B318-6D3F-441E-977F-52ACBBD13E09}" srcOrd="2" destOrd="0" presId="urn:microsoft.com/office/officeart/2011/layout/TabList"/>
    <dgm:cxn modelId="{9A8B8251-9CD2-425F-B62B-BDD4E5621D6C}" type="presParOf" srcId="{9A5AF7F5-82BB-4728-A9CA-FAEB433F8BA2}" destId="{EA634E9D-7091-46B7-A39E-94327ED443B9}" srcOrd="7" destOrd="0" presId="urn:microsoft.com/office/officeart/2011/layout/TabList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AC13B0-B708-40EA-A49F-5FF9B7F614A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51876-418B-4C6F-A172-D9ADAB4E4C85}">
      <dgm:prSet phldrT="[Text]"/>
      <dgm:spPr/>
      <dgm:t>
        <a:bodyPr/>
        <a:lstStyle/>
        <a:p>
          <a:r>
            <a:rPr lang="en-US" smtClean="0"/>
            <a:t>Tổng quan về mô hình</a:t>
          </a:r>
          <a:endParaRPr lang="en-US"/>
        </a:p>
      </dgm:t>
    </dgm:pt>
    <dgm:pt modelId="{8CA26875-D3BF-4050-A6ED-5AB77C3B8C66}" type="parTrans" cxnId="{DDD5445E-D6C4-4E48-AD0A-0A08486B70A0}">
      <dgm:prSet/>
      <dgm:spPr/>
      <dgm:t>
        <a:bodyPr/>
        <a:lstStyle/>
        <a:p>
          <a:endParaRPr lang="en-US"/>
        </a:p>
      </dgm:t>
    </dgm:pt>
    <dgm:pt modelId="{51A307EA-7E39-4139-BCBB-F2F6725B0CA1}" type="sibTrans" cxnId="{DDD5445E-D6C4-4E48-AD0A-0A08486B70A0}">
      <dgm:prSet/>
      <dgm:spPr/>
      <dgm:t>
        <a:bodyPr/>
        <a:lstStyle/>
        <a:p>
          <a:endParaRPr lang="en-US"/>
        </a:p>
      </dgm:t>
    </dgm:pt>
    <dgm:pt modelId="{544775A7-1A6F-4CF5-9CEF-C36898011C38}">
      <dgm:prSet phldrT="[Text]"/>
      <dgm:spPr/>
      <dgm:t>
        <a:bodyPr/>
        <a:lstStyle/>
        <a:p>
          <a:r>
            <a:rPr lang="en-US" b="1" i="0" smtClean="0"/>
            <a:t>Khối Brushless DC Motor</a:t>
          </a:r>
          <a:endParaRPr lang="en-US"/>
        </a:p>
      </dgm:t>
    </dgm:pt>
    <dgm:pt modelId="{4315DD23-4664-4242-B122-11B1D2CBD5D3}" type="parTrans" cxnId="{A0969D41-E23E-4DAB-880B-DD7F43E02CA2}">
      <dgm:prSet/>
      <dgm:spPr/>
      <dgm:t>
        <a:bodyPr/>
        <a:lstStyle/>
        <a:p>
          <a:endParaRPr lang="en-US"/>
        </a:p>
      </dgm:t>
    </dgm:pt>
    <dgm:pt modelId="{F936BFC0-EDCA-4C61-9FF7-A8BD75CDC8B4}" type="sibTrans" cxnId="{A0969D41-E23E-4DAB-880B-DD7F43E02CA2}">
      <dgm:prSet/>
      <dgm:spPr/>
      <dgm:t>
        <a:bodyPr/>
        <a:lstStyle/>
        <a:p>
          <a:endParaRPr lang="en-US"/>
        </a:p>
      </dgm:t>
    </dgm:pt>
    <dgm:pt modelId="{BA7E1A36-8E66-4FF4-8DD0-EEE6753E8E32}">
      <dgm:prSet phldrT="[Text]"/>
      <dgm:spPr/>
      <dgm:t>
        <a:bodyPr/>
        <a:lstStyle/>
        <a:p>
          <a:r>
            <a:rPr lang="en-US" b="1" i="0" smtClean="0"/>
            <a:t>Bộ điều khiển Logic</a:t>
          </a:r>
          <a:endParaRPr lang="en-US"/>
        </a:p>
      </dgm:t>
    </dgm:pt>
    <dgm:pt modelId="{24E12B2A-3C76-419A-AC9F-6B770213C1DD}" type="parTrans" cxnId="{863F18CE-264A-4CC0-AA98-1B19D93B964B}">
      <dgm:prSet/>
      <dgm:spPr/>
      <dgm:t>
        <a:bodyPr/>
        <a:lstStyle/>
        <a:p>
          <a:endParaRPr lang="en-US"/>
        </a:p>
      </dgm:t>
    </dgm:pt>
    <dgm:pt modelId="{4EF5BBE7-3D45-4805-B5F7-EF0E8162FB35}" type="sibTrans" cxnId="{863F18CE-264A-4CC0-AA98-1B19D93B964B}">
      <dgm:prSet/>
      <dgm:spPr/>
      <dgm:t>
        <a:bodyPr/>
        <a:lstStyle/>
        <a:p>
          <a:endParaRPr lang="en-US"/>
        </a:p>
      </dgm:t>
    </dgm:pt>
    <dgm:pt modelId="{78D4829B-3C31-4C96-83E0-7B5FDFDFE0F3}">
      <dgm:prSet phldrT="[Text]"/>
      <dgm:spPr/>
      <dgm:t>
        <a:bodyPr/>
        <a:lstStyle/>
        <a:p>
          <a:r>
            <a:rPr lang="en-US" b="1" i="0" smtClean="0"/>
            <a:t>Bộ chuyển mạch</a:t>
          </a:r>
          <a:endParaRPr lang="en-US"/>
        </a:p>
      </dgm:t>
    </dgm:pt>
    <dgm:pt modelId="{F96CFD7B-9C23-486D-8DA5-0D5ACA616683}" type="parTrans" cxnId="{D5033932-A52B-41E8-84B3-229644C38BF3}">
      <dgm:prSet/>
      <dgm:spPr/>
      <dgm:t>
        <a:bodyPr/>
        <a:lstStyle/>
        <a:p>
          <a:endParaRPr lang="en-US"/>
        </a:p>
      </dgm:t>
    </dgm:pt>
    <dgm:pt modelId="{F2BFFC2B-856A-45B6-8ED1-2EBCA11BDA89}" type="sibTrans" cxnId="{D5033932-A52B-41E8-84B3-229644C38BF3}">
      <dgm:prSet/>
      <dgm:spPr/>
      <dgm:t>
        <a:bodyPr/>
        <a:lstStyle/>
        <a:p>
          <a:endParaRPr lang="en-US"/>
        </a:p>
      </dgm:t>
    </dgm:pt>
    <dgm:pt modelId="{A419BD21-BB8C-48E2-9026-9259AF51E550}">
      <dgm:prSet phldrT="[Text]"/>
      <dgm:spPr/>
      <dgm:t>
        <a:bodyPr/>
        <a:lstStyle/>
        <a:p>
          <a:r>
            <a:rPr lang="en-US" b="1" i="0" smtClean="0"/>
            <a:t>Bộ cảm biến Hall</a:t>
          </a:r>
          <a:endParaRPr lang="en-US"/>
        </a:p>
      </dgm:t>
    </dgm:pt>
    <dgm:pt modelId="{7AB84DB1-4A88-4767-982F-618753C78EFB}" type="parTrans" cxnId="{EF9114AE-46B6-40DE-903F-0DF6A851A07B}">
      <dgm:prSet/>
      <dgm:spPr/>
      <dgm:t>
        <a:bodyPr/>
        <a:lstStyle/>
        <a:p>
          <a:endParaRPr lang="en-US"/>
        </a:p>
      </dgm:t>
    </dgm:pt>
    <dgm:pt modelId="{CEADCDFB-657F-42C6-9BCF-61635A77F138}" type="sibTrans" cxnId="{EF9114AE-46B6-40DE-903F-0DF6A851A07B}">
      <dgm:prSet/>
      <dgm:spPr/>
      <dgm:t>
        <a:bodyPr/>
        <a:lstStyle/>
        <a:p>
          <a:endParaRPr lang="en-US"/>
        </a:p>
      </dgm:t>
    </dgm:pt>
    <dgm:pt modelId="{0F8CDE6B-9C5D-47BA-B94C-D0E3389882C2}">
      <dgm:prSet phldrT="[Text]"/>
      <dgm:spPr/>
      <dgm:t>
        <a:bodyPr/>
        <a:lstStyle/>
        <a:p>
          <a:r>
            <a:rPr lang="en-US" b="1" i="0" smtClean="0"/>
            <a:t>Bộ điều khiển PID</a:t>
          </a:r>
          <a:endParaRPr lang="en-US"/>
        </a:p>
      </dgm:t>
    </dgm:pt>
    <dgm:pt modelId="{7FD3300A-4D00-48E4-B72F-84090EA3E094}" type="parTrans" cxnId="{D6DFBBBF-61BB-4708-9531-4F83289A25F7}">
      <dgm:prSet/>
      <dgm:spPr/>
      <dgm:t>
        <a:bodyPr/>
        <a:lstStyle/>
        <a:p>
          <a:endParaRPr lang="en-US"/>
        </a:p>
      </dgm:t>
    </dgm:pt>
    <dgm:pt modelId="{6B11C991-6491-4B96-B9CC-E95921161892}" type="sibTrans" cxnId="{D6DFBBBF-61BB-4708-9531-4F83289A25F7}">
      <dgm:prSet/>
      <dgm:spPr/>
      <dgm:t>
        <a:bodyPr/>
        <a:lstStyle/>
        <a:p>
          <a:endParaRPr lang="en-US"/>
        </a:p>
      </dgm:t>
    </dgm:pt>
    <dgm:pt modelId="{BBE685DF-ACA9-48E8-8A78-732BF71445C2}" type="pres">
      <dgm:prSet presAssocID="{77AC13B0-B708-40EA-A49F-5FF9B7F614A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7715B-7B5A-48BA-A787-D5928BDEB3BA}" type="pres">
      <dgm:prSet presAssocID="{F5151876-418B-4C6F-A172-D9ADAB4E4C85}" presName="root1" presStyleCnt="0"/>
      <dgm:spPr/>
    </dgm:pt>
    <dgm:pt modelId="{EBC09F06-5816-4831-A178-939C361E588B}" type="pres">
      <dgm:prSet presAssocID="{F5151876-418B-4C6F-A172-D9ADAB4E4C8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FFCF83-1CAA-49ED-B76D-F33636B4470E}" type="pres">
      <dgm:prSet presAssocID="{F5151876-418B-4C6F-A172-D9ADAB4E4C85}" presName="level2hierChild" presStyleCnt="0"/>
      <dgm:spPr/>
    </dgm:pt>
    <dgm:pt modelId="{BABC69A6-0EBE-4906-A7F8-FDEA087BFAB7}" type="pres">
      <dgm:prSet presAssocID="{4315DD23-4664-4242-B122-11B1D2CBD5D3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9B45FBA9-8D1A-400C-B53C-A90CDED9A48F}" type="pres">
      <dgm:prSet presAssocID="{4315DD23-4664-4242-B122-11B1D2CBD5D3}" presName="connTx" presStyleLbl="parChTrans1D2" presStyleIdx="0" presStyleCnt="5"/>
      <dgm:spPr/>
      <dgm:t>
        <a:bodyPr/>
        <a:lstStyle/>
        <a:p>
          <a:endParaRPr lang="en-US"/>
        </a:p>
      </dgm:t>
    </dgm:pt>
    <dgm:pt modelId="{FC8D848E-EC2C-43AF-AF22-1F2ADEE5DF50}" type="pres">
      <dgm:prSet presAssocID="{544775A7-1A6F-4CF5-9CEF-C36898011C38}" presName="root2" presStyleCnt="0"/>
      <dgm:spPr/>
    </dgm:pt>
    <dgm:pt modelId="{BF72E759-78A4-46A9-8B8C-53B37D91E40D}" type="pres">
      <dgm:prSet presAssocID="{544775A7-1A6F-4CF5-9CEF-C36898011C38}" presName="LevelTwoTextNode" presStyleLbl="node2" presStyleIdx="0" presStyleCnt="5" custScaleX="134316" custLinFactNeighborX="-4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CA7388-2E2A-47A7-BC23-5CE08E145264}" type="pres">
      <dgm:prSet presAssocID="{544775A7-1A6F-4CF5-9CEF-C36898011C38}" presName="level3hierChild" presStyleCnt="0"/>
      <dgm:spPr/>
    </dgm:pt>
    <dgm:pt modelId="{83626A57-151B-4421-A74C-FD45D3A09205}" type="pres">
      <dgm:prSet presAssocID="{24E12B2A-3C76-419A-AC9F-6B770213C1DD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253ED871-A286-4B19-B0ED-0BC546D15F0C}" type="pres">
      <dgm:prSet presAssocID="{24E12B2A-3C76-419A-AC9F-6B770213C1DD}" presName="connTx" presStyleLbl="parChTrans1D2" presStyleIdx="1" presStyleCnt="5"/>
      <dgm:spPr/>
      <dgm:t>
        <a:bodyPr/>
        <a:lstStyle/>
        <a:p>
          <a:endParaRPr lang="en-US"/>
        </a:p>
      </dgm:t>
    </dgm:pt>
    <dgm:pt modelId="{0F70A058-5C96-4775-AE5D-1ABF39F32A70}" type="pres">
      <dgm:prSet presAssocID="{BA7E1A36-8E66-4FF4-8DD0-EEE6753E8E32}" presName="root2" presStyleCnt="0"/>
      <dgm:spPr/>
    </dgm:pt>
    <dgm:pt modelId="{1CB9151B-69CE-46C9-A423-BF609670E3D9}" type="pres">
      <dgm:prSet presAssocID="{BA7E1A36-8E66-4FF4-8DD0-EEE6753E8E32}" presName="LevelTwoTextNode" presStyleLbl="node2" presStyleIdx="1" presStyleCnt="5" custScaleX="134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6A81DB-4A8E-4708-9B6F-1193F18B4855}" type="pres">
      <dgm:prSet presAssocID="{BA7E1A36-8E66-4FF4-8DD0-EEE6753E8E32}" presName="level3hierChild" presStyleCnt="0"/>
      <dgm:spPr/>
    </dgm:pt>
    <dgm:pt modelId="{85DACBF7-1C6A-4AB9-A7FF-818CD84A690A}" type="pres">
      <dgm:prSet presAssocID="{F96CFD7B-9C23-486D-8DA5-0D5ACA616683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FA1A33EE-F645-4511-88C8-E8F80E146E38}" type="pres">
      <dgm:prSet presAssocID="{F96CFD7B-9C23-486D-8DA5-0D5ACA616683}" presName="connTx" presStyleLbl="parChTrans1D2" presStyleIdx="2" presStyleCnt="5"/>
      <dgm:spPr/>
      <dgm:t>
        <a:bodyPr/>
        <a:lstStyle/>
        <a:p>
          <a:endParaRPr lang="en-US"/>
        </a:p>
      </dgm:t>
    </dgm:pt>
    <dgm:pt modelId="{6EE500DE-707F-47B1-856C-9D0EA336EEAC}" type="pres">
      <dgm:prSet presAssocID="{78D4829B-3C31-4C96-83E0-7B5FDFDFE0F3}" presName="root2" presStyleCnt="0"/>
      <dgm:spPr/>
    </dgm:pt>
    <dgm:pt modelId="{380E3752-522C-45FA-B4B2-099E5EE95DCC}" type="pres">
      <dgm:prSet presAssocID="{78D4829B-3C31-4C96-83E0-7B5FDFDFE0F3}" presName="LevelTwoTextNode" presStyleLbl="node2" presStyleIdx="2" presStyleCnt="5" custScaleX="134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A848C6-9ADC-45F2-87EF-D9587DDD0B7C}" type="pres">
      <dgm:prSet presAssocID="{78D4829B-3C31-4C96-83E0-7B5FDFDFE0F3}" presName="level3hierChild" presStyleCnt="0"/>
      <dgm:spPr/>
    </dgm:pt>
    <dgm:pt modelId="{F47C436C-87CE-4CA9-B78D-A120FC56EC40}" type="pres">
      <dgm:prSet presAssocID="{7AB84DB1-4A88-4767-982F-618753C78EFB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2F48E492-D6D8-4128-B98E-669DFA4BC994}" type="pres">
      <dgm:prSet presAssocID="{7AB84DB1-4A88-4767-982F-618753C78EFB}" presName="connTx" presStyleLbl="parChTrans1D2" presStyleIdx="3" presStyleCnt="5"/>
      <dgm:spPr/>
      <dgm:t>
        <a:bodyPr/>
        <a:lstStyle/>
        <a:p>
          <a:endParaRPr lang="en-US"/>
        </a:p>
      </dgm:t>
    </dgm:pt>
    <dgm:pt modelId="{EAA6B351-8184-4A84-B048-955FB966DC21}" type="pres">
      <dgm:prSet presAssocID="{A419BD21-BB8C-48E2-9026-9259AF51E550}" presName="root2" presStyleCnt="0"/>
      <dgm:spPr/>
    </dgm:pt>
    <dgm:pt modelId="{5F3B235C-6331-43CE-9106-43F0B4C94E6B}" type="pres">
      <dgm:prSet presAssocID="{A419BD21-BB8C-48E2-9026-9259AF51E550}" presName="LevelTwoTextNode" presStyleLbl="node2" presStyleIdx="3" presStyleCnt="5" custScaleX="134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2F696-F2FB-4DE9-94F5-A6C451936F7E}" type="pres">
      <dgm:prSet presAssocID="{A419BD21-BB8C-48E2-9026-9259AF51E550}" presName="level3hierChild" presStyleCnt="0"/>
      <dgm:spPr/>
    </dgm:pt>
    <dgm:pt modelId="{087CA278-5BF1-428A-81EF-BD3BB7EB7251}" type="pres">
      <dgm:prSet presAssocID="{7FD3300A-4D00-48E4-B72F-84090EA3E094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C21EE201-B1CF-4793-9D5F-094AF6E71E96}" type="pres">
      <dgm:prSet presAssocID="{7FD3300A-4D00-48E4-B72F-84090EA3E094}" presName="connTx" presStyleLbl="parChTrans1D2" presStyleIdx="4" presStyleCnt="5"/>
      <dgm:spPr/>
      <dgm:t>
        <a:bodyPr/>
        <a:lstStyle/>
        <a:p>
          <a:endParaRPr lang="en-US"/>
        </a:p>
      </dgm:t>
    </dgm:pt>
    <dgm:pt modelId="{D9B4E542-7698-4597-A5F5-AF4CD7F23F01}" type="pres">
      <dgm:prSet presAssocID="{0F8CDE6B-9C5D-47BA-B94C-D0E3389882C2}" presName="root2" presStyleCnt="0"/>
      <dgm:spPr/>
    </dgm:pt>
    <dgm:pt modelId="{AC28465D-2A2B-4917-9C1B-40C67B25A52A}" type="pres">
      <dgm:prSet presAssocID="{0F8CDE6B-9C5D-47BA-B94C-D0E3389882C2}" presName="LevelTwoTextNode" presStyleLbl="node2" presStyleIdx="4" presStyleCnt="5" custScaleX="1343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C6B05D-24DD-4C60-931F-C23E08A77A53}" type="pres">
      <dgm:prSet presAssocID="{0F8CDE6B-9C5D-47BA-B94C-D0E3389882C2}" presName="level3hierChild" presStyleCnt="0"/>
      <dgm:spPr/>
    </dgm:pt>
  </dgm:ptLst>
  <dgm:cxnLst>
    <dgm:cxn modelId="{5E294CF6-7EA6-42F9-BD26-21A470078E93}" type="presOf" srcId="{BA7E1A36-8E66-4FF4-8DD0-EEE6753E8E32}" destId="{1CB9151B-69CE-46C9-A423-BF609670E3D9}" srcOrd="0" destOrd="0" presId="urn:microsoft.com/office/officeart/2008/layout/HorizontalMultiLevelHierarchy"/>
    <dgm:cxn modelId="{71545387-EEDF-4CA4-89DE-E0FDD5FBABAD}" type="presOf" srcId="{78D4829B-3C31-4C96-83E0-7B5FDFDFE0F3}" destId="{380E3752-522C-45FA-B4B2-099E5EE95DCC}" srcOrd="0" destOrd="0" presId="urn:microsoft.com/office/officeart/2008/layout/HorizontalMultiLevelHierarchy"/>
    <dgm:cxn modelId="{A0969D41-E23E-4DAB-880B-DD7F43E02CA2}" srcId="{F5151876-418B-4C6F-A172-D9ADAB4E4C85}" destId="{544775A7-1A6F-4CF5-9CEF-C36898011C38}" srcOrd="0" destOrd="0" parTransId="{4315DD23-4664-4242-B122-11B1D2CBD5D3}" sibTransId="{F936BFC0-EDCA-4C61-9FF7-A8BD75CDC8B4}"/>
    <dgm:cxn modelId="{DDD5445E-D6C4-4E48-AD0A-0A08486B70A0}" srcId="{77AC13B0-B708-40EA-A49F-5FF9B7F614AC}" destId="{F5151876-418B-4C6F-A172-D9ADAB4E4C85}" srcOrd="0" destOrd="0" parTransId="{8CA26875-D3BF-4050-A6ED-5AB77C3B8C66}" sibTransId="{51A307EA-7E39-4139-BCBB-F2F6725B0CA1}"/>
    <dgm:cxn modelId="{43061635-7F70-4659-989A-9FC5CA8B088E}" type="presOf" srcId="{4315DD23-4664-4242-B122-11B1D2CBD5D3}" destId="{BABC69A6-0EBE-4906-A7F8-FDEA087BFAB7}" srcOrd="0" destOrd="0" presId="urn:microsoft.com/office/officeart/2008/layout/HorizontalMultiLevelHierarchy"/>
    <dgm:cxn modelId="{B0CF0C14-3BC2-4115-ACEC-6FC5D6DE1AFA}" type="presOf" srcId="{F96CFD7B-9C23-486D-8DA5-0D5ACA616683}" destId="{85DACBF7-1C6A-4AB9-A7FF-818CD84A690A}" srcOrd="0" destOrd="0" presId="urn:microsoft.com/office/officeart/2008/layout/HorizontalMultiLevelHierarchy"/>
    <dgm:cxn modelId="{8BE2077E-C650-4BE3-A192-44024DDE03B2}" type="presOf" srcId="{24E12B2A-3C76-419A-AC9F-6B770213C1DD}" destId="{253ED871-A286-4B19-B0ED-0BC546D15F0C}" srcOrd="1" destOrd="0" presId="urn:microsoft.com/office/officeart/2008/layout/HorizontalMultiLevelHierarchy"/>
    <dgm:cxn modelId="{D4A7E6BB-E02A-4B3E-B185-4D85E47CC5F3}" type="presOf" srcId="{0F8CDE6B-9C5D-47BA-B94C-D0E3389882C2}" destId="{AC28465D-2A2B-4917-9C1B-40C67B25A52A}" srcOrd="0" destOrd="0" presId="urn:microsoft.com/office/officeart/2008/layout/HorizontalMultiLevelHierarchy"/>
    <dgm:cxn modelId="{D6DFBBBF-61BB-4708-9531-4F83289A25F7}" srcId="{F5151876-418B-4C6F-A172-D9ADAB4E4C85}" destId="{0F8CDE6B-9C5D-47BA-B94C-D0E3389882C2}" srcOrd="4" destOrd="0" parTransId="{7FD3300A-4D00-48E4-B72F-84090EA3E094}" sibTransId="{6B11C991-6491-4B96-B9CC-E95921161892}"/>
    <dgm:cxn modelId="{61B1ED00-4D2E-49C5-9089-63AC20DD685A}" type="presOf" srcId="{F5151876-418B-4C6F-A172-D9ADAB4E4C85}" destId="{EBC09F06-5816-4831-A178-939C361E588B}" srcOrd="0" destOrd="0" presId="urn:microsoft.com/office/officeart/2008/layout/HorizontalMultiLevelHierarchy"/>
    <dgm:cxn modelId="{A6CB806F-91E2-4880-A911-DEF11F894AFE}" type="presOf" srcId="{F96CFD7B-9C23-486D-8DA5-0D5ACA616683}" destId="{FA1A33EE-F645-4511-88C8-E8F80E146E38}" srcOrd="1" destOrd="0" presId="urn:microsoft.com/office/officeart/2008/layout/HorizontalMultiLevelHierarchy"/>
    <dgm:cxn modelId="{D5033932-A52B-41E8-84B3-229644C38BF3}" srcId="{F5151876-418B-4C6F-A172-D9ADAB4E4C85}" destId="{78D4829B-3C31-4C96-83E0-7B5FDFDFE0F3}" srcOrd="2" destOrd="0" parTransId="{F96CFD7B-9C23-486D-8DA5-0D5ACA616683}" sibTransId="{F2BFFC2B-856A-45B6-8ED1-2EBCA11BDA89}"/>
    <dgm:cxn modelId="{0DD3B98A-2024-4794-8771-6E62164386B2}" type="presOf" srcId="{77AC13B0-B708-40EA-A49F-5FF9B7F614AC}" destId="{BBE685DF-ACA9-48E8-8A78-732BF71445C2}" srcOrd="0" destOrd="0" presId="urn:microsoft.com/office/officeart/2008/layout/HorizontalMultiLevelHierarchy"/>
    <dgm:cxn modelId="{CE7DDB19-C7E7-43B4-A4E6-FD3E11CE328C}" type="presOf" srcId="{7AB84DB1-4A88-4767-982F-618753C78EFB}" destId="{F47C436C-87CE-4CA9-B78D-A120FC56EC40}" srcOrd="0" destOrd="0" presId="urn:microsoft.com/office/officeart/2008/layout/HorizontalMultiLevelHierarchy"/>
    <dgm:cxn modelId="{863F18CE-264A-4CC0-AA98-1B19D93B964B}" srcId="{F5151876-418B-4C6F-A172-D9ADAB4E4C85}" destId="{BA7E1A36-8E66-4FF4-8DD0-EEE6753E8E32}" srcOrd="1" destOrd="0" parTransId="{24E12B2A-3C76-419A-AC9F-6B770213C1DD}" sibTransId="{4EF5BBE7-3D45-4805-B5F7-EF0E8162FB35}"/>
    <dgm:cxn modelId="{26CF921B-C7B8-4E26-B0D9-4319F2AFF206}" type="presOf" srcId="{7AB84DB1-4A88-4767-982F-618753C78EFB}" destId="{2F48E492-D6D8-4128-B98E-669DFA4BC994}" srcOrd="1" destOrd="0" presId="urn:microsoft.com/office/officeart/2008/layout/HorizontalMultiLevelHierarchy"/>
    <dgm:cxn modelId="{A4ECDB98-536B-45D4-818B-5E7D97E76DAF}" type="presOf" srcId="{A419BD21-BB8C-48E2-9026-9259AF51E550}" destId="{5F3B235C-6331-43CE-9106-43F0B4C94E6B}" srcOrd="0" destOrd="0" presId="urn:microsoft.com/office/officeart/2008/layout/HorizontalMultiLevelHierarchy"/>
    <dgm:cxn modelId="{1E0099B6-8865-4109-BB5B-70EF107BBD6F}" type="presOf" srcId="{24E12B2A-3C76-419A-AC9F-6B770213C1DD}" destId="{83626A57-151B-4421-A74C-FD45D3A09205}" srcOrd="0" destOrd="0" presId="urn:microsoft.com/office/officeart/2008/layout/HorizontalMultiLevelHierarchy"/>
    <dgm:cxn modelId="{7953E919-019D-4FB3-AD9F-25C250AB0C8F}" type="presOf" srcId="{7FD3300A-4D00-48E4-B72F-84090EA3E094}" destId="{087CA278-5BF1-428A-81EF-BD3BB7EB7251}" srcOrd="0" destOrd="0" presId="urn:microsoft.com/office/officeart/2008/layout/HorizontalMultiLevelHierarchy"/>
    <dgm:cxn modelId="{DF268D2E-E59C-4192-8B8E-AAC8C5688652}" type="presOf" srcId="{7FD3300A-4D00-48E4-B72F-84090EA3E094}" destId="{C21EE201-B1CF-4793-9D5F-094AF6E71E96}" srcOrd="1" destOrd="0" presId="urn:microsoft.com/office/officeart/2008/layout/HorizontalMultiLevelHierarchy"/>
    <dgm:cxn modelId="{ACD26207-15F8-47B9-9861-5925EBAD70A3}" type="presOf" srcId="{544775A7-1A6F-4CF5-9CEF-C36898011C38}" destId="{BF72E759-78A4-46A9-8B8C-53B37D91E40D}" srcOrd="0" destOrd="0" presId="urn:microsoft.com/office/officeart/2008/layout/HorizontalMultiLevelHierarchy"/>
    <dgm:cxn modelId="{85914D1F-D0C0-46F2-8636-DC4EF11D14D1}" type="presOf" srcId="{4315DD23-4664-4242-B122-11B1D2CBD5D3}" destId="{9B45FBA9-8D1A-400C-B53C-A90CDED9A48F}" srcOrd="1" destOrd="0" presId="urn:microsoft.com/office/officeart/2008/layout/HorizontalMultiLevelHierarchy"/>
    <dgm:cxn modelId="{EF9114AE-46B6-40DE-903F-0DF6A851A07B}" srcId="{F5151876-418B-4C6F-A172-D9ADAB4E4C85}" destId="{A419BD21-BB8C-48E2-9026-9259AF51E550}" srcOrd="3" destOrd="0" parTransId="{7AB84DB1-4A88-4767-982F-618753C78EFB}" sibTransId="{CEADCDFB-657F-42C6-9BCF-61635A77F138}"/>
    <dgm:cxn modelId="{D5089DD8-C295-49B0-B138-E1AFB3962E21}" type="presParOf" srcId="{BBE685DF-ACA9-48E8-8A78-732BF71445C2}" destId="{2167715B-7B5A-48BA-A787-D5928BDEB3BA}" srcOrd="0" destOrd="0" presId="urn:microsoft.com/office/officeart/2008/layout/HorizontalMultiLevelHierarchy"/>
    <dgm:cxn modelId="{223E80DF-C6DA-43CC-9FE9-88400478278F}" type="presParOf" srcId="{2167715B-7B5A-48BA-A787-D5928BDEB3BA}" destId="{EBC09F06-5816-4831-A178-939C361E588B}" srcOrd="0" destOrd="0" presId="urn:microsoft.com/office/officeart/2008/layout/HorizontalMultiLevelHierarchy"/>
    <dgm:cxn modelId="{15E19D48-3FDA-4651-85FA-8FA4A036709B}" type="presParOf" srcId="{2167715B-7B5A-48BA-A787-D5928BDEB3BA}" destId="{DCFFCF83-1CAA-49ED-B76D-F33636B4470E}" srcOrd="1" destOrd="0" presId="urn:microsoft.com/office/officeart/2008/layout/HorizontalMultiLevelHierarchy"/>
    <dgm:cxn modelId="{E1628EFC-B088-44A8-B88D-5998EEE0B383}" type="presParOf" srcId="{DCFFCF83-1CAA-49ED-B76D-F33636B4470E}" destId="{BABC69A6-0EBE-4906-A7F8-FDEA087BFAB7}" srcOrd="0" destOrd="0" presId="urn:microsoft.com/office/officeart/2008/layout/HorizontalMultiLevelHierarchy"/>
    <dgm:cxn modelId="{5ECCF8C6-1A9D-47EE-850E-21A456967CF3}" type="presParOf" srcId="{BABC69A6-0EBE-4906-A7F8-FDEA087BFAB7}" destId="{9B45FBA9-8D1A-400C-B53C-A90CDED9A48F}" srcOrd="0" destOrd="0" presId="urn:microsoft.com/office/officeart/2008/layout/HorizontalMultiLevelHierarchy"/>
    <dgm:cxn modelId="{4728F376-0E4E-4AE7-AFD6-859E4EF975A0}" type="presParOf" srcId="{DCFFCF83-1CAA-49ED-B76D-F33636B4470E}" destId="{FC8D848E-EC2C-43AF-AF22-1F2ADEE5DF50}" srcOrd="1" destOrd="0" presId="urn:microsoft.com/office/officeart/2008/layout/HorizontalMultiLevelHierarchy"/>
    <dgm:cxn modelId="{B7115A16-E9C5-4C52-9C57-C231BF234426}" type="presParOf" srcId="{FC8D848E-EC2C-43AF-AF22-1F2ADEE5DF50}" destId="{BF72E759-78A4-46A9-8B8C-53B37D91E40D}" srcOrd="0" destOrd="0" presId="urn:microsoft.com/office/officeart/2008/layout/HorizontalMultiLevelHierarchy"/>
    <dgm:cxn modelId="{3ED32622-F327-41A0-852D-92F2DB758EB0}" type="presParOf" srcId="{FC8D848E-EC2C-43AF-AF22-1F2ADEE5DF50}" destId="{14CA7388-2E2A-47A7-BC23-5CE08E145264}" srcOrd="1" destOrd="0" presId="urn:microsoft.com/office/officeart/2008/layout/HorizontalMultiLevelHierarchy"/>
    <dgm:cxn modelId="{E9107204-0DE4-4C50-8708-759C12DF50AA}" type="presParOf" srcId="{DCFFCF83-1CAA-49ED-B76D-F33636B4470E}" destId="{83626A57-151B-4421-A74C-FD45D3A09205}" srcOrd="2" destOrd="0" presId="urn:microsoft.com/office/officeart/2008/layout/HorizontalMultiLevelHierarchy"/>
    <dgm:cxn modelId="{0C8CD1B3-9C24-49FD-8635-378E960EE28B}" type="presParOf" srcId="{83626A57-151B-4421-A74C-FD45D3A09205}" destId="{253ED871-A286-4B19-B0ED-0BC546D15F0C}" srcOrd="0" destOrd="0" presId="urn:microsoft.com/office/officeart/2008/layout/HorizontalMultiLevelHierarchy"/>
    <dgm:cxn modelId="{FE25A5C4-567C-4AA6-9A61-7C3EB0B7ACA4}" type="presParOf" srcId="{DCFFCF83-1CAA-49ED-B76D-F33636B4470E}" destId="{0F70A058-5C96-4775-AE5D-1ABF39F32A70}" srcOrd="3" destOrd="0" presId="urn:microsoft.com/office/officeart/2008/layout/HorizontalMultiLevelHierarchy"/>
    <dgm:cxn modelId="{9849F74D-5A42-4B32-89EC-2CF116BE0BEB}" type="presParOf" srcId="{0F70A058-5C96-4775-AE5D-1ABF39F32A70}" destId="{1CB9151B-69CE-46C9-A423-BF609670E3D9}" srcOrd="0" destOrd="0" presId="urn:microsoft.com/office/officeart/2008/layout/HorizontalMultiLevelHierarchy"/>
    <dgm:cxn modelId="{CC130392-4BE7-41E0-836C-C0F7AA188112}" type="presParOf" srcId="{0F70A058-5C96-4775-AE5D-1ABF39F32A70}" destId="{986A81DB-4A8E-4708-9B6F-1193F18B4855}" srcOrd="1" destOrd="0" presId="urn:microsoft.com/office/officeart/2008/layout/HorizontalMultiLevelHierarchy"/>
    <dgm:cxn modelId="{45BED7CF-69CF-4376-A413-EEBE3DDEC581}" type="presParOf" srcId="{DCFFCF83-1CAA-49ED-B76D-F33636B4470E}" destId="{85DACBF7-1C6A-4AB9-A7FF-818CD84A690A}" srcOrd="4" destOrd="0" presId="urn:microsoft.com/office/officeart/2008/layout/HorizontalMultiLevelHierarchy"/>
    <dgm:cxn modelId="{F881E74C-7040-4D5A-99C2-14AD04FAD715}" type="presParOf" srcId="{85DACBF7-1C6A-4AB9-A7FF-818CD84A690A}" destId="{FA1A33EE-F645-4511-88C8-E8F80E146E38}" srcOrd="0" destOrd="0" presId="urn:microsoft.com/office/officeart/2008/layout/HorizontalMultiLevelHierarchy"/>
    <dgm:cxn modelId="{43A22B29-D742-4B5C-BFEE-BE6213F0A9F9}" type="presParOf" srcId="{DCFFCF83-1CAA-49ED-B76D-F33636B4470E}" destId="{6EE500DE-707F-47B1-856C-9D0EA336EEAC}" srcOrd="5" destOrd="0" presId="urn:microsoft.com/office/officeart/2008/layout/HorizontalMultiLevelHierarchy"/>
    <dgm:cxn modelId="{2CFD1DA9-5244-4D7E-A9CF-261E1ADAE440}" type="presParOf" srcId="{6EE500DE-707F-47B1-856C-9D0EA336EEAC}" destId="{380E3752-522C-45FA-B4B2-099E5EE95DCC}" srcOrd="0" destOrd="0" presId="urn:microsoft.com/office/officeart/2008/layout/HorizontalMultiLevelHierarchy"/>
    <dgm:cxn modelId="{EF5A0492-E029-4B52-BD06-C659FD0A51F5}" type="presParOf" srcId="{6EE500DE-707F-47B1-856C-9D0EA336EEAC}" destId="{4DA848C6-9ADC-45F2-87EF-D9587DDD0B7C}" srcOrd="1" destOrd="0" presId="urn:microsoft.com/office/officeart/2008/layout/HorizontalMultiLevelHierarchy"/>
    <dgm:cxn modelId="{03DFD4E9-47C7-44B0-AB7F-326905654E1F}" type="presParOf" srcId="{DCFFCF83-1CAA-49ED-B76D-F33636B4470E}" destId="{F47C436C-87CE-4CA9-B78D-A120FC56EC40}" srcOrd="6" destOrd="0" presId="urn:microsoft.com/office/officeart/2008/layout/HorizontalMultiLevelHierarchy"/>
    <dgm:cxn modelId="{A3A43DF7-E2A1-4BCB-B1C8-2ECA5520634C}" type="presParOf" srcId="{F47C436C-87CE-4CA9-B78D-A120FC56EC40}" destId="{2F48E492-D6D8-4128-B98E-669DFA4BC994}" srcOrd="0" destOrd="0" presId="urn:microsoft.com/office/officeart/2008/layout/HorizontalMultiLevelHierarchy"/>
    <dgm:cxn modelId="{31C42815-35E6-4B4B-AEB8-B9E3B7B6F2FF}" type="presParOf" srcId="{DCFFCF83-1CAA-49ED-B76D-F33636B4470E}" destId="{EAA6B351-8184-4A84-B048-955FB966DC21}" srcOrd="7" destOrd="0" presId="urn:microsoft.com/office/officeart/2008/layout/HorizontalMultiLevelHierarchy"/>
    <dgm:cxn modelId="{8A03EA83-0884-451E-88A9-6F152821ED1E}" type="presParOf" srcId="{EAA6B351-8184-4A84-B048-955FB966DC21}" destId="{5F3B235C-6331-43CE-9106-43F0B4C94E6B}" srcOrd="0" destOrd="0" presId="urn:microsoft.com/office/officeart/2008/layout/HorizontalMultiLevelHierarchy"/>
    <dgm:cxn modelId="{481B6159-DFAB-4DFA-9884-6211B6A8D017}" type="presParOf" srcId="{EAA6B351-8184-4A84-B048-955FB966DC21}" destId="{2212F696-F2FB-4DE9-94F5-A6C451936F7E}" srcOrd="1" destOrd="0" presId="urn:microsoft.com/office/officeart/2008/layout/HorizontalMultiLevelHierarchy"/>
    <dgm:cxn modelId="{9FEED7BA-1F56-49B1-8B84-F735FA6FE942}" type="presParOf" srcId="{DCFFCF83-1CAA-49ED-B76D-F33636B4470E}" destId="{087CA278-5BF1-428A-81EF-BD3BB7EB7251}" srcOrd="8" destOrd="0" presId="urn:microsoft.com/office/officeart/2008/layout/HorizontalMultiLevelHierarchy"/>
    <dgm:cxn modelId="{C65D5299-9971-4D87-9F17-3030FDB0AAE4}" type="presParOf" srcId="{087CA278-5BF1-428A-81EF-BD3BB7EB7251}" destId="{C21EE201-B1CF-4793-9D5F-094AF6E71E96}" srcOrd="0" destOrd="0" presId="urn:microsoft.com/office/officeart/2008/layout/HorizontalMultiLevelHierarchy"/>
    <dgm:cxn modelId="{639F38DC-0B29-4D1D-9DC2-A41AD31EA3E8}" type="presParOf" srcId="{DCFFCF83-1CAA-49ED-B76D-F33636B4470E}" destId="{D9B4E542-7698-4597-A5F5-AF4CD7F23F01}" srcOrd="9" destOrd="0" presId="urn:microsoft.com/office/officeart/2008/layout/HorizontalMultiLevelHierarchy"/>
    <dgm:cxn modelId="{1DFA58A7-CEC1-42FA-8658-1756CEFEE503}" type="presParOf" srcId="{D9B4E542-7698-4597-A5F5-AF4CD7F23F01}" destId="{AC28465D-2A2B-4917-9C1B-40C67B25A52A}" srcOrd="0" destOrd="0" presId="urn:microsoft.com/office/officeart/2008/layout/HorizontalMultiLevelHierarchy"/>
    <dgm:cxn modelId="{820AC969-2A7B-482B-8AFE-E0493767A7DA}" type="presParOf" srcId="{D9B4E542-7698-4597-A5F5-AF4CD7F23F01}" destId="{B7C6B05D-24DD-4C60-931F-C23E08A77A5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BD17E-9434-4F2A-8E77-45917EC67D57}">
      <dsp:nvSpPr>
        <dsp:cNvPr id="0" name=""/>
        <dsp:cNvSpPr/>
      </dsp:nvSpPr>
      <dsp:spPr>
        <a:xfrm>
          <a:off x="0" y="1162099"/>
          <a:ext cx="9471547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D31202-9E72-4F77-827C-16BF980A24F8}">
      <dsp:nvSpPr>
        <dsp:cNvPr id="0" name=""/>
        <dsp:cNvSpPr/>
      </dsp:nvSpPr>
      <dsp:spPr>
        <a:xfrm>
          <a:off x="465252" y="4643"/>
          <a:ext cx="9005683" cy="1275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601" tIns="0" rIns="250601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Giới thiệu tổng quát về Simscape</a:t>
          </a:r>
          <a:endParaRPr lang="en-US" sz="36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7518" y="66909"/>
        <a:ext cx="8881151" cy="1151003"/>
      </dsp:txXfrm>
    </dsp:sp>
    <dsp:sp modelId="{C3491D27-9800-426F-AD83-8464940D2DC3}">
      <dsp:nvSpPr>
        <dsp:cNvPr id="0" name=""/>
        <dsp:cNvSpPr/>
      </dsp:nvSpPr>
      <dsp:spPr>
        <a:xfrm>
          <a:off x="0" y="2564355"/>
          <a:ext cx="9471547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BA0EA8-649A-42AB-B900-3C518631576C}">
      <dsp:nvSpPr>
        <dsp:cNvPr id="0" name=""/>
        <dsp:cNvSpPr/>
      </dsp:nvSpPr>
      <dsp:spPr>
        <a:xfrm>
          <a:off x="465252" y="1406899"/>
          <a:ext cx="9005683" cy="1275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601" tIns="0" rIns="250601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 Cơ sở lý thuyết</a:t>
          </a:r>
          <a:endParaRPr lang="en-US" sz="36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7518" y="1469165"/>
        <a:ext cx="8881151" cy="1151003"/>
      </dsp:txXfrm>
    </dsp:sp>
    <dsp:sp modelId="{1C1990F6-B830-47A4-B764-D556C197CDEA}">
      <dsp:nvSpPr>
        <dsp:cNvPr id="0" name=""/>
        <dsp:cNvSpPr/>
      </dsp:nvSpPr>
      <dsp:spPr>
        <a:xfrm>
          <a:off x="0" y="3966610"/>
          <a:ext cx="9471547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1D1F7D-3494-4DA3-82C9-9F2D55CC67CA}">
      <dsp:nvSpPr>
        <dsp:cNvPr id="0" name=""/>
        <dsp:cNvSpPr/>
      </dsp:nvSpPr>
      <dsp:spPr>
        <a:xfrm>
          <a:off x="465252" y="2809155"/>
          <a:ext cx="9005683" cy="1275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601" tIns="0" rIns="250601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Mô phỏng bằng Simscape</a:t>
          </a:r>
          <a:endParaRPr lang="en-US" sz="36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7518" y="2871421"/>
        <a:ext cx="8881151" cy="1151003"/>
      </dsp:txXfrm>
    </dsp:sp>
    <dsp:sp modelId="{6431FF4E-2ACC-466F-8244-33762CE95DDB}">
      <dsp:nvSpPr>
        <dsp:cNvPr id="0" name=""/>
        <dsp:cNvSpPr/>
      </dsp:nvSpPr>
      <dsp:spPr>
        <a:xfrm>
          <a:off x="0" y="5368866"/>
          <a:ext cx="9471547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30786D-8F6E-4BB9-803B-CFDD6097FD5A}">
      <dsp:nvSpPr>
        <dsp:cNvPr id="0" name=""/>
        <dsp:cNvSpPr/>
      </dsp:nvSpPr>
      <dsp:spPr>
        <a:xfrm>
          <a:off x="465252" y="4211410"/>
          <a:ext cx="9005683" cy="1275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601" tIns="0" rIns="250601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Kết quả mô phỏng</a:t>
          </a:r>
          <a:endParaRPr lang="en-US" sz="36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27518" y="4273676"/>
        <a:ext cx="8881151" cy="1151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1BEB0-B093-491A-B327-7E2D56232C40}">
      <dsp:nvSpPr>
        <dsp:cNvPr id="0" name=""/>
        <dsp:cNvSpPr/>
      </dsp:nvSpPr>
      <dsp:spPr>
        <a:xfrm rot="5400000">
          <a:off x="3149960" y="-624524"/>
          <a:ext cx="2200996" cy="4000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Chứa dây quấn phần ứng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Dây quấn 3 pha mắc hình sao hoặc tâm giác</a:t>
          </a:r>
          <a:endParaRPr lang="en-US" sz="2600" kern="1200"/>
        </a:p>
      </dsp:txBody>
      <dsp:txXfrm rot="-5400000">
        <a:off x="2250242" y="382638"/>
        <a:ext cx="3892988" cy="1986108"/>
      </dsp:txXfrm>
    </dsp:sp>
    <dsp:sp modelId="{3D4E3A0B-B834-4E7D-82FE-EF710C63B56E}">
      <dsp:nvSpPr>
        <dsp:cNvPr id="0" name=""/>
        <dsp:cNvSpPr/>
      </dsp:nvSpPr>
      <dsp:spPr>
        <a:xfrm>
          <a:off x="0" y="68"/>
          <a:ext cx="2250243" cy="2751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Stator</a:t>
          </a:r>
          <a:endParaRPr lang="en-US" sz="5200" kern="1200"/>
        </a:p>
      </dsp:txBody>
      <dsp:txXfrm>
        <a:off x="109848" y="109916"/>
        <a:ext cx="2030547" cy="2531549"/>
      </dsp:txXfrm>
    </dsp:sp>
    <dsp:sp modelId="{67B12007-39B3-473F-8103-19DF9D10D245}">
      <dsp:nvSpPr>
        <dsp:cNvPr id="0" name=""/>
        <dsp:cNvSpPr/>
      </dsp:nvSpPr>
      <dsp:spPr>
        <a:xfrm rot="5400000">
          <a:off x="3149960" y="2264283"/>
          <a:ext cx="2200996" cy="40004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Được gắn trên trục động cơ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Trên bề mặt được dán các thanh nam châm vĩnh cửu</a:t>
          </a:r>
          <a:endParaRPr lang="en-US" sz="2600" kern="1200"/>
        </a:p>
      </dsp:txBody>
      <dsp:txXfrm rot="-5400000">
        <a:off x="2250242" y="3271445"/>
        <a:ext cx="3892988" cy="1986108"/>
      </dsp:txXfrm>
    </dsp:sp>
    <dsp:sp modelId="{B139D1E6-E704-4046-BDC8-5BD5D1AD0459}">
      <dsp:nvSpPr>
        <dsp:cNvPr id="0" name=""/>
        <dsp:cNvSpPr/>
      </dsp:nvSpPr>
      <dsp:spPr>
        <a:xfrm>
          <a:off x="0" y="2888876"/>
          <a:ext cx="2250243" cy="2751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smtClean="0"/>
            <a:t>Rotor</a:t>
          </a:r>
          <a:endParaRPr lang="en-US" sz="5200" kern="1200"/>
        </a:p>
      </dsp:txBody>
      <dsp:txXfrm>
        <a:off x="109848" y="2998724"/>
        <a:ext cx="2030547" cy="2531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3B318-6D3F-441E-977F-52ACBBD13E09}">
      <dsp:nvSpPr>
        <dsp:cNvPr id="0" name=""/>
        <dsp:cNvSpPr/>
      </dsp:nvSpPr>
      <dsp:spPr>
        <a:xfrm>
          <a:off x="0" y="4286032"/>
          <a:ext cx="1098459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091D5-3262-4F8C-BE99-67E701234020}">
      <dsp:nvSpPr>
        <dsp:cNvPr id="0" name=""/>
        <dsp:cNvSpPr/>
      </dsp:nvSpPr>
      <dsp:spPr>
        <a:xfrm>
          <a:off x="0" y="2348750"/>
          <a:ext cx="1098459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9C6BB-F87D-41EE-A8FD-83941C611F99}">
      <dsp:nvSpPr>
        <dsp:cNvPr id="0" name=""/>
        <dsp:cNvSpPr/>
      </dsp:nvSpPr>
      <dsp:spPr>
        <a:xfrm>
          <a:off x="0" y="643335"/>
          <a:ext cx="1098459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91330-30F1-4955-8E47-D7C502EAEC05}">
      <dsp:nvSpPr>
        <dsp:cNvPr id="0" name=""/>
        <dsp:cNvSpPr/>
      </dsp:nvSpPr>
      <dsp:spPr>
        <a:xfrm>
          <a:off x="2855993" y="3533"/>
          <a:ext cx="8128598" cy="565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chemeClr val="tx1"/>
              </a:solidFill>
              <a:latin typeface="Calibri "/>
            </a:rPr>
            <a:t>Khâu tỉ lệ</a:t>
          </a:r>
          <a:endParaRPr lang="en-US" sz="2800" b="1" kern="1200">
            <a:solidFill>
              <a:schemeClr val="tx1"/>
            </a:solidFill>
            <a:latin typeface="Calibri "/>
          </a:endParaRPr>
        </a:p>
      </dsp:txBody>
      <dsp:txXfrm>
        <a:off x="2855993" y="3533"/>
        <a:ext cx="8128598" cy="565794"/>
      </dsp:txXfrm>
    </dsp:sp>
    <dsp:sp modelId="{979E2652-D60E-42AC-A5FF-D1CA2B084A1D}">
      <dsp:nvSpPr>
        <dsp:cNvPr id="0" name=""/>
        <dsp:cNvSpPr/>
      </dsp:nvSpPr>
      <dsp:spPr>
        <a:xfrm>
          <a:off x="0" y="3533"/>
          <a:ext cx="2855993" cy="5657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P - Proportional</a:t>
          </a:r>
          <a:endParaRPr lang="en-US" sz="2800" b="1" kern="1200"/>
        </a:p>
      </dsp:txBody>
      <dsp:txXfrm>
        <a:off x="27625" y="31158"/>
        <a:ext cx="2800743" cy="538169"/>
      </dsp:txXfrm>
    </dsp:sp>
    <dsp:sp modelId="{34D9F2AE-1EFC-4C5A-A43D-CE3EDC29F175}">
      <dsp:nvSpPr>
        <dsp:cNvPr id="0" name=""/>
        <dsp:cNvSpPr/>
      </dsp:nvSpPr>
      <dsp:spPr>
        <a:xfrm>
          <a:off x="0" y="643335"/>
          <a:ext cx="10984592" cy="1030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P</a:t>
          </a:r>
          <a:r>
            <a:rPr lang="vi-VN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hương pháp điều chỉnh tỉ lệ</a:t>
          </a:r>
          <a:endParaRPr lang="en-US" sz="2400" b="1" kern="1200">
            <a:solidFill>
              <a:schemeClr val="accent5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Giúp tạo ra tín hiệu điều chỉnh tỉ lệ với sai lệch đầu vào theo thời gian lấy mẫu</a:t>
          </a:r>
          <a:endParaRPr lang="en-US" sz="2400" b="1" kern="1200">
            <a:solidFill>
              <a:schemeClr val="accent5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0" y="643335"/>
        <a:ext cx="10984592" cy="1030596"/>
      </dsp:txXfrm>
    </dsp:sp>
    <dsp:sp modelId="{8954775D-FE70-410B-80AD-B68A5DAE1C93}">
      <dsp:nvSpPr>
        <dsp:cNvPr id="0" name=""/>
        <dsp:cNvSpPr/>
      </dsp:nvSpPr>
      <dsp:spPr>
        <a:xfrm>
          <a:off x="2855993" y="1709622"/>
          <a:ext cx="8128598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chemeClr val="tx1"/>
              </a:solidFill>
              <a:latin typeface="Calibri "/>
            </a:rPr>
            <a:t>Khâu tích phân</a:t>
          </a:r>
          <a:endParaRPr lang="en-US" sz="2800" b="1" kern="1200">
            <a:solidFill>
              <a:schemeClr val="tx1"/>
            </a:solidFill>
            <a:latin typeface="Calibri "/>
          </a:endParaRPr>
        </a:p>
      </dsp:txBody>
      <dsp:txXfrm>
        <a:off x="2855993" y="1709622"/>
        <a:ext cx="8128598" cy="564445"/>
      </dsp:txXfrm>
    </dsp:sp>
    <dsp:sp modelId="{4562B4EC-35E7-4D8C-AB77-5740369E8FDC}">
      <dsp:nvSpPr>
        <dsp:cNvPr id="0" name=""/>
        <dsp:cNvSpPr/>
      </dsp:nvSpPr>
      <dsp:spPr>
        <a:xfrm>
          <a:off x="0" y="1709622"/>
          <a:ext cx="2855993" cy="56444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I - Integral</a:t>
          </a:r>
          <a:endParaRPr lang="en-US" sz="2800" b="1" kern="1200"/>
        </a:p>
      </dsp:txBody>
      <dsp:txXfrm>
        <a:off x="27559" y="1737181"/>
        <a:ext cx="2800875" cy="536886"/>
      </dsp:txXfrm>
    </dsp:sp>
    <dsp:sp modelId="{C72572B2-E351-4CE8-B408-30E86CF5C177}">
      <dsp:nvSpPr>
        <dsp:cNvPr id="0" name=""/>
        <dsp:cNvSpPr/>
      </dsp:nvSpPr>
      <dsp:spPr>
        <a:xfrm>
          <a:off x="0" y="2348750"/>
          <a:ext cx="10984592" cy="126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Cho biết tổng sai số tức thời theo thời gian hay sai số tích lũy trong quá khứ</a:t>
          </a:r>
          <a:endParaRPr lang="en-US" sz="2400" b="1" kern="1200">
            <a:solidFill>
              <a:schemeClr val="accent5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Khi thời gian càng nhỏ thể hiện tác động điều chỉnh tích phân càng mạnh, tương ứng với độ lệch càng nhỏ.</a:t>
          </a:r>
          <a:endParaRPr lang="en-US" sz="2400" b="1" kern="1200">
            <a:solidFill>
              <a:schemeClr val="accent5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0" y="2348750"/>
        <a:ext cx="10984592" cy="1265904"/>
      </dsp:txXfrm>
    </dsp:sp>
    <dsp:sp modelId="{05DD49DA-FE55-4391-853A-257FA113279B}">
      <dsp:nvSpPr>
        <dsp:cNvPr id="0" name=""/>
        <dsp:cNvSpPr/>
      </dsp:nvSpPr>
      <dsp:spPr>
        <a:xfrm>
          <a:off x="2855993" y="3650345"/>
          <a:ext cx="8128598" cy="557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solidFill>
                <a:schemeClr val="tx1"/>
              </a:solidFill>
              <a:latin typeface="Calibri "/>
            </a:rPr>
            <a:t>Khâu vi phân</a:t>
          </a:r>
          <a:endParaRPr lang="en-US" sz="2800" b="1" kern="1200">
            <a:solidFill>
              <a:schemeClr val="tx1"/>
            </a:solidFill>
            <a:latin typeface="Calibri "/>
          </a:endParaRPr>
        </a:p>
      </dsp:txBody>
      <dsp:txXfrm>
        <a:off x="2855993" y="3650345"/>
        <a:ext cx="8128598" cy="557564"/>
      </dsp:txXfrm>
    </dsp:sp>
    <dsp:sp modelId="{954A61BE-AF45-4430-89F1-F8229B1315E5}">
      <dsp:nvSpPr>
        <dsp:cNvPr id="0" name=""/>
        <dsp:cNvSpPr/>
      </dsp:nvSpPr>
      <dsp:spPr>
        <a:xfrm>
          <a:off x="0" y="3654075"/>
          <a:ext cx="2855993" cy="55010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D – Derivative</a:t>
          </a:r>
          <a:endParaRPr lang="en-US" sz="2800" b="1" kern="1200"/>
        </a:p>
      </dsp:txBody>
      <dsp:txXfrm>
        <a:off x="26859" y="3680934"/>
        <a:ext cx="2802275" cy="523246"/>
      </dsp:txXfrm>
    </dsp:sp>
    <dsp:sp modelId="{EA634E9D-7091-46B7-A39E-94327ED443B9}">
      <dsp:nvSpPr>
        <dsp:cNvPr id="0" name=""/>
        <dsp:cNvSpPr/>
      </dsp:nvSpPr>
      <dsp:spPr>
        <a:xfrm>
          <a:off x="0" y="4286032"/>
          <a:ext cx="10984592" cy="1558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Tốc độ thay đổi của sai số được tính toán bằng cách xác định độ dốc của sai</a:t>
          </a:r>
          <a:br>
            <a:rPr lang="en-US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</a:br>
          <a:r>
            <a:rPr lang="en-US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số theo thời gian</a:t>
          </a:r>
          <a:endParaRPr lang="en-US" sz="2400" b="1" kern="1200">
            <a:solidFill>
              <a:schemeClr val="accent5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b="1" kern="120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Thời gian càng lớn thì phạm vi điều chỉnh vi phân càng mạnh, tương ứng với bộ điều chỉnh đáp ứng với thay đổi đầu vào càng nhanh.</a:t>
          </a:r>
          <a:endParaRPr lang="en-US" sz="2400" b="1" kern="1200">
            <a:solidFill>
              <a:schemeClr val="accent5">
                <a:lumMod val="50000"/>
              </a:scheme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0" y="4286032"/>
        <a:ext cx="10984592" cy="15585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CA278-5BF1-428A-81EF-BD3BB7EB7251}">
      <dsp:nvSpPr>
        <dsp:cNvPr id="0" name=""/>
        <dsp:cNvSpPr/>
      </dsp:nvSpPr>
      <dsp:spPr>
        <a:xfrm>
          <a:off x="1148515" y="2709333"/>
          <a:ext cx="592278" cy="225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2257160"/>
              </a:lnTo>
              <a:lnTo>
                <a:pt x="592278" y="22571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386315" y="3779574"/>
        <a:ext cx="116678" cy="116678"/>
      </dsp:txXfrm>
    </dsp:sp>
    <dsp:sp modelId="{F47C436C-87CE-4CA9-B78D-A120FC56EC40}">
      <dsp:nvSpPr>
        <dsp:cNvPr id="0" name=""/>
        <dsp:cNvSpPr/>
      </dsp:nvSpPr>
      <dsp:spPr>
        <a:xfrm>
          <a:off x="1148515" y="270933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6139" y="0"/>
              </a:lnTo>
              <a:lnTo>
                <a:pt x="296139" y="1128580"/>
              </a:lnTo>
              <a:lnTo>
                <a:pt x="592278" y="11285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12790" y="3241759"/>
        <a:ext cx="63727" cy="63727"/>
      </dsp:txXfrm>
    </dsp:sp>
    <dsp:sp modelId="{85DACBF7-1C6A-4AB9-A7FF-818CD84A690A}">
      <dsp:nvSpPr>
        <dsp:cNvPr id="0" name=""/>
        <dsp:cNvSpPr/>
      </dsp:nvSpPr>
      <dsp:spPr>
        <a:xfrm>
          <a:off x="1148515" y="2663613"/>
          <a:ext cx="592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227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29847" y="2694526"/>
        <a:ext cx="29613" cy="29613"/>
      </dsp:txXfrm>
    </dsp:sp>
    <dsp:sp modelId="{83626A57-151B-4421-A74C-FD45D3A09205}">
      <dsp:nvSpPr>
        <dsp:cNvPr id="0" name=""/>
        <dsp:cNvSpPr/>
      </dsp:nvSpPr>
      <dsp:spPr>
        <a:xfrm>
          <a:off x="1148515" y="1580753"/>
          <a:ext cx="592278" cy="1128580"/>
        </a:xfrm>
        <a:custGeom>
          <a:avLst/>
          <a:gdLst/>
          <a:ahLst/>
          <a:cxnLst/>
          <a:rect l="0" t="0" r="0" b="0"/>
          <a:pathLst>
            <a:path>
              <a:moveTo>
                <a:pt x="0" y="1128580"/>
              </a:moveTo>
              <a:lnTo>
                <a:pt x="296139" y="1128580"/>
              </a:lnTo>
              <a:lnTo>
                <a:pt x="296139" y="0"/>
              </a:lnTo>
              <a:lnTo>
                <a:pt x="59227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12790" y="2113179"/>
        <a:ext cx="63727" cy="63727"/>
      </dsp:txXfrm>
    </dsp:sp>
    <dsp:sp modelId="{BABC69A6-0EBE-4906-A7F8-FDEA087BFAB7}">
      <dsp:nvSpPr>
        <dsp:cNvPr id="0" name=""/>
        <dsp:cNvSpPr/>
      </dsp:nvSpPr>
      <dsp:spPr>
        <a:xfrm>
          <a:off x="1148515" y="452172"/>
          <a:ext cx="578626" cy="2257160"/>
        </a:xfrm>
        <a:custGeom>
          <a:avLst/>
          <a:gdLst/>
          <a:ahLst/>
          <a:cxnLst/>
          <a:rect l="0" t="0" r="0" b="0"/>
          <a:pathLst>
            <a:path>
              <a:moveTo>
                <a:pt x="0" y="2257160"/>
              </a:moveTo>
              <a:lnTo>
                <a:pt x="289313" y="2257160"/>
              </a:lnTo>
              <a:lnTo>
                <a:pt x="289313" y="0"/>
              </a:lnTo>
              <a:lnTo>
                <a:pt x="57862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379575" y="1522499"/>
        <a:ext cx="116507" cy="116507"/>
      </dsp:txXfrm>
    </dsp:sp>
    <dsp:sp modelId="{EBC09F06-5816-4831-A178-939C361E588B}">
      <dsp:nvSpPr>
        <dsp:cNvPr id="0" name=""/>
        <dsp:cNvSpPr/>
      </dsp:nvSpPr>
      <dsp:spPr>
        <a:xfrm rot="16200000">
          <a:off x="-1678875" y="2257901"/>
          <a:ext cx="4751916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smtClean="0"/>
            <a:t>Tổng quan về mô hình</a:t>
          </a:r>
          <a:endParaRPr lang="en-US" sz="4100" kern="1200"/>
        </a:p>
      </dsp:txBody>
      <dsp:txXfrm>
        <a:off x="-1678875" y="2257901"/>
        <a:ext cx="4751916" cy="902864"/>
      </dsp:txXfrm>
    </dsp:sp>
    <dsp:sp modelId="{BF72E759-78A4-46A9-8B8C-53B37D91E40D}">
      <dsp:nvSpPr>
        <dsp:cNvPr id="0" name=""/>
        <dsp:cNvSpPr/>
      </dsp:nvSpPr>
      <dsp:spPr>
        <a:xfrm>
          <a:off x="1727142" y="740"/>
          <a:ext cx="3977626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smtClean="0"/>
            <a:t>Khối Brushless DC Motor</a:t>
          </a:r>
          <a:endParaRPr lang="en-US" sz="3000" kern="1200"/>
        </a:p>
      </dsp:txBody>
      <dsp:txXfrm>
        <a:off x="1727142" y="740"/>
        <a:ext cx="3977626" cy="902864"/>
      </dsp:txXfrm>
    </dsp:sp>
    <dsp:sp modelId="{1CB9151B-69CE-46C9-A423-BF609670E3D9}">
      <dsp:nvSpPr>
        <dsp:cNvPr id="0" name=""/>
        <dsp:cNvSpPr/>
      </dsp:nvSpPr>
      <dsp:spPr>
        <a:xfrm>
          <a:off x="1740794" y="1129321"/>
          <a:ext cx="3977626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smtClean="0"/>
            <a:t>Bộ điều khiển Logic</a:t>
          </a:r>
          <a:endParaRPr lang="en-US" sz="3000" kern="1200"/>
        </a:p>
      </dsp:txBody>
      <dsp:txXfrm>
        <a:off x="1740794" y="1129321"/>
        <a:ext cx="3977626" cy="902864"/>
      </dsp:txXfrm>
    </dsp:sp>
    <dsp:sp modelId="{380E3752-522C-45FA-B4B2-099E5EE95DCC}">
      <dsp:nvSpPr>
        <dsp:cNvPr id="0" name=""/>
        <dsp:cNvSpPr/>
      </dsp:nvSpPr>
      <dsp:spPr>
        <a:xfrm>
          <a:off x="1740794" y="2257901"/>
          <a:ext cx="3977626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smtClean="0"/>
            <a:t>Bộ chuyển mạch</a:t>
          </a:r>
          <a:endParaRPr lang="en-US" sz="3000" kern="1200"/>
        </a:p>
      </dsp:txBody>
      <dsp:txXfrm>
        <a:off x="1740794" y="2257901"/>
        <a:ext cx="3977626" cy="902864"/>
      </dsp:txXfrm>
    </dsp:sp>
    <dsp:sp modelId="{5F3B235C-6331-43CE-9106-43F0B4C94E6B}">
      <dsp:nvSpPr>
        <dsp:cNvPr id="0" name=""/>
        <dsp:cNvSpPr/>
      </dsp:nvSpPr>
      <dsp:spPr>
        <a:xfrm>
          <a:off x="1740794" y="3386481"/>
          <a:ext cx="3977626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smtClean="0"/>
            <a:t>Bộ cảm biến Hall</a:t>
          </a:r>
          <a:endParaRPr lang="en-US" sz="3000" kern="1200"/>
        </a:p>
      </dsp:txBody>
      <dsp:txXfrm>
        <a:off x="1740794" y="3386481"/>
        <a:ext cx="3977626" cy="902864"/>
      </dsp:txXfrm>
    </dsp:sp>
    <dsp:sp modelId="{AC28465D-2A2B-4917-9C1B-40C67B25A52A}">
      <dsp:nvSpPr>
        <dsp:cNvPr id="0" name=""/>
        <dsp:cNvSpPr/>
      </dsp:nvSpPr>
      <dsp:spPr>
        <a:xfrm>
          <a:off x="1740794" y="4515061"/>
          <a:ext cx="3977626" cy="90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kern="1200" smtClean="0"/>
            <a:t>Bộ điều khiển PID</a:t>
          </a:r>
          <a:endParaRPr lang="en-US" sz="3000" kern="1200"/>
        </a:p>
      </dsp:txBody>
      <dsp:txXfrm>
        <a:off x="1740794" y="4515061"/>
        <a:ext cx="3977626" cy="902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3490-E79B-4235-B4A9-FD922229902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19B-81DD-43D4-A854-C5A5F0D1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3490-E79B-4235-B4A9-FD922229902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19B-81DD-43D4-A854-C5A5F0D1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3490-E79B-4235-B4A9-FD922229902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19B-81DD-43D4-A854-C5A5F0D1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3490-E79B-4235-B4A9-FD922229902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19B-81DD-43D4-A854-C5A5F0D1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8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3490-E79B-4235-B4A9-FD922229902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19B-81DD-43D4-A854-C5A5F0D1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3490-E79B-4235-B4A9-FD922229902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19B-81DD-43D4-A854-C5A5F0D1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3490-E79B-4235-B4A9-FD922229902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19B-81DD-43D4-A854-C5A5F0D1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5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3490-E79B-4235-B4A9-FD922229902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19B-81DD-43D4-A854-C5A5F0D1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6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3490-E79B-4235-B4A9-FD922229902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19B-81DD-43D4-A854-C5A5F0D1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8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3490-E79B-4235-B4A9-FD922229902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19B-81DD-43D4-A854-C5A5F0D1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3490-E79B-4235-B4A9-FD922229902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9A19B-81DD-43D4-A854-C5A5F0D1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3490-E79B-4235-B4A9-FD9222299027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A19B-81DD-43D4-A854-C5A5F0D17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50463"/>
            <a:ext cx="1219200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ỨNG DỤNG SIMSCAPE TRONG MÔ PHỎNG</a:t>
            </a:r>
          </a:p>
          <a:p>
            <a:pPr algn="ctr"/>
            <a:r>
              <a:rPr lang="vi-VN" sz="40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ĐIỀU KHIỂN TỐC ĐỘ ĐỘNG CƠ KHÔNG CHỔI</a:t>
            </a:r>
          </a:p>
          <a:p>
            <a:pPr algn="ctr"/>
            <a:r>
              <a:rPr lang="vi-VN" sz="40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 TRÊN XE MÁY ĐIỆN</a:t>
            </a:r>
            <a:endParaRPr lang="en-US" sz="4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5912" y="3409832"/>
            <a:ext cx="63658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smtClean="0"/>
              <a:t>GVHD: </a:t>
            </a:r>
            <a:r>
              <a:rPr lang="en-US" sz="3000" b="1" smtClean="0">
                <a:solidFill>
                  <a:srgbClr val="002060"/>
                </a:solidFill>
              </a:rPr>
              <a:t>ThS Huỳnh Quốc Việt</a:t>
            </a:r>
          </a:p>
          <a:p>
            <a:pPr algn="just">
              <a:lnSpc>
                <a:spcPct val="150000"/>
              </a:lnSpc>
            </a:pPr>
            <a:r>
              <a:rPr lang="en-US" sz="3000" b="1" smtClean="0"/>
              <a:t>SVTH: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000" b="1" smtClean="0">
                <a:solidFill>
                  <a:srgbClr val="002060"/>
                </a:solidFill>
              </a:rPr>
              <a:t>Nguyễn Khắc Thành Đạt	18145332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000" b="1" smtClean="0">
                <a:solidFill>
                  <a:srgbClr val="002060"/>
                </a:solidFill>
              </a:rPr>
              <a:t>Phạm Hoàng Dương	19145215</a:t>
            </a:r>
            <a:endParaRPr lang="en-US" sz="3000" b="1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12" y="2443957"/>
            <a:ext cx="3306505" cy="35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4158" y="28685"/>
            <a:ext cx="10203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Cơ sở lý thuyết – ĐK BLDC dùng CB Hall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231" y="1513346"/>
            <a:ext cx="7591425" cy="289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5144" y="4485146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8990" y="4492073"/>
            <a:ext cx="54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8928" y="4496814"/>
            <a:ext cx="58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97744" y="4496814"/>
            <a:ext cx="58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65776" y="4496814"/>
            <a:ext cx="58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0009" y="4496814"/>
            <a:ext cx="58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98825" y="4496998"/>
            <a:ext cx="58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39999" y="1741946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94971" y="2591619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94970" y="3189746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87254" y="1741946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7254" y="2401119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87254" y="3189746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00316" y="1762728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00315" y="2401119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00316" y="3553428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68348" y="1513346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57164" y="1527201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01397" y="1489101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92596" y="2363019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57164" y="2596165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42508" y="2598329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192596" y="3577673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74477" y="3553428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42508" y="3324828"/>
            <a:ext cx="3948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940244" y="5273657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Đọc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tín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hiệu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3 </a:t>
            </a:r>
            <a:r>
              <a:rPr lang="en-US" sz="2800" b="1" dirty="0" err="1" smtClean="0"/>
              <a:t>cảm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biến</a:t>
            </a:r>
            <a:r>
              <a:rPr lang="en-US" sz="2800" b="1" dirty="0" smtClean="0"/>
              <a:t> Hall (</a:t>
            </a:r>
            <a:r>
              <a:rPr lang="en-US" sz="2800" b="1" dirty="0" err="1" smtClean="0"/>
              <a:t>bằng</a:t>
            </a:r>
            <a:r>
              <a:rPr lang="en-US" sz="2800" b="1" dirty="0" smtClean="0"/>
              <a:t> vi </a:t>
            </a:r>
            <a:r>
              <a:rPr lang="en-US" sz="2800" b="1" dirty="0" err="1" smtClean="0"/>
              <a:t>điều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khiển</a:t>
            </a:r>
            <a:r>
              <a:rPr lang="en-US" sz="2800" b="1" dirty="0" smtClean="0"/>
              <a:t>) </a:t>
            </a:r>
            <a:r>
              <a:rPr lang="en-US" sz="2800" b="1" dirty="0" err="1" smtClean="0"/>
              <a:t>từ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đó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được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vị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trí</a:t>
            </a:r>
            <a:r>
              <a:rPr lang="en-US" sz="2800" b="1" dirty="0" smtClean="0"/>
              <a:t> Rotor</a:t>
            </a:r>
            <a:endParaRPr lang="en-US" sz="2800" b="1" dirty="0"/>
          </a:p>
        </p:txBody>
      </p:sp>
      <p:sp>
        <p:nvSpPr>
          <p:cNvPr id="31" name="Rectangle 30"/>
          <p:cNvSpPr/>
          <p:nvPr/>
        </p:nvSpPr>
        <p:spPr>
          <a:xfrm>
            <a:off x="2100004" y="1932446"/>
            <a:ext cx="1021340" cy="4478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 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100004" y="2876937"/>
            <a:ext cx="1021340" cy="4478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 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093077" y="3774019"/>
            <a:ext cx="1021340" cy="4478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Hall 3</a:t>
            </a:r>
            <a:endParaRPr lang="en-US" dirty="0"/>
          </a:p>
        </p:txBody>
      </p:sp>
      <p:pic>
        <p:nvPicPr>
          <p:cNvPr id="2050" name="Picture 2" descr="How to Power and Control Brushless DC Motors | DigiKe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"/>
          <a:stretch/>
        </p:blipFill>
        <p:spPr bwMode="auto">
          <a:xfrm>
            <a:off x="2105876" y="678508"/>
            <a:ext cx="7703277" cy="613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1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289" y="117750"/>
            <a:ext cx="8836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Cơ sở lý thuyết – Bộ điều khiển PID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53629736"/>
              </p:ext>
            </p:extLst>
          </p:nvPr>
        </p:nvGraphicFramePr>
        <p:xfrm>
          <a:off x="766130" y="825636"/>
          <a:ext cx="10984592" cy="5848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9175" y="131398"/>
            <a:ext cx="8666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 phỏng – Tổng quan về mô hình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41066636"/>
              </p:ext>
            </p:extLst>
          </p:nvPr>
        </p:nvGraphicFramePr>
        <p:xfrm>
          <a:off x="3120216" y="1101803"/>
          <a:ext cx="59640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334762"/>
            <a:ext cx="12185591" cy="42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1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5675" y="8007"/>
            <a:ext cx="941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 phỏng – Khối Brushless DC Motor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346" y="1808631"/>
            <a:ext cx="5932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/>
              <a:t>a, b, c: lần lượt nối với 3 pha của BLDC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346" y="2945871"/>
            <a:ext cx="4860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/>
              <a:t>n: điện áp trung tính (nối mass)</a:t>
            </a:r>
          </a:p>
        </p:txBody>
      </p:sp>
      <p:sp>
        <p:nvSpPr>
          <p:cNvPr id="8" name="Rectangle 7"/>
          <p:cNvSpPr/>
          <p:nvPr/>
        </p:nvSpPr>
        <p:spPr>
          <a:xfrm>
            <a:off x="169346" y="4085542"/>
            <a:ext cx="4711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/>
              <a:t>R: tín hiệu output của động cơ</a:t>
            </a:r>
          </a:p>
        </p:txBody>
      </p:sp>
      <p:sp>
        <p:nvSpPr>
          <p:cNvPr id="9" name="Rectangle 8"/>
          <p:cNvSpPr/>
          <p:nvPr/>
        </p:nvSpPr>
        <p:spPr>
          <a:xfrm>
            <a:off x="169346" y="5225213"/>
            <a:ext cx="5767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/>
              <a:t>Chân tham chiếu với mass (vỏ motor)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382" y="1808631"/>
            <a:ext cx="4570373" cy="44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1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5675" y="8007"/>
            <a:ext cx="9413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 phỏng – Khối Brushless DC Motor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55" y="1227604"/>
            <a:ext cx="9934594" cy="51731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55" y="1227604"/>
            <a:ext cx="10085775" cy="5173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955" y="1227604"/>
            <a:ext cx="10123181" cy="51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9007" y="0"/>
            <a:ext cx="8069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 phỏng – 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 điều khiển Logic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841" y="3451664"/>
            <a:ext cx="11150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/>
              <a:t>Bộ điều khiển Logic có chức năng xác định thứ tự đóng mở của bộ mosfet (bộ chuyển</a:t>
            </a:r>
            <a:br>
              <a:rPr lang="en-US" sz="2400" b="1"/>
            </a:br>
            <a:r>
              <a:rPr lang="en-US" sz="2400" b="1"/>
              <a:t>mạch) đồng thời xác định chiều quay motor.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841" y="4460660"/>
            <a:ext cx="11205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just"/>
            <a:r>
              <a:rPr lang="en-US" sz="2400" b="1"/>
              <a:t>Input của bộ điều khiển được phản hồi về từ bộ cảm biến Hall, </a:t>
            </a:r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đó xác định đ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ợc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ớc cấp điện tiếp theo cho động cơ. 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841" y="5749988"/>
            <a:ext cx="11298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pPr algn="just"/>
            <a:r>
              <a:rPr lang="en-US" sz="2400" b="1"/>
              <a:t>Output là thứ tự đóng, ngắt các mosfet, được qui định bằng các giá trị trong mảng gồm</a:t>
            </a:r>
            <a:br>
              <a:rPr lang="en-US" sz="2400" b="1"/>
            </a:br>
            <a:r>
              <a:rPr lang="en-US" sz="2400" b="1"/>
              <a:t>6 phần tử [AH AL BH BL CH CL]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393" y="1021383"/>
            <a:ext cx="745911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9007" y="0"/>
            <a:ext cx="8069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 phỏng – 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 điều khiển Logic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28250"/>
              </p:ext>
            </p:extLst>
          </p:nvPr>
        </p:nvGraphicFramePr>
        <p:xfrm>
          <a:off x="1469711" y="1433017"/>
          <a:ext cx="9368429" cy="4298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347">
                  <a:extLst>
                    <a:ext uri="{9D8B030D-6E8A-4147-A177-3AD203B41FA5}">
                      <a16:colId xmlns:a16="http://schemas.microsoft.com/office/drawing/2014/main" val="3244169796"/>
                    </a:ext>
                  </a:extLst>
                </a:gridCol>
                <a:gridCol w="1338347">
                  <a:extLst>
                    <a:ext uri="{9D8B030D-6E8A-4147-A177-3AD203B41FA5}">
                      <a16:colId xmlns:a16="http://schemas.microsoft.com/office/drawing/2014/main" val="2019222894"/>
                    </a:ext>
                  </a:extLst>
                </a:gridCol>
                <a:gridCol w="1338347">
                  <a:extLst>
                    <a:ext uri="{9D8B030D-6E8A-4147-A177-3AD203B41FA5}">
                      <a16:colId xmlns:a16="http://schemas.microsoft.com/office/drawing/2014/main" val="2147328640"/>
                    </a:ext>
                  </a:extLst>
                </a:gridCol>
                <a:gridCol w="1338347">
                  <a:extLst>
                    <a:ext uri="{9D8B030D-6E8A-4147-A177-3AD203B41FA5}">
                      <a16:colId xmlns:a16="http://schemas.microsoft.com/office/drawing/2014/main" val="147087209"/>
                    </a:ext>
                  </a:extLst>
                </a:gridCol>
                <a:gridCol w="1338347">
                  <a:extLst>
                    <a:ext uri="{9D8B030D-6E8A-4147-A177-3AD203B41FA5}">
                      <a16:colId xmlns:a16="http://schemas.microsoft.com/office/drawing/2014/main" val="2961256629"/>
                    </a:ext>
                  </a:extLst>
                </a:gridCol>
                <a:gridCol w="1338347">
                  <a:extLst>
                    <a:ext uri="{9D8B030D-6E8A-4147-A177-3AD203B41FA5}">
                      <a16:colId xmlns:a16="http://schemas.microsoft.com/office/drawing/2014/main" val="967773624"/>
                    </a:ext>
                  </a:extLst>
                </a:gridCol>
                <a:gridCol w="1338347">
                  <a:extLst>
                    <a:ext uri="{9D8B030D-6E8A-4147-A177-3AD203B41FA5}">
                      <a16:colId xmlns:a16="http://schemas.microsoft.com/office/drawing/2014/main" val="778030775"/>
                    </a:ext>
                  </a:extLst>
                </a:gridCol>
              </a:tblGrid>
              <a:tr h="614026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STEP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AH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BH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CH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140744"/>
                  </a:ext>
                </a:extLst>
              </a:tr>
              <a:tr h="61402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1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031791"/>
                  </a:ext>
                </a:extLst>
              </a:tr>
              <a:tr h="61402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2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94938"/>
                  </a:ext>
                </a:extLst>
              </a:tr>
              <a:tr h="61402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3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507936"/>
                  </a:ext>
                </a:extLst>
              </a:tr>
              <a:tr h="61402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4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90939"/>
                  </a:ext>
                </a:extLst>
              </a:tr>
              <a:tr h="61402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5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70052"/>
                  </a:ext>
                </a:extLst>
              </a:tr>
              <a:tr h="61402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6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74492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62" y="707886"/>
            <a:ext cx="8419526" cy="58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4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0201" y="0"/>
            <a:ext cx="7303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 phỏng – 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 chuyển mạch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367"/>
          <a:stretch/>
        </p:blipFill>
        <p:spPr>
          <a:xfrm>
            <a:off x="3794621" y="707886"/>
            <a:ext cx="4634762" cy="39507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3206" y="4913194"/>
            <a:ext cx="9580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/>
              <a:t>Bộ chuyển mạch nhận input từ bộ điều khiển logic để đóng, cắt 6 mosfet.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3206" y="5909481"/>
            <a:ext cx="10180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/>
              <a:t>Output của bộ chuyển mạch là điện áp của các pha A, B, C ứng với từng </a:t>
            </a:r>
            <a:r>
              <a:rPr lang="en-US" sz="2400" b="1" smtClean="0"/>
              <a:t>bước. 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53851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26"/>
          <a:stretch/>
        </p:blipFill>
        <p:spPr>
          <a:xfrm>
            <a:off x="266088" y="1075445"/>
            <a:ext cx="11691828" cy="54977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60201" y="0"/>
            <a:ext cx="7303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 phỏng – 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 chuyển mạch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9835" y="109182"/>
            <a:ext cx="4624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 phỏng – 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BLDC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770" y="1454881"/>
            <a:ext cx="3287719" cy="38131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8833" y="1454881"/>
            <a:ext cx="3661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/>
              <a:t>R: Input chuyển động quay.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26" y="2201876"/>
            <a:ext cx="3937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/>
              <a:t>C: Chân tham chiếu mass (vỏ)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807" y="2948871"/>
            <a:ext cx="3235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/>
              <a:t>W: Output tốc độ quay. </a:t>
            </a:r>
          </a:p>
        </p:txBody>
      </p:sp>
    </p:spTree>
    <p:extLst>
      <p:ext uri="{BB962C8B-B14F-4D97-AF65-F5344CB8AC3E}">
        <p14:creationId xmlns:p14="http://schemas.microsoft.com/office/powerpoint/2010/main" val="7180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12054085"/>
              </p:ext>
            </p:extLst>
          </p:nvPr>
        </p:nvGraphicFramePr>
        <p:xfrm>
          <a:off x="1446661" y="1091822"/>
          <a:ext cx="9471547" cy="5575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924817" y="177421"/>
            <a:ext cx="62343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"/>
                <a:ea typeface="Tahoma" panose="020B0604030504040204" pitchFamily="34" charset="0"/>
                <a:cs typeface="Arial" panose="020B0604020202020204" pitchFamily="34" charset="0"/>
              </a:rPr>
              <a:t>NỘI DUNG TRÌNH BÀY</a:t>
            </a:r>
            <a:endParaRPr lang="en-US" sz="4400" b="1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2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792" y="0"/>
            <a:ext cx="7334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 phỏng – 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 cảm biến Hall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021" y="2199312"/>
            <a:ext cx="5916106" cy="4390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9100"/>
            <a:ext cx="10674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/>
              <a:t>Input cho cảm biến Hall là IDEAL ROTATIONAL </a:t>
            </a:r>
            <a:r>
              <a:rPr lang="en-US" sz="2400" b="1" smtClean="0"/>
              <a:t>MOTION SENSOR – output của BLDC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16267" y="1737647"/>
            <a:ext cx="903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/>
              <a:t>Output của subsystem cảm biến Hall sẽ </a:t>
            </a:r>
            <a:r>
              <a:rPr lang="en-US" sz="2400" b="1" smtClean="0"/>
              <a:t>trả về </a:t>
            </a:r>
            <a:r>
              <a:rPr lang="en-US" sz="2400" b="1"/>
              <a:t>cho bộ điều khiển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67" y="2466194"/>
            <a:ext cx="7178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/>
              <a:t>Mắc khối SOLVER CONFIGULATION song song với subsystem cảm biến Hall </a:t>
            </a:r>
            <a:r>
              <a:rPr lang="en-US" sz="2400" b="1" smtClean="0"/>
              <a:t>để Simscape </a:t>
            </a:r>
            <a:r>
              <a:rPr lang="en-US" sz="2400" b="1"/>
              <a:t>tính toán và </a:t>
            </a:r>
            <a:r>
              <a:rPr lang="en-US" sz="2400" b="1" smtClean="0"/>
              <a:t>đưa </a:t>
            </a:r>
            <a:r>
              <a:rPr lang="en-US" sz="2400" b="1"/>
              <a:t>ra giá trị tốc độ và góc.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170" y="707886"/>
            <a:ext cx="7345062" cy="61585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4765918"/>
            <a:ext cx="8131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/>
              <a:t>Mắc nối tiếp port A vào khối REM (chia </a:t>
            </a:r>
            <a:r>
              <a:rPr lang="vi-VN" sz="2400" b="1"/>
              <a:t>lấy </a:t>
            </a:r>
            <a:r>
              <a:rPr lang="vi-VN" sz="2400" b="1" smtClean="0"/>
              <a:t>d</a:t>
            </a:r>
            <a:r>
              <a:rPr lang="en-US" sz="2400" b="1"/>
              <a:t>ư</a:t>
            </a:r>
            <a:r>
              <a:rPr lang="vi-VN" sz="2400" b="1" smtClean="0"/>
              <a:t>) </a:t>
            </a:r>
            <a:r>
              <a:rPr lang="vi-VN" sz="2400" b="1"/>
              <a:t>để thực hiện tính toán góc quay hiện</a:t>
            </a:r>
          </a:p>
          <a:p>
            <a:pPr algn="just"/>
            <a:r>
              <a:rPr lang="vi-VN" sz="2400" b="1"/>
              <a:t>tại của động cơ.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48122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84163" y="0"/>
            <a:ext cx="7558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 phỏng – 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 điều khiển PID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01" y="1786059"/>
            <a:ext cx="8973802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4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4163" y="0"/>
            <a:ext cx="7558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 phỏng – 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 điều khiển PID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95241"/>
            <a:ext cx="4895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/>
              <a:t>Khi sử dụng bộ điều khiển PID, ta cần thiết lập giá trị tốc độ xe mong </a:t>
            </a:r>
            <a:r>
              <a:rPr lang="en-US" sz="2400" b="1"/>
              <a:t>muốn </a:t>
            </a:r>
            <a:r>
              <a:rPr lang="en-US" sz="2400" b="1" smtClean="0"/>
              <a:t>ứng với </a:t>
            </a:r>
            <a:r>
              <a:rPr lang="en-US" sz="2400" b="1"/>
              <a:t>các thời điểm (</a:t>
            </a:r>
            <a:r>
              <a:rPr lang="en-US" sz="2400" b="1"/>
              <a:t>ở </a:t>
            </a:r>
            <a:r>
              <a:rPr lang="en-US" sz="2400" b="1" smtClean="0"/>
              <a:t>đây </a:t>
            </a:r>
            <a:r>
              <a:rPr lang="en-US" sz="2400" b="1"/>
              <a:t>mô phỏng trong 4.5 giây) trong khối REPEAT SEQUENCE.</a:t>
            </a:r>
            <a:endParaRPr 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978"/>
          <a:stretch/>
        </p:blipFill>
        <p:spPr>
          <a:xfrm>
            <a:off x="4895528" y="892552"/>
            <a:ext cx="7135221" cy="52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13" y="3142732"/>
            <a:ext cx="8973802" cy="3715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4163" y="0"/>
            <a:ext cx="7558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Mô phỏng – </a:t>
            </a:r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 điều khiển PID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690" y="707886"/>
            <a:ext cx="9242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smtClean="0"/>
              <a:t>Khối Sum: đầu vào là tốc độ mong muốn và tốc độ thực tế của động cơ </a:t>
            </a:r>
            <a:endParaRPr lang="en-US" sz="2400" b="1"/>
          </a:p>
        </p:txBody>
      </p:sp>
      <p:sp>
        <p:nvSpPr>
          <p:cNvPr id="5" name="TextBox 4"/>
          <p:cNvSpPr txBox="1"/>
          <p:nvPr/>
        </p:nvSpPr>
        <p:spPr>
          <a:xfrm>
            <a:off x="199690" y="1262736"/>
            <a:ext cx="5603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smtClean="0"/>
              <a:t>Khối Gain 1/3.6: chuyển từ km/h sang m/s</a:t>
            </a:r>
            <a:endParaRPr 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199690" y="1817586"/>
            <a:ext cx="898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smtClean="0"/>
              <a:t>Khối Gain 1/0.152: chuyển từ tốc độ dài (m/s) sang tốc độ góc (rad/s)</a:t>
            </a:r>
            <a:endParaRPr 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99690" y="2450234"/>
            <a:ext cx="644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b="1" smtClean="0"/>
              <a:t>Khối Gain 30/pi: chuyển từ rad/s sang vòng/phút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57409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4980" y="0"/>
            <a:ext cx="764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Kết quả mô phỏng – Tốc độ xe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1637732"/>
            <a:ext cx="6127845" cy="3425588"/>
            <a:chOff x="0" y="1"/>
            <a:chExt cx="6127845" cy="34255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6127845" cy="342558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03510" y="115586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P=0.5</a:t>
              </a:r>
              <a:r>
                <a:rPr lang="en-US" b="1" smtClean="0">
                  <a:solidFill>
                    <a:schemeClr val="bg1"/>
                  </a:solidFill>
                </a:rPr>
                <a:t>; I=0, D=0</a:t>
              </a:r>
              <a:r>
                <a:rPr lang="en-US" smtClean="0">
                  <a:solidFill>
                    <a:schemeClr val="bg1"/>
                  </a:solidFill>
                </a:rPr>
                <a:t> 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27845" y="1637731"/>
            <a:ext cx="6126480" cy="3425589"/>
            <a:chOff x="6127845" y="0"/>
            <a:chExt cx="6126480" cy="342558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7845" y="0"/>
              <a:ext cx="6126480" cy="342558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331355" y="115586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P=0.5</a:t>
              </a:r>
              <a:r>
                <a:rPr lang="en-US" b="1" smtClean="0">
                  <a:solidFill>
                    <a:schemeClr val="bg1"/>
                  </a:solidFill>
                </a:rPr>
                <a:t>; I=1, D=0</a:t>
              </a:r>
              <a:r>
                <a:rPr lang="en-US" smtClean="0">
                  <a:solidFill>
                    <a:schemeClr val="bg1"/>
                  </a:solidFill>
                </a:rPr>
                <a:t> 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4104" y="5680840"/>
            <a:ext cx="4939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/>
              <a:t>Hệ thống bắt đầu có sự hoạt </a:t>
            </a:r>
            <a:r>
              <a:rPr lang="en-US" sz="2400" b="1"/>
              <a:t>động </a:t>
            </a:r>
            <a:r>
              <a:rPr lang="en-US" sz="2400" b="1" smtClean="0"/>
              <a:t>nhưng </a:t>
            </a:r>
            <a:r>
              <a:rPr lang="en-US" sz="2400" b="1"/>
              <a:t>vẫn </a:t>
            </a:r>
            <a:r>
              <a:rPr lang="en-US" sz="2400" b="1" smtClean="0"/>
              <a:t>chưa đạt được </a:t>
            </a:r>
            <a:r>
              <a:rPr lang="en-US" sz="2400" b="1"/>
              <a:t>giá trị mong muốn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1267" y="5680840"/>
            <a:ext cx="4939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/>
              <a:t>Hệ thống có đáp ứng nhanh </a:t>
            </a:r>
            <a:r>
              <a:rPr lang="vi-VN" sz="2400" b="1"/>
              <a:t>hơn </a:t>
            </a:r>
            <a:r>
              <a:rPr lang="vi-VN" sz="2400" b="1" smtClean="0"/>
              <a:t>nh</a:t>
            </a:r>
            <a:r>
              <a:rPr lang="en-US" sz="2400" b="1"/>
              <a:t>ư</a:t>
            </a:r>
            <a:r>
              <a:rPr lang="vi-VN" sz="2400" b="1" smtClean="0"/>
              <a:t>ng</a:t>
            </a:r>
            <a:r>
              <a:rPr lang="en-US" sz="2400" b="1" smtClean="0"/>
              <a:t> </a:t>
            </a:r>
            <a:r>
              <a:rPr lang="vi-VN" sz="2400" b="1" smtClean="0"/>
              <a:t>vẫn ch</a:t>
            </a:r>
            <a:r>
              <a:rPr lang="en-US" sz="2400" b="1"/>
              <a:t>ư</a:t>
            </a:r>
            <a:r>
              <a:rPr lang="vi-VN" sz="2400" b="1" smtClean="0"/>
              <a:t>a </a:t>
            </a:r>
            <a:r>
              <a:rPr lang="vi-VN" sz="2400" b="1"/>
              <a:t>ổn định</a:t>
            </a:r>
            <a:endParaRPr lang="en-US" sz="2400" b="1"/>
          </a:p>
        </p:txBody>
      </p:sp>
      <p:sp>
        <p:nvSpPr>
          <p:cNvPr id="12" name="TextBox 11"/>
          <p:cNvSpPr txBox="1"/>
          <p:nvPr/>
        </p:nvSpPr>
        <p:spPr>
          <a:xfrm>
            <a:off x="594104" y="941976"/>
            <a:ext cx="49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smtClean="0"/>
              <a:t>Không dùng bộ điều khiển PID </a:t>
            </a:r>
            <a:endParaRPr lang="en-US" sz="2400" b="1"/>
          </a:p>
        </p:txBody>
      </p:sp>
      <p:sp>
        <p:nvSpPr>
          <p:cNvPr id="13" name="TextBox 12"/>
          <p:cNvSpPr txBox="1"/>
          <p:nvPr/>
        </p:nvSpPr>
        <p:spPr>
          <a:xfrm>
            <a:off x="6721267" y="851047"/>
            <a:ext cx="4939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Dùng bộ điều khiển PID nhưng chưa đúng thông số</a:t>
            </a:r>
            <a:endParaRPr lang="en-US" sz="2400" b="1"/>
          </a:p>
        </p:txBody>
      </p:sp>
      <p:sp>
        <p:nvSpPr>
          <p:cNvPr id="14" name="Down Arrow 13"/>
          <p:cNvSpPr/>
          <p:nvPr/>
        </p:nvSpPr>
        <p:spPr>
          <a:xfrm>
            <a:off x="2599899" y="5063320"/>
            <a:ext cx="928048" cy="617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727744" y="5063320"/>
            <a:ext cx="928048" cy="617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671039" y="1306006"/>
            <a:ext cx="9164329" cy="2144147"/>
            <a:chOff x="1671039" y="1306006"/>
            <a:chExt cx="9164329" cy="214414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1039" y="1306006"/>
              <a:ext cx="9164329" cy="162900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786623" y="2988488"/>
              <a:ext cx="2933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smtClean="0"/>
                <a:t>Tốc độ động cơ (rpm)</a:t>
              </a:r>
              <a:endParaRPr lang="en-US" sz="2400" b="1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30431" y="5247986"/>
            <a:ext cx="1003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/>
              <a:t>khi không sử dụng bộ PID, dù có chỉnh tay đến tốc độ nào </a:t>
            </a:r>
            <a:r>
              <a:rPr lang="vi-VN" sz="2400" b="1"/>
              <a:t>thì </a:t>
            </a:r>
            <a:r>
              <a:rPr lang="vi-VN" sz="2400" b="1" smtClean="0"/>
              <a:t>động</a:t>
            </a:r>
            <a:r>
              <a:rPr lang="en-US" sz="2400" b="1" smtClean="0"/>
              <a:t> </a:t>
            </a:r>
            <a:r>
              <a:rPr lang="vi-VN" sz="2400" b="1" smtClean="0"/>
              <a:t>cơ </a:t>
            </a:r>
            <a:r>
              <a:rPr lang="vi-VN" sz="2400" b="1"/>
              <a:t>vẫn không đáp ứng đƣợc (dao động do chuyển trạng thái)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7042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 animBg="1"/>
      <p:bldP spid="14" grpId="1" animBg="1"/>
      <p:bldP spid="15" grpId="0" animBg="1"/>
      <p:bldP spid="15" grpId="1" animBg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6018663" cy="3425588"/>
            <a:chOff x="0" y="1"/>
            <a:chExt cx="6018663" cy="34255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r="1782"/>
            <a:stretch/>
          </p:blipFill>
          <p:spPr>
            <a:xfrm>
              <a:off x="0" y="1"/>
              <a:ext cx="6018663" cy="342558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203510" y="115586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P=0.5</a:t>
              </a:r>
              <a:r>
                <a:rPr lang="en-US" b="1" smtClean="0">
                  <a:solidFill>
                    <a:schemeClr val="bg1"/>
                  </a:solidFill>
                </a:rPr>
                <a:t>; I=0, D=0</a:t>
              </a:r>
              <a:r>
                <a:rPr lang="en-US" smtClean="0">
                  <a:solidFill>
                    <a:schemeClr val="bg1"/>
                  </a:solidFill>
                </a:rPr>
                <a:t> 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6985" y="0"/>
            <a:ext cx="6005015" cy="3425589"/>
            <a:chOff x="6127845" y="0"/>
            <a:chExt cx="6005015" cy="342558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r="1982"/>
            <a:stretch/>
          </p:blipFill>
          <p:spPr>
            <a:xfrm>
              <a:off x="6127845" y="0"/>
              <a:ext cx="6005015" cy="3425589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331355" y="115586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P=0.5</a:t>
              </a:r>
              <a:r>
                <a:rPr lang="en-US" b="1" smtClean="0">
                  <a:solidFill>
                    <a:schemeClr val="bg1"/>
                  </a:solidFill>
                </a:rPr>
                <a:t>; I=1, D=0</a:t>
              </a:r>
              <a:r>
                <a:rPr lang="en-US" smtClean="0">
                  <a:solidFill>
                    <a:schemeClr val="bg1"/>
                  </a:solidFill>
                </a:rPr>
                <a:t> 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3504" y="3425588"/>
            <a:ext cx="6007608" cy="3425588"/>
            <a:chOff x="3306011" y="3425588"/>
            <a:chExt cx="6007608" cy="342558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6011" y="3425588"/>
              <a:ext cx="6007608" cy="342558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517239" y="3611688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P=0.5</a:t>
              </a:r>
              <a:r>
                <a:rPr lang="en-US" b="1" smtClean="0">
                  <a:solidFill>
                    <a:schemeClr val="bg1"/>
                  </a:solidFill>
                </a:rPr>
                <a:t>; I=1, D=4</a:t>
              </a:r>
              <a:r>
                <a:rPr lang="en-US" smtClean="0">
                  <a:solidFill>
                    <a:schemeClr val="bg1"/>
                  </a:solidFill>
                </a:rPr>
                <a:t> 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6311112" y="4694830"/>
            <a:ext cx="676542" cy="846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04999" y="4168886"/>
            <a:ext cx="4695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/>
              <a:t>Hệ thống đáp </a:t>
            </a:r>
            <a:r>
              <a:rPr lang="vi-VN" sz="2400" b="1"/>
              <a:t>ứng </a:t>
            </a:r>
            <a:r>
              <a:rPr lang="vi-VN" sz="2400" b="1" smtClean="0"/>
              <a:t>đ</a:t>
            </a:r>
            <a:r>
              <a:rPr lang="en-US" sz="2400" b="1"/>
              <a:t>ư</a:t>
            </a:r>
            <a:r>
              <a:rPr lang="vi-VN" sz="2400" b="1" smtClean="0"/>
              <a:t>ợc </a:t>
            </a:r>
            <a:r>
              <a:rPr lang="vi-VN" sz="2400" b="1"/>
              <a:t>giá trị mong muốn, </a:t>
            </a:r>
            <a:r>
              <a:rPr lang="vi-VN" sz="2400" b="1"/>
              <a:t>gần </a:t>
            </a:r>
            <a:r>
              <a:rPr lang="vi-VN" sz="2400" b="1" smtClean="0"/>
              <a:t>nh</a:t>
            </a:r>
            <a:r>
              <a:rPr lang="en-US" sz="2400" b="1" smtClean="0"/>
              <a:t>ư </a:t>
            </a:r>
            <a:r>
              <a:rPr lang="vi-VN" sz="2400" b="1" smtClean="0"/>
              <a:t>không </a:t>
            </a:r>
            <a:r>
              <a:rPr lang="vi-VN" sz="2400" b="1"/>
              <a:t>có độ trễ và </a:t>
            </a:r>
            <a:r>
              <a:rPr lang="vi-VN" sz="2400" b="1"/>
              <a:t>đạt </a:t>
            </a:r>
            <a:r>
              <a:rPr lang="vi-VN" sz="2400" b="1" smtClean="0"/>
              <a:t>đ</a:t>
            </a:r>
            <a:r>
              <a:rPr lang="en-US" sz="2400" b="1" smtClean="0"/>
              <a:t>ư</a:t>
            </a:r>
            <a:r>
              <a:rPr lang="vi-VN" sz="2400" b="1" smtClean="0"/>
              <a:t>ợc </a:t>
            </a:r>
            <a:r>
              <a:rPr lang="vi-VN" sz="2400" b="1"/>
              <a:t>dải tốc độ mong muốn ở các đoạn thời gian.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4688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362" y="0"/>
            <a:ext cx="11144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Kết quả mô phỏng – Bước nhảy của động cơ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69" y="2480836"/>
            <a:ext cx="7868182" cy="40905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137" y="1238480"/>
            <a:ext cx="10722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b="1">
                <a:solidFill>
                  <a:srgbClr val="000000"/>
                </a:solidFill>
                <a:latin typeface="Calibri "/>
              </a:rPr>
              <a:t>Để bảo đảm rằng động cơ quay đủ 1 vòng</a:t>
            </a:r>
            <a:r>
              <a:rPr lang="vi-VN" sz="2400" b="1">
                <a:solidFill>
                  <a:srgbClr val="000000"/>
                </a:solidFill>
                <a:latin typeface="Calibri "/>
              </a:rPr>
              <a:t>, </a:t>
            </a:r>
            <a:r>
              <a:rPr lang="vi-VN" sz="2400" b="1" smtClean="0">
                <a:solidFill>
                  <a:srgbClr val="000000"/>
                </a:solidFill>
                <a:latin typeface="Calibri "/>
              </a:rPr>
              <a:t>t</a:t>
            </a:r>
            <a:r>
              <a:rPr lang="en-US" sz="2400" b="1" smtClean="0">
                <a:solidFill>
                  <a:srgbClr val="000000"/>
                </a:solidFill>
                <a:latin typeface="Calibri "/>
              </a:rPr>
              <a:t>ư</a:t>
            </a:r>
            <a:r>
              <a:rPr lang="vi-VN" sz="2400" b="1" smtClean="0">
                <a:solidFill>
                  <a:srgbClr val="000000"/>
                </a:solidFill>
                <a:latin typeface="Calibri "/>
              </a:rPr>
              <a:t>ơng đ</a:t>
            </a:r>
            <a:r>
              <a:rPr lang="en-US" sz="2400" b="1" smtClean="0">
                <a:solidFill>
                  <a:srgbClr val="000000"/>
                </a:solidFill>
                <a:latin typeface="Calibri "/>
              </a:rPr>
              <a:t>ư</a:t>
            </a:r>
            <a:r>
              <a:rPr lang="vi-VN" sz="2400" b="1" smtClean="0">
                <a:solidFill>
                  <a:srgbClr val="000000"/>
                </a:solidFill>
                <a:latin typeface="Calibri "/>
              </a:rPr>
              <a:t>ơng b</a:t>
            </a:r>
            <a:r>
              <a:rPr lang="en-US" sz="2400" b="1" smtClean="0">
                <a:solidFill>
                  <a:srgbClr val="000000"/>
                </a:solidFill>
                <a:latin typeface="Calibri "/>
              </a:rPr>
              <a:t>ư</a:t>
            </a:r>
            <a:r>
              <a:rPr lang="vi-VN" sz="2400" b="1" smtClean="0">
                <a:solidFill>
                  <a:srgbClr val="000000"/>
                </a:solidFill>
                <a:latin typeface="Calibri "/>
              </a:rPr>
              <a:t>ớc</a:t>
            </a:r>
            <a:r>
              <a:rPr lang="en-US" sz="2400" b="1" smtClean="0">
                <a:solidFill>
                  <a:srgbClr val="000000"/>
                </a:solidFill>
                <a:latin typeface="Calibri "/>
              </a:rPr>
              <a:t> </a:t>
            </a:r>
            <a:r>
              <a:rPr lang="vi-VN" sz="2400" b="1" smtClean="0">
                <a:solidFill>
                  <a:srgbClr val="000000"/>
                </a:solidFill>
                <a:latin typeface="Calibri "/>
              </a:rPr>
              <a:t>nhảy </a:t>
            </a:r>
            <a:r>
              <a:rPr lang="vi-VN" sz="2400" b="1">
                <a:solidFill>
                  <a:srgbClr val="000000"/>
                </a:solidFill>
                <a:latin typeface="Calibri "/>
              </a:rPr>
              <a:t>từ 1 </a:t>
            </a:r>
            <a:r>
              <a:rPr lang="vi-VN" sz="2400" b="1">
                <a:solidFill>
                  <a:srgbClr val="000000"/>
                </a:solidFill>
                <a:latin typeface="Calibri "/>
              </a:rPr>
              <a:t>đến </a:t>
            </a:r>
            <a:r>
              <a:rPr lang="vi-VN" sz="2400" b="1" smtClean="0">
                <a:solidFill>
                  <a:srgbClr val="000000"/>
                </a:solidFill>
                <a:latin typeface="Calibri "/>
              </a:rPr>
              <a:t>6</a:t>
            </a:r>
            <a:r>
              <a:rPr lang="en-US" sz="2400" b="1" smtClean="0">
                <a:solidFill>
                  <a:srgbClr val="000000"/>
                </a:solidFill>
                <a:latin typeface="Calibri "/>
              </a:rPr>
              <a:t> </a:t>
            </a:r>
            <a:r>
              <a:rPr lang="vi-VN" sz="2400" b="1" smtClean="0">
                <a:solidFill>
                  <a:srgbClr val="000000"/>
                </a:solidFill>
                <a:latin typeface="Calibri "/>
              </a:rPr>
              <a:t>và </a:t>
            </a:r>
            <a:r>
              <a:rPr lang="vi-VN" sz="2400" b="1">
                <a:solidFill>
                  <a:srgbClr val="000000"/>
                </a:solidFill>
                <a:latin typeface="Calibri "/>
              </a:rPr>
              <a:t>quay trở về </a:t>
            </a:r>
            <a:r>
              <a:rPr lang="vi-VN" sz="2400" b="1">
                <a:solidFill>
                  <a:srgbClr val="000000"/>
                </a:solidFill>
                <a:latin typeface="Calibri "/>
              </a:rPr>
              <a:t>1</a:t>
            </a:r>
            <a:r>
              <a:rPr lang="vi-VN" sz="2400" b="1">
                <a:latin typeface="Calibri "/>
              </a:rPr>
              <a:t> </a:t>
            </a:r>
            <a:endParaRPr lang="en-US" sz="2400" b="1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6274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34" y="1991436"/>
            <a:ext cx="8410129" cy="3945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263" y="0"/>
            <a:ext cx="104374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Kết quả mô phỏng – Sức phản điện 3 pha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0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57" y="707886"/>
            <a:ext cx="9407676" cy="60495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0615" y="0"/>
            <a:ext cx="4825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Kết quả mô phỏng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mission: Thanks for Watching by Inkubun on Newground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9929" y="73686"/>
            <a:ext cx="5852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Giới thiệu về Simscape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7797" y="1125816"/>
            <a:ext cx="11341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Simscape là một phần mềm cho phép ngƣời dùng nhanh chóng tạo ra một </a:t>
            </a:r>
            <a:r>
              <a:rPr lang="en-US" sz="2800" b="1" smtClean="0"/>
              <a:t>model vật </a:t>
            </a:r>
            <a:r>
              <a:rPr lang="en-US" sz="2800" b="1"/>
              <a:t>lý bên trong môi </a:t>
            </a:r>
            <a:r>
              <a:rPr lang="en-US" sz="2800" b="1" smtClean="0"/>
              <a:t>trường </a:t>
            </a:r>
            <a:r>
              <a:rPr lang="en-US" sz="2800" b="1"/>
              <a:t>của </a:t>
            </a:r>
            <a:r>
              <a:rPr lang="en-US" sz="2800" b="1" smtClean="0"/>
              <a:t>Simulink.</a:t>
            </a:r>
            <a:endParaRPr lang="en-US" sz="2800" b="1"/>
          </a:p>
        </p:txBody>
      </p:sp>
      <p:sp>
        <p:nvSpPr>
          <p:cNvPr id="4" name="TextBox 3"/>
          <p:cNvSpPr txBox="1"/>
          <p:nvPr/>
        </p:nvSpPr>
        <p:spPr>
          <a:xfrm>
            <a:off x="627797" y="2231301"/>
            <a:ext cx="872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/>
              <a:t>Xây dựng model vật lý bằng cách kết nối các block có </a:t>
            </a:r>
            <a:r>
              <a:rPr lang="en-US" smtClean="0"/>
              <a:t>sẵn.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3331" y="2905899"/>
            <a:ext cx="43856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Các ứng dụng của Simscape:</a:t>
            </a:r>
          </a:p>
          <a:p>
            <a:pPr marL="285750" indent="-285750">
              <a:buFontTx/>
              <a:buChar char="-"/>
            </a:pPr>
            <a:r>
              <a:rPr lang="en-US" sz="2800" b="1" smtClean="0"/>
              <a:t>Điện – điện tử</a:t>
            </a:r>
          </a:p>
          <a:p>
            <a:pPr marL="285750" indent="-285750">
              <a:buFontTx/>
              <a:buChar char="-"/>
            </a:pPr>
            <a:r>
              <a:rPr lang="en-US" sz="2800" b="1" smtClean="0"/>
              <a:t>Thủy lực</a:t>
            </a:r>
          </a:p>
          <a:p>
            <a:pPr marL="285750" indent="-285750">
              <a:buFontTx/>
              <a:buChar char="-"/>
            </a:pPr>
            <a:r>
              <a:rPr lang="en-US" sz="2800" b="1" smtClean="0"/>
              <a:t>Cơ khí</a:t>
            </a:r>
          </a:p>
          <a:p>
            <a:pPr marL="285750" indent="-285750">
              <a:buFontTx/>
              <a:buChar char="-"/>
            </a:pPr>
            <a:r>
              <a:rPr lang="en-US" sz="2800" b="1" smtClean="0"/>
              <a:t>Robot, ...</a:t>
            </a:r>
            <a:endParaRPr lang="en-US" sz="2800" b="1"/>
          </a:p>
        </p:txBody>
      </p:sp>
      <p:pic>
        <p:nvPicPr>
          <p:cNvPr id="1026" name="Picture 2" descr="Simscape Vehicle Templates | Speedgo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49" y="2905899"/>
            <a:ext cx="6357724" cy="357407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8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97" y="974438"/>
            <a:ext cx="7397026" cy="55866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7768" y="143684"/>
            <a:ext cx="5852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Giới thiệu về Simscape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5" y="1436587"/>
            <a:ext cx="11904511" cy="43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5779" y="90455"/>
            <a:ext cx="8090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Cơ sở lý thuyết - Động cơ BLDC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7355" y="1014284"/>
            <a:ext cx="9525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BLDC: Brushless Direct Current – động cơ điện chuyển mạch bằng điện tử</a:t>
            </a:r>
            <a:endParaRPr lang="en-US" sz="2400" b="1"/>
          </a:p>
        </p:txBody>
      </p:sp>
      <p:pic>
        <p:nvPicPr>
          <p:cNvPr id="1026" name="Picture 2" descr="Types of Brushless DC Motors, Brushless DC Motor vs Brushed Mo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r="6090" b="19169"/>
          <a:stretch/>
        </p:blipFill>
        <p:spPr bwMode="auto">
          <a:xfrm>
            <a:off x="6591869" y="1475949"/>
            <a:ext cx="5600131" cy="282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15" y="1937614"/>
            <a:ext cx="410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Hiệu suất: ổn định từ 70 – 75%</a:t>
            </a:r>
            <a:endParaRPr 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-24288" y="2893882"/>
            <a:ext cx="632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Xác định vị trí rotor bằng cách sử dụng cảm biến</a:t>
            </a:r>
            <a:endParaRPr 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-27355" y="3847791"/>
            <a:ext cx="638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Đảo chiều bằng cách sắp xếp lại các tín hiệu logic</a:t>
            </a:r>
            <a:endParaRPr 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-3823" y="4795385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Dải tốc độ cao do được điều khiển bằng điện tử</a:t>
            </a:r>
            <a:endParaRPr 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0" y="5744748"/>
            <a:ext cx="387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Tuổi thọ cao hơn động cơ DC</a:t>
            </a:r>
            <a:endParaRPr lang="en-US" sz="2400" b="1"/>
          </a:p>
        </p:txBody>
      </p:sp>
      <p:pic>
        <p:nvPicPr>
          <p:cNvPr id="1028" name="Picture 4" descr="BLDC) Brushless DC Motor Driver Circuit using 555 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557" y="4519902"/>
            <a:ext cx="3218220" cy="222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8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Động cơ không chổi than là gì? Tất tần tật về động cơ brushl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"/>
          <a:stretch/>
        </p:blipFill>
        <p:spPr bwMode="auto">
          <a:xfrm>
            <a:off x="614150" y="919847"/>
            <a:ext cx="3973020" cy="290639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Động cơ một chiều không chổi than – Brushless DC Motor | Cộng đồng Arduino  Việt N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6" t="4903" r="7638" b="11952"/>
          <a:stretch/>
        </p:blipFill>
        <p:spPr bwMode="auto">
          <a:xfrm>
            <a:off x="177420" y="4258101"/>
            <a:ext cx="6314226" cy="238835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rushless vs Brushed DC Motor | What`s Difference? | ELTRA TRA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94" y="3826239"/>
            <a:ext cx="2857500" cy="28575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ạch Điều Khiển Động Cơ Không Chổi Than - Mạch điện tử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25" y="919847"/>
            <a:ext cx="5408440" cy="263921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5779" y="90455"/>
            <a:ext cx="8090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Cơ sở lý thuyết - Động cơ BLDC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ings in Motion: Why most hobby grade BLDC out runners are actually  permanent magnet synchronous motors (PMSM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856" y="1261041"/>
            <a:ext cx="4443144" cy="397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08584751"/>
              </p:ext>
            </p:extLst>
          </p:nvPr>
        </p:nvGraphicFramePr>
        <p:xfrm>
          <a:off x="300250" y="919847"/>
          <a:ext cx="6250675" cy="56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7540" y="190112"/>
            <a:ext cx="8242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Cơ sở lý thuyết – Stator và Rotor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7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12" y="1367296"/>
            <a:ext cx="3886200" cy="4107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711" y="1352782"/>
            <a:ext cx="3996374" cy="412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609582" y="3170551"/>
            <a:ext cx="838200" cy="565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2712" y="5509806"/>
            <a:ext cx="38862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smtClean="0"/>
              <a:t>Cấp điện cho cuộn dây</a:t>
            </a:r>
            <a:r>
              <a:rPr lang="en-US" sz="2400" b="1" smtClean="0"/>
              <a:t> </a:t>
            </a:r>
            <a:endParaRPr lang="en-US" sz="24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65711" y="5489891"/>
            <a:ext cx="399637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Nam </a:t>
            </a:r>
            <a:r>
              <a:rPr lang="en-US" sz="2800" b="1" dirty="0" err="1" smtClean="0"/>
              <a:t>châm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rotor </a:t>
            </a:r>
            <a:r>
              <a:rPr lang="en-US" sz="2800" b="1" dirty="0" err="1" smtClean="0"/>
              <a:t>bị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hút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gần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Tạo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chuyển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động</a:t>
            </a:r>
            <a:r>
              <a:rPr lang="en-US" sz="2800" b="1" dirty="0" smtClean="0"/>
              <a:t> quay</a:t>
            </a:r>
            <a:endParaRPr lang="en-US" sz="2800" b="1" dirty="0"/>
          </a:p>
        </p:txBody>
      </p:sp>
      <p:cxnSp>
        <p:nvCxnSpPr>
          <p:cNvPr id="7" name="Straight Arrow Connector 6"/>
          <p:cNvCxnSpPr>
            <a:stCxn id="9" idx="2"/>
          </p:cNvCxnSpPr>
          <p:nvPr/>
        </p:nvCxnSpPr>
        <p:spPr>
          <a:xfrm>
            <a:off x="647700" y="1517326"/>
            <a:ext cx="1344873" cy="256335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2"/>
          </p:cNvCxnSpPr>
          <p:nvPr/>
        </p:nvCxnSpPr>
        <p:spPr>
          <a:xfrm>
            <a:off x="647700" y="1517326"/>
            <a:ext cx="3815118" cy="66631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147994"/>
            <a:ext cx="1295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20136" y="198933"/>
            <a:ext cx="960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Cơ sở lý thuyết – Nguyên lý hoạt động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2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086761"/>
            <a:ext cx="6509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Cảm biến Hall </a:t>
            </a:r>
            <a:r>
              <a:rPr lang="vi-VN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vi-VN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ợc </a:t>
            </a:r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đặt trong phần đứng yên của </a:t>
            </a:r>
            <a:r>
              <a:rPr lang="vi-VN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cơ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3148251"/>
            <a:ext cx="616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vi-VN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ột </a:t>
            </a:r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vài động cơ có các nam </a:t>
            </a:r>
            <a:r>
              <a:rPr lang="vi-VN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â</a:t>
            </a:r>
            <a:r>
              <a:rPr lang="vi-VN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phụ của cảm biến </a:t>
            </a:r>
            <a:r>
              <a:rPr lang="vi-VN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Hall</a:t>
            </a:r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 gắn trên rotor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74876"/>
            <a:ext cx="7008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Để động cơ </a:t>
            </a:r>
            <a:r>
              <a:rPr lang="vi-VN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, cuộn dây của stator </a:t>
            </a:r>
            <a:r>
              <a:rPr lang="vi-VN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đ</a:t>
            </a:r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vi-VN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ợc </a:t>
            </a:r>
            <a:r>
              <a:rPr lang="vi-VN" sz="2400" b="1">
                <a:latin typeface="Calibri" panose="020F0502020204030204" pitchFamily="34" charset="0"/>
                <a:cs typeface="Calibri" panose="020F0502020204030204" pitchFamily="34" charset="0"/>
              </a:rPr>
              <a:t>cấp điện theo thứ tự. 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17495"/>
            <a:ext cx="640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Các cảm </a:t>
            </a:r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biến Hall 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có thể </a:t>
            </a:r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được 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đặt dịch pha nhau các góc 60 độ hoặc 120 độ tùy thuộc vào số đôi cực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5654554"/>
            <a:ext cx="6168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Điện áp cấp có thể từ 4 đến </a:t>
            </a:r>
            <a:r>
              <a:rPr lang="en-US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24V. Yêu cầu </a:t>
            </a:r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dòng từ 5 đến 15mA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096" y="924566"/>
            <a:ext cx="5270369" cy="16685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2" descr="Hiệu Ứng Hall Là Gì ? Giới Thiệu Cảm Biến Hall Và Ứng Dụng - Blog Chia Sẻ  Kiến Thức Và Đam Mê Điện T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880" y="2705136"/>
            <a:ext cx="4876800" cy="39719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04402" y="64704"/>
            <a:ext cx="7928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Cơ sở lý thuyết – Cảm biến Hall</a:t>
            </a:r>
            <a:endParaRPr lang="en-US" sz="4000" b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1314</TotalTime>
  <Words>1327</Words>
  <Application>Microsoft Office PowerPoint</Application>
  <PresentationFormat>Widescreen</PresentationFormat>
  <Paragraphs>196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73</cp:revision>
  <dcterms:created xsi:type="dcterms:W3CDTF">2021-12-02T04:59:24Z</dcterms:created>
  <dcterms:modified xsi:type="dcterms:W3CDTF">2021-12-07T12:46:59Z</dcterms:modified>
</cp:coreProperties>
</file>