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64"/>
    <a:srgbClr val="111137"/>
    <a:srgbClr val="25A0C8"/>
    <a:srgbClr val="7029ED"/>
    <a:srgbClr val="1B1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8" autoAdjust="0"/>
    <p:restoredTop sz="72616"/>
  </p:normalViewPr>
  <p:slideViewPr>
    <p:cSldViewPr snapToGrid="0">
      <p:cViewPr varScale="1">
        <p:scale>
          <a:sx n="91" d="100"/>
          <a:sy n="91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A985C-253A-6A48-BBDB-3AC7D10D3D2D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CB9D8-5BB9-1A49-B8B9-5632E1AC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2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8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CCB9D8-5BB9-1A49-B8B9-5632E1AC4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1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4EBF-9711-4D5F-B3A8-EBBB3BA61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6E29-9E45-4D65-BC5F-5A57B9C22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D16-0DFE-48FC-9775-C98C6FCB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14F-5EEB-4B49-A1EA-94FAE41E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EED5-C1D4-4442-A141-54460C1F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3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0DB-34B1-4550-BFE5-CC4280D8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B0512-54B1-498C-AD53-8D84ECEA2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5A77-704A-4D3B-AE30-92699330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12D47-9F02-4548-B532-068ACF5C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B85FC-BB68-4862-B608-E747FE9A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71DB2-32E4-473C-BA0C-2EAEFD7E1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FE0C-A5CA-4190-97D4-7DD4DDC5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78CB-D320-4CD3-B2E7-D9AD7BC6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2932-3516-49D1-B342-E74EFE5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0DE9-F0B9-4431-9833-607FA7DA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DD1E-0D54-4790-8835-96F0FDA0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59EA-CAB1-4A6B-9282-2E7A6D3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E491-7E6F-4DC1-9360-043C0C84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1F4A3-9087-4F5E-8487-2719186F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270F5-589B-4F16-8B93-22D2DD98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F096-B51C-441E-8545-8B7D9B52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F4495-DE42-4737-AD46-DEAEDC05F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24ACB-91D1-4A4E-A325-60D110D1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944B-C000-4338-87AC-0B582E50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1E6-EC3D-45F0-894E-957DF7CF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8772-0832-4930-B075-BC022DAB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0308-D5EE-40BD-AC4A-226177E60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72A6-E65E-47BC-A5D6-7423F826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C00AE-B777-4E86-B90B-32341801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1B77D-3BAC-40A4-9F7E-C26F5CB8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7FBE-DE79-44ED-B6C2-6AE03CC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24BF-53BE-4FF7-99CE-299A35A4C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77DA2-ADA9-42A0-A0AF-02313F6BB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E32E-9E88-47A8-A449-4743304B3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ED205-14F4-47AE-86F3-CD1FED960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BAE1B-78AE-4F3B-BA39-3D0002279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24025-F1BA-4074-B189-B5318D5A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D4C4F-73C9-4AD2-9122-D6037F9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FB505-4D39-4462-B1EE-B8DBEF9F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0B68-2335-4397-800C-7E9AF66B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6DC8C-7688-4637-BD97-06BC210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E004A-DD47-4984-9881-EA09B76A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6585D-CFAF-4E9E-ADEE-89731287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3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3AF63-A3CE-4412-B746-72DA7985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B7681-F6F7-4A5F-89C1-9DA71C7F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3F20-1BB4-4523-B5B0-A0ED3C6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E0F2-0211-4A62-8711-C843C96B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EFB3-16E9-4BA4-ADFE-FB399181B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F5C4-AE82-405B-ADB0-E0EF4718D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7672-E89C-4BD9-B9C3-5414BFB9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883F-1189-4786-A528-6CFB352E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74897-C605-4C77-9AFE-FA167B03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86E9-2381-4B60-BB84-8971EFCB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2AC31-12E4-4E8A-BD6B-3E52FE94B6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E35BC-1386-4350-94E0-43BDDE64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7CC3-8980-46CF-8633-E438A6AA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4E58-0CE2-45FF-9A15-90FF8B31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DA8D-1BC0-4DA2-9E68-33A59CC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AA6CB-52E6-4968-B1BD-D29CC8BE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1399-6ABB-4E3E-A5DB-69D22354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F562-779E-4AE3-9F68-C1D5F146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264E9-38F4-48B8-8593-8B620B15735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6567-F0A9-43C4-BF1D-30EBBAF81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2DFC-7CA7-4B1B-A3AC-21B5FD9FE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2457-7DE3-4BFB-9050-0DB0D9EE2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1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1091408"/>
            <a:ext cx="10471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Cognizant Skills Accelerator Winter 2022</a:t>
            </a:r>
            <a:endParaRPr lang="en-US" sz="36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8BBFA-1440-411C-8B7F-A034324191F6}"/>
              </a:ext>
            </a:extLst>
          </p:cNvPr>
          <p:cNvSpPr txBox="1"/>
          <p:nvPr/>
        </p:nvSpPr>
        <p:spPr>
          <a:xfrm>
            <a:off x="651557" y="2212634"/>
            <a:ext cx="4862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503C85C-B6EE-40AC-9CBC-75FE357DB9FD}" type="datetime4">
              <a:rPr lang="en-US" sz="2400" smtClean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November 14, 2022</a:t>
            </a:fld>
            <a:endParaRPr lang="en-US" sz="2400" dirty="0">
              <a:solidFill>
                <a:schemeClr val="bg1"/>
              </a:solidFill>
              <a:latin typeface="Abadi" panose="020B06040201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Session Lead: Emmanuel Bamba</a:t>
            </a:r>
          </a:p>
        </p:txBody>
      </p:sp>
    </p:spTree>
    <p:extLst>
      <p:ext uri="{BB962C8B-B14F-4D97-AF65-F5344CB8AC3E}">
        <p14:creationId xmlns:p14="http://schemas.microsoft.com/office/powerpoint/2010/main" val="34485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9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B821E1DB-7EAF-4B07-806E-0F3A56726918}"/>
              </a:ext>
            </a:extLst>
          </p:cNvPr>
          <p:cNvSpPr/>
          <p:nvPr/>
        </p:nvSpPr>
        <p:spPr>
          <a:xfrm rot="10800000" flipV="1">
            <a:off x="0" y="2078600"/>
            <a:ext cx="12192000" cy="4775735"/>
          </a:xfrm>
          <a:custGeom>
            <a:avLst/>
            <a:gdLst>
              <a:gd name="connsiteX0" fmla="*/ 0 w 12192000"/>
              <a:gd name="connsiteY0" fmla="*/ 3922295 h 3922295"/>
              <a:gd name="connsiteX1" fmla="*/ 0 w 12192000"/>
              <a:gd name="connsiteY1" fmla="*/ 0 h 3922295"/>
              <a:gd name="connsiteX2" fmla="*/ 12192000 w 12192000"/>
              <a:gd name="connsiteY2" fmla="*/ 3922295 h 3922295"/>
              <a:gd name="connsiteX3" fmla="*/ 0 w 12192000"/>
              <a:gd name="connsiteY3" fmla="*/ 3922295 h 3922295"/>
              <a:gd name="connsiteX0" fmla="*/ 7620 w 12199620"/>
              <a:gd name="connsiteY0" fmla="*/ 4775735 h 4775735"/>
              <a:gd name="connsiteX1" fmla="*/ 0 w 12199620"/>
              <a:gd name="connsiteY1" fmla="*/ 0 h 4775735"/>
              <a:gd name="connsiteX2" fmla="*/ 12199620 w 12199620"/>
              <a:gd name="connsiteY2" fmla="*/ 4775735 h 4775735"/>
              <a:gd name="connsiteX3" fmla="*/ 7620 w 12199620"/>
              <a:gd name="connsiteY3" fmla="*/ 4775735 h 477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9620" h="4775735">
                <a:moveTo>
                  <a:pt x="7620" y="4775735"/>
                </a:moveTo>
                <a:lnTo>
                  <a:pt x="0" y="0"/>
                </a:lnTo>
                <a:lnTo>
                  <a:pt x="12199620" y="4775735"/>
                </a:lnTo>
                <a:lnTo>
                  <a:pt x="7620" y="4775735"/>
                </a:lnTo>
                <a:close/>
              </a:path>
            </a:pathLst>
          </a:custGeom>
          <a:gradFill flip="none" rotWithShape="1">
            <a:gsLst>
              <a:gs pos="96629">
                <a:srgbClr val="25A0C8"/>
              </a:gs>
              <a:gs pos="0">
                <a:srgbClr val="7029ED"/>
              </a:gs>
              <a:gs pos="41000">
                <a:srgbClr val="25A0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810" y="5334867"/>
            <a:ext cx="4375230" cy="7292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51558" y="446876"/>
            <a:ext cx="191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D19B4-3BBB-5A7E-4F35-193D85C81DA0}"/>
              </a:ext>
            </a:extLst>
          </p:cNvPr>
          <p:cNvSpPr txBox="1"/>
          <p:nvPr/>
        </p:nvSpPr>
        <p:spPr>
          <a:xfrm>
            <a:off x="651558" y="981455"/>
            <a:ext cx="11098482" cy="5345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Reminder to use same names, and email addresses on Zoom and Udacity for attendance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Shell Commands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Installing Windows Subsystem for Linux - WSL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Interactive Mode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Q&amp;A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u="sng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23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youtu.be</a:t>
            </a: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/MrZolfGm8Zk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sz="23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tinyurl.com</a:t>
            </a: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/3yc3zemr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 git repo: https://</a:t>
            </a:r>
            <a:r>
              <a:rPr lang="en-US" sz="2300" dirty="0" err="1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bit.ly</a:t>
            </a:r>
            <a:r>
              <a:rPr lang="en-US" sz="2300" dirty="0">
                <a:solidFill>
                  <a:schemeClr val="bg1"/>
                </a:solidFill>
                <a:latin typeface="Abadi" panose="020B06040201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/3y0VQ14</a:t>
            </a:r>
          </a:p>
        </p:txBody>
      </p:sp>
    </p:spTree>
    <p:extLst>
      <p:ext uri="{BB962C8B-B14F-4D97-AF65-F5344CB8AC3E}">
        <p14:creationId xmlns:p14="http://schemas.microsoft.com/office/powerpoint/2010/main" val="382719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21217517-610D-4FC1-9596-B98C2DEC9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0746" y="6341529"/>
            <a:ext cx="2602427" cy="4337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6B49A1-E4FB-4F09-BDDA-D7FA1E90F1E9}"/>
              </a:ext>
            </a:extLst>
          </p:cNvPr>
          <p:cNvSpPr txBox="1"/>
          <p:nvPr/>
        </p:nvSpPr>
        <p:spPr>
          <a:xfrm>
            <a:off x="649224" y="1088136"/>
            <a:ext cx="10610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Nanodegree Overview – February 24 to May 5, 2022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0369D8-17E9-4FD8-92B8-23AE6F1BA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90388"/>
              </p:ext>
            </p:extLst>
          </p:nvPr>
        </p:nvGraphicFramePr>
        <p:xfrm>
          <a:off x="1828012" y="786917"/>
          <a:ext cx="7412734" cy="5771481"/>
        </p:xfrm>
        <a:graphic>
          <a:graphicData uri="http://schemas.openxmlformats.org/drawingml/2006/table">
            <a:tbl>
              <a:tblPr/>
              <a:tblGrid>
                <a:gridCol w="1442668">
                  <a:extLst>
                    <a:ext uri="{9D8B030D-6E8A-4147-A177-3AD203B41FA5}">
                      <a16:colId xmlns:a16="http://schemas.microsoft.com/office/drawing/2014/main" val="83741625"/>
                    </a:ext>
                  </a:extLst>
                </a:gridCol>
                <a:gridCol w="1219817">
                  <a:extLst>
                    <a:ext uri="{9D8B030D-6E8A-4147-A177-3AD203B41FA5}">
                      <a16:colId xmlns:a16="http://schemas.microsoft.com/office/drawing/2014/main" val="3256221784"/>
                    </a:ext>
                  </a:extLst>
                </a:gridCol>
                <a:gridCol w="1993932">
                  <a:extLst>
                    <a:ext uri="{9D8B030D-6E8A-4147-A177-3AD203B41FA5}">
                      <a16:colId xmlns:a16="http://schemas.microsoft.com/office/drawing/2014/main" val="2841967753"/>
                    </a:ext>
                  </a:extLst>
                </a:gridCol>
                <a:gridCol w="2756317">
                  <a:extLst>
                    <a:ext uri="{9D8B030D-6E8A-4147-A177-3AD203B41FA5}">
                      <a16:colId xmlns:a16="http://schemas.microsoft.com/office/drawing/2014/main" val="595979409"/>
                    </a:ext>
                  </a:extLst>
                </a:gridCol>
              </a:tblGrid>
              <a:tr h="3286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Number</a:t>
                      </a:r>
                    </a:p>
                  </a:txBody>
                  <a:tcPr marL="4317" marR="4317" marT="4317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Starts On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Project Due Date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Title of Due Project</a:t>
                      </a:r>
                    </a:p>
                  </a:txBody>
                  <a:tcPr marL="4317" marR="4317" marT="431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3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15088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Intro to Programming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390639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0299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Oct 27,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0848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3,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Nov 10, 2022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Animal Trading Card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72517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10,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174444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5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17,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Revocation date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28361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6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Nov 24,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1,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Adventure Game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12570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1, 2022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6486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8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8, 2022</a:t>
                      </a:r>
                    </a:p>
                    <a:p>
                      <a:endParaRPr lang="en-US" sz="11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739028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9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Dec 15, 2022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Dec 22, 2022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Pixel Art Maker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681400"/>
                  </a:ext>
                </a:extLst>
              </a:tr>
              <a:tr h="32865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Continue with Full Stack part of the Program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&quot;Open Sans&quot;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77115"/>
                  </a:ext>
                </a:extLst>
              </a:tr>
              <a:tr h="328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10 – Week 13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 Sessions planned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565865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14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Jan 19,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Jan 22,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Hotel Reservation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893561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17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Feb 9,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Feb 11,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Parallel Web Crawler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005829"/>
                  </a:ext>
                </a:extLst>
              </a:tr>
              <a:tr h="4669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Open Sans" panose="020B0606030504020204" pitchFamily="34" charset="0"/>
                        </a:rPr>
                        <a:t>Week 20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3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Mar 2, 2023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Mar 3, 2023</a:t>
                      </a: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err="1">
                          <a:solidFill>
                            <a:srgbClr val="C00000"/>
                          </a:solidFill>
                          <a:effectLst/>
                          <a:latin typeface="Open Sans" panose="020B0606030504020204" pitchFamily="34" charset="0"/>
                        </a:rPr>
                        <a:t>SuperDuperDrive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4317" marR="4317" marT="431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907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231</Words>
  <Application>Microsoft Macintosh PowerPoint</Application>
  <PresentationFormat>Widescreen</PresentationFormat>
  <Paragraphs>67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Bamba</dc:creator>
  <cp:lastModifiedBy>Emmanuel Bamba</cp:lastModifiedBy>
  <cp:revision>64</cp:revision>
  <dcterms:created xsi:type="dcterms:W3CDTF">2022-02-26T20:23:41Z</dcterms:created>
  <dcterms:modified xsi:type="dcterms:W3CDTF">2022-11-14T23:56:11Z</dcterms:modified>
</cp:coreProperties>
</file>