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7" autoAdjust="0"/>
    <p:restoredTop sz="72617"/>
  </p:normalViewPr>
  <p:slideViewPr>
    <p:cSldViewPr snapToGrid="0">
      <p:cViewPr varScale="1">
        <p:scale>
          <a:sx n="87" d="100"/>
          <a:sy n="87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19,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481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 to use same names, and email addresses on Zoom and Udacity for 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Lists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Strings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Pycodestyle</a:t>
            </a:r>
            <a:endParaRPr lang="en-US" sz="23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Commenting and Indentation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</a:t>
            </a: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repo: https://</a:t>
            </a:r>
            <a:r>
              <a:rPr lang="en-US" sz="23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214</Words>
  <Application>Microsoft Macintosh PowerPoint</Application>
  <PresentationFormat>Widescreen</PresentationFormat>
  <Paragraphs>66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65</cp:revision>
  <dcterms:created xsi:type="dcterms:W3CDTF">2022-02-26T20:23:41Z</dcterms:created>
  <dcterms:modified xsi:type="dcterms:W3CDTF">2022-11-19T21:04:04Z</dcterms:modified>
</cp:coreProperties>
</file>