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2600"/>
  </p:normalViewPr>
  <p:slideViewPr>
    <p:cSldViewPr snapToGrid="0">
      <p:cViewPr varScale="1">
        <p:scale>
          <a:sx n="57" d="100"/>
          <a:sy n="57" d="100"/>
        </p:scale>
        <p:origin x="18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 3,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468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in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in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in 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  <a:br>
              <a:rPr lang="en-US" sz="2300" u="sng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-US/docs/Web/JavaScript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230</Words>
  <Application>Microsoft Macintosh PowerPoint</Application>
  <PresentationFormat>Widescreen</PresentationFormat>
  <Paragraphs>65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69</cp:revision>
  <dcterms:created xsi:type="dcterms:W3CDTF">2022-02-26T20:23:41Z</dcterms:created>
  <dcterms:modified xsi:type="dcterms:W3CDTF">2022-12-03T20:57:25Z</dcterms:modified>
</cp:coreProperties>
</file>