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788" autoAdjust="0"/>
    <p:restoredTop sz="72600"/>
  </p:normalViewPr>
  <p:slideViewPr>
    <p:cSldViewPr snapToGrid="0">
      <p:cViewPr varScale="1">
        <p:scale>
          <a:sx n="93" d="100"/>
          <a:sy n="93" d="100"/>
        </p:scale>
        <p:origin x="23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December 12,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446876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19B4-3BBB-5A7E-4F35-193D85C81DA0}"/>
              </a:ext>
            </a:extLst>
          </p:cNvPr>
          <p:cNvSpPr txBox="1"/>
          <p:nvPr/>
        </p:nvSpPr>
        <p:spPr>
          <a:xfrm>
            <a:off x="651558" y="981455"/>
            <a:ext cx="11098482" cy="560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Session for the Introductory Part of the Course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sessions for the next two weeks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Manipulating the DOM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Browser Events &amp; Handling User Interactions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</a:t>
            </a:r>
            <a:b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developer.mozilla.org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-US/docs/Learn/JavaScript/Client-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side_web_APIs</a:t>
            </a:r>
            <a:r>
              <a:rPr lang="en-US" sz="20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20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Manipulating_documents</a:t>
            </a:r>
            <a:endParaRPr lang="en-US" sz="2000" u="sng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javascript.info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/introduction-browser-events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git repo: https://</a:t>
            </a:r>
            <a:r>
              <a:rPr lang="en-US" sz="20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8271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249</Words>
  <Application>Microsoft Macintosh PowerPoint</Application>
  <PresentationFormat>Widescreen</PresentationFormat>
  <Paragraphs>67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72</cp:revision>
  <dcterms:created xsi:type="dcterms:W3CDTF">2022-02-26T20:23:41Z</dcterms:created>
  <dcterms:modified xsi:type="dcterms:W3CDTF">2022-12-13T00:08:38Z</dcterms:modified>
</cp:coreProperties>
</file>