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3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87" autoAdjust="0"/>
    <p:restoredTop sz="72604"/>
  </p:normalViewPr>
  <p:slideViewPr>
    <p:cSldViewPr snapToGrid="0">
      <p:cViewPr varScale="1">
        <p:scale>
          <a:sx n="115" d="100"/>
          <a:sy n="115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Who is a Session Lead?</a:t>
            </a:r>
          </a:p>
          <a:p>
            <a:r>
              <a:rPr lang="en-US" b="1" dirty="0"/>
              <a:t>Udacity Session Leads are expected to be:</a:t>
            </a:r>
          </a:p>
          <a:p>
            <a:r>
              <a:rPr lang="en-US" dirty="0"/>
              <a:t>Excellent Communicators</a:t>
            </a:r>
          </a:p>
          <a:p>
            <a:r>
              <a:rPr lang="en-US" dirty="0"/>
              <a:t>Effective Listeners</a:t>
            </a:r>
          </a:p>
          <a:p>
            <a:r>
              <a:rPr lang="en-US" dirty="0"/>
              <a:t>Knowledgeable </a:t>
            </a:r>
          </a:p>
          <a:p>
            <a:r>
              <a:rPr lang="en-US" dirty="0"/>
              <a:t>Motivational</a:t>
            </a:r>
          </a:p>
          <a:p>
            <a:r>
              <a:rPr lang="en-US" dirty="0"/>
              <a:t>Inspiring </a:t>
            </a:r>
          </a:p>
          <a:p>
            <a:r>
              <a:rPr lang="en-US" dirty="0"/>
              <a:t>Organized</a:t>
            </a:r>
          </a:p>
          <a:p>
            <a:r>
              <a:rPr lang="en-US" dirty="0"/>
              <a:t>Creative</a:t>
            </a:r>
          </a:p>
          <a:p>
            <a:r>
              <a:rPr lang="en-US" dirty="0"/>
              <a:t>Goal-Oriented</a:t>
            </a:r>
          </a:p>
          <a:p>
            <a:r>
              <a:rPr lang="en-US" b="1" dirty="0"/>
              <a:t>Expectations of Session Leads</a:t>
            </a:r>
            <a:endParaRPr lang="en-US" dirty="0"/>
          </a:p>
          <a:p>
            <a:r>
              <a:rPr lang="en-US" dirty="0"/>
              <a:t>Creating an inclusive, welcoming, engaging, and supportive atmosphere for students.</a:t>
            </a:r>
          </a:p>
          <a:p>
            <a:r>
              <a:rPr lang="en-US" dirty="0"/>
              <a:t>Staying on schedule throughout the program and within each Connect Session.</a:t>
            </a:r>
          </a:p>
          <a:p>
            <a:r>
              <a:rPr lang="en-US" dirty="0"/>
              <a:t>Completing required lessons and projects for the week and preparing session materials, including lesson summaries and in-class activities.</a:t>
            </a:r>
          </a:p>
          <a:p>
            <a:r>
              <a:rPr lang="en-US" dirty="0"/>
              <a:t>Pairing students for work and peer support during their Nanodegree program.</a:t>
            </a:r>
          </a:p>
          <a:p>
            <a:r>
              <a:rPr lang="en-US" dirty="0"/>
              <a:t>Having weekly check-in sessions with each student to understand their areas of strength and weakness so that you are able to tailor support to meet their needs.</a:t>
            </a:r>
          </a:p>
          <a:p>
            <a:r>
              <a:rPr lang="en-US" dirty="0"/>
              <a:t>Monitoring student attendance and progress on in order to identify who is in trouble, and reporting this information through the Mentor Dashboard.</a:t>
            </a:r>
          </a:p>
          <a:p>
            <a:r>
              <a:rPr lang="en-US" dirty="0"/>
              <a:t>Helping students and giving pointers on how to resolve their issues - both in Connect Sessions and on Community Platform.</a:t>
            </a:r>
          </a:p>
          <a:p>
            <a:r>
              <a:rPr lang="en-US" dirty="0"/>
              <a:t>Being present on Nanodegree program channels on Community Platform and frequently communicating with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10/22/22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October 22,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756871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8" y="1403202"/>
            <a:ext cx="11098482" cy="502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 to use same names, and email addresses on Zoom and Udacity for 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 to the Program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 of local development setup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 Syntax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https://www.w3.org/html/</a:t>
            </a:r>
            <a:r>
              <a:rPr lang="en-US" sz="16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wg</a:t>
            </a:r>
            <a:r>
              <a:rPr lang="en-US" sz="16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/wiki/Guide/Syntax-Semantics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16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developer.mozilla.org</a:t>
            </a:r>
            <a:r>
              <a:rPr lang="en-US" sz="16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n-US" sz="1600" u="sng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US" sz="16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-US/docs/Web/HTML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3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56071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422</Words>
  <Application>Microsoft Macintosh PowerPoint</Application>
  <PresentationFormat>Widescreen</PresentationFormat>
  <Paragraphs>86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55</cp:revision>
  <dcterms:created xsi:type="dcterms:W3CDTF">2022-02-26T20:23:41Z</dcterms:created>
  <dcterms:modified xsi:type="dcterms:W3CDTF">2022-10-22T21:04:20Z</dcterms:modified>
</cp:coreProperties>
</file>