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2600"/>
  </p:normalViewPr>
  <p:slideViewPr>
    <p:cSldViewPr snapToGrid="0">
      <p:cViewPr varScale="1">
        <p:scale>
          <a:sx n="57" d="100"/>
          <a:sy n="57" d="100"/>
        </p:scale>
        <p:origin x="18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 12,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514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Session for the Introductory Part of the Course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sessions for the </a:t>
            </a:r>
            <a:r>
              <a:rPr lang="en-US" sz="230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two weeks</a:t>
            </a:r>
            <a:endParaRPr lang="en-US" sz="23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 the 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Browser Events &amp; Handling User Interactions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  <a:b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-US/docs/Learn/JavaScript/Client-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side_web_APIs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Manipulating_documents</a:t>
            </a:r>
            <a:endParaRPr lang="en-US" sz="2000" u="sng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242</Words>
  <Application>Microsoft Macintosh PowerPoint</Application>
  <PresentationFormat>Widescreen</PresentationFormat>
  <Paragraphs>66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71</cp:revision>
  <dcterms:created xsi:type="dcterms:W3CDTF">2022-02-26T20:23:41Z</dcterms:created>
  <dcterms:modified xsi:type="dcterms:W3CDTF">2022-12-12T23:42:49Z</dcterms:modified>
</cp:coreProperties>
</file>