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2811700" cy="30275213"/>
  <p:notesSz cx="6858000" cy="9144000"/>
  <p:defaultTextStyle>
    <a:defPPr>
      <a:defRPr lang="en-US"/>
    </a:defPPr>
    <a:lvl1pPr marL="0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895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5790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3686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51576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9472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7367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5262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03157" algn="l" defTabSz="2087895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6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" y="5424"/>
      </p:cViewPr>
      <p:guideLst>
        <p:guide orient="horz" pos="9536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1568E-617E-6644-8A4A-2BF52B5A17F6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C269-9C67-5348-9D41-EE68B29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087895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175790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263686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351576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439472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527367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4615262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6703157" algn="l" defTabSz="208789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851" y="2963070"/>
            <a:ext cx="36389945" cy="1835200"/>
          </a:xfrm>
          <a:ln>
            <a:noFill/>
          </a:ln>
        </p:spPr>
        <p:txBody>
          <a:bodyPr>
            <a:noAutofit/>
          </a:bodyPr>
          <a:lstStyle>
            <a:lvl1pPr algn="l">
              <a:defRPr sz="100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Headline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851" y="4366692"/>
            <a:ext cx="29968190" cy="1593969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2087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Second Headline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9851" y="846708"/>
            <a:ext cx="16259759" cy="594742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3100" baseline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>
              <a:defRPr sz="3900"/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GB" dirty="0" smtClean="0"/>
              <a:t>Author 1 (Author 2)</a:t>
            </a:r>
          </a:p>
          <a:p>
            <a:pPr lvl="0"/>
            <a:endParaRPr lang="en-GB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853" y="1481494"/>
            <a:ext cx="16287985" cy="560652"/>
          </a:xfrm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22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7895" indent="0">
              <a:buNone/>
              <a:defRPr sz="3100"/>
            </a:lvl2pPr>
            <a:lvl3pPr marL="4175790" indent="0">
              <a:buNone/>
              <a:defRPr sz="3100"/>
            </a:lvl3pPr>
            <a:lvl4pPr marL="6263686" indent="0">
              <a:buNone/>
              <a:defRPr sz="3100"/>
            </a:lvl4pPr>
            <a:lvl5pPr marL="8351576" indent="0">
              <a:buNone/>
              <a:defRPr sz="3100"/>
            </a:lvl5pPr>
          </a:lstStyle>
          <a:p>
            <a:pPr lvl="0"/>
            <a:r>
              <a:rPr lang="en-GB" dirty="0" smtClean="0"/>
              <a:t>(1) Institute, address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719853" y="1861941"/>
            <a:ext cx="16287985" cy="520607"/>
          </a:xfrm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220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2087895" indent="0"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4175790" indent="0"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6263686" indent="0"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8351576" indent="0"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(2) Institute, address</a:t>
            </a:r>
          </a:p>
        </p:txBody>
      </p:sp>
    </p:spTree>
    <p:extLst>
      <p:ext uri="{BB962C8B-B14F-4D97-AF65-F5344CB8AC3E}">
        <p14:creationId xmlns:p14="http://schemas.microsoft.com/office/powerpoint/2010/main" val="3137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  <a:prstGeom prst="rect">
            <a:avLst/>
          </a:prstGeom>
        </p:spPr>
        <p:txBody>
          <a:bodyPr vert="horz" lIns="417581" tIns="208790" rIns="417581" bIns="20879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7064221"/>
            <a:ext cx="38530530" cy="17284101"/>
          </a:xfrm>
          <a:prstGeom prst="rect">
            <a:avLst/>
          </a:prstGeom>
        </p:spPr>
        <p:txBody>
          <a:bodyPr vert="horz" lIns="417581" tIns="208790" rIns="417581" bIns="20879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42811700" cy="5740097"/>
          </a:xfrm>
          <a:prstGeom prst="rect">
            <a:avLst/>
          </a:prstGeom>
          <a:solidFill>
            <a:srgbClr val="0066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8269" tIns="149137" rIns="298269" bIns="149137" rtlCol="0" anchor="ctr"/>
          <a:lstStyle/>
          <a:p>
            <a:pPr algn="ctr"/>
            <a:endParaRPr lang="en-US"/>
          </a:p>
        </p:txBody>
      </p:sp>
      <p:pic>
        <p:nvPicPr>
          <p:cNvPr id="9" name="Picture 8" descr="EMBL_EBI_CMYK_revers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37" y="1617462"/>
            <a:ext cx="8131116" cy="2514227"/>
          </a:xfrm>
          <a:prstGeom prst="rect">
            <a:avLst/>
          </a:prstGeom>
        </p:spPr>
      </p:pic>
      <p:sp>
        <p:nvSpPr>
          <p:cNvPr id="10" name="Text Placeholder 17"/>
          <p:cNvSpPr txBox="1">
            <a:spLocks/>
          </p:cNvSpPr>
          <p:nvPr userDrawn="1"/>
        </p:nvSpPr>
        <p:spPr>
          <a:xfrm>
            <a:off x="32757101" y="28666895"/>
            <a:ext cx="9754369" cy="1483460"/>
          </a:xfrm>
          <a:prstGeom prst="rect">
            <a:avLst/>
          </a:prstGeom>
          <a:ln>
            <a:noFill/>
          </a:ln>
        </p:spPr>
        <p:txBody>
          <a:bodyPr lIns="298269" tIns="149137" rIns="298269" bIns="149137">
            <a:noAutofit/>
          </a:bodyPr>
          <a:lstStyle>
            <a:lvl1pPr marL="0" indent="0" algn="l" defTabSz="640080" rtl="0" eaLnBrk="1" latinLnBrk="0" hangingPunct="1">
              <a:spcBef>
                <a:spcPct val="20000"/>
              </a:spcBef>
              <a:buFont typeface="Arial"/>
              <a:buNone/>
              <a:tabLst>
                <a:tab pos="1524000" algn="l"/>
              </a:tabLst>
              <a:defRPr sz="600" b="0" kern="1200" baseline="0">
                <a:solidFill>
                  <a:srgbClr val="006666"/>
                </a:solidFill>
                <a:latin typeface="Arial"/>
                <a:ea typeface="+mn-ea"/>
                <a:cs typeface="Arial"/>
              </a:defRPr>
            </a:lvl1pPr>
            <a:lvl2pPr marL="64008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28016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3pPr>
            <a:lvl4pPr marL="192024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4pPr>
            <a:lvl5pPr marL="2560320" indent="0" algn="l" defTabSz="64008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200" spc="0" dirty="0" smtClean="0">
                <a:solidFill>
                  <a:srgbClr val="006666"/>
                </a:solidFill>
              </a:rPr>
              <a:t>European Bioinformatics Institute</a:t>
            </a:r>
            <a:r>
              <a:rPr lang="en-GB" sz="2000" kern="1200" spc="0" dirty="0" smtClean="0">
                <a:solidFill>
                  <a:srgbClr val="006666"/>
                </a:solidFill>
              </a:rPr>
              <a:t>			Tel. +44 (0) 1223 494 444</a:t>
            </a:r>
            <a:br>
              <a:rPr lang="en-GB" sz="2000" kern="1200" spc="0" dirty="0" smtClean="0">
                <a:solidFill>
                  <a:srgbClr val="006666"/>
                </a:solidFill>
              </a:rPr>
            </a:br>
            <a:r>
              <a:rPr lang="en-GB" sz="2000" kern="1200" spc="0" dirty="0" smtClean="0">
                <a:solidFill>
                  <a:srgbClr val="006666"/>
                </a:solidFill>
              </a:rPr>
              <a:t>Wellcome </a:t>
            </a:r>
            <a:r>
              <a:rPr lang="en-GB" sz="2000" kern="1200" spc="0" dirty="0" smtClean="0">
                <a:solidFill>
                  <a:srgbClr val="006666"/>
                </a:solidFill>
              </a:rPr>
              <a:t>Genome Campus,	</a:t>
            </a:r>
            <a:r>
              <a:rPr lang="en-GB" sz="2000" kern="1200" spc="0" dirty="0" smtClean="0">
                <a:solidFill>
                  <a:srgbClr val="006666"/>
                </a:solidFill>
              </a:rPr>
              <a:t>		</a:t>
            </a:r>
            <a:r>
              <a:rPr lang="en-GB" sz="2000" kern="1200" spc="0" dirty="0" err="1" smtClean="0">
                <a:solidFill>
                  <a:srgbClr val="006666"/>
                </a:solidFill>
              </a:rPr>
              <a:t>comms@ebi.ac.uk</a:t>
            </a:r>
            <a:r>
              <a:rPr lang="en-GB" sz="2000" kern="1200" spc="0" dirty="0" smtClean="0">
                <a:solidFill>
                  <a:srgbClr val="006666"/>
                </a:solidFill>
              </a:rPr>
              <a:t/>
            </a:r>
            <a:br>
              <a:rPr lang="en-GB" sz="2000" kern="1200" spc="0" dirty="0" smtClean="0">
                <a:solidFill>
                  <a:srgbClr val="006666"/>
                </a:solidFill>
              </a:rPr>
            </a:br>
            <a:r>
              <a:rPr lang="en-GB" sz="2000" kern="1200" spc="0" dirty="0" smtClean="0">
                <a:solidFill>
                  <a:srgbClr val="006666"/>
                </a:solidFill>
              </a:rPr>
              <a:t>Hinxton, </a:t>
            </a:r>
            <a:r>
              <a:rPr lang="en-GB" sz="2000" kern="1200" spc="0" dirty="0" smtClean="0">
                <a:solidFill>
                  <a:srgbClr val="006666"/>
                </a:solidFill>
              </a:rPr>
              <a:t>Cambridge, </a:t>
            </a:r>
            <a:r>
              <a:rPr lang="en-GB" sz="2000" kern="1200" spc="0" dirty="0" smtClean="0">
                <a:solidFill>
                  <a:srgbClr val="006666"/>
                </a:solidFill>
              </a:rPr>
              <a:t>CB10 1SD, UK	</a:t>
            </a:r>
            <a:r>
              <a:rPr lang="en-GB" sz="2000" kern="1200" spc="0" dirty="0" smtClean="0">
                <a:solidFill>
                  <a:srgbClr val="006666"/>
                </a:solidFill>
              </a:rPr>
              <a:t>	</a:t>
            </a:r>
            <a:r>
              <a:rPr lang="en-GB" sz="2000" kern="1200" spc="0" dirty="0" err="1" smtClean="0">
                <a:solidFill>
                  <a:srgbClr val="006666"/>
                </a:solidFill>
              </a:rPr>
              <a:t>www.ebi.ac.uk</a:t>
            </a:r>
            <a:r>
              <a:rPr lang="en-GB" sz="2000" kern="1200" spc="0" dirty="0" smtClean="0">
                <a:solidFill>
                  <a:srgbClr val="006666"/>
                </a:solidFill>
              </a:rPr>
              <a:t>	</a:t>
            </a:r>
            <a:endParaRPr lang="en-GB" sz="2000" kern="1200" spc="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7895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1565921" indent="-1565921" algn="l" defTabSz="2087895" rtl="0" eaLnBrk="1" latinLnBrk="0" hangingPunct="1">
        <a:spcBef>
          <a:spcPct val="20000"/>
        </a:spcBef>
        <a:buFont typeface="Arial"/>
        <a:buChar char="•"/>
        <a:defRPr sz="148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3392828" indent="-1304932" algn="l" defTabSz="2087895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5219738" indent="-1043948" algn="l" defTabSz="2087895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7307629" indent="-1043948" algn="l" defTabSz="2087895" rtl="0" eaLnBrk="1" latinLnBrk="0" hangingPunct="1">
        <a:spcBef>
          <a:spcPct val="20000"/>
        </a:spcBef>
        <a:buFont typeface="Arial"/>
        <a:buChar char="–"/>
        <a:defRPr sz="92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9395524" indent="-1043948" algn="l" defTabSz="2087895" rtl="0" eaLnBrk="1" latinLnBrk="0" hangingPunct="1">
        <a:spcBef>
          <a:spcPct val="20000"/>
        </a:spcBef>
        <a:buFont typeface="Arial"/>
        <a:buChar char="»"/>
        <a:defRPr sz="92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1483419" indent="-1043948" algn="l" defTabSz="2087895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314" indent="-1043948" algn="l" defTabSz="2087895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210" indent="-1043948" algn="l" defTabSz="2087895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105" indent="-1043948" algn="l" defTabSz="2087895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95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790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686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576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472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367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262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157" algn="l" defTabSz="2087895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738188" y="6604006"/>
            <a:ext cx="12165012" cy="9144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37805" y="7975606"/>
            <a:ext cx="12165012" cy="9144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804" y="6553206"/>
            <a:ext cx="41527795" cy="21283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38188" y="6604006"/>
            <a:ext cx="12165012" cy="914400"/>
          </a:xfrm>
          <a:prstGeom prst="rect">
            <a:avLst/>
          </a:prstGeom>
        </p:spPr>
        <p:txBody>
          <a:bodyPr vert="horz" lIns="417581" tIns="208790" rIns="417581" bIns="208790" rtlCol="0">
            <a:noAutofit/>
          </a:bodyPr>
          <a:lstStyle>
            <a:lvl1pPr marL="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3419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314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210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105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Title, Arial 59pt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737805" y="7975606"/>
            <a:ext cx="12165012" cy="914400"/>
          </a:xfrm>
          <a:prstGeom prst="rect">
            <a:avLst/>
          </a:prstGeom>
        </p:spPr>
        <p:txBody>
          <a:bodyPr vert="horz" lIns="417581" tIns="208790" rIns="417581" bIns="208790" rtlCol="0">
            <a:normAutofit/>
          </a:bodyPr>
          <a:lstStyle>
            <a:lvl1pPr marL="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3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3419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314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210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105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Body Text, Arial 31pt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850" y="28550202"/>
            <a:ext cx="30572949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53878" y="14570537"/>
            <a:ext cx="105153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keep within the confines of the grey box</a:t>
            </a:r>
          </a:p>
          <a:p>
            <a:r>
              <a:rPr lang="en-US" dirty="0" smtClean="0"/>
              <a:t>(delete</a:t>
            </a:r>
            <a:r>
              <a:rPr lang="en-US" baseline="0" dirty="0" smtClean="0"/>
              <a:t> when your poster is ready)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5870" y="28855005"/>
            <a:ext cx="1427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Collaborative Logo area (delete grey box)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88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EMBL-EBI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poster template</dc:title>
  <dc:subject/>
  <dc:creator>Spencer Phillips</dc:creator>
  <cp:keywords/>
  <dc:description/>
  <cp:lastModifiedBy>Mary Todd Bergman</cp:lastModifiedBy>
  <cp:revision>9</cp:revision>
  <dcterms:created xsi:type="dcterms:W3CDTF">2012-11-27T22:59:21Z</dcterms:created>
  <dcterms:modified xsi:type="dcterms:W3CDTF">2016-08-01T16:04:41Z</dcterms:modified>
  <cp:category/>
</cp:coreProperties>
</file>