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888" y="3296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606" y="2803606"/>
            <a:ext cx="17244978" cy="1558519"/>
          </a:xfrm>
          <a:prstGeom prst="rect">
            <a:avLst/>
          </a:prstGeom>
        </p:spPr>
        <p:txBody>
          <a:bodyPr/>
          <a:lstStyle>
            <a:lvl1pPr algn="l">
              <a:defRPr sz="100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605" y="4341487"/>
            <a:ext cx="17244979" cy="1119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Second headline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96605" y="429080"/>
            <a:ext cx="17244979" cy="565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40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208817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GB" dirty="0" smtClean="0"/>
              <a:t>Author 1 (Author 2…)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96606" y="1187451"/>
            <a:ext cx="17244978" cy="37464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2088170" indent="0">
              <a:buNone/>
              <a:defRPr sz="900"/>
            </a:lvl2pPr>
            <a:lvl3pPr marL="4176339" indent="0">
              <a:buNone/>
              <a:defRPr sz="900"/>
            </a:lvl3pPr>
            <a:lvl4pPr marL="6264508" indent="0">
              <a:buNone/>
              <a:defRPr sz="900"/>
            </a:lvl4pPr>
            <a:lvl5pPr marL="8352678" indent="0">
              <a:buNone/>
              <a:defRPr sz="900"/>
            </a:lvl5pPr>
          </a:lstStyle>
          <a:p>
            <a:pPr lvl="0"/>
            <a:r>
              <a:rPr lang="en-GB" dirty="0" smtClean="0"/>
              <a:t>(1) Institute, address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96606" y="1568450"/>
            <a:ext cx="17244978" cy="438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(2) Institute,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4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9051"/>
            <a:ext cx="30275213" cy="5461469"/>
          </a:xfrm>
          <a:prstGeom prst="rect">
            <a:avLst/>
          </a:prstGeom>
          <a:solidFill>
            <a:srgbClr val="0066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8269" tIns="149137" rIns="298269" bIns="149137" rtlCol="0" anchor="ctr"/>
          <a:lstStyle/>
          <a:p>
            <a:pPr algn="ctr"/>
            <a:endParaRPr lang="en-US"/>
          </a:p>
        </p:txBody>
      </p:sp>
      <p:pic>
        <p:nvPicPr>
          <p:cNvPr id="8" name="Picture 7" descr="EMBL_EBI_CMYK_revers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450" y="1528823"/>
            <a:ext cx="8131116" cy="2514227"/>
          </a:xfrm>
          <a:prstGeom prst="rect">
            <a:avLst/>
          </a:prstGeom>
        </p:spPr>
      </p:pic>
      <p:sp>
        <p:nvSpPr>
          <p:cNvPr id="9" name="Text Placeholder 17"/>
          <p:cNvSpPr txBox="1">
            <a:spLocks/>
          </p:cNvSpPr>
          <p:nvPr userDrawn="1"/>
        </p:nvSpPr>
        <p:spPr>
          <a:xfrm>
            <a:off x="20042834" y="40858701"/>
            <a:ext cx="9754369" cy="1483460"/>
          </a:xfrm>
          <a:prstGeom prst="rect">
            <a:avLst/>
          </a:prstGeom>
          <a:ln>
            <a:noFill/>
          </a:ln>
        </p:spPr>
        <p:txBody>
          <a:bodyPr lIns="298269" tIns="149137" rIns="298269" bIns="149137">
            <a:noAutofit/>
          </a:bodyPr>
          <a:lstStyle>
            <a:lvl1pPr marL="0" indent="0" algn="l" defTabSz="640080" rtl="0" eaLnBrk="1" latinLnBrk="0" hangingPunct="1">
              <a:spcBef>
                <a:spcPct val="20000"/>
              </a:spcBef>
              <a:buFont typeface="Arial"/>
              <a:buNone/>
              <a:tabLst>
                <a:tab pos="1524000" algn="l"/>
              </a:tabLst>
              <a:defRPr sz="600" b="0" kern="1200" baseline="0">
                <a:solidFill>
                  <a:srgbClr val="006666"/>
                </a:solidFill>
                <a:latin typeface="Arial"/>
                <a:ea typeface="+mn-ea"/>
                <a:cs typeface="Arial"/>
              </a:defRPr>
            </a:lvl1pPr>
            <a:lvl2pPr marL="64008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28016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3pPr>
            <a:lvl4pPr marL="192024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4pPr>
            <a:lvl5pPr marL="256032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European Bioinformatics</a:t>
            </a:r>
            <a:r>
              <a:rPr lang="en-GB" sz="2000" kern="1200" spc="0" baseline="0" dirty="0" smtClean="0">
                <a:solidFill>
                  <a:srgbClr val="006666"/>
                </a:solidFill>
                <a:latin typeface="Helvetica Neue"/>
                <a:cs typeface="Helvetica Neue"/>
              </a:rPr>
              <a:t> Institute</a:t>
            </a: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			Tel. +44 (0) 1223 494 444</a:t>
            </a:r>
            <a:b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</a:b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Wellcome </a:t>
            </a: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Genome </a:t>
            </a: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Campus			</a:t>
            </a: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	</a:t>
            </a:r>
            <a:r>
              <a:rPr lang="en-GB" sz="2000" kern="1200" spc="0" dirty="0" err="1" smtClean="0">
                <a:solidFill>
                  <a:srgbClr val="006666"/>
                </a:solidFill>
                <a:latin typeface="Helvetica Neue"/>
                <a:cs typeface="Helvetica Neue"/>
              </a:rPr>
              <a:t>comms</a:t>
            </a:r>
            <a:r>
              <a:rPr lang="en-GB" sz="2000" kern="1200" spc="0" dirty="0" err="1" smtClean="0">
                <a:solidFill>
                  <a:srgbClr val="006666"/>
                </a:solidFill>
                <a:latin typeface="Helvetica Neue"/>
                <a:cs typeface="Helvetica Neue"/>
              </a:rPr>
              <a:t>@ebi.ac.uk</a:t>
            </a: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/>
            </a:r>
            <a:b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</a:b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Hinxton, </a:t>
            </a: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Cambridge, </a:t>
            </a: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CB10 1SD, UK	</a:t>
            </a: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	</a:t>
            </a:r>
            <a:r>
              <a:rPr lang="en-GB" sz="2000" kern="1200" spc="0" dirty="0" err="1" smtClean="0">
                <a:solidFill>
                  <a:srgbClr val="006666"/>
                </a:solidFill>
                <a:latin typeface="Helvetica Neue"/>
                <a:cs typeface="Helvetica Neue"/>
              </a:rPr>
              <a:t>www.ebi.ac.uk</a:t>
            </a:r>
            <a:r>
              <a:rPr lang="en-GB" sz="2000" kern="1200" spc="0" dirty="0" smtClean="0">
                <a:solidFill>
                  <a:srgbClr val="006666"/>
                </a:solidFill>
                <a:latin typeface="Helvetica Neue"/>
                <a:cs typeface="Helvetica Neue"/>
              </a:rPr>
              <a:t>	</a:t>
            </a:r>
            <a:endParaRPr lang="en-GB" sz="2000" kern="1200" spc="0" dirty="0">
              <a:solidFill>
                <a:srgbClr val="00666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022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296988" y="6705600"/>
            <a:ext cx="12165012" cy="91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296605" y="8077200"/>
            <a:ext cx="12165012" cy="91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6605" y="6654800"/>
            <a:ext cx="27708674" cy="33512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296988" y="6705600"/>
            <a:ext cx="12165012" cy="914400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Helvetica Neue"/>
                <a:cs typeface="Helvetica Neue"/>
              </a:rPr>
              <a:t>Title, </a:t>
            </a:r>
            <a:r>
              <a:rPr lang="en-GB" dirty="0" smtClean="0">
                <a:latin typeface="Helvetica Neue"/>
                <a:cs typeface="Helvetica Neue"/>
              </a:rPr>
              <a:t>Helvetica </a:t>
            </a:r>
            <a:r>
              <a:rPr lang="en-GB" dirty="0" err="1" smtClean="0">
                <a:latin typeface="Helvetica Neue"/>
                <a:cs typeface="Helvetica Neue"/>
              </a:rPr>
              <a:t>Neue</a:t>
            </a:r>
            <a:r>
              <a:rPr lang="en-GB" dirty="0" smtClean="0">
                <a:latin typeface="Helvetica Neue"/>
                <a:cs typeface="Helvetica Neue"/>
              </a:rPr>
              <a:t> 59pt</a:t>
            </a:r>
            <a:endParaRPr lang="en-GB" dirty="0" smtClean="0">
              <a:latin typeface="Helvetica Neue"/>
              <a:cs typeface="Helvetica Neue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296605" y="8077200"/>
            <a:ext cx="12165012" cy="914400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Helvetica Neue"/>
                <a:cs typeface="Helvetica Neue"/>
              </a:rPr>
              <a:t>Body Text, </a:t>
            </a:r>
            <a:r>
              <a:rPr lang="en-GB" dirty="0" smtClean="0">
                <a:latin typeface="Helvetica Neue"/>
                <a:cs typeface="Helvetica Neue"/>
              </a:rPr>
              <a:t>Helvetica </a:t>
            </a:r>
            <a:r>
              <a:rPr lang="en-GB" dirty="0" err="1" smtClean="0">
                <a:latin typeface="Helvetica Neue"/>
                <a:cs typeface="Helvetica Neue"/>
              </a:rPr>
              <a:t>Neue</a:t>
            </a:r>
            <a:r>
              <a:rPr lang="en-GB" dirty="0" smtClean="0">
                <a:latin typeface="Helvetica Neue"/>
                <a:cs typeface="Helvetica Neue"/>
              </a:rPr>
              <a:t> 31pt</a:t>
            </a:r>
            <a:endParaRPr lang="en-GB" dirty="0" smtClean="0"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6605" y="40850460"/>
            <a:ext cx="18361964" cy="132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56278" y="19812000"/>
            <a:ext cx="991457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Try to keep within the confines of the grey box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(delete</a:t>
            </a:r>
            <a:r>
              <a:rPr lang="en-US" baseline="0" dirty="0" smtClean="0">
                <a:latin typeface="Helvetica Neue"/>
                <a:cs typeface="Helvetica Neue"/>
              </a:rPr>
              <a:t> when your poster is ready)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624" y="41133490"/>
            <a:ext cx="1427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Collaborative Logo area (delete grey box)</a:t>
            </a:r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92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EMBL-EBI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EMBL-EBI slide template</dc:title>
  <dc:subject/>
  <dc:creator>Spencer Phillips</dc:creator>
  <cp:keywords/>
  <dc:description/>
  <cp:lastModifiedBy>Mary Todd Bergman</cp:lastModifiedBy>
  <cp:revision>8</cp:revision>
  <dcterms:created xsi:type="dcterms:W3CDTF">2012-11-28T10:45:47Z</dcterms:created>
  <dcterms:modified xsi:type="dcterms:W3CDTF">2016-08-01T16:09:05Z</dcterms:modified>
  <cp:category/>
</cp:coreProperties>
</file>