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10" r:id="rId6"/>
    <p:sldId id="312" r:id="rId7"/>
    <p:sldId id="313" r:id="rId8"/>
    <p:sldId id="31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Lead Scoring Case Study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Autofit/>
          </a:bodyPr>
          <a:lstStyle/>
          <a:p>
            <a:r>
              <a:rPr lang="en-US" sz="2000" b="1" dirty="0"/>
              <a:t>summary by </a:t>
            </a:r>
          </a:p>
          <a:p>
            <a:r>
              <a:rPr lang="en-US" sz="2000" b="1" dirty="0"/>
              <a:t>Biji Krishna , </a:t>
            </a:r>
            <a:r>
              <a:rPr lang="en-US" sz="2000" b="1" dirty="0" err="1"/>
              <a:t>bappi</a:t>
            </a:r>
            <a:r>
              <a:rPr lang="en-US" sz="2000" b="1" dirty="0"/>
              <a:t> </a:t>
            </a:r>
            <a:r>
              <a:rPr lang="en-US" sz="2000" b="1" dirty="0" err="1"/>
              <a:t>banik</a:t>
            </a:r>
            <a:r>
              <a:rPr lang="en-US" sz="2000" b="1" dirty="0"/>
              <a:t>, </a:t>
            </a:r>
            <a:r>
              <a:rPr lang="en-US" sz="2000" b="1" dirty="0" err="1"/>
              <a:t>santanu</a:t>
            </a:r>
            <a:r>
              <a:rPr lang="en-US" sz="2000" b="1" dirty="0"/>
              <a:t> </a:t>
            </a:r>
            <a:r>
              <a:rPr lang="en-US" sz="2000" b="1" dirty="0" err="1"/>
              <a:t>biswas</a:t>
            </a:r>
            <a:endParaRPr 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391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28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892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DFD4A7-0DA8-01E6-1B81-61642FAAF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791" y="2313603"/>
            <a:ext cx="32385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040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{852C4C5F-BECE-4462-AA7A-6C0567CE1BBD}tf11437505_win32</Template>
  <TotalTime>53</TotalTime>
  <Words>15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Georgia Pro Cond Light</vt:lpstr>
      <vt:lpstr>Speak Pro</vt:lpstr>
      <vt:lpstr>RetrospectVTI</vt:lpstr>
      <vt:lpstr>Lead Scoring Case Study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Case Study </dc:title>
  <dc:creator>Biji Krishna</dc:creator>
  <cp:lastModifiedBy>Biji Krishna</cp:lastModifiedBy>
  <cp:revision>5</cp:revision>
  <dcterms:created xsi:type="dcterms:W3CDTF">2023-07-23T05:06:18Z</dcterms:created>
  <dcterms:modified xsi:type="dcterms:W3CDTF">2023-07-23T06:20:09Z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