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7F0A"/>
    <a:srgbClr val="11E0C4"/>
    <a:srgbClr val="F0F069"/>
    <a:srgbClr val="F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 showGuides="1">
      <p:cViewPr varScale="1">
        <p:scale>
          <a:sx n="99" d="100"/>
          <a:sy n="99" d="100"/>
        </p:scale>
        <p:origin x="9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C8B6B-7E37-B343-B1AE-4F3EFE14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A92081-F1D2-3F44-9CB7-9C38AC790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679130-723F-064C-9F7A-9E268D86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947506-EF13-CC41-A4F4-C9941A82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57D09E-3ABA-B94C-B36B-97299BBF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99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F37CA-456C-F940-B8D2-0AD1C689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1796CB-A32B-1248-8636-90526809D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CD54B4-7DA8-BD40-A56B-3D757908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6E038C-E5A9-4144-B1D1-3C761613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E4787-1286-D047-A023-50619384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21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6EF6E1-3885-7E46-B5F1-C058323B4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1997AB-C03D-8D45-B140-94B589892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8C1061-03BB-5541-BD07-2B61CF3C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95D94-A59F-E848-82E9-FFD795C9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9CB713-40FD-7245-BA55-401BE612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7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9A36C-BEFE-5048-8FB6-783CE9CD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8C5FA8-0AD7-5F4A-B189-FE21AC1C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33EC97-20E0-7349-A38A-0F9EAC0C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AA8FA8-322E-AF49-819C-B3C80617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F88D0-99AE-D744-A2E6-2BAB3CBF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89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113E0-68CC-1F41-A162-AB9BE0BE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D206AC-386E-C64D-A5D7-35C65A764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E40E8-8792-3B43-82F8-2BE6ED61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5FEC69-BFCE-F747-A4D8-A61ECE58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312368-74A2-9543-A128-06546D2F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11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80F46-E120-814E-9685-330CA329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35F77E-37DE-4D41-BFEA-31A1FAB82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C59D24-6F44-1941-A548-A420093FA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CF9B5C-EAEC-7747-B208-FE31DBA3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BB9E98-92E9-4E45-A383-B41C4F1A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202966-C4FA-A14B-BCFB-7250BBF3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A3FC7-EA27-F243-891F-F23F31FD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052E2F-ECB2-1748-83F0-392FB085C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BB450F-E05E-BF4B-91CD-72B978553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88FC08-D590-FE4C-BF4A-5EFB4F30B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926171-02C7-4140-B4C3-6683EC70B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9B8022-BBFC-5246-A68E-38F4EB5F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D4C553-36F3-4245-BF0C-D9138459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E9C392-8499-0A43-A941-6542C756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67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AC443-D9D7-CB4A-9539-5968F901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CFD0F4-F6BD-D148-ADB2-4E2A8791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E1C0A7-FDE1-C141-82E9-6CC3AEDC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BF37CD-E95E-6245-A29A-F6372CB1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96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751809-056E-324B-B4F8-B743F846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3B0A20-8712-E648-82D3-EF35B733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8A2ADA-D52D-814E-9405-F2F8167A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77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C5C82-018F-F74C-9F17-76C64965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2F8DCB-422C-1F4F-A39D-59BE3FDF9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1A93DC-43F2-5A46-ADA4-9A3306631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90CABF-68FE-7A4E-BCBB-A72CD015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8C1813-A270-974B-A083-0B0388AA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F88DB7-8A73-DB45-A5DF-8EF4D45F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35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6E66C-594E-F544-997D-7CB288BF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14448E-0510-FE4D-97A1-4A991159F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BFDC2A-A375-0C4D-9BDE-1C0A114E3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E0E610-7009-374E-9775-8435B24F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27F077-91EE-4945-BE3B-1A9884FB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24E1F4-D0B2-BD49-8D90-44845863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38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622B1E-75FA-CA41-9C6F-6D9C2655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92C7FA-599F-FC4A-803C-9A41D123D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8597A1-3C90-B641-911C-00759F1B3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2DE4A-4760-3A41-BB5A-545DBD07DF79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D317CF-2AD7-584C-A460-D8395ECFC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409194-1851-4343-9703-02341A779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20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F77B1-2231-254A-9BEE-CB7621709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IronHack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6F4D78-AA2A-D140-AFDC-2B241C8F9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Projetc</a:t>
            </a:r>
            <a:r>
              <a:rPr lang="fr-FR" dirty="0"/>
              <a:t> 1 - Jeu </a:t>
            </a:r>
          </a:p>
          <a:p>
            <a:r>
              <a:rPr lang="fr-FR" dirty="0"/>
              <a:t>Emmanuelle </a:t>
            </a:r>
            <a:r>
              <a:rPr lang="fr-FR" dirty="0" err="1"/>
              <a:t>Blancardi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584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E84CF-7C3C-9F4D-B109-E51F6187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17858-E47D-774E-BCD1-E70B8FE3E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 : une coupe doit attraper des boules de glace qui tombent pour constituer une coupe de glace</a:t>
            </a:r>
          </a:p>
          <a:p>
            <a:r>
              <a:rPr lang="fr-FR" dirty="0"/>
              <a:t>On gagne : si on attrape les boules de glaces/</a:t>
            </a:r>
            <a:r>
              <a:rPr lang="fr-FR" dirty="0" err="1"/>
              <a:t>toppings</a:t>
            </a:r>
            <a:r>
              <a:rPr lang="fr-FR" dirty="0"/>
              <a:t> qui tombent </a:t>
            </a:r>
          </a:p>
          <a:p>
            <a:r>
              <a:rPr lang="fr-FR" dirty="0"/>
              <a:t>On perd : si on ne peut attraper ce qui tombe</a:t>
            </a:r>
          </a:p>
          <a:p>
            <a:r>
              <a:rPr lang="fr-FR" dirty="0"/>
              <a:t>5 éléments tombent : 3 boules de glace, de la chantilly et 1 </a:t>
            </a:r>
            <a:r>
              <a:rPr lang="fr-FR" dirty="0" err="1"/>
              <a:t>gateau</a:t>
            </a:r>
            <a:endParaRPr lang="fr-FR" dirty="0"/>
          </a:p>
          <a:p>
            <a:r>
              <a:rPr lang="fr-FR" dirty="0"/>
              <a:t>On a fini : quand le </a:t>
            </a:r>
            <a:r>
              <a:rPr lang="fr-FR" dirty="0" err="1"/>
              <a:t>gayteau</a:t>
            </a:r>
            <a:r>
              <a:rPr lang="fr-FR" dirty="0"/>
              <a:t> arrive sur la glace</a:t>
            </a:r>
          </a:p>
          <a:p>
            <a:r>
              <a:rPr lang="fr-FR" dirty="0"/>
              <a:t>On se déplace : avec les curseurs de la souris sur une seule ligne</a:t>
            </a:r>
          </a:p>
          <a:p>
            <a:r>
              <a:rPr lang="fr-FR" dirty="0"/>
              <a:t>Un joueur à la fois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141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03996-88B5-7548-80A6-C0C80853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Page 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016381-1341-804D-8BF2-A9391690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C533-D300-3848-9FD7-54C2F5D0B5EB}"/>
              </a:ext>
            </a:extLst>
          </p:cNvPr>
          <p:cNvSpPr/>
          <p:nvPr/>
        </p:nvSpPr>
        <p:spPr>
          <a:xfrm>
            <a:off x="838200" y="1825625"/>
            <a:ext cx="10515600" cy="437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92EEB37-07C2-7D4F-95F9-FB3D3DA55CEE}"/>
              </a:ext>
            </a:extLst>
          </p:cNvPr>
          <p:cNvSpPr/>
          <p:nvPr/>
        </p:nvSpPr>
        <p:spPr>
          <a:xfrm>
            <a:off x="3060700" y="4089400"/>
            <a:ext cx="2743200" cy="11049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/>
              <a:t>Instructions</a:t>
            </a:r>
            <a:endParaRPr lang="fr-FR" dirty="0"/>
          </a:p>
          <a:p>
            <a:pPr algn="ctr"/>
            <a:r>
              <a:rPr lang="fr-FR" dirty="0"/>
              <a:t>Use the </a:t>
            </a:r>
            <a:r>
              <a:rPr lang="fr-FR" dirty="0" err="1"/>
              <a:t>arrows</a:t>
            </a:r>
            <a:r>
              <a:rPr lang="fr-FR" dirty="0"/>
              <a:t> to control the </a:t>
            </a:r>
            <a:r>
              <a:rPr lang="fr-FR" dirty="0" err="1"/>
              <a:t>cup</a:t>
            </a:r>
            <a:r>
              <a:rPr lang="fr-FR" dirty="0"/>
              <a:t> and have an </a:t>
            </a:r>
            <a:r>
              <a:rPr lang="fr-FR" dirty="0" err="1"/>
              <a:t>ice</a:t>
            </a:r>
            <a:r>
              <a:rPr lang="fr-FR" dirty="0"/>
              <a:t> </a:t>
            </a:r>
            <a:r>
              <a:rPr lang="fr-FR" dirty="0" err="1"/>
              <a:t>cream</a:t>
            </a:r>
            <a:r>
              <a:rPr lang="fr-FR" dirty="0"/>
              <a:t> </a:t>
            </a:r>
            <a:r>
              <a:rPr lang="fr-FR" dirty="0" err="1"/>
              <a:t>cup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1D59922-185D-B34F-B868-5F2A998E7969}"/>
              </a:ext>
            </a:extLst>
          </p:cNvPr>
          <p:cNvSpPr/>
          <p:nvPr/>
        </p:nvSpPr>
        <p:spPr>
          <a:xfrm>
            <a:off x="6946900" y="4375150"/>
            <a:ext cx="27813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Start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CEFDD4-D806-7A4B-AA08-167CE8572C5A}"/>
              </a:ext>
            </a:extLst>
          </p:cNvPr>
          <p:cNvSpPr txBox="1"/>
          <p:nvPr/>
        </p:nvSpPr>
        <p:spPr>
          <a:xfrm>
            <a:off x="4432300" y="2372737"/>
            <a:ext cx="326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Let’s</a:t>
            </a:r>
            <a:r>
              <a:rPr lang="fr-FR" sz="3200" dirty="0"/>
              <a:t> </a:t>
            </a:r>
            <a:r>
              <a:rPr lang="fr-FR" sz="3200" dirty="0" err="1"/>
              <a:t>eat</a:t>
            </a:r>
            <a:r>
              <a:rPr lang="fr-FR" sz="3200" dirty="0"/>
              <a:t> icecream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65F8BB-1B63-DD46-B779-44C339C20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2025650"/>
            <a:ext cx="185830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3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FCF59-66C6-484A-88BF-52B63A40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532EB-958F-5B4B-9E0A-78088D73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64F56F-FBB6-4440-8ED6-D097678D0D9A}"/>
              </a:ext>
            </a:extLst>
          </p:cNvPr>
          <p:cNvSpPr/>
          <p:nvPr/>
        </p:nvSpPr>
        <p:spPr>
          <a:xfrm>
            <a:off x="838200" y="1825625"/>
            <a:ext cx="10515600" cy="4394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Secteurs 4">
            <a:extLst>
              <a:ext uri="{FF2B5EF4-FFF2-40B4-BE49-F238E27FC236}">
                <a16:creationId xmlns:a16="http://schemas.microsoft.com/office/drawing/2014/main" id="{8118E6A0-2F8F-644C-86D2-E22468F02420}"/>
              </a:ext>
            </a:extLst>
          </p:cNvPr>
          <p:cNvSpPr/>
          <p:nvPr/>
        </p:nvSpPr>
        <p:spPr>
          <a:xfrm>
            <a:off x="4953000" y="4050506"/>
            <a:ext cx="2057400" cy="1460500"/>
          </a:xfrm>
          <a:prstGeom prst="pie">
            <a:avLst>
              <a:gd name="adj1" fmla="val 0"/>
              <a:gd name="adj2" fmla="val 10754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A7B8F38-B745-A247-B0F7-B7DFE68BD2F5}"/>
              </a:ext>
            </a:extLst>
          </p:cNvPr>
          <p:cNvCxnSpPr/>
          <p:nvPr/>
        </p:nvCxnSpPr>
        <p:spPr>
          <a:xfrm>
            <a:off x="5981700" y="5511006"/>
            <a:ext cx="0" cy="47069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77F5B02-68D8-5E4C-8230-F0EE0DE237B9}"/>
              </a:ext>
            </a:extLst>
          </p:cNvPr>
          <p:cNvCxnSpPr/>
          <p:nvPr/>
        </p:nvCxnSpPr>
        <p:spPr>
          <a:xfrm>
            <a:off x="5613400" y="5981700"/>
            <a:ext cx="812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7CA992BD-FC66-6D4C-A387-190CE953AAA6}"/>
              </a:ext>
            </a:extLst>
          </p:cNvPr>
          <p:cNvSpPr/>
          <p:nvPr/>
        </p:nvSpPr>
        <p:spPr>
          <a:xfrm>
            <a:off x="8445500" y="5313681"/>
            <a:ext cx="1130300" cy="19732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a droite 14">
            <a:extLst>
              <a:ext uri="{FF2B5EF4-FFF2-40B4-BE49-F238E27FC236}">
                <a16:creationId xmlns:a16="http://schemas.microsoft.com/office/drawing/2014/main" id="{893920EC-52FE-8243-967F-C7ED65C584B6}"/>
              </a:ext>
            </a:extLst>
          </p:cNvPr>
          <p:cNvSpPr/>
          <p:nvPr/>
        </p:nvSpPr>
        <p:spPr>
          <a:xfrm flipH="1">
            <a:off x="2381250" y="5249387"/>
            <a:ext cx="1028700" cy="26161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E9EC5BD-7CA7-8F41-B9FE-26FBFA392666}"/>
              </a:ext>
            </a:extLst>
          </p:cNvPr>
          <p:cNvSpPr/>
          <p:nvPr/>
        </p:nvSpPr>
        <p:spPr>
          <a:xfrm>
            <a:off x="8606971" y="2467429"/>
            <a:ext cx="968829" cy="827314"/>
          </a:xfrm>
          <a:prstGeom prst="ellipse">
            <a:avLst/>
          </a:prstGeom>
          <a:solidFill>
            <a:srgbClr val="11E0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500E2F-0AAF-A24E-AD18-93371FC20C16}"/>
              </a:ext>
            </a:extLst>
          </p:cNvPr>
          <p:cNvSpPr/>
          <p:nvPr/>
        </p:nvSpPr>
        <p:spPr>
          <a:xfrm>
            <a:off x="3993243" y="2557235"/>
            <a:ext cx="968829" cy="827314"/>
          </a:xfrm>
          <a:prstGeom prst="ellipse">
            <a:avLst/>
          </a:prstGeom>
          <a:solidFill>
            <a:srgbClr val="F0F0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1E80EF6-4F05-0E46-B599-F5D032371BF6}"/>
              </a:ext>
            </a:extLst>
          </p:cNvPr>
          <p:cNvSpPr/>
          <p:nvPr/>
        </p:nvSpPr>
        <p:spPr>
          <a:xfrm>
            <a:off x="1826985" y="2206172"/>
            <a:ext cx="968829" cy="827314"/>
          </a:xfrm>
          <a:prstGeom prst="ellipse">
            <a:avLst/>
          </a:prstGeom>
          <a:solidFill>
            <a:srgbClr val="F5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4E9576A-289C-DA45-9A07-0507CB123F48}"/>
              </a:ext>
            </a:extLst>
          </p:cNvPr>
          <p:cNvCxnSpPr/>
          <p:nvPr/>
        </p:nvCxnSpPr>
        <p:spPr>
          <a:xfrm>
            <a:off x="2311399" y="3193143"/>
            <a:ext cx="0" cy="808151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3C49980-9BF6-A84E-9185-D8B5BF3943D8}"/>
              </a:ext>
            </a:extLst>
          </p:cNvPr>
          <p:cNvCxnSpPr/>
          <p:nvPr/>
        </p:nvCxnSpPr>
        <p:spPr>
          <a:xfrm>
            <a:off x="9102270" y="3429000"/>
            <a:ext cx="0" cy="808151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10F3EA5-F07D-1342-9CDD-7E2412E8B3E9}"/>
              </a:ext>
            </a:extLst>
          </p:cNvPr>
          <p:cNvCxnSpPr/>
          <p:nvPr/>
        </p:nvCxnSpPr>
        <p:spPr>
          <a:xfrm>
            <a:off x="4477657" y="3466590"/>
            <a:ext cx="0" cy="808151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E7567342-8690-B84C-9456-2FD247048EDE}"/>
              </a:ext>
            </a:extLst>
          </p:cNvPr>
          <p:cNvSpPr/>
          <p:nvPr/>
        </p:nvSpPr>
        <p:spPr>
          <a:xfrm>
            <a:off x="7373257" y="2206172"/>
            <a:ext cx="188686" cy="725714"/>
          </a:xfrm>
          <a:prstGeom prst="roundRect">
            <a:avLst/>
          </a:prstGeom>
          <a:solidFill>
            <a:srgbClr val="9E7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A8DD2C3-145A-0744-9F25-3D085C28A124}"/>
              </a:ext>
            </a:extLst>
          </p:cNvPr>
          <p:cNvCxnSpPr/>
          <p:nvPr/>
        </p:nvCxnSpPr>
        <p:spPr>
          <a:xfrm>
            <a:off x="7373257" y="3062514"/>
            <a:ext cx="0" cy="808151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9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64F56F-FBB6-4440-8ED6-D097678D0D9A}"/>
              </a:ext>
            </a:extLst>
          </p:cNvPr>
          <p:cNvSpPr/>
          <p:nvPr/>
        </p:nvSpPr>
        <p:spPr>
          <a:xfrm>
            <a:off x="838200" y="1782763"/>
            <a:ext cx="10515600" cy="4394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390D849-E6F6-7C4F-BF4F-7555C0092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864" y="2400300"/>
            <a:ext cx="1968500" cy="1028700"/>
          </a:xfrm>
        </p:spPr>
      </p:pic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E7567342-8690-B84C-9456-2FD247048EDE}"/>
              </a:ext>
            </a:extLst>
          </p:cNvPr>
          <p:cNvSpPr/>
          <p:nvPr/>
        </p:nvSpPr>
        <p:spPr>
          <a:xfrm>
            <a:off x="6597649" y="3788340"/>
            <a:ext cx="188686" cy="725714"/>
          </a:xfrm>
          <a:prstGeom prst="roundRect">
            <a:avLst/>
          </a:prstGeom>
          <a:solidFill>
            <a:srgbClr val="9E7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1E80EF6-4F05-0E46-B599-F5D032371BF6}"/>
              </a:ext>
            </a:extLst>
          </p:cNvPr>
          <p:cNvSpPr/>
          <p:nvPr/>
        </p:nvSpPr>
        <p:spPr>
          <a:xfrm>
            <a:off x="5527860" y="3903886"/>
            <a:ext cx="968829" cy="827314"/>
          </a:xfrm>
          <a:prstGeom prst="ellipse">
            <a:avLst/>
          </a:prstGeom>
          <a:solidFill>
            <a:srgbClr val="F5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500E2F-0AAF-A24E-AD18-93371FC20C16}"/>
              </a:ext>
            </a:extLst>
          </p:cNvPr>
          <p:cNvSpPr/>
          <p:nvPr/>
        </p:nvSpPr>
        <p:spPr>
          <a:xfrm>
            <a:off x="4953000" y="4237151"/>
            <a:ext cx="968829" cy="827314"/>
          </a:xfrm>
          <a:prstGeom prst="ellipse">
            <a:avLst/>
          </a:prstGeom>
          <a:solidFill>
            <a:srgbClr val="F0F0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E9EC5BD-7CA7-8F41-B9FE-26FBFA392666}"/>
              </a:ext>
            </a:extLst>
          </p:cNvPr>
          <p:cNvSpPr/>
          <p:nvPr/>
        </p:nvSpPr>
        <p:spPr>
          <a:xfrm>
            <a:off x="5998934" y="4293789"/>
            <a:ext cx="968829" cy="827314"/>
          </a:xfrm>
          <a:prstGeom prst="ellipse">
            <a:avLst/>
          </a:prstGeom>
          <a:solidFill>
            <a:srgbClr val="11E0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ecteurs 4">
            <a:extLst>
              <a:ext uri="{FF2B5EF4-FFF2-40B4-BE49-F238E27FC236}">
                <a16:creationId xmlns:a16="http://schemas.microsoft.com/office/drawing/2014/main" id="{8118E6A0-2F8F-644C-86D2-E22468F02420}"/>
              </a:ext>
            </a:extLst>
          </p:cNvPr>
          <p:cNvSpPr/>
          <p:nvPr/>
        </p:nvSpPr>
        <p:spPr>
          <a:xfrm>
            <a:off x="4953000" y="4050506"/>
            <a:ext cx="2057400" cy="1460500"/>
          </a:xfrm>
          <a:prstGeom prst="pie">
            <a:avLst>
              <a:gd name="adj1" fmla="val 0"/>
              <a:gd name="adj2" fmla="val 10754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A7B8F38-B745-A247-B0F7-B7DFE68BD2F5}"/>
              </a:ext>
            </a:extLst>
          </p:cNvPr>
          <p:cNvCxnSpPr/>
          <p:nvPr/>
        </p:nvCxnSpPr>
        <p:spPr>
          <a:xfrm>
            <a:off x="5981700" y="5511006"/>
            <a:ext cx="0" cy="47069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77F5B02-68D8-5E4C-8230-F0EE0DE237B9}"/>
              </a:ext>
            </a:extLst>
          </p:cNvPr>
          <p:cNvCxnSpPr/>
          <p:nvPr/>
        </p:nvCxnSpPr>
        <p:spPr>
          <a:xfrm>
            <a:off x="5613400" y="5981700"/>
            <a:ext cx="812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45FCF59-66C6-484A-88BF-52B63A40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Tu as gagné </a:t>
            </a:r>
          </a:p>
        </p:txBody>
      </p:sp>
    </p:spTree>
    <p:extLst>
      <p:ext uri="{BB962C8B-B14F-4D97-AF65-F5344CB8AC3E}">
        <p14:creationId xmlns:p14="http://schemas.microsoft.com/office/powerpoint/2010/main" val="10292019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124</Words>
  <Application>Microsoft Macintosh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IronHack</vt:lpstr>
      <vt:lpstr>Fonctionnalités</vt:lpstr>
      <vt:lpstr>Maquette Page accueil</vt:lpstr>
      <vt:lpstr>Maquette page</vt:lpstr>
      <vt:lpstr>Tu as gagné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IronHacK</dc:title>
  <dc:creator>BLANCARDI Emmanuelle</dc:creator>
  <cp:lastModifiedBy>BLANCARDI Emmanuelle</cp:lastModifiedBy>
  <cp:revision>5</cp:revision>
  <dcterms:created xsi:type="dcterms:W3CDTF">2019-10-29T18:28:00Z</dcterms:created>
  <dcterms:modified xsi:type="dcterms:W3CDTF">2019-11-04T20:20:37Z</dcterms:modified>
</cp:coreProperties>
</file>