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theme/theme3.xml" ContentType="application/vnd.openxmlformats-officedocument.theme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43" r:id="rId11"/>
    <p:sldMasterId id="2147483983" r:id="rId12"/>
    <p:sldMasterId id="2147484029" r:id="rId13"/>
    <p:sldMasterId id="2147484074" r:id="rId14"/>
  </p:sldMasterIdLst>
  <p:notesMasterIdLst>
    <p:notesMasterId r:id="rId17"/>
  </p:notesMasterIdLst>
  <p:handoutMasterIdLst>
    <p:handoutMasterId r:id="rId18"/>
  </p:handoutMasterIdLst>
  <p:sldIdLst>
    <p:sldId id="278" r:id="rId15"/>
    <p:sldId id="277" r:id="rId16"/>
  </p:sldIdLst>
  <p:sldSz cx="12188825" cy="6858000"/>
  <p:notesSz cx="6858000" cy="9144000"/>
  <p:custDataLst>
    <p:custData r:id="rId7"/>
    <p:custData r:id="rId5"/>
    <p:custData r:id="rId4"/>
    <p:custData r:id="rId1"/>
    <p:custData r:id="rId9"/>
    <p:custData r:id="rId8"/>
    <p:custData r:id="rId6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afe Harbor" id="{E5F3BBBD-4AC6-4E55-BEB1-9576018C63CD}">
          <p14:sldIdLst>
            <p14:sldId id="278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5F69E6-9CFF-60A1-4D00-C5F6E960600E}" name="Kate Mcdaniel" initials="KM" userId="S::kate.mcdaniel@uipath.com::ac2dcec2-adca-4a3a-8a42-4d2b5cf092f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F3FF"/>
    <a:srgbClr val="ED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374440-5F71-45D7-AD70-DD9BB42D67E0}" v="2" dt="2025-06-23T17:20:2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06" autoAdjust="0"/>
    <p:restoredTop sz="94660"/>
  </p:normalViewPr>
  <p:slideViewPr>
    <p:cSldViewPr snapToGrid="0">
      <p:cViewPr varScale="1">
        <p:scale>
          <a:sx n="67" d="100"/>
          <a:sy n="67" d="100"/>
        </p:scale>
        <p:origin x="876" y="44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3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slideMaster" Target="slideMasters/slideMaster2.xml"/><Relationship Id="rId17" Type="http://schemas.openxmlformats.org/officeDocument/2006/relationships/notesMaster" Target="notesMasters/notesMaster1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slideMaster" Target="slideMasters/slideMaster1.xml"/><Relationship Id="rId24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customXml" Target="../customXml/item10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Master" Target="slideMasters/slideMaster4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na Riggle" userId="9+5t2XkGYfQ3q5zKxSBe2dXycfNhPPF9muZDpnf4j3w=" providerId="None" clId="Web-{F0374440-5F71-45D7-AD70-DD9BB42D67E0}"/>
    <pc:docChg chg="modSld">
      <pc:chgData name="Janna Riggle" userId="9+5t2XkGYfQ3q5zKxSBe2dXycfNhPPF9muZDpnf4j3w=" providerId="None" clId="Web-{F0374440-5F71-45D7-AD70-DD9BB42D67E0}" dt="2025-06-23T17:20:25.908" v="0"/>
      <pc:docMkLst>
        <pc:docMk/>
      </pc:docMkLst>
      <pc:sldChg chg="modSp">
        <pc:chgData name="Janna Riggle" userId="9+5t2XkGYfQ3q5zKxSBe2dXycfNhPPF9muZDpnf4j3w=" providerId="None" clId="Web-{F0374440-5F71-45D7-AD70-DD9BB42D67E0}" dt="2025-06-23T17:20:25.908" v="0"/>
        <pc:sldMkLst>
          <pc:docMk/>
          <pc:sldMk cId="1727944416" sldId="278"/>
        </pc:sldMkLst>
        <pc:spChg chg="mod">
          <ac:chgData name="Janna Riggle" userId="9+5t2XkGYfQ3q5zKxSBe2dXycfNhPPF9muZDpnf4j3w=" providerId="None" clId="Web-{F0374440-5F71-45D7-AD70-DD9BB42D67E0}" dt="2025-06-23T17:20:25.908" v="0"/>
          <ac:spMkLst>
            <pc:docMk/>
            <pc:sldMk cId="1727944416" sldId="278"/>
            <ac:spMk id="10" creationId="{72FB862E-23D8-B222-391C-522F80F9E93F}"/>
          </ac:spMkLst>
        </pc:spChg>
      </pc:sldChg>
    </pc:docChg>
  </pc:docChgLst>
  <pc:docChgLst>
    <pc:chgData name="Eric Streem" userId="f8f06c42-ee0c-4d2b-8746-44520947c6c0" providerId="ADAL" clId="{3AA5F0EA-B162-417F-8D1D-D689F1D44C32}"/>
    <pc:docChg chg="addSld modSld sldOrd">
      <pc:chgData name="Eric Streem" userId="f8f06c42-ee0c-4d2b-8746-44520947c6c0" providerId="ADAL" clId="{3AA5F0EA-B162-417F-8D1D-D689F1D44C32}" dt="2025-05-15T14:32:43.343" v="9" actId="20577"/>
      <pc:docMkLst>
        <pc:docMk/>
      </pc:docMkLst>
      <pc:sldChg chg="modSp add mod ord">
        <pc:chgData name="Eric Streem" userId="f8f06c42-ee0c-4d2b-8746-44520947c6c0" providerId="ADAL" clId="{3AA5F0EA-B162-417F-8D1D-D689F1D44C32}" dt="2025-05-15T14:32:43.343" v="9" actId="20577"/>
        <pc:sldMkLst>
          <pc:docMk/>
          <pc:sldMk cId="1727944416" sldId="278"/>
        </pc:sldMkLst>
        <pc:spChg chg="mod">
          <ac:chgData name="Eric Streem" userId="f8f06c42-ee0c-4d2b-8746-44520947c6c0" providerId="ADAL" clId="{3AA5F0EA-B162-417F-8D1D-D689F1D44C32}" dt="2025-05-15T14:32:43.343" v="9" actId="20577"/>
          <ac:spMkLst>
            <pc:docMk/>
            <pc:sldMk cId="1727944416" sldId="278"/>
            <ac:spMk id="7" creationId="{FD923D6D-656F-0D18-97C5-7AE7D1821071}"/>
          </ac:spMkLst>
        </pc:spChg>
      </pc:sldChg>
    </pc:docChg>
  </pc:docChgLst>
  <pc:docChgLst>
    <pc:chgData name="Eric Streem" userId="f8f06c42-ee0c-4d2b-8746-44520947c6c0" providerId="ADAL" clId="{228AADE3-46A3-4F35-B31E-B2039F116433}"/>
    <pc:docChg chg="delSld modSection">
      <pc:chgData name="Eric Streem" userId="f8f06c42-ee0c-4d2b-8746-44520947c6c0" providerId="ADAL" clId="{228AADE3-46A3-4F35-B31E-B2039F116433}" dt="2025-05-15T13:57:10.662" v="1" actId="47"/>
      <pc:docMkLst>
        <pc:docMk/>
      </pc:docMkLst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1606405828" sldId="259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3103120430" sldId="296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2877080135" sldId="309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1987942731" sldId="482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4251388420" sldId="483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922821657" sldId="484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2880969935" sldId="485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2448146031" sldId="486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1920796238" sldId="488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101322287" sldId="489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160735410" sldId="490"/>
        </pc:sldMkLst>
      </pc:sldChg>
      <pc:sldChg chg="del">
        <pc:chgData name="Eric Streem" userId="f8f06c42-ee0c-4d2b-8746-44520947c6c0" providerId="ADAL" clId="{228AADE3-46A3-4F35-B31E-B2039F116433}" dt="2025-05-15T13:57:10.662" v="1" actId="47"/>
        <pc:sldMkLst>
          <pc:docMk/>
          <pc:sldMk cId="3451107974" sldId="491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3232850030" sldId="492"/>
        </pc:sldMkLst>
      </pc:sldChg>
      <pc:sldChg chg="del">
        <pc:chgData name="Eric Streem" userId="f8f06c42-ee0c-4d2b-8746-44520947c6c0" providerId="ADAL" clId="{228AADE3-46A3-4F35-B31E-B2039F116433}" dt="2025-05-15T13:57:08.111" v="0" actId="47"/>
        <pc:sldMkLst>
          <pc:docMk/>
          <pc:sldMk cId="904075099" sldId="2147483621"/>
        </pc:sldMkLst>
      </pc:sldChg>
      <pc:sldMasterChg chg="delSldLayout">
        <pc:chgData name="Eric Streem" userId="f8f06c42-ee0c-4d2b-8746-44520947c6c0" providerId="ADAL" clId="{228AADE3-46A3-4F35-B31E-B2039F116433}" dt="2025-05-15T13:57:08.111" v="0" actId="47"/>
        <pc:sldMasterMkLst>
          <pc:docMk/>
          <pc:sldMasterMk cId="1622596541" sldId="2147483943"/>
        </pc:sldMasterMkLst>
        <pc:sldLayoutChg chg="del">
          <pc:chgData name="Eric Streem" userId="f8f06c42-ee0c-4d2b-8746-44520947c6c0" providerId="ADAL" clId="{228AADE3-46A3-4F35-B31E-B2039F116433}" dt="2025-05-15T13:57:08.111" v="0" actId="47"/>
          <pc:sldLayoutMkLst>
            <pc:docMk/>
            <pc:sldMasterMk cId="1622596541" sldId="2147483943"/>
            <pc:sldLayoutMk cId="831830642" sldId="2147484028"/>
          </pc:sldLayoutMkLst>
        </pc:sldLayoutChg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29804607757363"/>
          <c:y val="9.1689254724338864E-2"/>
          <c:w val="0.52540390784485269"/>
          <c:h val="0.690133475118405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scene3d>
              <a:camera prst="orthographicFront"/>
              <a:lightRig rig="brightRoom" dir="t"/>
            </a:scene3d>
            <a:sp3d prstMaterial="flat">
              <a:contourClr>
                <a:srgbClr val="000000"/>
              </a:contourClr>
            </a:sp3d>
          </c:spPr>
          <c:dPt>
            <c:idx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7730-0441-BBCD-94470C4FD53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cene3d>
                <a:camera prst="orthographicFront"/>
                <a:lightRig rig="brightRoom" dir="t"/>
              </a:scene3d>
              <a:sp3d prstMaterial="flat">
                <a:contourClr>
                  <a:srgbClr val="000000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7730-0441-BBCD-94470C4FD535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1"/>
                <c:pt idx="0">
                  <c:v>Human Effort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30-0441-BBCD-94470C4FD535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5"/>
        <c:holeSize val="69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3729804607757363"/>
          <c:y val="9.1689254724338864E-2"/>
          <c:w val="0.52540390784485269"/>
          <c:h val="0.69013347511840539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Column1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D28-2A4C-B2A8-AC1E35430E7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D28-2A4C-B2A8-AC1E35430E79}"/>
              </c:ext>
            </c:extLst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Robot</c:v>
                </c:pt>
                <c:pt idx="1">
                  <c:v>Human Effort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75</c:v>
                </c:pt>
                <c:pt idx="1">
                  <c:v>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2D28-2A4C-B2A8-AC1E35430E79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85"/>
        <c:holeSize val="7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scene3d>
        <a:camera prst="orthographicFront"/>
        <a:lightRig rig="brightRoom" dir="t"/>
      </a:scene3d>
      <a:sp3d prstMaterial="flat">
        <a:bevelT w="50800" h="101600" prst="angle"/>
        <a:contourClr>
          <a:srgbClr val="000000"/>
        </a:contourClr>
      </a:sp3d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1" i="0" kern="1200" cap="all" spc="5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C52AC-B35A-CA4E-8A36-41D4C19C8B66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E16FA-277E-0C48-86CC-060AC9F2D5B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F42A7-8624-5649-A655-6E2B4F25EC14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18B97D-45A5-1E45-A1E0-6392C6E84CC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7489-1DC6-66D3-925F-852A1F8D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8952A-5F68-3A19-8B9A-95327C399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AAAA9-2D58-D066-BBA8-8F70497EF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Intro: </a:t>
            </a:r>
            <a:r>
              <a:rPr lang="en-US" b="0"/>
              <a:t>[read on slide]</a:t>
            </a:r>
          </a:p>
          <a:p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Transition: </a:t>
            </a:r>
            <a:r>
              <a:rPr lang="en-US"/>
              <a:t>Organizations like yours are already achieving fast, scalable, and measurable outcomes with UiPath. Want to see what success looks like in action? Let’s explore the results others are seeing. [next section “What outcomes are others seeing”]</a:t>
            </a:r>
            <a:endParaRPr lang="en-US" b="1"/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4554-6D66-240E-0597-CBD06F644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8B97D-45A5-1E45-A1E0-6392C6E84C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32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E7489-1DC6-66D3-925F-852A1F8DF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78952A-5F68-3A19-8B9A-95327C3991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1AAAA9-2D58-D066-BBA8-8F70497EF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Intro: </a:t>
            </a:r>
            <a:r>
              <a:rPr lang="en-US" b="0"/>
              <a:t>[read on slide]</a:t>
            </a:r>
          </a:p>
          <a:p>
            <a:endParaRPr lang="en-US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/>
              <a:t>Transition: </a:t>
            </a:r>
            <a:r>
              <a:rPr lang="en-US"/>
              <a:t>Organizations like yours are already achieving fast, scalable, and measurable outcomes with UiPath. Want to see what success looks like in action? Let’s explore the results others are seeing. [next section “What outcomes are others seeing”]</a:t>
            </a:r>
            <a:endParaRPr lang="en-US" b="1"/>
          </a:p>
          <a:p>
            <a:endParaRPr lang="en-US" b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244554-6D66-240E-0597-CBD06F6447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618B97D-45A5-1E45-A1E0-6392C6E84CC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0432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9.svg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4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2.png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4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4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sv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svg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sv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3.svg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4.sv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3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12.png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DAF349EE-15E0-4D63-402B-3D4B0E568C05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E45662-DAF0-B5F7-2F10-FFA8038E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571FA59-CA6F-590D-00FF-C401CE55E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064ED6-9387-324C-0004-695EF52C66D5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0D74-2933-36CD-BE03-671857424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18B6F-DABA-200C-EADD-EA6C0999A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7381" y="2962885"/>
            <a:ext cx="3436375" cy="22235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63CB6E-55B3-9AA2-6ACD-AD69CB0CEE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497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0861A707-8FAA-785C-AF5A-B10408CFAD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2CF16-F856-9E39-B817-6EFFB84D24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0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7F9D4E-FB24-2390-3DF7-EA465F01C0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800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8814365-5E6E-0C9E-EDFB-C1319C13FC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7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8FCFCE-1BD2-D0D2-E859-B29857E1955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3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245ABF2-28DD-3436-1D35-EF0040C190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29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407DA8-97BF-C5B8-C9B7-283F8DD15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5AE876-CDEE-3C30-182F-CF6284A5B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298320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C795E2C7-2480-AF84-5352-DC0544D19F29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E31830-24C9-FD14-C2B8-6C5E7CAA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CC6D0C-2F94-7BEB-DC67-21D0FBBA86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596B23-50C7-51BE-557E-C3757D06CEB3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2000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F81E19B-60BF-BCEF-FC48-D2529F23B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2AC47-F85A-89C4-00A3-54815130D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04150">
            <a:off x="6219375" y="2387599"/>
            <a:ext cx="2890115" cy="18700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5E3C17B-284D-37D4-37E1-E5863C73C7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83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409AA73-CDC0-765C-694A-2D6DFEB8FDB4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5C7D94-3E00-5250-D2FC-2DC0FB4C43E5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2000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42CCC4-1787-F7E5-8E54-B36340B4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2B9D6E8-245C-3C54-92E0-315B8D8172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0143333-DBBD-FD7F-B20A-BA3A743DE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6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EE0A5-6977-0DCC-B175-EACC6024A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5200" y="3895420"/>
            <a:ext cx="3730692" cy="241397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0DC785-9D3C-9A8A-A27D-BF96BB140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059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3">
            <a:extLst>
              <a:ext uri="{FF2B5EF4-FFF2-40B4-BE49-F238E27FC236}">
                <a16:creationId xmlns:a16="http://schemas.microsoft.com/office/drawing/2014/main" id="{82565F88-E481-C6A7-E9D5-51E8342A7C1A}"/>
              </a:ext>
            </a:extLst>
          </p:cNvPr>
          <p:cNvSpPr txBox="1">
            <a:spLocks/>
          </p:cNvSpPr>
          <p:nvPr userDrawn="1"/>
        </p:nvSpPr>
        <p:spPr>
          <a:xfrm rot="10800000" flipV="1">
            <a:off x="0" y="-1"/>
            <a:ext cx="8423904" cy="4211955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19C089-E8CF-E559-B5B5-0F3B3352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796E69-31DF-E029-0DD9-948593BDC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A32A8C6D-9FB3-A8D0-E088-22B53C568D12}"/>
              </a:ext>
            </a:extLst>
          </p:cNvPr>
          <p:cNvSpPr txBox="1">
            <a:spLocks/>
          </p:cNvSpPr>
          <p:nvPr userDrawn="1"/>
        </p:nvSpPr>
        <p:spPr>
          <a:xfrm>
            <a:off x="9159242" y="2105977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5075AC1-7080-D3A7-8161-386420543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087040-FFA6-28AF-C8F3-7826461BC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59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2990D4BA-9442-A398-45BB-20CDB49664E8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71DE0-9FDE-8F74-464E-889C5C6B3101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22A56F-B8B4-2517-B075-56C5134A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AEF28E-58AF-7CF1-5DB2-38E1869E50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B0659AC-36A3-5115-BB20-1540B01D1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FD1B0A-EC2E-0F6F-798F-FBABA8549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81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F553573E-D271-036E-1A63-693C2015B88F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06D22B-8EDE-DD68-97A9-8DF7ACB5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A68C55-B8B8-0655-B427-79CB9926F0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F8D5089-7EDC-6E81-DD24-CFB2E3B23E54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109C-D8E3-4290-A765-1F8250962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BAD6E8-CDA1-D3DC-FEE1-4516F5F65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8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767F06-786F-3D4D-337E-4B3833A9482B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C5971528-7519-8D27-8319-0BAC38167AD0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029EDDE-5913-D770-3D7E-8AA9DD50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750264-570F-EC56-3569-348B692410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599BBD5-72F2-F62D-3703-8A7CB82D7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6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23B5A5-BB46-EB31-FB82-E7B823A2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968" y="3746090"/>
            <a:ext cx="3774875" cy="24425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D4810C-8142-D632-5773-2975DE5C39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96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48506-5B62-D34E-2132-466245E667F9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7D4E8EC0-79BD-D9F1-19DC-99943FFD11BD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1BAD0-49D0-C707-6EED-2545641F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049BAA-F0AE-E76A-341E-A583E1C47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6FF9C8-9630-D255-5748-61FABDDC7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538E19-5307-0B66-8442-4684A84E5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527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2AD7E90F-C106-094C-12C9-959A43A0E9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610A17-8141-2BB0-4E85-8B849636B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0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3B308D-8373-032E-720E-B14CE83B45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800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BF0F7F-2D7C-12BB-57AC-91C3F4909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7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3D15997-541E-9917-FE14-A78B9A29DDD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3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B2353A72-B837-6DCD-E362-57EB1B0A5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29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801BAC1-BBF9-7F79-76B2-9895C9970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232A07-0B4C-5612-C382-FAEFE30DA1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92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0861A707-8FAA-785C-AF5A-B10408CFAD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2CF16-F856-9E39-B817-6EFFB84D24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0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7F9D4E-FB24-2390-3DF7-EA465F01C0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800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8814365-5E6E-0C9E-EDFB-C1319C13FC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7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8FCFCE-1BD2-D0D2-E859-B29857E1955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3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245ABF2-28DD-3436-1D35-EF0040C190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29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407DA8-97BF-C5B8-C9B7-283F8DD15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5AE876-CDEE-3C30-182F-CF6284A5B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8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9283" y="2000249"/>
            <a:ext cx="7020446" cy="2162799"/>
          </a:xfrm>
        </p:spPr>
        <p:txBody>
          <a:bodyPr anchor="b"/>
          <a:lstStyle>
            <a:lvl1pPr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5CB8154-9C86-4F81-8743-8A30D05A9F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2800" y="3564457"/>
            <a:ext cx="166688" cy="598591"/>
          </a:xfrm>
        </p:spPr>
        <p:txBody>
          <a:bodyPr anchor="b"/>
          <a:lstStyle>
            <a:lvl1pPr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8569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8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9283" y="2000249"/>
            <a:ext cx="7020446" cy="2162799"/>
          </a:xfrm>
        </p:spPr>
        <p:txBody>
          <a:bodyPr anchor="b"/>
          <a:lstStyle>
            <a:lvl1pPr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5CB8154-9C86-4F81-8743-8A30D05A9F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2800" y="3564457"/>
            <a:ext cx="166688" cy="598591"/>
          </a:xfrm>
        </p:spPr>
        <p:txBody>
          <a:bodyPr anchor="b"/>
          <a:lstStyle>
            <a:lvl1pPr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907025399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8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5500" y="2000249"/>
            <a:ext cx="7174229" cy="2162799"/>
          </a:xfrm>
        </p:spPr>
        <p:txBody>
          <a:bodyPr anchor="b"/>
          <a:lstStyle>
            <a:lvl1pPr marL="137160" indent="-137160"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“Click to edit Master text </a:t>
            </a:r>
            <a:r>
              <a:rPr lang="en-US" err="1"/>
              <a:t>loremstyle</a:t>
            </a:r>
            <a:r>
              <a:rPr lang="en-US"/>
              <a:t> Master text </a:t>
            </a:r>
            <a:r>
              <a:rPr lang="en-US" err="1"/>
              <a:t>loremstyles</a:t>
            </a:r>
            <a:r>
              <a:rPr lang="en-US"/>
              <a:t> s”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5527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207" y="2565127"/>
            <a:ext cx="3631905" cy="22010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452" y="2565127"/>
            <a:ext cx="3629920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77507" y="2565127"/>
            <a:ext cx="3631907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1F6B98-0C45-4BAB-86B0-EDAB9CA7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996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523099"/>
            <a:ext cx="2721380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3841" y="2523099"/>
            <a:ext cx="2719892" cy="2322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5193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8033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5953F7-BCD8-4688-B34C-D81CB08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69750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10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7245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639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810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7245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1639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A2ED-0415-4F97-8542-3AEA9009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8521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1" y="1322388"/>
            <a:ext cx="11426823" cy="48879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506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0" y="1814611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0" y="3088844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0" y="4363077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0" y="5637311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0" y="2605617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0" y="3879851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154085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8816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 top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1" y="18146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1" y="3088844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1" y="4363077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1" y="56373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1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1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1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B46E7-C3DC-F99A-2DC4-CBDBAB10270F}"/>
              </a:ext>
            </a:extLst>
          </p:cNvPr>
          <p:cNvCxnSpPr>
            <a:cxnSpLocks/>
          </p:cNvCxnSpPr>
          <p:nvPr userDrawn="1"/>
        </p:nvCxnSpPr>
        <p:spPr>
          <a:xfrm>
            <a:off x="6450013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70D2BB-912B-993E-AB13-F9254873DC07}"/>
              </a:ext>
            </a:extLst>
          </p:cNvPr>
          <p:cNvCxnSpPr>
            <a:cxnSpLocks/>
          </p:cNvCxnSpPr>
          <p:nvPr userDrawn="1"/>
        </p:nvCxnSpPr>
        <p:spPr>
          <a:xfrm>
            <a:off x="6450013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2474F5-D166-8D03-E024-D481EF45D854}"/>
              </a:ext>
            </a:extLst>
          </p:cNvPr>
          <p:cNvCxnSpPr>
            <a:cxnSpLocks/>
          </p:cNvCxnSpPr>
          <p:nvPr userDrawn="1"/>
        </p:nvCxnSpPr>
        <p:spPr>
          <a:xfrm>
            <a:off x="6450013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3357B74-1A88-6107-B4C5-9E91F2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43813" y="18146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F541D6-63C4-2D3F-B51B-AF4EEE0953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3813" y="3088844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835CA98-1CB0-6524-967E-40C1B496A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43813" y="4363077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88035-1F51-5D78-78FD-B40F6A5F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43813" y="56373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905CBDF-315E-ACA6-920F-C1D030DA21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0013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472DCAD-35ED-3366-3AA5-D629ECD44E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0013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E69B4E3-D925-2FF5-D9CE-D19D21314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50013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0C612C77-9C64-863B-FC3E-404320C840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0013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0935EE-315F-CC72-C3F8-F69C5FE6D037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207" y="1549400"/>
            <a:ext cx="0" cy="466090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4596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A8EB8489-5004-D11B-4ADC-FB8EC28B2AC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81000" y="1322388"/>
            <a:ext cx="11428413" cy="4887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562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A123-6AA8-395D-1054-49EADE79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6C03-C11F-4C2A-6BC1-77008E8367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22388"/>
            <a:ext cx="11430000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125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8" name="Left Bracket 137">
            <a:extLst>
              <a:ext uri="{FF2B5EF4-FFF2-40B4-BE49-F238E27FC236}">
                <a16:creationId xmlns:a16="http://schemas.microsoft.com/office/drawing/2014/main" id="{1D3F1DDB-8813-46C4-9961-B51CB768D937}"/>
              </a:ext>
            </a:extLst>
          </p:cNvPr>
          <p:cNvSpPr/>
          <p:nvPr userDrawn="1"/>
        </p:nvSpPr>
        <p:spPr>
          <a:xfrm flipH="1">
            <a:off x="-6" y="1276793"/>
            <a:ext cx="3712033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CD39AA-2835-6FAF-D6EA-5C8DE1D7D2F4}"/>
              </a:ext>
            </a:extLst>
          </p:cNvPr>
          <p:cNvSpPr txBox="1"/>
          <p:nvPr userDrawn="1"/>
        </p:nvSpPr>
        <p:spPr>
          <a:xfrm>
            <a:off x="2068394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B8D328-77C0-A0F1-CF9A-CB8B7D91B557}"/>
              </a:ext>
            </a:extLst>
          </p:cNvPr>
          <p:cNvSpPr txBox="1"/>
          <p:nvPr userDrawn="1"/>
        </p:nvSpPr>
        <p:spPr>
          <a:xfrm>
            <a:off x="696686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9245B77-9DDE-8770-ACE3-7EC07F16F55C}"/>
              </a:ext>
            </a:extLst>
          </p:cNvPr>
          <p:cNvSpPr txBox="1"/>
          <p:nvPr userDrawn="1"/>
        </p:nvSpPr>
        <p:spPr>
          <a:xfrm>
            <a:off x="822444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074F695-9C50-96D0-20FB-B24ED1628B9B}"/>
              </a:ext>
            </a:extLst>
          </p:cNvPr>
          <p:cNvSpPr txBox="1"/>
          <p:nvPr userDrawn="1"/>
        </p:nvSpPr>
        <p:spPr>
          <a:xfrm>
            <a:off x="2478178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83751B-EABB-FCEA-6145-420C8CEF5CEC}"/>
              </a:ext>
            </a:extLst>
          </p:cNvPr>
          <p:cNvSpPr txBox="1"/>
          <p:nvPr userDrawn="1"/>
        </p:nvSpPr>
        <p:spPr>
          <a:xfrm>
            <a:off x="38100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F58D9-DD0E-0787-B47E-52DC21686AB0}"/>
              </a:ext>
            </a:extLst>
          </p:cNvPr>
          <p:cNvSpPr txBox="1"/>
          <p:nvPr userDrawn="1"/>
        </p:nvSpPr>
        <p:spPr>
          <a:xfrm>
            <a:off x="38100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5E095C-8508-68B1-853A-588E478F58B3}"/>
              </a:ext>
            </a:extLst>
          </p:cNvPr>
          <p:cNvSpPr txBox="1"/>
          <p:nvPr userDrawn="1"/>
        </p:nvSpPr>
        <p:spPr>
          <a:xfrm>
            <a:off x="38100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Enterprise-competency alt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04E49-03A6-D38D-87E1-D837A637FF3D}"/>
              </a:ext>
            </a:extLst>
          </p:cNvPr>
          <p:cNvSpPr txBox="1"/>
          <p:nvPr userDrawn="1"/>
        </p:nvSpPr>
        <p:spPr>
          <a:xfrm>
            <a:off x="38100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75329D-89E6-43A2-BA4E-EA17DF19A7E8}"/>
              </a:ext>
            </a:extLst>
          </p:cNvPr>
          <p:cNvSpPr txBox="1"/>
          <p:nvPr userDrawn="1"/>
        </p:nvSpPr>
        <p:spPr>
          <a:xfrm>
            <a:off x="109558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E5D221-28BF-9B40-6F93-E882AE256B37}"/>
              </a:ext>
            </a:extLst>
          </p:cNvPr>
          <p:cNvSpPr txBox="1"/>
          <p:nvPr userDrawn="1"/>
        </p:nvSpPr>
        <p:spPr>
          <a:xfrm>
            <a:off x="109558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5CC8AF7-D84F-D89F-1F3E-AD49A78239F4}"/>
              </a:ext>
            </a:extLst>
          </p:cNvPr>
          <p:cNvSpPr txBox="1"/>
          <p:nvPr userDrawn="1"/>
        </p:nvSpPr>
        <p:spPr>
          <a:xfrm>
            <a:off x="109558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31AEF90-A264-E0F7-A191-3FF4FAA7F787}"/>
              </a:ext>
            </a:extLst>
          </p:cNvPr>
          <p:cNvSpPr txBox="1"/>
          <p:nvPr userDrawn="1"/>
        </p:nvSpPr>
        <p:spPr>
          <a:xfrm>
            <a:off x="109558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12F7C1-B38C-BCA0-6514-0B9264B757B2}"/>
              </a:ext>
            </a:extLst>
          </p:cNvPr>
          <p:cNvSpPr txBox="1"/>
          <p:nvPr userDrawn="1"/>
        </p:nvSpPr>
        <p:spPr>
          <a:xfrm>
            <a:off x="181017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37EE03-F30E-F95E-C889-53F42A46B338}"/>
              </a:ext>
            </a:extLst>
          </p:cNvPr>
          <p:cNvSpPr txBox="1"/>
          <p:nvPr userDrawn="1"/>
        </p:nvSpPr>
        <p:spPr>
          <a:xfrm>
            <a:off x="181017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7591632-466F-6DCC-3884-B389C0B40EC1}"/>
              </a:ext>
            </a:extLst>
          </p:cNvPr>
          <p:cNvSpPr txBox="1"/>
          <p:nvPr userDrawn="1"/>
        </p:nvSpPr>
        <p:spPr>
          <a:xfrm>
            <a:off x="181017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B9C655-B2A1-D5C8-3966-666701A09799}"/>
              </a:ext>
            </a:extLst>
          </p:cNvPr>
          <p:cNvSpPr txBox="1"/>
          <p:nvPr userDrawn="1"/>
        </p:nvSpPr>
        <p:spPr>
          <a:xfrm>
            <a:off x="181017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Heart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C83FD2D-2E1E-D092-2491-012CD11DF8A4}"/>
              </a:ext>
            </a:extLst>
          </p:cNvPr>
          <p:cNvSpPr txBox="1"/>
          <p:nvPr userDrawn="1"/>
        </p:nvSpPr>
        <p:spPr>
          <a:xfrm>
            <a:off x="252475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9CF5DBB-6688-FA59-4167-21A2908B33C4}"/>
              </a:ext>
            </a:extLst>
          </p:cNvPr>
          <p:cNvSpPr txBox="1"/>
          <p:nvPr userDrawn="1"/>
        </p:nvSpPr>
        <p:spPr>
          <a:xfrm>
            <a:off x="252475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Course-orchestrator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FF50C-FD70-AEF0-77C7-ABBFADE5A7CC}"/>
              </a:ext>
            </a:extLst>
          </p:cNvPr>
          <p:cNvSpPr txBox="1"/>
          <p:nvPr userDrawn="1"/>
        </p:nvSpPr>
        <p:spPr>
          <a:xfrm>
            <a:off x="2524756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41B9A1-4B4D-A2CA-D0DE-60F8AE441C14}"/>
              </a:ext>
            </a:extLst>
          </p:cNvPr>
          <p:cNvSpPr txBox="1"/>
          <p:nvPr userDrawn="1"/>
        </p:nvSpPr>
        <p:spPr>
          <a:xfrm>
            <a:off x="252475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162E8D7-C87B-0CE1-4EEA-C2FD08848313}"/>
              </a:ext>
            </a:extLst>
          </p:cNvPr>
          <p:cNvSpPr txBox="1"/>
          <p:nvPr userDrawn="1"/>
        </p:nvSpPr>
        <p:spPr>
          <a:xfrm>
            <a:off x="323934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447CDD-9311-02F5-5ACC-D6E76331FD5A}"/>
              </a:ext>
            </a:extLst>
          </p:cNvPr>
          <p:cNvSpPr txBox="1"/>
          <p:nvPr userDrawn="1"/>
        </p:nvSpPr>
        <p:spPr>
          <a:xfrm>
            <a:off x="323934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40C0298-0144-2F55-AA3D-4DD523EFB60C}"/>
              </a:ext>
            </a:extLst>
          </p:cNvPr>
          <p:cNvSpPr txBox="1"/>
          <p:nvPr userDrawn="1"/>
        </p:nvSpPr>
        <p:spPr>
          <a:xfrm>
            <a:off x="323934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Fast ROI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89B2AA-E3F4-9BA6-6F4C-A1B78D9DE18E}"/>
              </a:ext>
            </a:extLst>
          </p:cNvPr>
          <p:cNvSpPr txBox="1"/>
          <p:nvPr userDrawn="1"/>
        </p:nvSpPr>
        <p:spPr>
          <a:xfrm>
            <a:off x="323934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Hourglass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F355B1-C57A-9060-D410-771E2B0A5E21}"/>
              </a:ext>
            </a:extLst>
          </p:cNvPr>
          <p:cNvSpPr txBox="1"/>
          <p:nvPr userDrawn="1"/>
        </p:nvSpPr>
        <p:spPr>
          <a:xfrm>
            <a:off x="609768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D65DA0A-F6E3-6177-D76B-26842ECFA90C}"/>
              </a:ext>
            </a:extLst>
          </p:cNvPr>
          <p:cNvSpPr txBox="1"/>
          <p:nvPr userDrawn="1"/>
        </p:nvSpPr>
        <p:spPr>
          <a:xfrm>
            <a:off x="609768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Desktop program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236086F-5DBE-D7A3-9F40-58FA051C327A}"/>
              </a:ext>
            </a:extLst>
          </p:cNvPr>
          <p:cNvSpPr txBox="1"/>
          <p:nvPr userDrawn="1"/>
        </p:nvSpPr>
        <p:spPr>
          <a:xfrm>
            <a:off x="609768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First-link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81AC80-CC9D-4E14-B9A2-5BACB6AF4C8B}"/>
              </a:ext>
            </a:extLst>
          </p:cNvPr>
          <p:cNvSpPr txBox="1"/>
          <p:nvPr userDrawn="1"/>
        </p:nvSpPr>
        <p:spPr>
          <a:xfrm>
            <a:off x="609768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F10C9AC-8359-1424-DFAF-471BFC05C578}"/>
              </a:ext>
            </a:extLst>
          </p:cNvPr>
          <p:cNvSpPr txBox="1"/>
          <p:nvPr userDrawn="1"/>
        </p:nvSpPr>
        <p:spPr>
          <a:xfrm>
            <a:off x="609768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3D6EFC5-2AF4-1826-21F1-1E2E9685F9D7}"/>
              </a:ext>
            </a:extLst>
          </p:cNvPr>
          <p:cNvSpPr txBox="1"/>
          <p:nvPr userDrawn="1"/>
        </p:nvSpPr>
        <p:spPr>
          <a:xfrm>
            <a:off x="609768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4A539A-D21B-2769-94F3-DB17C1966E97}"/>
              </a:ext>
            </a:extLst>
          </p:cNvPr>
          <p:cNvSpPr txBox="1"/>
          <p:nvPr userDrawn="1"/>
        </p:nvSpPr>
        <p:spPr>
          <a:xfrm>
            <a:off x="681226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Complete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8B05E0B-5EE0-AC18-F3E6-CE276219AA5A}"/>
              </a:ext>
            </a:extLst>
          </p:cNvPr>
          <p:cNvSpPr txBox="1"/>
          <p:nvPr userDrawn="1"/>
        </p:nvSpPr>
        <p:spPr>
          <a:xfrm>
            <a:off x="681226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Document </a:t>
            </a:r>
            <a:br>
              <a:rPr lang="en-US" sz="800">
                <a:solidFill>
                  <a:schemeClr val="tx1"/>
                </a:solidFill>
              </a:rPr>
            </a:b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544142A-64D3-0076-396F-CE3A46F0187C}"/>
              </a:ext>
            </a:extLst>
          </p:cNvPr>
          <p:cNvSpPr txBox="1"/>
          <p:nvPr userDrawn="1"/>
        </p:nvSpPr>
        <p:spPr>
          <a:xfrm>
            <a:off x="681226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First-mention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187F41-74E9-694A-2613-DD215B332525}"/>
              </a:ext>
            </a:extLst>
          </p:cNvPr>
          <p:cNvSpPr txBox="1"/>
          <p:nvPr userDrawn="1"/>
        </p:nvSpPr>
        <p:spPr>
          <a:xfrm>
            <a:off x="681226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93806FF-C28F-0FBF-1141-9933F5BFB35F}"/>
              </a:ext>
            </a:extLst>
          </p:cNvPr>
          <p:cNvSpPr txBox="1"/>
          <p:nvPr userDrawn="1"/>
        </p:nvSpPr>
        <p:spPr>
          <a:xfrm>
            <a:off x="681226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Alt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42BD2A-0402-4FA9-E841-0EA044CBE737}"/>
              </a:ext>
            </a:extLst>
          </p:cNvPr>
          <p:cNvSpPr txBox="1"/>
          <p:nvPr userDrawn="1"/>
        </p:nvSpPr>
        <p:spPr>
          <a:xfrm>
            <a:off x="681226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8A8B803-9EAE-47B2-50E3-F09548DE10F1}"/>
              </a:ext>
            </a:extLst>
          </p:cNvPr>
          <p:cNvSpPr txBox="1"/>
          <p:nvPr userDrawn="1"/>
        </p:nvSpPr>
        <p:spPr>
          <a:xfrm>
            <a:off x="752685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7502E10-E4D2-F109-12FB-507D897A269B}"/>
              </a:ext>
            </a:extLst>
          </p:cNvPr>
          <p:cNvSpPr txBox="1"/>
          <p:nvPr userDrawn="1"/>
        </p:nvSpPr>
        <p:spPr>
          <a:xfrm>
            <a:off x="752685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CC0A687-77B0-9BB2-4EF2-AE082658688E}"/>
              </a:ext>
            </a:extLst>
          </p:cNvPr>
          <p:cNvSpPr txBox="1"/>
          <p:nvPr userDrawn="1"/>
        </p:nvSpPr>
        <p:spPr>
          <a:xfrm>
            <a:off x="752685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</a:t>
            </a:r>
            <a:r>
              <a:rPr lang="en-US" sz="800" err="1">
                <a:solidFill>
                  <a:schemeClr val="tx1"/>
                </a:solidFill>
              </a:rPr>
              <a:t>onebox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F3C72F-7542-A5E5-DF6F-8F2A0ADD2F72}"/>
              </a:ext>
            </a:extLst>
          </p:cNvPr>
          <p:cNvSpPr txBox="1"/>
          <p:nvPr userDrawn="1"/>
        </p:nvSpPr>
        <p:spPr>
          <a:xfrm>
            <a:off x="752685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90640A-F871-1D87-667E-54D450631DFB}"/>
              </a:ext>
            </a:extLst>
          </p:cNvPr>
          <p:cNvSpPr txBox="1"/>
          <p:nvPr userDrawn="1"/>
        </p:nvSpPr>
        <p:spPr>
          <a:xfrm>
            <a:off x="752685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294C21-83D9-E8B3-FC4A-BDE91C35E3A7}"/>
              </a:ext>
            </a:extLst>
          </p:cNvPr>
          <p:cNvSpPr txBox="1"/>
          <p:nvPr userDrawn="1"/>
        </p:nvSpPr>
        <p:spPr>
          <a:xfrm>
            <a:off x="752685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 alt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E21D60-1AA1-B8D3-D0EA-6AFABC4243BD}"/>
              </a:ext>
            </a:extLst>
          </p:cNvPr>
          <p:cNvSpPr txBox="1"/>
          <p:nvPr userDrawn="1"/>
        </p:nvSpPr>
        <p:spPr>
          <a:xfrm>
            <a:off x="1038519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low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1B34F6-24BF-1FDF-09F4-2C3501950DCB}"/>
              </a:ext>
            </a:extLst>
          </p:cNvPr>
          <p:cNvSpPr txBox="1"/>
          <p:nvPr userDrawn="1"/>
        </p:nvSpPr>
        <p:spPr>
          <a:xfrm>
            <a:off x="1038519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787550-198D-522A-1CB7-F4B3EFA69FBD}"/>
              </a:ext>
            </a:extLst>
          </p:cNvPr>
          <p:cNvSpPr txBox="1"/>
          <p:nvPr userDrawn="1"/>
        </p:nvSpPr>
        <p:spPr>
          <a:xfrm>
            <a:off x="1038519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C4B4626-FFF2-C725-BEE8-AB7F2065CD79}"/>
              </a:ext>
            </a:extLst>
          </p:cNvPr>
          <p:cNvSpPr txBox="1"/>
          <p:nvPr userDrawn="1"/>
        </p:nvSpPr>
        <p:spPr>
          <a:xfrm>
            <a:off x="1038519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 alt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1111ECD-F8F7-4F90-D7A2-5128514DFF02}"/>
              </a:ext>
            </a:extLst>
          </p:cNvPr>
          <p:cNvSpPr txBox="1"/>
          <p:nvPr userDrawn="1"/>
        </p:nvSpPr>
        <p:spPr>
          <a:xfrm>
            <a:off x="10385191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602B64-8860-848A-9BCF-8BDB4E2A0681}"/>
              </a:ext>
            </a:extLst>
          </p:cNvPr>
          <p:cNvSpPr txBox="1"/>
          <p:nvPr userDrawn="1"/>
        </p:nvSpPr>
        <p:spPr>
          <a:xfrm>
            <a:off x="11099777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DE28F80-3E23-65C0-5793-3213898FEF4A}"/>
              </a:ext>
            </a:extLst>
          </p:cNvPr>
          <p:cNvSpPr txBox="1"/>
          <p:nvPr userDrawn="1"/>
        </p:nvSpPr>
        <p:spPr>
          <a:xfrm>
            <a:off x="395392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download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864E7C-7E4D-6606-412E-AE96CFBA78CC}"/>
              </a:ext>
            </a:extLst>
          </p:cNvPr>
          <p:cNvSpPr txBox="1"/>
          <p:nvPr userDrawn="1"/>
        </p:nvSpPr>
        <p:spPr>
          <a:xfrm>
            <a:off x="395392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379E23-7655-31BA-7A86-50903EB7D91E}"/>
              </a:ext>
            </a:extLst>
          </p:cNvPr>
          <p:cNvSpPr txBox="1"/>
          <p:nvPr userDrawn="1"/>
        </p:nvSpPr>
        <p:spPr>
          <a:xfrm>
            <a:off x="395392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Emoji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4CA396-A77F-E3E4-A588-E1DD1AEAD4B9}"/>
              </a:ext>
            </a:extLst>
          </p:cNvPr>
          <p:cNvSpPr txBox="1"/>
          <p:nvPr userDrawn="1"/>
        </p:nvSpPr>
        <p:spPr>
          <a:xfrm>
            <a:off x="395392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FB099C0-BAC4-FD98-8390-B468409ABCAF}"/>
              </a:ext>
            </a:extLst>
          </p:cNvPr>
          <p:cNvSpPr txBox="1"/>
          <p:nvPr userDrawn="1"/>
        </p:nvSpPr>
        <p:spPr>
          <a:xfrm>
            <a:off x="395392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C367F9-2454-8E13-EB84-9411775EFF0B}"/>
              </a:ext>
            </a:extLst>
          </p:cNvPr>
          <p:cNvSpPr txBox="1"/>
          <p:nvPr userDrawn="1"/>
        </p:nvSpPr>
        <p:spPr>
          <a:xfrm>
            <a:off x="395392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E43D23-74A2-2738-6FEF-49F52891DD2C}"/>
              </a:ext>
            </a:extLst>
          </p:cNvPr>
          <p:cNvSpPr txBox="1"/>
          <p:nvPr userDrawn="1"/>
        </p:nvSpPr>
        <p:spPr>
          <a:xfrm>
            <a:off x="538309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1CA3D-9095-58B3-5C34-EB5A866392DD}"/>
              </a:ext>
            </a:extLst>
          </p:cNvPr>
          <p:cNvSpPr txBox="1"/>
          <p:nvPr userDrawn="1"/>
        </p:nvSpPr>
        <p:spPr>
          <a:xfrm>
            <a:off x="538309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3B6C55-9C50-9731-2487-548E50D456A6}"/>
              </a:ext>
            </a:extLst>
          </p:cNvPr>
          <p:cNvSpPr txBox="1"/>
          <p:nvPr userDrawn="1"/>
        </p:nvSpPr>
        <p:spPr>
          <a:xfrm>
            <a:off x="538309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First-like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3DD034-9DC6-210F-9E76-85B52D08086B}"/>
              </a:ext>
            </a:extLst>
          </p:cNvPr>
          <p:cNvSpPr txBox="1"/>
          <p:nvPr userDrawn="1"/>
        </p:nvSpPr>
        <p:spPr>
          <a:xfrm>
            <a:off x="538309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A986B15-6891-7E0B-BBCD-CC40E5EC5413}"/>
              </a:ext>
            </a:extLst>
          </p:cNvPr>
          <p:cNvSpPr txBox="1"/>
          <p:nvPr userDrawn="1"/>
        </p:nvSpPr>
        <p:spPr>
          <a:xfrm>
            <a:off x="538309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54D720E-9A2A-53C9-0AA7-8D489CAD1E9F}"/>
              </a:ext>
            </a:extLst>
          </p:cNvPr>
          <p:cNvSpPr txBox="1"/>
          <p:nvPr userDrawn="1"/>
        </p:nvSpPr>
        <p:spPr>
          <a:xfrm>
            <a:off x="538309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Institutionalize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BC3602B-98B4-C546-AE6B-F1F29A2E8462}"/>
              </a:ext>
            </a:extLst>
          </p:cNvPr>
          <p:cNvSpPr txBox="1"/>
          <p:nvPr userDrawn="1"/>
        </p:nvSpPr>
        <p:spPr>
          <a:xfrm>
            <a:off x="466851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secure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34796E7-2E02-F953-281F-3D1976C83408}"/>
              </a:ext>
            </a:extLst>
          </p:cNvPr>
          <p:cNvSpPr txBox="1"/>
          <p:nvPr userDrawn="1"/>
        </p:nvSpPr>
        <p:spPr>
          <a:xfrm>
            <a:off x="466851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Cultural acceptance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141A315-C8A1-6684-3A76-6D7DCA86F336}"/>
              </a:ext>
            </a:extLst>
          </p:cNvPr>
          <p:cNvSpPr txBox="1"/>
          <p:nvPr userDrawn="1"/>
        </p:nvSpPr>
        <p:spPr>
          <a:xfrm>
            <a:off x="466851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Flag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481C4D2-EE03-FD6B-E17C-5EF2A5A65ED6}"/>
              </a:ext>
            </a:extLst>
          </p:cNvPr>
          <p:cNvSpPr txBox="1"/>
          <p:nvPr userDrawn="1"/>
        </p:nvSpPr>
        <p:spPr>
          <a:xfrm>
            <a:off x="466851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E4527E4-D6D2-FDE7-7A2A-CCFF10699F9E}"/>
              </a:ext>
            </a:extLst>
          </p:cNvPr>
          <p:cNvSpPr txBox="1"/>
          <p:nvPr userDrawn="1"/>
        </p:nvSpPr>
        <p:spPr>
          <a:xfrm>
            <a:off x="466851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3618B2-661C-E9E7-4F5B-AA326443660A}"/>
              </a:ext>
            </a:extLst>
          </p:cNvPr>
          <p:cNvSpPr txBox="1"/>
          <p:nvPr userDrawn="1"/>
        </p:nvSpPr>
        <p:spPr>
          <a:xfrm>
            <a:off x="466851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943FCA4-03BB-8EC7-E448-203CA9E62426}"/>
              </a:ext>
            </a:extLst>
          </p:cNvPr>
          <p:cNvSpPr txBox="1"/>
          <p:nvPr userDrawn="1"/>
        </p:nvSpPr>
        <p:spPr>
          <a:xfrm>
            <a:off x="824143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 alt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0A14513-AC59-C5AA-C202-7902E37E5646}"/>
              </a:ext>
            </a:extLst>
          </p:cNvPr>
          <p:cNvSpPr txBox="1"/>
          <p:nvPr userDrawn="1"/>
        </p:nvSpPr>
        <p:spPr>
          <a:xfrm>
            <a:off x="824143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Ease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15D69A-DD68-B0A9-779E-47A6C5EFEEC4}"/>
              </a:ext>
            </a:extLst>
          </p:cNvPr>
          <p:cNvSpPr txBox="1"/>
          <p:nvPr userDrawn="1"/>
        </p:nvSpPr>
        <p:spPr>
          <a:xfrm>
            <a:off x="824143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First-quote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93A6989-F5CD-44C8-67E9-B6632D1B5E80}"/>
              </a:ext>
            </a:extLst>
          </p:cNvPr>
          <p:cNvSpPr txBox="1"/>
          <p:nvPr userDrawn="1"/>
        </p:nvSpPr>
        <p:spPr>
          <a:xfrm>
            <a:off x="824143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FF37EAE-E0C8-5B2C-366E-8876099CD9EE}"/>
              </a:ext>
            </a:extLst>
          </p:cNvPr>
          <p:cNvSpPr txBox="1"/>
          <p:nvPr userDrawn="1"/>
        </p:nvSpPr>
        <p:spPr>
          <a:xfrm>
            <a:off x="824143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Alarm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9A2A4A0-38DC-D22B-DF0C-A3BF5CD0FD0B}"/>
              </a:ext>
            </a:extLst>
          </p:cNvPr>
          <p:cNvSpPr txBox="1"/>
          <p:nvPr userDrawn="1"/>
        </p:nvSpPr>
        <p:spPr>
          <a:xfrm>
            <a:off x="824143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C5367FE-8F86-6490-9F7F-5EB53A7A4CFE}"/>
              </a:ext>
            </a:extLst>
          </p:cNvPr>
          <p:cNvSpPr txBox="1"/>
          <p:nvPr userDrawn="1"/>
        </p:nvSpPr>
        <p:spPr>
          <a:xfrm>
            <a:off x="967060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high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4BE9D8A-0BBE-00C2-08C9-EBA06BF5DFF1}"/>
              </a:ext>
            </a:extLst>
          </p:cNvPr>
          <p:cNvSpPr txBox="1"/>
          <p:nvPr userDrawn="1"/>
        </p:nvSpPr>
        <p:spPr>
          <a:xfrm>
            <a:off x="967060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9A3A95E-745E-1B1C-4EFA-68CD62B61BFF}"/>
              </a:ext>
            </a:extLst>
          </p:cNvPr>
          <p:cNvSpPr txBox="1"/>
          <p:nvPr userDrawn="1"/>
        </p:nvSpPr>
        <p:spPr>
          <a:xfrm>
            <a:off x="967060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8B80167-628C-D03A-EC79-61232474E385}"/>
              </a:ext>
            </a:extLst>
          </p:cNvPr>
          <p:cNvSpPr txBox="1"/>
          <p:nvPr userDrawn="1"/>
        </p:nvSpPr>
        <p:spPr>
          <a:xfrm>
            <a:off x="967060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DBB6A1B-33CF-F0B3-B90B-BA3BD96377CD}"/>
              </a:ext>
            </a:extLst>
          </p:cNvPr>
          <p:cNvSpPr txBox="1"/>
          <p:nvPr userDrawn="1"/>
        </p:nvSpPr>
        <p:spPr>
          <a:xfrm>
            <a:off x="967060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A40B493-1772-0700-4612-59D5CDC5DC7A}"/>
              </a:ext>
            </a:extLst>
          </p:cNvPr>
          <p:cNvSpPr txBox="1"/>
          <p:nvPr userDrawn="1"/>
        </p:nvSpPr>
        <p:spPr>
          <a:xfrm>
            <a:off x="1038519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alt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E5B0078-77BC-4139-4CD7-75C0CDD2A53F}"/>
              </a:ext>
            </a:extLst>
          </p:cNvPr>
          <p:cNvSpPr txBox="1"/>
          <p:nvPr userDrawn="1"/>
        </p:nvSpPr>
        <p:spPr>
          <a:xfrm>
            <a:off x="895602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Corporation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235CDC3-8272-C70E-8300-5223A32D75DF}"/>
              </a:ext>
            </a:extLst>
          </p:cNvPr>
          <p:cNvSpPr txBox="1"/>
          <p:nvPr userDrawn="1"/>
        </p:nvSpPr>
        <p:spPr>
          <a:xfrm>
            <a:off x="895602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B2013-D632-7F66-0C5F-353AA590B501}"/>
              </a:ext>
            </a:extLst>
          </p:cNvPr>
          <p:cNvSpPr txBox="1"/>
          <p:nvPr userDrawn="1"/>
        </p:nvSpPr>
        <p:spPr>
          <a:xfrm>
            <a:off x="895602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First-reply-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by-email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ECFA3AD-53B9-E9A9-22B4-78720E458FAE}"/>
              </a:ext>
            </a:extLst>
          </p:cNvPr>
          <p:cNvSpPr txBox="1"/>
          <p:nvPr userDrawn="1"/>
        </p:nvSpPr>
        <p:spPr>
          <a:xfrm>
            <a:off x="895602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3676F47-0C42-6BAD-8F49-67D57AA17D11}"/>
              </a:ext>
            </a:extLst>
          </p:cNvPr>
          <p:cNvSpPr txBox="1"/>
          <p:nvPr userDrawn="1"/>
        </p:nvSpPr>
        <p:spPr>
          <a:xfrm>
            <a:off x="895602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5A77DA9-40CE-1CB8-7158-60CBD07EAB32}"/>
              </a:ext>
            </a:extLst>
          </p:cNvPr>
          <p:cNvSpPr txBox="1"/>
          <p:nvPr userDrawn="1"/>
        </p:nvSpPr>
        <p:spPr>
          <a:xfrm>
            <a:off x="967060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6A96E3A-77E2-B463-6CE8-734751A76042}"/>
              </a:ext>
            </a:extLst>
          </p:cNvPr>
          <p:cNvSpPr txBox="1"/>
          <p:nvPr userDrawn="1"/>
        </p:nvSpPr>
        <p:spPr>
          <a:xfrm>
            <a:off x="1109977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Course-advanced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E912B25-5B42-E29D-5E88-8969740AC0BF}"/>
              </a:ext>
            </a:extLst>
          </p:cNvPr>
          <p:cNvSpPr txBox="1"/>
          <p:nvPr userDrawn="1"/>
        </p:nvSpPr>
        <p:spPr>
          <a:xfrm>
            <a:off x="1109977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 competency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8262F8E-E37A-0C44-B709-79A3552034BE}"/>
              </a:ext>
            </a:extLst>
          </p:cNvPr>
          <p:cNvSpPr txBox="1"/>
          <p:nvPr userDrawn="1"/>
        </p:nvSpPr>
        <p:spPr>
          <a:xfrm>
            <a:off x="11099777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users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80EFCF8-CD55-45F0-9D92-EAA1CA5881AE}"/>
              </a:ext>
            </a:extLst>
          </p:cNvPr>
          <p:cNvSpPr txBox="1"/>
          <p:nvPr userDrawn="1"/>
        </p:nvSpPr>
        <p:spPr>
          <a:xfrm>
            <a:off x="1109977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 alt 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8AFDBDE-FB1F-35D7-F8E1-595087D86843}"/>
              </a:ext>
            </a:extLst>
          </p:cNvPr>
          <p:cNvSpPr txBox="1"/>
          <p:nvPr userDrawn="1"/>
        </p:nvSpPr>
        <p:spPr>
          <a:xfrm>
            <a:off x="11099777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577918B-B5AE-DAB3-D87A-0502FF33E498}"/>
              </a:ext>
            </a:extLst>
          </p:cNvPr>
          <p:cNvSpPr txBox="1"/>
          <p:nvPr userDrawn="1"/>
        </p:nvSpPr>
        <p:spPr>
          <a:xfrm>
            <a:off x="895602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Light bulb</a:t>
            </a:r>
          </a:p>
        </p:txBody>
      </p:sp>
    </p:spTree>
    <p:extLst>
      <p:ext uri="{BB962C8B-B14F-4D97-AF65-F5344CB8AC3E}">
        <p14:creationId xmlns:p14="http://schemas.microsoft.com/office/powerpoint/2010/main" val="812795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8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5500" y="2000249"/>
            <a:ext cx="7174229" cy="2162799"/>
          </a:xfrm>
        </p:spPr>
        <p:txBody>
          <a:bodyPr anchor="b"/>
          <a:lstStyle>
            <a:lvl1pPr marL="137160" indent="-137160">
              <a:defRPr sz="3200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“Click to edit Master text </a:t>
            </a:r>
            <a:r>
              <a:rPr lang="en-US" err="1"/>
              <a:t>loremstyle</a:t>
            </a:r>
            <a:r>
              <a:rPr lang="en-US"/>
              <a:t> Master text </a:t>
            </a:r>
            <a:r>
              <a:rPr lang="en-US" err="1"/>
              <a:t>loremstyles</a:t>
            </a:r>
            <a:r>
              <a:rPr lang="en-US"/>
              <a:t> s”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634257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0" y="1281720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15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-7" y="1276793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3B29DC-334F-ECB5-5E58-517C1C5646F5}"/>
              </a:ext>
            </a:extLst>
          </p:cNvPr>
          <p:cNvSpPr txBox="1"/>
          <p:nvPr userDrawn="1"/>
        </p:nvSpPr>
        <p:spPr>
          <a:xfrm>
            <a:off x="1911026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8B7208A-F120-57C2-E61F-81BBA913290E}"/>
              </a:ext>
            </a:extLst>
          </p:cNvPr>
          <p:cNvSpPr txBox="1"/>
          <p:nvPr userDrawn="1"/>
        </p:nvSpPr>
        <p:spPr>
          <a:xfrm>
            <a:off x="539318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F2BC86-60AA-278A-CC60-C4E8797D72C7}"/>
              </a:ext>
            </a:extLst>
          </p:cNvPr>
          <p:cNvSpPr txBox="1"/>
          <p:nvPr userDrawn="1"/>
        </p:nvSpPr>
        <p:spPr>
          <a:xfrm>
            <a:off x="665076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BE22DC-6BD2-6571-B445-4E36F24FACE4}"/>
              </a:ext>
            </a:extLst>
          </p:cNvPr>
          <p:cNvSpPr txBox="1"/>
          <p:nvPr userDrawn="1"/>
        </p:nvSpPr>
        <p:spPr>
          <a:xfrm>
            <a:off x="2320810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0BED85-19DA-86A4-FC94-A91C4819848C}"/>
              </a:ext>
            </a:extLst>
          </p:cNvPr>
          <p:cNvSpPr txBox="1"/>
          <p:nvPr userDrawn="1"/>
        </p:nvSpPr>
        <p:spPr>
          <a:xfrm>
            <a:off x="1038759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Article Blog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6A42CC4-C638-B119-7C60-2EE4DF0748FE}"/>
              </a:ext>
            </a:extLst>
          </p:cNvPr>
          <p:cNvSpPr txBox="1"/>
          <p:nvPr userDrawn="1"/>
        </p:nvSpPr>
        <p:spPr>
          <a:xfrm>
            <a:off x="10387591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Bed Lodging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30F8C8-32C2-B4D8-31C6-2C65B0E9DDB3}"/>
              </a:ext>
            </a:extLst>
          </p:cNvPr>
          <p:cNvSpPr txBox="1"/>
          <p:nvPr userDrawn="1"/>
        </p:nvSpPr>
        <p:spPr>
          <a:xfrm>
            <a:off x="11099777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Cable Wire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0136D4-4A35-6465-056E-6AB10A7E92BA}"/>
              </a:ext>
            </a:extLst>
          </p:cNvPr>
          <p:cNvSpPr txBox="1"/>
          <p:nvPr userDrawn="1"/>
        </p:nvSpPr>
        <p:spPr>
          <a:xfrm>
            <a:off x="110997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bug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981B45E-AF20-6DCD-EFCA-E68A39078411}"/>
              </a:ext>
            </a:extLst>
          </p:cNvPr>
          <p:cNvSpPr txBox="1"/>
          <p:nvPr userDrawn="1"/>
        </p:nvSpPr>
        <p:spPr>
          <a:xfrm>
            <a:off x="1109977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 Rating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83DEA5-61BD-9BDF-E45C-8527B3572021}"/>
              </a:ext>
            </a:extLst>
          </p:cNvPr>
          <p:cNvSpPr txBox="1"/>
          <p:nvPr userDrawn="1"/>
        </p:nvSpPr>
        <p:spPr>
          <a:xfrm>
            <a:off x="110997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Bicycle exercise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765BA8-CD86-6F1C-2A31-EFDBE83A2242}"/>
              </a:ext>
            </a:extLst>
          </p:cNvPr>
          <p:cNvSpPr txBox="1"/>
          <p:nvPr userDrawn="1"/>
        </p:nvSpPr>
        <p:spPr>
          <a:xfrm>
            <a:off x="38623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B1FBAFD-19B2-4E4E-CFB5-EB4B414C3385}"/>
              </a:ext>
            </a:extLst>
          </p:cNvPr>
          <p:cNvSpPr txBox="1"/>
          <p:nvPr userDrawn="1"/>
        </p:nvSpPr>
        <p:spPr>
          <a:xfrm>
            <a:off x="38623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E94E6D-23D1-B40D-D893-4EE7CD67C38A}"/>
              </a:ext>
            </a:extLst>
          </p:cNvPr>
          <p:cNvSpPr txBox="1"/>
          <p:nvPr userDrawn="1"/>
        </p:nvSpPr>
        <p:spPr>
          <a:xfrm>
            <a:off x="38623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Astronomy Orbit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C659DE3-4B62-B10E-7D67-0E9A1150768F}"/>
              </a:ext>
            </a:extLst>
          </p:cNvPr>
          <p:cNvSpPr txBox="1"/>
          <p:nvPr userDrawn="1"/>
        </p:nvSpPr>
        <p:spPr>
          <a:xfrm>
            <a:off x="386232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45EF99-5254-61F7-0270-9F824B71238A}"/>
              </a:ext>
            </a:extLst>
          </p:cNvPr>
          <p:cNvSpPr txBox="1"/>
          <p:nvPr userDrawn="1"/>
        </p:nvSpPr>
        <p:spPr>
          <a:xfrm>
            <a:off x="10941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B01D8C-EFE7-0432-6BEC-7D20AE50EA12}"/>
              </a:ext>
            </a:extLst>
          </p:cNvPr>
          <p:cNvSpPr txBox="1"/>
          <p:nvPr userDrawn="1"/>
        </p:nvSpPr>
        <p:spPr>
          <a:xfrm>
            <a:off x="10941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0D91F4-EF34-0F6D-6C20-971DFDD7EF8C}"/>
              </a:ext>
            </a:extLst>
          </p:cNvPr>
          <p:cNvSpPr txBox="1"/>
          <p:nvPr userDrawn="1"/>
        </p:nvSpPr>
        <p:spPr>
          <a:xfrm>
            <a:off x="1094199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E4A168-D30B-31B6-0B0C-F78EE23FF965}"/>
              </a:ext>
            </a:extLst>
          </p:cNvPr>
          <p:cNvSpPr txBox="1"/>
          <p:nvPr userDrawn="1"/>
        </p:nvSpPr>
        <p:spPr>
          <a:xfrm>
            <a:off x="10941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CF43D2-9288-87F2-B856-7C1EEECD5497}"/>
              </a:ext>
            </a:extLst>
          </p:cNvPr>
          <p:cNvSpPr txBox="1"/>
          <p:nvPr userDrawn="1"/>
        </p:nvSpPr>
        <p:spPr>
          <a:xfrm>
            <a:off x="1808609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Camara Image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F34C0-61A5-BD5D-3FEB-414456F35698}"/>
              </a:ext>
            </a:extLst>
          </p:cNvPr>
          <p:cNvSpPr txBox="1"/>
          <p:nvPr userDrawn="1"/>
        </p:nvSpPr>
        <p:spPr>
          <a:xfrm>
            <a:off x="18086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2AAC04-96C0-B94D-09B2-064BAB90246A}"/>
              </a:ext>
            </a:extLst>
          </p:cNvPr>
          <p:cNvSpPr txBox="1"/>
          <p:nvPr userDrawn="1"/>
        </p:nvSpPr>
        <p:spPr>
          <a:xfrm>
            <a:off x="18086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A2A92C-209D-E494-2FFB-ACB270D41E26}"/>
              </a:ext>
            </a:extLst>
          </p:cNvPr>
          <p:cNvSpPr txBox="1"/>
          <p:nvPr userDrawn="1"/>
        </p:nvSpPr>
        <p:spPr>
          <a:xfrm>
            <a:off x="18086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C78D67-446B-6BEB-0638-0D6E544A5217}"/>
              </a:ext>
            </a:extLst>
          </p:cNvPr>
          <p:cNvSpPr txBox="1"/>
          <p:nvPr userDrawn="1"/>
        </p:nvSpPr>
        <p:spPr>
          <a:xfrm>
            <a:off x="252425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Cards Document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577B58-86A4-8B1B-93DD-8032851EE89C}"/>
              </a:ext>
            </a:extLst>
          </p:cNvPr>
          <p:cNvSpPr txBox="1"/>
          <p:nvPr userDrawn="1"/>
        </p:nvSpPr>
        <p:spPr>
          <a:xfrm>
            <a:off x="25242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828CF9C-A1E7-799D-FEC7-7ACDF45BC775}"/>
              </a:ext>
            </a:extLst>
          </p:cNvPr>
          <p:cNvSpPr txBox="1"/>
          <p:nvPr userDrawn="1"/>
        </p:nvSpPr>
        <p:spPr>
          <a:xfrm>
            <a:off x="4667488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Azure AD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C0E58A-C54E-5074-0105-371E0D61BFCD}"/>
              </a:ext>
            </a:extLst>
          </p:cNvPr>
          <p:cNvSpPr txBox="1"/>
          <p:nvPr userDrawn="1"/>
        </p:nvSpPr>
        <p:spPr>
          <a:xfrm>
            <a:off x="4667488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A94EC-DE32-51A2-60E2-F9A8428DE79E}"/>
              </a:ext>
            </a:extLst>
          </p:cNvPr>
          <p:cNvSpPr txBox="1"/>
          <p:nvPr userDrawn="1"/>
        </p:nvSpPr>
        <p:spPr>
          <a:xfrm>
            <a:off x="53818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Chair Lounge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0079FE6-1DE0-E4DF-3076-AA52D5F2824F}"/>
              </a:ext>
            </a:extLst>
          </p:cNvPr>
          <p:cNvSpPr txBox="1"/>
          <p:nvPr userDrawn="1"/>
        </p:nvSpPr>
        <p:spPr>
          <a:xfrm>
            <a:off x="4667488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01A45B-D431-3990-4E9D-177AF0A8A849}"/>
              </a:ext>
            </a:extLst>
          </p:cNvPr>
          <p:cNvSpPr txBox="1"/>
          <p:nvPr userDrawn="1"/>
        </p:nvSpPr>
        <p:spPr>
          <a:xfrm>
            <a:off x="538189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Agile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Flowchart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20D9032-06AA-FC15-3948-452F49CA60C7}"/>
              </a:ext>
            </a:extLst>
          </p:cNvPr>
          <p:cNvSpPr txBox="1"/>
          <p:nvPr userDrawn="1"/>
        </p:nvSpPr>
        <p:spPr>
          <a:xfrm>
            <a:off x="53818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Time Saver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0D8086-1588-0B00-5E4F-E4743E256807}"/>
              </a:ext>
            </a:extLst>
          </p:cNvPr>
          <p:cNvSpPr txBox="1"/>
          <p:nvPr userDrawn="1"/>
        </p:nvSpPr>
        <p:spPr>
          <a:xfrm>
            <a:off x="538189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105DCE-0318-F0C6-CC27-026BF24CF138}"/>
              </a:ext>
            </a:extLst>
          </p:cNvPr>
          <p:cNvSpPr txBox="1"/>
          <p:nvPr userDrawn="1"/>
        </p:nvSpPr>
        <p:spPr>
          <a:xfrm>
            <a:off x="53818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62E34E-6ED4-6572-8849-4B800DADD434}"/>
              </a:ext>
            </a:extLst>
          </p:cNvPr>
          <p:cNvSpPr txBox="1"/>
          <p:nvPr userDrawn="1"/>
        </p:nvSpPr>
        <p:spPr>
          <a:xfrm>
            <a:off x="609630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Champaign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0B14EA-A8E6-CACA-9B25-37D38C03F06B}"/>
              </a:ext>
            </a:extLst>
          </p:cNvPr>
          <p:cNvSpPr txBox="1"/>
          <p:nvPr userDrawn="1"/>
        </p:nvSpPr>
        <p:spPr>
          <a:xfrm>
            <a:off x="538189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deploy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B26B0-DCB5-4E42-3322-7322B2E04405}"/>
              </a:ext>
            </a:extLst>
          </p:cNvPr>
          <p:cNvSpPr txBox="1"/>
          <p:nvPr userDrawn="1"/>
        </p:nvSpPr>
        <p:spPr>
          <a:xfrm>
            <a:off x="609630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AGI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Brain Genius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05794A-0174-0BBE-A881-5960CAD31613}"/>
              </a:ext>
            </a:extLst>
          </p:cNvPr>
          <p:cNvSpPr txBox="1"/>
          <p:nvPr userDrawn="1"/>
        </p:nvSpPr>
        <p:spPr>
          <a:xfrm>
            <a:off x="60963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Tool support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B038319-79B5-1BD8-BFA5-BC37F86D80AA}"/>
              </a:ext>
            </a:extLst>
          </p:cNvPr>
          <p:cNvSpPr txBox="1"/>
          <p:nvPr userDrawn="1"/>
        </p:nvSpPr>
        <p:spPr>
          <a:xfrm>
            <a:off x="60963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Backpack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BF5B548-A07D-083B-81C0-3FD563501127}"/>
              </a:ext>
            </a:extLst>
          </p:cNvPr>
          <p:cNvSpPr txBox="1"/>
          <p:nvPr userDrawn="1"/>
        </p:nvSpPr>
        <p:spPr>
          <a:xfrm>
            <a:off x="60963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1D07A1-47A4-9255-DEB1-C2640D028BB8}"/>
              </a:ext>
            </a:extLst>
          </p:cNvPr>
          <p:cNvSpPr txBox="1"/>
          <p:nvPr userDrawn="1"/>
        </p:nvSpPr>
        <p:spPr>
          <a:xfrm>
            <a:off x="681072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 Stats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6C15F5-3A55-A437-9332-4855D1AE1ED5}"/>
              </a:ext>
            </a:extLst>
          </p:cNvPr>
          <p:cNvSpPr txBox="1"/>
          <p:nvPr userDrawn="1"/>
        </p:nvSpPr>
        <p:spPr>
          <a:xfrm>
            <a:off x="6096309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Story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62BB331-D917-D93E-6266-708E5188336B}"/>
              </a:ext>
            </a:extLst>
          </p:cNvPr>
          <p:cNvSpPr txBox="1"/>
          <p:nvPr userDrawn="1"/>
        </p:nvSpPr>
        <p:spPr>
          <a:xfrm>
            <a:off x="681072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Chip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B6FE7F1-F0D3-9943-3C58-F246C2C6319B}"/>
              </a:ext>
            </a:extLst>
          </p:cNvPr>
          <p:cNvSpPr txBox="1"/>
          <p:nvPr userDrawn="1"/>
        </p:nvSpPr>
        <p:spPr>
          <a:xfrm>
            <a:off x="681072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Touch app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B33093-D44B-2D97-4356-7477A3167BF9}"/>
              </a:ext>
            </a:extLst>
          </p:cNvPr>
          <p:cNvSpPr txBox="1"/>
          <p:nvPr userDrawn="1"/>
        </p:nvSpPr>
        <p:spPr>
          <a:xfrm>
            <a:off x="895965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Barcode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Retail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4B254F-A656-0013-3E04-38B792CA7F65}"/>
              </a:ext>
            </a:extLst>
          </p:cNvPr>
          <p:cNvSpPr txBox="1"/>
          <p:nvPr userDrawn="1"/>
        </p:nvSpPr>
        <p:spPr>
          <a:xfrm>
            <a:off x="895965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5D9769-572E-7CCF-71EA-8D31429E5EE1}"/>
              </a:ext>
            </a:extLst>
          </p:cNvPr>
          <p:cNvSpPr txBox="1"/>
          <p:nvPr userDrawn="1"/>
        </p:nvSpPr>
        <p:spPr>
          <a:xfrm>
            <a:off x="967267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472E69-C443-F326-86F8-C88BD4F741FB}"/>
              </a:ext>
            </a:extLst>
          </p:cNvPr>
          <p:cNvSpPr txBox="1"/>
          <p:nvPr userDrawn="1"/>
        </p:nvSpPr>
        <p:spPr>
          <a:xfrm>
            <a:off x="8959652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Down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DCB3D5F-2083-DAEB-5D9B-493A2A62149A}"/>
              </a:ext>
            </a:extLst>
          </p:cNvPr>
          <p:cNvSpPr txBox="1"/>
          <p:nvPr userDrawn="1"/>
        </p:nvSpPr>
        <p:spPr>
          <a:xfrm>
            <a:off x="9672676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Alarm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6F35152-B5C2-9844-D611-88B49788AEB3}"/>
              </a:ext>
            </a:extLst>
          </p:cNvPr>
          <p:cNvSpPr txBox="1"/>
          <p:nvPr userDrawn="1"/>
        </p:nvSpPr>
        <p:spPr>
          <a:xfrm>
            <a:off x="10387591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2D2C08A-0AE1-2A74-FAA6-25DA7665AE7D}"/>
              </a:ext>
            </a:extLst>
          </p:cNvPr>
          <p:cNvSpPr txBox="1"/>
          <p:nvPr userDrawn="1"/>
        </p:nvSpPr>
        <p:spPr>
          <a:xfrm>
            <a:off x="252425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3AB210F-4704-FE34-00F6-BA67E36F9A0D}"/>
              </a:ext>
            </a:extLst>
          </p:cNvPr>
          <p:cNvSpPr txBox="1"/>
          <p:nvPr userDrawn="1"/>
        </p:nvSpPr>
        <p:spPr>
          <a:xfrm>
            <a:off x="252425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 Text Copy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73C0EC-67FD-1891-6947-AB545172AF3F}"/>
              </a:ext>
            </a:extLst>
          </p:cNvPr>
          <p:cNvSpPr txBox="1"/>
          <p:nvPr userDrawn="1"/>
        </p:nvSpPr>
        <p:spPr>
          <a:xfrm>
            <a:off x="324123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Cart Shopping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76F7DF7-1D36-DF43-79B3-91EB7DDDBCB4}"/>
              </a:ext>
            </a:extLst>
          </p:cNvPr>
          <p:cNvSpPr txBox="1"/>
          <p:nvPr userDrawn="1"/>
        </p:nvSpPr>
        <p:spPr>
          <a:xfrm>
            <a:off x="11099777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E69D01-FA47-1106-3CF0-91A88A9BB6D5}"/>
              </a:ext>
            </a:extLst>
          </p:cNvPr>
          <p:cNvSpPr txBox="1"/>
          <p:nvPr userDrawn="1"/>
        </p:nvSpPr>
        <p:spPr>
          <a:xfrm>
            <a:off x="324123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1E80189-DC96-BC03-4B8F-03FA3C5AB3F6}"/>
              </a:ext>
            </a:extLst>
          </p:cNvPr>
          <p:cNvSpPr txBox="1"/>
          <p:nvPr userDrawn="1"/>
        </p:nvSpPr>
        <p:spPr>
          <a:xfrm>
            <a:off x="324123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6BAECE-0CE1-836E-0D62-848D02D5872E}"/>
              </a:ext>
            </a:extLst>
          </p:cNvPr>
          <p:cNvSpPr txBox="1"/>
          <p:nvPr userDrawn="1"/>
        </p:nvSpPr>
        <p:spPr>
          <a:xfrm>
            <a:off x="393207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Workflow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2234D4F-798E-8307-04B9-3EF029746E92}"/>
              </a:ext>
            </a:extLst>
          </p:cNvPr>
          <p:cNvSpPr txBox="1"/>
          <p:nvPr userDrawn="1"/>
        </p:nvSpPr>
        <p:spPr>
          <a:xfrm>
            <a:off x="393207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6CFBF42-D1D4-D2F9-DA9E-102F14C6F422}"/>
              </a:ext>
            </a:extLst>
          </p:cNvPr>
          <p:cNvSpPr txBox="1"/>
          <p:nvPr userDrawn="1"/>
        </p:nvSpPr>
        <p:spPr>
          <a:xfrm>
            <a:off x="4667488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A29C45F-DA24-45DA-B830-3166758F63A6}"/>
              </a:ext>
            </a:extLst>
          </p:cNvPr>
          <p:cNvSpPr txBox="1"/>
          <p:nvPr userDrawn="1"/>
        </p:nvSpPr>
        <p:spPr>
          <a:xfrm>
            <a:off x="393207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Build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FD2E894-9D46-71DA-9721-CE2B1006555D}"/>
              </a:ext>
            </a:extLst>
          </p:cNvPr>
          <p:cNvSpPr txBox="1"/>
          <p:nvPr userDrawn="1"/>
        </p:nvSpPr>
        <p:spPr>
          <a:xfrm>
            <a:off x="4667488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2D9A549-003A-8429-019E-98CED2AFC783}"/>
              </a:ext>
            </a:extLst>
          </p:cNvPr>
          <p:cNvSpPr txBox="1"/>
          <p:nvPr userDrawn="1"/>
        </p:nvSpPr>
        <p:spPr>
          <a:xfrm>
            <a:off x="4667488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Tie </a:t>
            </a:r>
            <a:r>
              <a:rPr lang="en-US" sz="800" err="1">
                <a:solidFill>
                  <a:schemeClr val="tx1"/>
                </a:solidFill>
              </a:rPr>
              <a:t>Dresscode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81DB415-4591-ECD0-32E1-CD340D03FA47}"/>
              </a:ext>
            </a:extLst>
          </p:cNvPr>
          <p:cNvSpPr txBox="1"/>
          <p:nvPr userDrawn="1"/>
        </p:nvSpPr>
        <p:spPr>
          <a:xfrm>
            <a:off x="324123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Process RPA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63E364-343A-B3B7-E9DF-AAF38A5BD1EB}"/>
              </a:ext>
            </a:extLst>
          </p:cNvPr>
          <p:cNvSpPr txBox="1"/>
          <p:nvPr userDrawn="1"/>
        </p:nvSpPr>
        <p:spPr>
          <a:xfrm>
            <a:off x="324123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C9E9303-24D5-EC49-FFAD-9784E0D73A26}"/>
              </a:ext>
            </a:extLst>
          </p:cNvPr>
          <p:cNvSpPr txBox="1"/>
          <p:nvPr userDrawn="1"/>
        </p:nvSpPr>
        <p:spPr>
          <a:xfrm>
            <a:off x="393207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1F7BC0A-7254-AC6E-55F8-05D23172904F}"/>
              </a:ext>
            </a:extLst>
          </p:cNvPr>
          <p:cNvSpPr txBox="1"/>
          <p:nvPr userDrawn="1"/>
        </p:nvSpPr>
        <p:spPr>
          <a:xfrm>
            <a:off x="324123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Anonymous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3817C15-2271-1E0D-9B77-D4F91F4B971C}"/>
              </a:ext>
            </a:extLst>
          </p:cNvPr>
          <p:cNvSpPr txBox="1"/>
          <p:nvPr userDrawn="1"/>
        </p:nvSpPr>
        <p:spPr>
          <a:xfrm>
            <a:off x="393207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CE18EFF-99AA-23A7-22EB-D121E126479C}"/>
              </a:ext>
            </a:extLst>
          </p:cNvPr>
          <p:cNvSpPr txBox="1"/>
          <p:nvPr userDrawn="1"/>
        </p:nvSpPr>
        <p:spPr>
          <a:xfrm>
            <a:off x="393207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6A526E2-9F30-BCFA-BDFC-549CE9D3D4EA}"/>
              </a:ext>
            </a:extLst>
          </p:cNvPr>
          <p:cNvSpPr txBox="1"/>
          <p:nvPr userDrawn="1"/>
        </p:nvSpPr>
        <p:spPr>
          <a:xfrm>
            <a:off x="681072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B653852-DED1-E1F8-01BE-31F58E0B6C08}"/>
              </a:ext>
            </a:extLst>
          </p:cNvPr>
          <p:cNvSpPr txBox="1"/>
          <p:nvPr userDrawn="1"/>
        </p:nvSpPr>
        <p:spPr>
          <a:xfrm>
            <a:off x="681072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56D23B9-7EAA-ACBD-BE62-7E99A3D06A49}"/>
              </a:ext>
            </a:extLst>
          </p:cNvPr>
          <p:cNvSpPr txBox="1"/>
          <p:nvPr userDrawn="1"/>
        </p:nvSpPr>
        <p:spPr>
          <a:xfrm>
            <a:off x="752513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D66D-A225-A232-F0DD-2EB3C4951CF5}"/>
              </a:ext>
            </a:extLst>
          </p:cNvPr>
          <p:cNvSpPr txBox="1"/>
          <p:nvPr userDrawn="1"/>
        </p:nvSpPr>
        <p:spPr>
          <a:xfrm>
            <a:off x="681072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Append Clip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77E8AA1-AACE-AF06-C498-00ADE29E5144}"/>
              </a:ext>
            </a:extLst>
          </p:cNvPr>
          <p:cNvSpPr txBox="1"/>
          <p:nvPr userDrawn="1"/>
        </p:nvSpPr>
        <p:spPr>
          <a:xfrm>
            <a:off x="7525130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Cloud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BDD1A0F-91DF-0AFD-B39D-710B3E47C42A}"/>
              </a:ext>
            </a:extLst>
          </p:cNvPr>
          <p:cNvSpPr txBox="1"/>
          <p:nvPr userDrawn="1"/>
        </p:nvSpPr>
        <p:spPr>
          <a:xfrm>
            <a:off x="752513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Tractor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94D10F9-327B-5DFC-44D7-77B415C7BD44}"/>
              </a:ext>
            </a:extLst>
          </p:cNvPr>
          <p:cNvSpPr txBox="1"/>
          <p:nvPr userDrawn="1"/>
        </p:nvSpPr>
        <p:spPr>
          <a:xfrm>
            <a:off x="8239541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DD2F86C-67B6-F7D6-63C4-C21A0709CD15}"/>
              </a:ext>
            </a:extLst>
          </p:cNvPr>
          <p:cNvSpPr txBox="1"/>
          <p:nvPr userDrawn="1"/>
        </p:nvSpPr>
        <p:spPr>
          <a:xfrm>
            <a:off x="8239541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Bullseye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69722B1-12F7-0075-16A3-85332716FD00}"/>
              </a:ext>
            </a:extLst>
          </p:cNvPr>
          <p:cNvSpPr txBox="1"/>
          <p:nvPr userDrawn="1"/>
        </p:nvSpPr>
        <p:spPr>
          <a:xfrm>
            <a:off x="895965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V3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6F073BF-BF73-7EFE-DBC7-BA1CEBB11BD4}"/>
              </a:ext>
            </a:extLst>
          </p:cNvPr>
          <p:cNvSpPr txBox="1"/>
          <p:nvPr userDrawn="1"/>
        </p:nvSpPr>
        <p:spPr>
          <a:xfrm>
            <a:off x="823954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Right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2B28BF3-B1E3-6C8E-1F97-3CD955FAE310}"/>
              </a:ext>
            </a:extLst>
          </p:cNvPr>
          <p:cNvSpPr txBox="1"/>
          <p:nvPr userDrawn="1"/>
        </p:nvSpPr>
        <p:spPr>
          <a:xfrm>
            <a:off x="895965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045B4CA-B998-371A-024C-24BB49E1DBE4}"/>
              </a:ext>
            </a:extLst>
          </p:cNvPr>
          <p:cNvSpPr txBox="1"/>
          <p:nvPr userDrawn="1"/>
        </p:nvSpPr>
        <p:spPr>
          <a:xfrm>
            <a:off x="967267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Map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260B626-63BB-2946-187D-5A5D3E24DB8E}"/>
              </a:ext>
            </a:extLst>
          </p:cNvPr>
          <p:cNvSpPr txBox="1"/>
          <p:nvPr userDrawn="1"/>
        </p:nvSpPr>
        <p:spPr>
          <a:xfrm>
            <a:off x="752513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8AACE92-0602-2C71-934E-70ED624AD4D5}"/>
              </a:ext>
            </a:extLst>
          </p:cNvPr>
          <p:cNvSpPr txBox="1"/>
          <p:nvPr userDrawn="1"/>
        </p:nvSpPr>
        <p:spPr>
          <a:xfrm>
            <a:off x="752513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319EB15-B2E1-207B-D211-B22B75CA6B6D}"/>
              </a:ext>
            </a:extLst>
          </p:cNvPr>
          <p:cNvSpPr txBox="1"/>
          <p:nvPr userDrawn="1"/>
        </p:nvSpPr>
        <p:spPr>
          <a:xfrm>
            <a:off x="823954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Chat Forum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71E9015-89EA-C610-7EC4-CFBAAC3DD391}"/>
              </a:ext>
            </a:extLst>
          </p:cNvPr>
          <p:cNvSpPr txBox="1"/>
          <p:nvPr userDrawn="1"/>
        </p:nvSpPr>
        <p:spPr>
          <a:xfrm>
            <a:off x="752513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Left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58093FB-6D86-3142-42B7-BDC611D8A8EE}"/>
              </a:ext>
            </a:extLst>
          </p:cNvPr>
          <p:cNvSpPr txBox="1"/>
          <p:nvPr userDrawn="1"/>
        </p:nvSpPr>
        <p:spPr>
          <a:xfrm>
            <a:off x="8239541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Computer Vision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3AC143B-8C03-0675-6438-A49E6D08273A}"/>
              </a:ext>
            </a:extLst>
          </p:cNvPr>
          <p:cNvSpPr txBox="1"/>
          <p:nvPr userDrawn="1"/>
        </p:nvSpPr>
        <p:spPr>
          <a:xfrm>
            <a:off x="895965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chart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2976F9B-F2E9-CD09-2D08-679ECA3E34DE}"/>
              </a:ext>
            </a:extLst>
          </p:cNvPr>
          <p:cNvSpPr txBox="1"/>
          <p:nvPr userDrawn="1"/>
        </p:nvSpPr>
        <p:spPr>
          <a:xfrm>
            <a:off x="9672676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Battery Low Power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8B6DC07-40B8-F8B9-7895-1D9D0A2648FE}"/>
              </a:ext>
            </a:extLst>
          </p:cNvPr>
          <p:cNvSpPr txBox="1"/>
          <p:nvPr userDrawn="1"/>
        </p:nvSpPr>
        <p:spPr>
          <a:xfrm>
            <a:off x="10387591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E88D6E2-9832-D924-4C54-1F9393141B1A}"/>
              </a:ext>
            </a:extLst>
          </p:cNvPr>
          <p:cNvSpPr txBox="1"/>
          <p:nvPr userDrawn="1"/>
        </p:nvSpPr>
        <p:spPr>
          <a:xfrm>
            <a:off x="1038759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Tent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6FAEBDF-676F-E385-EF5C-F60B024AEE7F}"/>
              </a:ext>
            </a:extLst>
          </p:cNvPr>
          <p:cNvSpPr txBox="1"/>
          <p:nvPr userDrawn="1"/>
        </p:nvSpPr>
        <p:spPr>
          <a:xfrm>
            <a:off x="967267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Up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0107F4E-DCE5-CC49-2AB1-98D7DA7B4697}"/>
              </a:ext>
            </a:extLst>
          </p:cNvPr>
          <p:cNvSpPr txBox="1"/>
          <p:nvPr userDrawn="1"/>
        </p:nvSpPr>
        <p:spPr>
          <a:xfrm>
            <a:off x="10387591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Analyst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7A70ECE-0A49-D782-3F0D-D1166C31F0A9}"/>
              </a:ext>
            </a:extLst>
          </p:cNvPr>
          <p:cNvSpPr txBox="1"/>
          <p:nvPr userDrawn="1"/>
        </p:nvSpPr>
        <p:spPr>
          <a:xfrm>
            <a:off x="823954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Trash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C7E53AE-4397-8421-65E6-25C898C043FD}"/>
              </a:ext>
            </a:extLst>
          </p:cNvPr>
          <p:cNvSpPr txBox="1"/>
          <p:nvPr userDrawn="1"/>
        </p:nvSpPr>
        <p:spPr>
          <a:xfrm>
            <a:off x="9672676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17D357-E00E-084A-CABF-77580808DDA2}"/>
              </a:ext>
            </a:extLst>
          </p:cNvPr>
          <p:cNvSpPr txBox="1"/>
          <p:nvPr userDrawn="1"/>
        </p:nvSpPr>
        <p:spPr>
          <a:xfrm>
            <a:off x="11099777" y="58714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err="1">
                <a:solidFill>
                  <a:schemeClr val="tx1"/>
                </a:solidFill>
              </a:rPr>
              <a:t>Tropy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479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8338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065E3A3D-B6FA-DFA8-4314-4C52A6F93091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492" name="Left Bracket 491">
            <a:extLst>
              <a:ext uri="{FF2B5EF4-FFF2-40B4-BE49-F238E27FC236}">
                <a16:creationId xmlns:a16="http://schemas.microsoft.com/office/drawing/2014/main" id="{BDA449AE-2C01-063D-D9DD-7D85A04E9646}"/>
              </a:ext>
            </a:extLst>
          </p:cNvPr>
          <p:cNvSpPr/>
          <p:nvPr userDrawn="1"/>
        </p:nvSpPr>
        <p:spPr>
          <a:xfrm flipH="1">
            <a:off x="-6" y="1276793"/>
            <a:ext cx="3239346" cy="1619825"/>
          </a:xfrm>
          <a:prstGeom prst="leftBracket">
            <a:avLst>
              <a:gd name="adj" fmla="val 0"/>
            </a:avLst>
          </a:prstGeom>
          <a:noFill/>
          <a:ln w="127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99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73725-B8F2-5168-A0FE-B85B7D05D19B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9835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AC8E737-EA30-D709-BF9E-682B7B71C34C}"/>
              </a:ext>
            </a:extLst>
          </p:cNvPr>
          <p:cNvSpPr/>
          <p:nvPr userDrawn="1"/>
        </p:nvSpPr>
        <p:spPr>
          <a:xfrm>
            <a:off x="0" y="1143000"/>
            <a:ext cx="12188825" cy="5714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648F16-D083-ED0D-2636-2B3C89489602}"/>
              </a:ext>
            </a:extLst>
          </p:cNvPr>
          <p:cNvSpPr txBox="1"/>
          <p:nvPr userDrawn="1"/>
        </p:nvSpPr>
        <p:spPr>
          <a:xfrm>
            <a:off x="44050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DA539E-001B-33B6-CA9D-321951989179}"/>
              </a:ext>
            </a:extLst>
          </p:cNvPr>
          <p:cNvSpPr txBox="1"/>
          <p:nvPr userDrawn="1"/>
        </p:nvSpPr>
        <p:spPr>
          <a:xfrm>
            <a:off x="114705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Thank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626733C-973E-914C-F950-4DED8355AEF9}"/>
              </a:ext>
            </a:extLst>
          </p:cNvPr>
          <p:cNvSpPr txBox="1"/>
          <p:nvPr userDrawn="1"/>
        </p:nvSpPr>
        <p:spPr>
          <a:xfrm>
            <a:off x="185359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Automated data entry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88D93AC-C127-461F-7DD5-71F80219F028}"/>
              </a:ext>
            </a:extLst>
          </p:cNvPr>
          <p:cNvSpPr txBox="1"/>
          <p:nvPr userDrawn="1"/>
        </p:nvSpPr>
        <p:spPr>
          <a:xfrm>
            <a:off x="256014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1D7E45-1DA8-7F8A-190C-D29F2CD1B282}"/>
              </a:ext>
            </a:extLst>
          </p:cNvPr>
          <p:cNvSpPr txBox="1"/>
          <p:nvPr userDrawn="1"/>
        </p:nvSpPr>
        <p:spPr>
          <a:xfrm>
            <a:off x="326668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Background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C3D5B44-84AE-413C-FDA4-3623F6284D1F}"/>
              </a:ext>
            </a:extLst>
          </p:cNvPr>
          <p:cNvSpPr txBox="1"/>
          <p:nvPr userDrawn="1"/>
        </p:nvSpPr>
        <p:spPr>
          <a:xfrm>
            <a:off x="397323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Big scale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4AA4B76-4B79-8FC8-0747-9B42E5A0CC6C}"/>
              </a:ext>
            </a:extLst>
          </p:cNvPr>
          <p:cNvSpPr txBox="1"/>
          <p:nvPr userDrawn="1"/>
        </p:nvSpPr>
        <p:spPr>
          <a:xfrm>
            <a:off x="467977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Bookmark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5E2862-FBD2-E5A7-9A3D-CF978A9DA2B9}"/>
              </a:ext>
            </a:extLst>
          </p:cNvPr>
          <p:cNvSpPr txBox="1"/>
          <p:nvPr userDrawn="1"/>
        </p:nvSpPr>
        <p:spPr>
          <a:xfrm>
            <a:off x="538632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6A8ED0-618F-E2D5-7B8B-5CADC3F308F2}"/>
              </a:ext>
            </a:extLst>
          </p:cNvPr>
          <p:cNvSpPr txBox="1"/>
          <p:nvPr userDrawn="1"/>
        </p:nvSpPr>
        <p:spPr>
          <a:xfrm>
            <a:off x="609286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F5C8453-F2AB-C88A-2D64-477122A17ADF}"/>
              </a:ext>
            </a:extLst>
          </p:cNvPr>
          <p:cNvSpPr txBox="1"/>
          <p:nvPr userDrawn="1"/>
        </p:nvSpPr>
        <p:spPr>
          <a:xfrm>
            <a:off x="679941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</a:t>
            </a:r>
            <a:r>
              <a:rPr lang="en-US" sz="800" err="1">
                <a:solidFill>
                  <a:schemeClr val="bg1"/>
                </a:solidFill>
              </a:rPr>
              <a:t>partnerup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B25133F-E74F-B04A-084D-B011DCFFDE15}"/>
              </a:ext>
            </a:extLst>
          </p:cNvPr>
          <p:cNvSpPr txBox="1"/>
          <p:nvPr userDrawn="1"/>
        </p:nvSpPr>
        <p:spPr>
          <a:xfrm>
            <a:off x="750595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19207F7-E896-A943-04ED-E43589171FF8}"/>
              </a:ext>
            </a:extLst>
          </p:cNvPr>
          <p:cNvSpPr txBox="1"/>
          <p:nvPr userDrawn="1"/>
        </p:nvSpPr>
        <p:spPr>
          <a:xfrm>
            <a:off x="821250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53CF8A3-B4B7-DA5D-69A4-0AC8026A2D51}"/>
              </a:ext>
            </a:extLst>
          </p:cNvPr>
          <p:cNvSpPr txBox="1"/>
          <p:nvPr userDrawn="1"/>
        </p:nvSpPr>
        <p:spPr>
          <a:xfrm>
            <a:off x="891904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5F53499-501C-A50B-3720-0C085F287A0C}"/>
              </a:ext>
            </a:extLst>
          </p:cNvPr>
          <p:cNvSpPr txBox="1"/>
          <p:nvPr userDrawn="1"/>
        </p:nvSpPr>
        <p:spPr>
          <a:xfrm>
            <a:off x="962559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741B6B7-FD5F-C05A-A071-EB8EAD000290}"/>
              </a:ext>
            </a:extLst>
          </p:cNvPr>
          <p:cNvSpPr txBox="1"/>
          <p:nvPr userDrawn="1"/>
        </p:nvSpPr>
        <p:spPr>
          <a:xfrm>
            <a:off x="1033213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F3398-D490-0351-6C1D-9716DBFD5841}"/>
              </a:ext>
            </a:extLst>
          </p:cNvPr>
          <p:cNvSpPr txBox="1"/>
          <p:nvPr userDrawn="1"/>
        </p:nvSpPr>
        <p:spPr>
          <a:xfrm>
            <a:off x="11038681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303820A-2D7A-D43A-4DFF-9614A08B1F4B}"/>
              </a:ext>
            </a:extLst>
          </p:cNvPr>
          <p:cNvSpPr txBox="1"/>
          <p:nvPr userDrawn="1"/>
        </p:nvSpPr>
        <p:spPr>
          <a:xfrm>
            <a:off x="44050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Course-orchestrator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71E0F7-4308-0985-CFAF-0623B81CCB9D}"/>
              </a:ext>
            </a:extLst>
          </p:cNvPr>
          <p:cNvSpPr txBox="1"/>
          <p:nvPr userDrawn="1"/>
        </p:nvSpPr>
        <p:spPr>
          <a:xfrm>
            <a:off x="114705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2BD3C5E-2571-8B2C-0526-509C3B16E4EA}"/>
              </a:ext>
            </a:extLst>
          </p:cNvPr>
          <p:cNvSpPr txBox="1"/>
          <p:nvPr userDrawn="1"/>
        </p:nvSpPr>
        <p:spPr>
          <a:xfrm>
            <a:off x="185359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Crown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87655D-5622-6E12-5C54-20F38C50DB24}"/>
              </a:ext>
            </a:extLst>
          </p:cNvPr>
          <p:cNvSpPr txBox="1"/>
          <p:nvPr userDrawn="1"/>
        </p:nvSpPr>
        <p:spPr>
          <a:xfrm>
            <a:off x="256014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Cultural acceptance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AE7E04-10C1-C539-7D9D-C2546EB679FC}"/>
              </a:ext>
            </a:extLst>
          </p:cNvPr>
          <p:cNvSpPr txBox="1"/>
          <p:nvPr userDrawn="1"/>
        </p:nvSpPr>
        <p:spPr>
          <a:xfrm>
            <a:off x="326668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Desktop program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8289255-A7FD-3E7E-6FEE-74F6C05B9A1E}"/>
              </a:ext>
            </a:extLst>
          </p:cNvPr>
          <p:cNvSpPr txBox="1"/>
          <p:nvPr userDrawn="1"/>
        </p:nvSpPr>
        <p:spPr>
          <a:xfrm>
            <a:off x="397323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Decrease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63DEA01-4CC6-2BF1-957C-4A2689D84B4E}"/>
              </a:ext>
            </a:extLst>
          </p:cNvPr>
          <p:cNvSpPr txBox="1"/>
          <p:nvPr userDrawn="1"/>
        </p:nvSpPr>
        <p:spPr>
          <a:xfrm>
            <a:off x="467977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8BB3C19-7AD5-FFE8-138A-15FF868093E2}"/>
              </a:ext>
            </a:extLst>
          </p:cNvPr>
          <p:cNvSpPr txBox="1"/>
          <p:nvPr userDrawn="1"/>
        </p:nvSpPr>
        <p:spPr>
          <a:xfrm>
            <a:off x="538632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F724678-D382-501C-ED3E-16D47603EB4E}"/>
              </a:ext>
            </a:extLst>
          </p:cNvPr>
          <p:cNvSpPr txBox="1"/>
          <p:nvPr userDrawn="1"/>
        </p:nvSpPr>
        <p:spPr>
          <a:xfrm>
            <a:off x="609286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Ease of use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A1F16D4-EBC5-FB99-D2F9-B58090B0A99E}"/>
              </a:ext>
            </a:extLst>
          </p:cNvPr>
          <p:cNvSpPr txBox="1"/>
          <p:nvPr userDrawn="1"/>
        </p:nvSpPr>
        <p:spPr>
          <a:xfrm>
            <a:off x="679941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First reply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by email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CA94A4-889A-AA35-922F-A0D54FE441A7}"/>
              </a:ext>
            </a:extLst>
          </p:cNvPr>
          <p:cNvSpPr txBox="1"/>
          <p:nvPr userDrawn="1"/>
        </p:nvSpPr>
        <p:spPr>
          <a:xfrm>
            <a:off x="750595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8D13A79-8AAE-4AE3-DC8B-688A465F6C16}"/>
              </a:ext>
            </a:extLst>
          </p:cNvPr>
          <p:cNvSpPr txBox="1"/>
          <p:nvPr userDrawn="1"/>
        </p:nvSpPr>
        <p:spPr>
          <a:xfrm>
            <a:off x="821250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83EE1A-DFD2-F594-CBF7-27E8E392D346}"/>
              </a:ext>
            </a:extLst>
          </p:cNvPr>
          <p:cNvSpPr txBox="1"/>
          <p:nvPr userDrawn="1"/>
        </p:nvSpPr>
        <p:spPr>
          <a:xfrm>
            <a:off x="891904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Group of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73A888C-D4C1-8A52-243D-CC25FFF36A35}"/>
              </a:ext>
            </a:extLst>
          </p:cNvPr>
          <p:cNvSpPr txBox="1"/>
          <p:nvPr userDrawn="1"/>
        </p:nvSpPr>
        <p:spPr>
          <a:xfrm>
            <a:off x="962559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B6DD5B5-1F7F-2279-F01E-574DF505C9AE}"/>
              </a:ext>
            </a:extLst>
          </p:cNvPr>
          <p:cNvSpPr txBox="1"/>
          <p:nvPr userDrawn="1"/>
        </p:nvSpPr>
        <p:spPr>
          <a:xfrm>
            <a:off x="1033213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5D6616A-77B0-DBAB-E910-D7E992E5CC91}"/>
              </a:ext>
            </a:extLst>
          </p:cNvPr>
          <p:cNvSpPr txBox="1"/>
          <p:nvPr userDrawn="1"/>
        </p:nvSpPr>
        <p:spPr>
          <a:xfrm>
            <a:off x="11038681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Warning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909FEFD-A09A-45F9-ECC0-0D2D7A40A261}"/>
              </a:ext>
            </a:extLst>
          </p:cNvPr>
          <p:cNvSpPr txBox="1"/>
          <p:nvPr userDrawn="1"/>
        </p:nvSpPr>
        <p:spPr>
          <a:xfrm>
            <a:off x="44050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861A6C2-C20A-0806-56F3-07AFED57847B}"/>
              </a:ext>
            </a:extLst>
          </p:cNvPr>
          <p:cNvSpPr txBox="1"/>
          <p:nvPr userDrawn="1"/>
        </p:nvSpPr>
        <p:spPr>
          <a:xfrm>
            <a:off x="114705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Hourglass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5A04D6-CA3F-C89E-49BA-7E471AE761BE}"/>
              </a:ext>
            </a:extLst>
          </p:cNvPr>
          <p:cNvSpPr txBox="1"/>
          <p:nvPr userDrawn="1"/>
        </p:nvSpPr>
        <p:spPr>
          <a:xfrm>
            <a:off x="185359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D569A71-CD28-C94F-ADF0-2C55B6B24264}"/>
              </a:ext>
            </a:extLst>
          </p:cNvPr>
          <p:cNvSpPr txBox="1"/>
          <p:nvPr userDrawn="1"/>
        </p:nvSpPr>
        <p:spPr>
          <a:xfrm>
            <a:off x="256014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D89861E-B4AE-23EF-4237-383AC6935D92}"/>
              </a:ext>
            </a:extLst>
          </p:cNvPr>
          <p:cNvSpPr txBox="1"/>
          <p:nvPr userDrawn="1"/>
        </p:nvSpPr>
        <p:spPr>
          <a:xfrm>
            <a:off x="326668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7D4B19A-1242-CF8C-DEEF-DF21A8AECDD2}"/>
              </a:ext>
            </a:extLst>
          </p:cNvPr>
          <p:cNvSpPr txBox="1"/>
          <p:nvPr userDrawn="1"/>
        </p:nvSpPr>
        <p:spPr>
          <a:xfrm>
            <a:off x="397323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77A42D-D643-F175-61FE-070F20C569E7}"/>
              </a:ext>
            </a:extLst>
          </p:cNvPr>
          <p:cNvSpPr txBox="1"/>
          <p:nvPr userDrawn="1"/>
        </p:nvSpPr>
        <p:spPr>
          <a:xfrm>
            <a:off x="467977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 open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FC25E0A-33BF-C40E-ECE1-5BBC8FB3C9C3}"/>
              </a:ext>
            </a:extLst>
          </p:cNvPr>
          <p:cNvSpPr txBox="1"/>
          <p:nvPr userDrawn="1"/>
        </p:nvSpPr>
        <p:spPr>
          <a:xfrm>
            <a:off x="538632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1E49F81-0CF4-F3F8-A5F6-55664B6AADEC}"/>
              </a:ext>
            </a:extLst>
          </p:cNvPr>
          <p:cNvSpPr txBox="1"/>
          <p:nvPr userDrawn="1"/>
        </p:nvSpPr>
        <p:spPr>
          <a:xfrm>
            <a:off x="609286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 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BE552D9-EF9D-BCF2-8E9B-E31BA47D0154}"/>
              </a:ext>
            </a:extLst>
          </p:cNvPr>
          <p:cNvSpPr txBox="1"/>
          <p:nvPr userDrawn="1"/>
        </p:nvSpPr>
        <p:spPr>
          <a:xfrm>
            <a:off x="679941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8C7BC8D-9603-E2AA-EA97-B0BAF377F81B}"/>
              </a:ext>
            </a:extLst>
          </p:cNvPr>
          <p:cNvSpPr txBox="1"/>
          <p:nvPr userDrawn="1"/>
        </p:nvSpPr>
        <p:spPr>
          <a:xfrm>
            <a:off x="750595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Macro recording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EA58289-061A-9F88-5B05-05CC623858C3}"/>
              </a:ext>
            </a:extLst>
          </p:cNvPr>
          <p:cNvSpPr txBox="1"/>
          <p:nvPr userDrawn="1"/>
        </p:nvSpPr>
        <p:spPr>
          <a:xfrm>
            <a:off x="821250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Manage documents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0846E98-0B7A-A2EC-2895-93821B4E99F4}"/>
              </a:ext>
            </a:extLst>
          </p:cNvPr>
          <p:cNvSpPr txBox="1"/>
          <p:nvPr userDrawn="1"/>
        </p:nvSpPr>
        <p:spPr>
          <a:xfrm>
            <a:off x="891904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A8D4CE7-7463-5DD3-96F4-287DA690D160}"/>
              </a:ext>
            </a:extLst>
          </p:cNvPr>
          <p:cNvSpPr txBox="1"/>
          <p:nvPr userDrawn="1"/>
        </p:nvSpPr>
        <p:spPr>
          <a:xfrm>
            <a:off x="962559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3C7604A-4BBF-A213-2AE8-0978DB0BCB30}"/>
              </a:ext>
            </a:extLst>
          </p:cNvPr>
          <p:cNvSpPr txBox="1"/>
          <p:nvPr userDrawn="1"/>
        </p:nvSpPr>
        <p:spPr>
          <a:xfrm>
            <a:off x="1033213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 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847882F-7CC4-A60F-65F8-D983F6699DD2}"/>
              </a:ext>
            </a:extLst>
          </p:cNvPr>
          <p:cNvSpPr txBox="1"/>
          <p:nvPr userDrawn="1"/>
        </p:nvSpPr>
        <p:spPr>
          <a:xfrm>
            <a:off x="11038681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FED2632-4549-9F61-7511-4FA0A82C8C13}"/>
              </a:ext>
            </a:extLst>
          </p:cNvPr>
          <p:cNvSpPr txBox="1"/>
          <p:nvPr userDrawn="1"/>
        </p:nvSpPr>
        <p:spPr>
          <a:xfrm>
            <a:off x="44050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0FE4A3-72D2-9E6A-17D5-E472BF08BEFD}"/>
              </a:ext>
            </a:extLst>
          </p:cNvPr>
          <p:cNvSpPr txBox="1"/>
          <p:nvPr userDrawn="1"/>
        </p:nvSpPr>
        <p:spPr>
          <a:xfrm>
            <a:off x="114705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6E041A5-4BBC-5E73-AA85-08AA04BA1924}"/>
              </a:ext>
            </a:extLst>
          </p:cNvPr>
          <p:cNvSpPr txBox="1"/>
          <p:nvPr userDrawn="1"/>
        </p:nvSpPr>
        <p:spPr>
          <a:xfrm>
            <a:off x="185359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7C3B9BA-B845-903C-0D8F-533AB6A639C2}"/>
              </a:ext>
            </a:extLst>
          </p:cNvPr>
          <p:cNvSpPr txBox="1"/>
          <p:nvPr userDrawn="1"/>
        </p:nvSpPr>
        <p:spPr>
          <a:xfrm>
            <a:off x="256014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Pivot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F840A39-026C-C7E2-70C8-565A2B5DE0B6}"/>
              </a:ext>
            </a:extLst>
          </p:cNvPr>
          <p:cNvSpPr txBox="1"/>
          <p:nvPr userDrawn="1"/>
        </p:nvSpPr>
        <p:spPr>
          <a:xfrm>
            <a:off x="326668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3EE46A2-CEAB-4B50-BB39-DDFFF27A9F33}"/>
              </a:ext>
            </a:extLst>
          </p:cNvPr>
          <p:cNvSpPr txBox="1"/>
          <p:nvPr userDrawn="1"/>
        </p:nvSpPr>
        <p:spPr>
          <a:xfrm>
            <a:off x="3941377" y="4214791"/>
            <a:ext cx="77334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 alt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0F81E11-7B35-E4DC-F20B-56E70E8EA873}"/>
              </a:ext>
            </a:extLst>
          </p:cNvPr>
          <p:cNvSpPr txBox="1"/>
          <p:nvPr userDrawn="1"/>
        </p:nvSpPr>
        <p:spPr>
          <a:xfrm>
            <a:off x="467977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C714EA3-437D-09AE-1C2C-15E140EAECA3}"/>
              </a:ext>
            </a:extLst>
          </p:cNvPr>
          <p:cNvSpPr txBox="1"/>
          <p:nvPr userDrawn="1"/>
        </p:nvSpPr>
        <p:spPr>
          <a:xfrm>
            <a:off x="538632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D98A44E-FCCD-36B5-0672-64428A019C4A}"/>
              </a:ext>
            </a:extLst>
          </p:cNvPr>
          <p:cNvSpPr txBox="1"/>
          <p:nvPr userDrawn="1"/>
        </p:nvSpPr>
        <p:spPr>
          <a:xfrm>
            <a:off x="609286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Promoter bullhorn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C785F62-F1A5-CD99-47D7-27A6C0439001}"/>
              </a:ext>
            </a:extLst>
          </p:cNvPr>
          <p:cNvSpPr txBox="1"/>
          <p:nvPr userDrawn="1"/>
        </p:nvSpPr>
        <p:spPr>
          <a:xfrm>
            <a:off x="679941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 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7E3DE3F-6A52-EE69-F4D6-4CFE59E76D66}"/>
              </a:ext>
            </a:extLst>
          </p:cNvPr>
          <p:cNvSpPr txBox="1"/>
          <p:nvPr userDrawn="1"/>
        </p:nvSpPr>
        <p:spPr>
          <a:xfrm>
            <a:off x="750595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059AF5-371E-F99C-D407-3E4A1402BF2F}"/>
              </a:ext>
            </a:extLst>
          </p:cNvPr>
          <p:cNvSpPr txBox="1"/>
          <p:nvPr userDrawn="1"/>
        </p:nvSpPr>
        <p:spPr>
          <a:xfrm>
            <a:off x="821250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Public sector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D199F0C-59CE-5A4C-1776-51C1C6A67AF9}"/>
              </a:ext>
            </a:extLst>
          </p:cNvPr>
          <p:cNvSpPr txBox="1"/>
          <p:nvPr userDrawn="1"/>
        </p:nvSpPr>
        <p:spPr>
          <a:xfrm>
            <a:off x="891904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4AA07FE-9C32-2B69-B995-C4EE5DDBCE15}"/>
              </a:ext>
            </a:extLst>
          </p:cNvPr>
          <p:cNvSpPr txBox="1"/>
          <p:nvPr userDrawn="1"/>
        </p:nvSpPr>
        <p:spPr>
          <a:xfrm>
            <a:off x="962559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D58717C-EAC4-4A74-B258-C05025E8F9EC}"/>
              </a:ext>
            </a:extLst>
          </p:cNvPr>
          <p:cNvSpPr txBox="1"/>
          <p:nvPr userDrawn="1"/>
        </p:nvSpPr>
        <p:spPr>
          <a:xfrm>
            <a:off x="1033213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 alt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54FDF0A-3DCF-765B-E27E-C6CAF9C9A1AD}"/>
              </a:ext>
            </a:extLst>
          </p:cNvPr>
          <p:cNvSpPr txBox="1"/>
          <p:nvPr userDrawn="1"/>
        </p:nvSpPr>
        <p:spPr>
          <a:xfrm>
            <a:off x="11038681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off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27DD33-1A12-478F-C022-D893691F1CE5}"/>
              </a:ext>
            </a:extLst>
          </p:cNvPr>
          <p:cNvSpPr txBox="1"/>
          <p:nvPr userDrawn="1"/>
        </p:nvSpPr>
        <p:spPr>
          <a:xfrm>
            <a:off x="44050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Robot unattended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00D4795-A69D-95B1-B0F4-AA13DEACAA20}"/>
              </a:ext>
            </a:extLst>
          </p:cNvPr>
          <p:cNvSpPr txBox="1"/>
          <p:nvPr userDrawn="1"/>
        </p:nvSpPr>
        <p:spPr>
          <a:xfrm>
            <a:off x="114705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business analyst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D63805C-E895-4D6B-C5C8-14C4DD682162}"/>
              </a:ext>
            </a:extLst>
          </p:cNvPr>
          <p:cNvSpPr txBox="1"/>
          <p:nvPr userDrawn="1"/>
        </p:nvSpPr>
        <p:spPr>
          <a:xfrm>
            <a:off x="185359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champion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E9716B7-16AA-E399-4903-AB360670E80C}"/>
              </a:ext>
            </a:extLst>
          </p:cNvPr>
          <p:cNvSpPr txBox="1"/>
          <p:nvPr userDrawn="1"/>
        </p:nvSpPr>
        <p:spPr>
          <a:xfrm>
            <a:off x="256014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5A7271-7D94-5EAC-5F47-98C5BEC161B0}"/>
              </a:ext>
            </a:extLst>
          </p:cNvPr>
          <p:cNvSpPr txBox="1"/>
          <p:nvPr userDrawn="1"/>
        </p:nvSpPr>
        <p:spPr>
          <a:xfrm>
            <a:off x="3201237" y="5040026"/>
            <a:ext cx="84053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infrastructure engineer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A0A85BF-3C5E-B4E7-A5B3-9E2ED1A77EB4}"/>
              </a:ext>
            </a:extLst>
          </p:cNvPr>
          <p:cNvSpPr txBox="1"/>
          <p:nvPr userDrawn="1"/>
        </p:nvSpPr>
        <p:spPr>
          <a:xfrm>
            <a:off x="397323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service support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EEB8AE1-BAA8-3167-00D6-1FE3A3AD4EAA}"/>
              </a:ext>
            </a:extLst>
          </p:cNvPr>
          <p:cNvSpPr txBox="1"/>
          <p:nvPr userDrawn="1"/>
        </p:nvSpPr>
        <p:spPr>
          <a:xfrm>
            <a:off x="467977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solution architect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273C299-6338-4236-9368-08F49A35A795}"/>
              </a:ext>
            </a:extLst>
          </p:cNvPr>
          <p:cNvSpPr txBox="1"/>
          <p:nvPr userDrawn="1"/>
        </p:nvSpPr>
        <p:spPr>
          <a:xfrm>
            <a:off x="538632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FC55755-8073-B1FC-8A15-5109511CFADF}"/>
              </a:ext>
            </a:extLst>
          </p:cNvPr>
          <p:cNvSpPr txBox="1"/>
          <p:nvPr userDrawn="1"/>
        </p:nvSpPr>
        <p:spPr>
          <a:xfrm>
            <a:off x="609286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D99090-3CDB-4B35-22B7-EA66F1AE7BBE}"/>
              </a:ext>
            </a:extLst>
          </p:cNvPr>
          <p:cNvSpPr txBox="1"/>
          <p:nvPr userDrawn="1"/>
        </p:nvSpPr>
        <p:spPr>
          <a:xfrm>
            <a:off x="679941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AC34118-6053-F020-2FBD-5654195ECB9E}"/>
              </a:ext>
            </a:extLst>
          </p:cNvPr>
          <p:cNvSpPr txBox="1"/>
          <p:nvPr userDrawn="1"/>
        </p:nvSpPr>
        <p:spPr>
          <a:xfrm>
            <a:off x="750595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 alt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3F9254-AD85-E65B-0833-A7018CE4ED14}"/>
              </a:ext>
            </a:extLst>
          </p:cNvPr>
          <p:cNvSpPr txBox="1"/>
          <p:nvPr userDrawn="1"/>
        </p:nvSpPr>
        <p:spPr>
          <a:xfrm>
            <a:off x="821250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FFCF901-1546-5BC5-B03D-EE5BA5412649}"/>
              </a:ext>
            </a:extLst>
          </p:cNvPr>
          <p:cNvSpPr txBox="1"/>
          <p:nvPr userDrawn="1"/>
        </p:nvSpPr>
        <p:spPr>
          <a:xfrm>
            <a:off x="891904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CD9047E-2606-81A3-ECAA-374C07378EDA}"/>
              </a:ext>
            </a:extLst>
          </p:cNvPr>
          <p:cNvSpPr txBox="1"/>
          <p:nvPr userDrawn="1"/>
        </p:nvSpPr>
        <p:spPr>
          <a:xfrm>
            <a:off x="962559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F34C896-1587-D28C-B024-A1D8C56D45AF}"/>
              </a:ext>
            </a:extLst>
          </p:cNvPr>
          <p:cNvSpPr txBox="1"/>
          <p:nvPr userDrawn="1"/>
        </p:nvSpPr>
        <p:spPr>
          <a:xfrm>
            <a:off x="1033213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935D88D-0B35-FFF3-E7F4-0DCFF6A03AE4}"/>
              </a:ext>
            </a:extLst>
          </p:cNvPr>
          <p:cNvSpPr txBox="1"/>
          <p:nvPr userDrawn="1"/>
        </p:nvSpPr>
        <p:spPr>
          <a:xfrm>
            <a:off x="11038681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Vendor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808FAA3-5733-25E5-8873-FAC44CECB338}"/>
              </a:ext>
            </a:extLst>
          </p:cNvPr>
          <p:cNvSpPr txBox="1"/>
          <p:nvPr userDrawn="1"/>
        </p:nvSpPr>
        <p:spPr>
          <a:xfrm>
            <a:off x="44050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BE65FDB-BDC4-8B1D-C6D8-B231F4FDE410}"/>
              </a:ext>
            </a:extLst>
          </p:cNvPr>
          <p:cNvSpPr txBox="1"/>
          <p:nvPr userDrawn="1"/>
        </p:nvSpPr>
        <p:spPr>
          <a:xfrm>
            <a:off x="114705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25953EE-A106-4355-F840-9902C041F6A0}"/>
              </a:ext>
            </a:extLst>
          </p:cNvPr>
          <p:cNvSpPr txBox="1"/>
          <p:nvPr userDrawn="1"/>
        </p:nvSpPr>
        <p:spPr>
          <a:xfrm>
            <a:off x="185359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Tap touch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3EF8B79-62C0-9DF7-9D33-26F7D91ABB56}"/>
              </a:ext>
            </a:extLst>
          </p:cNvPr>
          <p:cNvSpPr txBox="1"/>
          <p:nvPr userDrawn="1"/>
        </p:nvSpPr>
        <p:spPr>
          <a:xfrm>
            <a:off x="256014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3C267E2-C3CC-D5FF-7766-12E23D9D4BAA}"/>
              </a:ext>
            </a:extLst>
          </p:cNvPr>
          <p:cNvSpPr txBox="1"/>
          <p:nvPr userDrawn="1"/>
        </p:nvSpPr>
        <p:spPr>
          <a:xfrm>
            <a:off x="326668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63A10FF-B169-30EC-C7AB-B2DF4D65F7B8}"/>
              </a:ext>
            </a:extLst>
          </p:cNvPr>
          <p:cNvSpPr txBox="1"/>
          <p:nvPr userDrawn="1"/>
        </p:nvSpPr>
        <p:spPr>
          <a:xfrm>
            <a:off x="397323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2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DE665BF-3E4E-DEF6-FF0B-9A871AEEE128}"/>
              </a:ext>
            </a:extLst>
          </p:cNvPr>
          <p:cNvSpPr txBox="1"/>
          <p:nvPr userDrawn="1"/>
        </p:nvSpPr>
        <p:spPr>
          <a:xfrm>
            <a:off x="467977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74EFEB-06FE-F5A9-247B-2DBA2A49D6EA}"/>
              </a:ext>
            </a:extLst>
          </p:cNvPr>
          <p:cNvSpPr txBox="1"/>
          <p:nvPr userDrawn="1"/>
        </p:nvSpPr>
        <p:spPr>
          <a:xfrm>
            <a:off x="538632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F77B91F-BD8B-DA15-D73C-DD7262889B14}"/>
              </a:ext>
            </a:extLst>
          </p:cNvPr>
          <p:cNvSpPr txBox="1"/>
          <p:nvPr userDrawn="1"/>
        </p:nvSpPr>
        <p:spPr>
          <a:xfrm>
            <a:off x="6088789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AED1CE1-3720-DE56-6813-A6FD01BCD1CB}"/>
              </a:ext>
            </a:extLst>
          </p:cNvPr>
          <p:cNvSpPr/>
          <p:nvPr userDrawn="1"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875C936-79C3-EAB8-FCA2-B666875BACDE}"/>
              </a:ext>
            </a:extLst>
          </p:cNvPr>
          <p:cNvSpPr txBox="1"/>
          <p:nvPr userDrawn="1"/>
        </p:nvSpPr>
        <p:spPr>
          <a:xfrm>
            <a:off x="679941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134821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/>
        </p:nvGrpSpPr>
        <p:grpSpPr bwMode="auto">
          <a:xfrm>
            <a:off x="1478930" y="1386942"/>
            <a:ext cx="7785153" cy="5092700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7759" y="2363006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/>
              <a:t>New York HQ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0C356-CC85-4EB7-916E-AEFBD41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9850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DE1C8B-2964-4902-841B-E8E86E5D5DFB}"/>
              </a:ext>
            </a:extLst>
          </p:cNvPr>
          <p:cNvGrpSpPr>
            <a:grpSpLocks noChangeAspect="1"/>
          </p:cNvGrpSpPr>
          <p:nvPr/>
        </p:nvGrpSpPr>
        <p:grpSpPr>
          <a:xfrm>
            <a:off x="751231" y="1258518"/>
            <a:ext cx="10363229" cy="5111535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203" name="Freeform 107">
              <a:extLst>
                <a:ext uri="{FF2B5EF4-FFF2-40B4-BE49-F238E27FC236}">
                  <a16:creationId xmlns:a16="http://schemas.microsoft.com/office/drawing/2014/main" id="{8BE6A7DE-2B2A-4DE3-859A-59525608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6">
              <a:extLst>
                <a:ext uri="{FF2B5EF4-FFF2-40B4-BE49-F238E27FC236}">
                  <a16:creationId xmlns:a16="http://schemas.microsoft.com/office/drawing/2014/main" id="{848972A3-EB5C-4BEF-B7CA-8E392D260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338C85C8-08F6-4EDE-83F5-54D1493FC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4">
              <a:extLst>
                <a:ext uri="{FF2B5EF4-FFF2-40B4-BE49-F238E27FC236}">
                  <a16:creationId xmlns:a16="http://schemas.microsoft.com/office/drawing/2014/main" id="{58CA43E4-FD01-43B2-8F01-50B4EFB24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80527C-2773-45AF-BFC0-428E07C24C92}"/>
                </a:ext>
              </a:extLst>
            </p:cNvPr>
            <p:cNvGrpSpPr/>
            <p:nvPr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209" name="Freeform 5">
                <a:extLst>
                  <a:ext uri="{FF2B5EF4-FFF2-40B4-BE49-F238E27FC236}">
                    <a16:creationId xmlns:a16="http://schemas.microsoft.com/office/drawing/2014/main" id="{99561CFB-789B-4A23-B9C8-6022C6FB9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">
                <a:extLst>
                  <a:ext uri="{FF2B5EF4-FFF2-40B4-BE49-F238E27FC236}">
                    <a16:creationId xmlns:a16="http://schemas.microsoft.com/office/drawing/2014/main" id="{7A0DF6EB-2359-465E-97D9-31DDB9176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">
                <a:extLst>
                  <a:ext uri="{FF2B5EF4-FFF2-40B4-BE49-F238E27FC236}">
                    <a16:creationId xmlns:a16="http://schemas.microsoft.com/office/drawing/2014/main" id="{45CDC157-C2FE-4B36-9285-7BBC2F53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">
                <a:extLst>
                  <a:ext uri="{FF2B5EF4-FFF2-40B4-BE49-F238E27FC236}">
                    <a16:creationId xmlns:a16="http://schemas.microsoft.com/office/drawing/2014/main" id="{C81324F5-201D-4284-8888-95FF9B08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">
                <a:extLst>
                  <a:ext uri="{FF2B5EF4-FFF2-40B4-BE49-F238E27FC236}">
                    <a16:creationId xmlns:a16="http://schemas.microsoft.com/office/drawing/2014/main" id="{5ADC209C-A8E7-4A30-B5BC-49FCA0BF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">
                <a:extLst>
                  <a:ext uri="{FF2B5EF4-FFF2-40B4-BE49-F238E27FC236}">
                    <a16:creationId xmlns:a16="http://schemas.microsoft.com/office/drawing/2014/main" id="{1E35FBEE-6A9F-4128-8E85-379AA616F4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>
                <a:extLst>
                  <a:ext uri="{FF2B5EF4-FFF2-40B4-BE49-F238E27FC236}">
                    <a16:creationId xmlns:a16="http://schemas.microsoft.com/office/drawing/2014/main" id="{D1198E76-B30B-433B-AF07-FB3ECE541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2">
                <a:extLst>
                  <a:ext uri="{FF2B5EF4-FFF2-40B4-BE49-F238E27FC236}">
                    <a16:creationId xmlns:a16="http://schemas.microsoft.com/office/drawing/2014/main" id="{0A37CE45-017D-42DB-B62E-4BDC5504E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">
                <a:extLst>
                  <a:ext uri="{FF2B5EF4-FFF2-40B4-BE49-F238E27FC236}">
                    <a16:creationId xmlns:a16="http://schemas.microsoft.com/office/drawing/2014/main" id="{B558557B-871C-467C-9ECB-FC9F291A5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4">
                <a:extLst>
                  <a:ext uri="{FF2B5EF4-FFF2-40B4-BE49-F238E27FC236}">
                    <a16:creationId xmlns:a16="http://schemas.microsoft.com/office/drawing/2014/main" id="{D15AE1B2-A2E5-4BDD-97B9-8E3F8F6B6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D1D4A05E-89F8-4735-8323-CF681D645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6">
                <a:extLst>
                  <a:ext uri="{FF2B5EF4-FFF2-40B4-BE49-F238E27FC236}">
                    <a16:creationId xmlns:a16="http://schemas.microsoft.com/office/drawing/2014/main" id="{C20E01FC-2900-482D-8CCA-BE89728DC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7">
                <a:extLst>
                  <a:ext uri="{FF2B5EF4-FFF2-40B4-BE49-F238E27FC236}">
                    <a16:creationId xmlns:a16="http://schemas.microsoft.com/office/drawing/2014/main" id="{571FE884-4A1E-403B-B184-759F9539A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">
                <a:extLst>
                  <a:ext uri="{FF2B5EF4-FFF2-40B4-BE49-F238E27FC236}">
                    <a16:creationId xmlns:a16="http://schemas.microsoft.com/office/drawing/2014/main" id="{D03776E1-C0F0-4B1C-B8D0-6EEE18F6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9">
                <a:extLst>
                  <a:ext uri="{FF2B5EF4-FFF2-40B4-BE49-F238E27FC236}">
                    <a16:creationId xmlns:a16="http://schemas.microsoft.com/office/drawing/2014/main" id="{A3EB4280-7A5D-4341-B873-31506CAF5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0">
                <a:extLst>
                  <a:ext uri="{FF2B5EF4-FFF2-40B4-BE49-F238E27FC236}">
                    <a16:creationId xmlns:a16="http://schemas.microsoft.com/office/drawing/2014/main" id="{7ACB97B2-81D6-49C3-AE4E-BEE2BCAE2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1">
                <a:extLst>
                  <a:ext uri="{FF2B5EF4-FFF2-40B4-BE49-F238E27FC236}">
                    <a16:creationId xmlns:a16="http://schemas.microsoft.com/office/drawing/2014/main" id="{6E767A31-D2EC-4C31-8A0F-FCA2A8034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2">
                <a:extLst>
                  <a:ext uri="{FF2B5EF4-FFF2-40B4-BE49-F238E27FC236}">
                    <a16:creationId xmlns:a16="http://schemas.microsoft.com/office/drawing/2014/main" id="{D22E562F-F50A-4B34-8D0A-49DB668C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3">
                <a:extLst>
                  <a:ext uri="{FF2B5EF4-FFF2-40B4-BE49-F238E27FC236}">
                    <a16:creationId xmlns:a16="http://schemas.microsoft.com/office/drawing/2014/main" id="{E6613EBA-CBB4-407C-8806-B431A8406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9B7E9B4C-FC9E-4A3C-B375-BA3B89EF8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5">
                <a:extLst>
                  <a:ext uri="{FF2B5EF4-FFF2-40B4-BE49-F238E27FC236}">
                    <a16:creationId xmlns:a16="http://schemas.microsoft.com/office/drawing/2014/main" id="{B226C2BC-3080-4FC1-8129-4F10D69BD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6">
                <a:extLst>
                  <a:ext uri="{FF2B5EF4-FFF2-40B4-BE49-F238E27FC236}">
                    <a16:creationId xmlns:a16="http://schemas.microsoft.com/office/drawing/2014/main" id="{D3C41865-341D-493A-8B9E-31A51B569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7">
                <a:extLst>
                  <a:ext uri="{FF2B5EF4-FFF2-40B4-BE49-F238E27FC236}">
                    <a16:creationId xmlns:a16="http://schemas.microsoft.com/office/drawing/2014/main" id="{C0C25430-6E1D-49CD-9B8B-2D0073364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8">
                <a:extLst>
                  <a:ext uri="{FF2B5EF4-FFF2-40B4-BE49-F238E27FC236}">
                    <a16:creationId xmlns:a16="http://schemas.microsoft.com/office/drawing/2014/main" id="{BC0F3890-7774-4285-B53B-4370ACD07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9">
                <a:extLst>
                  <a:ext uri="{FF2B5EF4-FFF2-40B4-BE49-F238E27FC236}">
                    <a16:creationId xmlns:a16="http://schemas.microsoft.com/office/drawing/2014/main" id="{575CECD2-8A40-4478-9071-E8AC63015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">
                <a:extLst>
                  <a:ext uri="{FF2B5EF4-FFF2-40B4-BE49-F238E27FC236}">
                    <a16:creationId xmlns:a16="http://schemas.microsoft.com/office/drawing/2014/main" id="{780996E7-D27F-4BF3-B82D-7BBE9CF9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1">
                <a:extLst>
                  <a:ext uri="{FF2B5EF4-FFF2-40B4-BE49-F238E27FC236}">
                    <a16:creationId xmlns:a16="http://schemas.microsoft.com/office/drawing/2014/main" id="{18725BD7-A584-4D10-8C40-E21BC348F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2">
                <a:extLst>
                  <a:ext uri="{FF2B5EF4-FFF2-40B4-BE49-F238E27FC236}">
                    <a16:creationId xmlns:a16="http://schemas.microsoft.com/office/drawing/2014/main" id="{B5E2B236-82A2-48EF-9BA0-A15705CE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3">
                <a:extLst>
                  <a:ext uri="{FF2B5EF4-FFF2-40B4-BE49-F238E27FC236}">
                    <a16:creationId xmlns:a16="http://schemas.microsoft.com/office/drawing/2014/main" id="{F2022576-33F5-4876-93AE-1AE54A614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4">
                <a:extLst>
                  <a:ext uri="{FF2B5EF4-FFF2-40B4-BE49-F238E27FC236}">
                    <a16:creationId xmlns:a16="http://schemas.microsoft.com/office/drawing/2014/main" id="{7CCEC966-C8C6-4469-BA47-662FC4786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5">
                <a:extLst>
                  <a:ext uri="{FF2B5EF4-FFF2-40B4-BE49-F238E27FC236}">
                    <a16:creationId xmlns:a16="http://schemas.microsoft.com/office/drawing/2014/main" id="{4779085A-F5F9-4EF5-87A3-DDB98712A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828F52D2-F599-4452-8D0F-1352385E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A3EACAFC-2BB1-4FAB-BA1D-D307DBEE4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2F1B6B63-AB0F-4CAF-B189-2A9A31010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A80F478D-59A4-4753-A337-467FF719E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D5010F8C-02F1-4F49-84B6-4CC769FC4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3B206DDF-3670-4A02-98B3-F5FEF4325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39A9E284-A783-4F82-B2E5-9EF38B623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F4D7AA82-BE90-40D2-BDA6-42017DAC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AAD8FB33-12BF-4E0A-8311-5D3421690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5">
                <a:extLst>
                  <a:ext uri="{FF2B5EF4-FFF2-40B4-BE49-F238E27FC236}">
                    <a16:creationId xmlns:a16="http://schemas.microsoft.com/office/drawing/2014/main" id="{98B96C6B-A698-4715-8B4F-5F313F2D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A6090E3A-43AE-4E03-9FB2-A622A4E57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7C81DFD2-D99E-4375-944B-7DB815B4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55C546C5-5962-4B14-BDB2-44F92F7B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13D6A0AA-CB35-43E0-8E21-0BCD4100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0">
                <a:extLst>
                  <a:ext uri="{FF2B5EF4-FFF2-40B4-BE49-F238E27FC236}">
                    <a16:creationId xmlns:a16="http://schemas.microsoft.com/office/drawing/2014/main" id="{0B98670D-9916-499F-92AD-70CBDFD68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1">
                <a:extLst>
                  <a:ext uri="{FF2B5EF4-FFF2-40B4-BE49-F238E27FC236}">
                    <a16:creationId xmlns:a16="http://schemas.microsoft.com/office/drawing/2014/main" id="{E898C675-070C-43CF-8607-6578E83B8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52">
                <a:extLst>
                  <a:ext uri="{FF2B5EF4-FFF2-40B4-BE49-F238E27FC236}">
                    <a16:creationId xmlns:a16="http://schemas.microsoft.com/office/drawing/2014/main" id="{E4DCD4BC-3A75-4B90-9281-A1D0DB1FD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53">
                <a:extLst>
                  <a:ext uri="{FF2B5EF4-FFF2-40B4-BE49-F238E27FC236}">
                    <a16:creationId xmlns:a16="http://schemas.microsoft.com/office/drawing/2014/main" id="{43057A79-9A5B-4FDA-B309-765AB68A8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54">
                <a:extLst>
                  <a:ext uri="{FF2B5EF4-FFF2-40B4-BE49-F238E27FC236}">
                    <a16:creationId xmlns:a16="http://schemas.microsoft.com/office/drawing/2014/main" id="{20BABA54-239B-42B8-BA6A-A96F6921F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55">
                <a:extLst>
                  <a:ext uri="{FF2B5EF4-FFF2-40B4-BE49-F238E27FC236}">
                    <a16:creationId xmlns:a16="http://schemas.microsoft.com/office/drawing/2014/main" id="{0CF4CECE-1445-4497-9D66-595B14CAC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56">
                <a:extLst>
                  <a:ext uri="{FF2B5EF4-FFF2-40B4-BE49-F238E27FC236}">
                    <a16:creationId xmlns:a16="http://schemas.microsoft.com/office/drawing/2014/main" id="{167C9983-CE57-4F8C-A492-E713F060F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57">
                <a:extLst>
                  <a:ext uri="{FF2B5EF4-FFF2-40B4-BE49-F238E27FC236}">
                    <a16:creationId xmlns:a16="http://schemas.microsoft.com/office/drawing/2014/main" id="{1FEF9A44-D5E5-4FCD-B0EA-25B748A2A1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58">
                <a:extLst>
                  <a:ext uri="{FF2B5EF4-FFF2-40B4-BE49-F238E27FC236}">
                    <a16:creationId xmlns:a16="http://schemas.microsoft.com/office/drawing/2014/main" id="{27941950-983A-460E-8858-110F525B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59">
                <a:extLst>
                  <a:ext uri="{FF2B5EF4-FFF2-40B4-BE49-F238E27FC236}">
                    <a16:creationId xmlns:a16="http://schemas.microsoft.com/office/drawing/2014/main" id="{56ABC612-EB28-40AB-83E8-5A93413A6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60">
                <a:extLst>
                  <a:ext uri="{FF2B5EF4-FFF2-40B4-BE49-F238E27FC236}">
                    <a16:creationId xmlns:a16="http://schemas.microsoft.com/office/drawing/2014/main" id="{7C6D609B-DCC4-48CF-B71A-247DB1080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61">
                <a:extLst>
                  <a:ext uri="{FF2B5EF4-FFF2-40B4-BE49-F238E27FC236}">
                    <a16:creationId xmlns:a16="http://schemas.microsoft.com/office/drawing/2014/main" id="{CCF8698C-9111-440A-9B10-E70958597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2">
                <a:extLst>
                  <a:ext uri="{FF2B5EF4-FFF2-40B4-BE49-F238E27FC236}">
                    <a16:creationId xmlns:a16="http://schemas.microsoft.com/office/drawing/2014/main" id="{7678E276-C32B-4902-BB3C-706A4D6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63">
                <a:extLst>
                  <a:ext uri="{FF2B5EF4-FFF2-40B4-BE49-F238E27FC236}">
                    <a16:creationId xmlns:a16="http://schemas.microsoft.com/office/drawing/2014/main" id="{5AFF8436-0D27-47C6-8A60-72E9E022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64">
                <a:extLst>
                  <a:ext uri="{FF2B5EF4-FFF2-40B4-BE49-F238E27FC236}">
                    <a16:creationId xmlns:a16="http://schemas.microsoft.com/office/drawing/2014/main" id="{78E698BF-5E47-4047-90E5-CF8E6A18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65">
                <a:extLst>
                  <a:ext uri="{FF2B5EF4-FFF2-40B4-BE49-F238E27FC236}">
                    <a16:creationId xmlns:a16="http://schemas.microsoft.com/office/drawing/2014/main" id="{B580E777-9096-4DF8-8EFA-F10045F6D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66">
                <a:extLst>
                  <a:ext uri="{FF2B5EF4-FFF2-40B4-BE49-F238E27FC236}">
                    <a16:creationId xmlns:a16="http://schemas.microsoft.com/office/drawing/2014/main" id="{193A8D87-778C-4AD1-A14C-347200D59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67">
                <a:extLst>
                  <a:ext uri="{FF2B5EF4-FFF2-40B4-BE49-F238E27FC236}">
                    <a16:creationId xmlns:a16="http://schemas.microsoft.com/office/drawing/2014/main" id="{6EB773F2-971F-406F-9498-FCA24DFB0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68">
                <a:extLst>
                  <a:ext uri="{FF2B5EF4-FFF2-40B4-BE49-F238E27FC236}">
                    <a16:creationId xmlns:a16="http://schemas.microsoft.com/office/drawing/2014/main" id="{88B3C971-3E3A-440F-9366-053A7B33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69">
                <a:extLst>
                  <a:ext uri="{FF2B5EF4-FFF2-40B4-BE49-F238E27FC236}">
                    <a16:creationId xmlns:a16="http://schemas.microsoft.com/office/drawing/2014/main" id="{50A48F5A-2A5F-4B3F-A3AE-A7F844634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0">
                <a:extLst>
                  <a:ext uri="{FF2B5EF4-FFF2-40B4-BE49-F238E27FC236}">
                    <a16:creationId xmlns:a16="http://schemas.microsoft.com/office/drawing/2014/main" id="{20264324-39B7-4822-A538-3484AC548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71">
                <a:extLst>
                  <a:ext uri="{FF2B5EF4-FFF2-40B4-BE49-F238E27FC236}">
                    <a16:creationId xmlns:a16="http://schemas.microsoft.com/office/drawing/2014/main" id="{3596EB34-E1FE-44D4-9843-5C02EBDC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72">
                <a:extLst>
                  <a:ext uri="{FF2B5EF4-FFF2-40B4-BE49-F238E27FC236}">
                    <a16:creationId xmlns:a16="http://schemas.microsoft.com/office/drawing/2014/main" id="{E5F81B6F-AC58-40B7-8698-856EB1A97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73">
                <a:extLst>
                  <a:ext uri="{FF2B5EF4-FFF2-40B4-BE49-F238E27FC236}">
                    <a16:creationId xmlns:a16="http://schemas.microsoft.com/office/drawing/2014/main" id="{18E9FD24-7C83-47C3-A65F-2DC8B8591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74">
                <a:extLst>
                  <a:ext uri="{FF2B5EF4-FFF2-40B4-BE49-F238E27FC236}">
                    <a16:creationId xmlns:a16="http://schemas.microsoft.com/office/drawing/2014/main" id="{D19AC202-5831-42E3-826F-29E56CB1D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75">
                <a:extLst>
                  <a:ext uri="{FF2B5EF4-FFF2-40B4-BE49-F238E27FC236}">
                    <a16:creationId xmlns:a16="http://schemas.microsoft.com/office/drawing/2014/main" id="{42B78536-ABFA-4078-B08C-79001FC35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76">
                <a:extLst>
                  <a:ext uri="{FF2B5EF4-FFF2-40B4-BE49-F238E27FC236}">
                    <a16:creationId xmlns:a16="http://schemas.microsoft.com/office/drawing/2014/main" id="{57849B8D-7CA7-46AA-87D3-E0B72CCB7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77">
                <a:extLst>
                  <a:ext uri="{FF2B5EF4-FFF2-40B4-BE49-F238E27FC236}">
                    <a16:creationId xmlns:a16="http://schemas.microsoft.com/office/drawing/2014/main" id="{87907663-2A2F-4EC2-BC1B-3C8C76EFE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78">
                <a:extLst>
                  <a:ext uri="{FF2B5EF4-FFF2-40B4-BE49-F238E27FC236}">
                    <a16:creationId xmlns:a16="http://schemas.microsoft.com/office/drawing/2014/main" id="{CDCADA37-44E8-42CD-8E1C-E80BD43A1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79">
                <a:extLst>
                  <a:ext uri="{FF2B5EF4-FFF2-40B4-BE49-F238E27FC236}">
                    <a16:creationId xmlns:a16="http://schemas.microsoft.com/office/drawing/2014/main" id="{F5D02EE1-7058-49F8-8255-A0D49B94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80">
                <a:extLst>
                  <a:ext uri="{FF2B5EF4-FFF2-40B4-BE49-F238E27FC236}">
                    <a16:creationId xmlns:a16="http://schemas.microsoft.com/office/drawing/2014/main" id="{073ED889-686E-41A6-8069-20F6CAA2D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81">
                <a:extLst>
                  <a:ext uri="{FF2B5EF4-FFF2-40B4-BE49-F238E27FC236}">
                    <a16:creationId xmlns:a16="http://schemas.microsoft.com/office/drawing/2014/main" id="{18ED64BF-A2CD-474D-AB05-053D599BA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82">
                <a:extLst>
                  <a:ext uri="{FF2B5EF4-FFF2-40B4-BE49-F238E27FC236}">
                    <a16:creationId xmlns:a16="http://schemas.microsoft.com/office/drawing/2014/main" id="{9F789697-920B-40A2-AF86-EA13CC8CB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83">
                <a:extLst>
                  <a:ext uri="{FF2B5EF4-FFF2-40B4-BE49-F238E27FC236}">
                    <a16:creationId xmlns:a16="http://schemas.microsoft.com/office/drawing/2014/main" id="{AE521EE0-4FFF-4BC3-8446-B5C0DD4D4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84">
                <a:extLst>
                  <a:ext uri="{FF2B5EF4-FFF2-40B4-BE49-F238E27FC236}">
                    <a16:creationId xmlns:a16="http://schemas.microsoft.com/office/drawing/2014/main" id="{E667E14A-C710-4F2F-9AC0-D42968747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85">
                <a:extLst>
                  <a:ext uri="{FF2B5EF4-FFF2-40B4-BE49-F238E27FC236}">
                    <a16:creationId xmlns:a16="http://schemas.microsoft.com/office/drawing/2014/main" id="{57F43134-4FA4-4AD5-8A61-A5EF810B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86">
                <a:extLst>
                  <a:ext uri="{FF2B5EF4-FFF2-40B4-BE49-F238E27FC236}">
                    <a16:creationId xmlns:a16="http://schemas.microsoft.com/office/drawing/2014/main" id="{E4866CED-8D58-4C97-8E46-D614531F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87">
                <a:extLst>
                  <a:ext uri="{FF2B5EF4-FFF2-40B4-BE49-F238E27FC236}">
                    <a16:creationId xmlns:a16="http://schemas.microsoft.com/office/drawing/2014/main" id="{4CABC660-9AF0-4149-B14C-7A53F8D93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88">
                <a:extLst>
                  <a:ext uri="{FF2B5EF4-FFF2-40B4-BE49-F238E27FC236}">
                    <a16:creationId xmlns:a16="http://schemas.microsoft.com/office/drawing/2014/main" id="{5B13A227-23B3-4342-854B-6D368F23C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89">
                <a:extLst>
                  <a:ext uri="{FF2B5EF4-FFF2-40B4-BE49-F238E27FC236}">
                    <a16:creationId xmlns:a16="http://schemas.microsoft.com/office/drawing/2014/main" id="{3B341193-8026-4E7A-99A1-9AA780939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90">
                <a:extLst>
                  <a:ext uri="{FF2B5EF4-FFF2-40B4-BE49-F238E27FC236}">
                    <a16:creationId xmlns:a16="http://schemas.microsoft.com/office/drawing/2014/main" id="{EAE5E0A7-5DFB-4341-A6AC-E416EB732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91">
                <a:extLst>
                  <a:ext uri="{FF2B5EF4-FFF2-40B4-BE49-F238E27FC236}">
                    <a16:creationId xmlns:a16="http://schemas.microsoft.com/office/drawing/2014/main" id="{DF6C08B4-317D-4F73-8046-0A2E6A9F4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92">
                <a:extLst>
                  <a:ext uri="{FF2B5EF4-FFF2-40B4-BE49-F238E27FC236}">
                    <a16:creationId xmlns:a16="http://schemas.microsoft.com/office/drawing/2014/main" id="{052F22A9-7841-4204-A51F-76640142C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93">
                <a:extLst>
                  <a:ext uri="{FF2B5EF4-FFF2-40B4-BE49-F238E27FC236}">
                    <a16:creationId xmlns:a16="http://schemas.microsoft.com/office/drawing/2014/main" id="{6A535125-5DB5-4A2E-8311-CA830F2F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94">
                <a:extLst>
                  <a:ext uri="{FF2B5EF4-FFF2-40B4-BE49-F238E27FC236}">
                    <a16:creationId xmlns:a16="http://schemas.microsoft.com/office/drawing/2014/main" id="{F28E06A1-1ED9-475E-A10B-1ACE2AD48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95">
                <a:extLst>
                  <a:ext uri="{FF2B5EF4-FFF2-40B4-BE49-F238E27FC236}">
                    <a16:creationId xmlns:a16="http://schemas.microsoft.com/office/drawing/2014/main" id="{685D9F58-FC5E-4133-8E8A-4B83622C7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96">
                <a:extLst>
                  <a:ext uri="{FF2B5EF4-FFF2-40B4-BE49-F238E27FC236}">
                    <a16:creationId xmlns:a16="http://schemas.microsoft.com/office/drawing/2014/main" id="{F0921AF9-53BF-4227-B542-E904D4514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97">
                <a:extLst>
                  <a:ext uri="{FF2B5EF4-FFF2-40B4-BE49-F238E27FC236}">
                    <a16:creationId xmlns:a16="http://schemas.microsoft.com/office/drawing/2014/main" id="{6B1FD5B8-F9B8-41D4-941C-02D38CBE6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98">
                <a:extLst>
                  <a:ext uri="{FF2B5EF4-FFF2-40B4-BE49-F238E27FC236}">
                    <a16:creationId xmlns:a16="http://schemas.microsoft.com/office/drawing/2014/main" id="{EE344350-A6AE-4C12-82E2-FCA41E7EDA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99">
                <a:extLst>
                  <a:ext uri="{FF2B5EF4-FFF2-40B4-BE49-F238E27FC236}">
                    <a16:creationId xmlns:a16="http://schemas.microsoft.com/office/drawing/2014/main" id="{B86E59F7-7640-43A1-9E5A-53EE5F5C9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0">
                <a:extLst>
                  <a:ext uri="{FF2B5EF4-FFF2-40B4-BE49-F238E27FC236}">
                    <a16:creationId xmlns:a16="http://schemas.microsoft.com/office/drawing/2014/main" id="{215652BC-2210-4F30-B8EB-7EBA1F66C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1">
                <a:extLst>
                  <a:ext uri="{FF2B5EF4-FFF2-40B4-BE49-F238E27FC236}">
                    <a16:creationId xmlns:a16="http://schemas.microsoft.com/office/drawing/2014/main" id="{6A890E7D-5E2C-48FA-B025-52C9B5222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2">
                <a:extLst>
                  <a:ext uri="{FF2B5EF4-FFF2-40B4-BE49-F238E27FC236}">
                    <a16:creationId xmlns:a16="http://schemas.microsoft.com/office/drawing/2014/main" id="{5BC9F8B4-4598-453D-BFB6-841AEE836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3">
                <a:extLst>
                  <a:ext uri="{FF2B5EF4-FFF2-40B4-BE49-F238E27FC236}">
                    <a16:creationId xmlns:a16="http://schemas.microsoft.com/office/drawing/2014/main" id="{40D8D7D1-EC17-411A-A823-EE94E47D8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4">
                <a:extLst>
                  <a:ext uri="{FF2B5EF4-FFF2-40B4-BE49-F238E27FC236}">
                    <a16:creationId xmlns:a16="http://schemas.microsoft.com/office/drawing/2014/main" id="{E0540DB1-B9F3-439D-B6C2-2DC87225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5">
                <a:extLst>
                  <a:ext uri="{FF2B5EF4-FFF2-40B4-BE49-F238E27FC236}">
                    <a16:creationId xmlns:a16="http://schemas.microsoft.com/office/drawing/2014/main" id="{4A9F74F2-B7E6-4DEC-92BA-2679E40D6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6">
                <a:extLst>
                  <a:ext uri="{FF2B5EF4-FFF2-40B4-BE49-F238E27FC236}">
                    <a16:creationId xmlns:a16="http://schemas.microsoft.com/office/drawing/2014/main" id="{63DD974E-D568-4065-81AF-94C0F6102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8">
                <a:extLst>
                  <a:ext uri="{FF2B5EF4-FFF2-40B4-BE49-F238E27FC236}">
                    <a16:creationId xmlns:a16="http://schemas.microsoft.com/office/drawing/2014/main" id="{690BBC24-8B53-4B58-B171-19CB1E27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9">
                <a:extLst>
                  <a:ext uri="{FF2B5EF4-FFF2-40B4-BE49-F238E27FC236}">
                    <a16:creationId xmlns:a16="http://schemas.microsoft.com/office/drawing/2014/main" id="{99E2CA1F-A1D0-4B23-B3F8-DC21D7D13D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10">
                <a:extLst>
                  <a:ext uri="{FF2B5EF4-FFF2-40B4-BE49-F238E27FC236}">
                    <a16:creationId xmlns:a16="http://schemas.microsoft.com/office/drawing/2014/main" id="{E4F95AF0-685F-4209-8EC3-F5B3ABB95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11">
                <a:extLst>
                  <a:ext uri="{FF2B5EF4-FFF2-40B4-BE49-F238E27FC236}">
                    <a16:creationId xmlns:a16="http://schemas.microsoft.com/office/drawing/2014/main" id="{B03CEC0E-7512-4246-8F1E-DA7C4B7A2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12">
                <a:extLst>
                  <a:ext uri="{FF2B5EF4-FFF2-40B4-BE49-F238E27FC236}">
                    <a16:creationId xmlns:a16="http://schemas.microsoft.com/office/drawing/2014/main" id="{6B5C1B4F-ECCE-4281-8A4B-D501B4362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13">
                <a:extLst>
                  <a:ext uri="{FF2B5EF4-FFF2-40B4-BE49-F238E27FC236}">
                    <a16:creationId xmlns:a16="http://schemas.microsoft.com/office/drawing/2014/main" id="{E11AF6E2-AF0F-4D82-B08F-14B9C0B30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14">
                <a:extLst>
                  <a:ext uri="{FF2B5EF4-FFF2-40B4-BE49-F238E27FC236}">
                    <a16:creationId xmlns:a16="http://schemas.microsoft.com/office/drawing/2014/main" id="{78F346BA-FA7E-4DF8-ACE9-939A3B8FC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15">
                <a:extLst>
                  <a:ext uri="{FF2B5EF4-FFF2-40B4-BE49-F238E27FC236}">
                    <a16:creationId xmlns:a16="http://schemas.microsoft.com/office/drawing/2014/main" id="{51396BE7-D131-40D1-A7E9-8BA8F52C4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16">
                <a:extLst>
                  <a:ext uri="{FF2B5EF4-FFF2-40B4-BE49-F238E27FC236}">
                    <a16:creationId xmlns:a16="http://schemas.microsoft.com/office/drawing/2014/main" id="{E8319A9F-CD41-4CD4-91DC-0CDBCF7F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17">
                <a:extLst>
                  <a:ext uri="{FF2B5EF4-FFF2-40B4-BE49-F238E27FC236}">
                    <a16:creationId xmlns:a16="http://schemas.microsoft.com/office/drawing/2014/main" id="{5E4708E0-AE1E-45EE-925E-74560B2A3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18">
                <a:extLst>
                  <a:ext uri="{FF2B5EF4-FFF2-40B4-BE49-F238E27FC236}">
                    <a16:creationId xmlns:a16="http://schemas.microsoft.com/office/drawing/2014/main" id="{1F08A624-547B-48B0-8DC1-03FE5729F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19">
                <a:extLst>
                  <a:ext uri="{FF2B5EF4-FFF2-40B4-BE49-F238E27FC236}">
                    <a16:creationId xmlns:a16="http://schemas.microsoft.com/office/drawing/2014/main" id="{74E32B58-E4F8-4E88-A5CB-8EDD35949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20">
                <a:extLst>
                  <a:ext uri="{FF2B5EF4-FFF2-40B4-BE49-F238E27FC236}">
                    <a16:creationId xmlns:a16="http://schemas.microsoft.com/office/drawing/2014/main" id="{172AAA69-DB34-4044-9451-5621A8CE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21">
                <a:extLst>
                  <a:ext uri="{FF2B5EF4-FFF2-40B4-BE49-F238E27FC236}">
                    <a16:creationId xmlns:a16="http://schemas.microsoft.com/office/drawing/2014/main" id="{EA3A0EB4-A1E4-49B0-8E77-8B2085E7F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2">
                <a:extLst>
                  <a:ext uri="{FF2B5EF4-FFF2-40B4-BE49-F238E27FC236}">
                    <a16:creationId xmlns:a16="http://schemas.microsoft.com/office/drawing/2014/main" id="{2D847BCB-CE0B-47A3-A342-080BC988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3">
                <a:extLst>
                  <a:ext uri="{FF2B5EF4-FFF2-40B4-BE49-F238E27FC236}">
                    <a16:creationId xmlns:a16="http://schemas.microsoft.com/office/drawing/2014/main" id="{57A08BF3-BA9E-4B6E-BC54-44D43F883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4">
                <a:extLst>
                  <a:ext uri="{FF2B5EF4-FFF2-40B4-BE49-F238E27FC236}">
                    <a16:creationId xmlns:a16="http://schemas.microsoft.com/office/drawing/2014/main" id="{637D32A7-F7AA-428E-AA41-97308E4D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5">
                <a:extLst>
                  <a:ext uri="{FF2B5EF4-FFF2-40B4-BE49-F238E27FC236}">
                    <a16:creationId xmlns:a16="http://schemas.microsoft.com/office/drawing/2014/main" id="{72613661-F14C-43F3-80EC-589B945A73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7">
                <a:extLst>
                  <a:ext uri="{FF2B5EF4-FFF2-40B4-BE49-F238E27FC236}">
                    <a16:creationId xmlns:a16="http://schemas.microsoft.com/office/drawing/2014/main" id="{7F1FC9B7-0096-47E5-A400-B2BBDD7BE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8">
                <a:extLst>
                  <a:ext uri="{FF2B5EF4-FFF2-40B4-BE49-F238E27FC236}">
                    <a16:creationId xmlns:a16="http://schemas.microsoft.com/office/drawing/2014/main" id="{81581C3C-7292-4593-A1AD-C81869167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29">
                <a:extLst>
                  <a:ext uri="{FF2B5EF4-FFF2-40B4-BE49-F238E27FC236}">
                    <a16:creationId xmlns:a16="http://schemas.microsoft.com/office/drawing/2014/main" id="{9B93C8CC-7488-4D0C-A7AA-FC3F17EA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0">
                <a:extLst>
                  <a:ext uri="{FF2B5EF4-FFF2-40B4-BE49-F238E27FC236}">
                    <a16:creationId xmlns:a16="http://schemas.microsoft.com/office/drawing/2014/main" id="{E7F1CA81-F826-4DAE-B28D-137A2EF8D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31">
                <a:extLst>
                  <a:ext uri="{FF2B5EF4-FFF2-40B4-BE49-F238E27FC236}">
                    <a16:creationId xmlns:a16="http://schemas.microsoft.com/office/drawing/2014/main" id="{6EAE9BEC-8817-40D2-B774-6FCD4B5C2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2">
                <a:extLst>
                  <a:ext uri="{FF2B5EF4-FFF2-40B4-BE49-F238E27FC236}">
                    <a16:creationId xmlns:a16="http://schemas.microsoft.com/office/drawing/2014/main" id="{771D0C1C-5981-4DF3-ADDA-87C59B9FA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3">
                <a:extLst>
                  <a:ext uri="{FF2B5EF4-FFF2-40B4-BE49-F238E27FC236}">
                    <a16:creationId xmlns:a16="http://schemas.microsoft.com/office/drawing/2014/main" id="{160F79A8-FA2A-4FD8-93A6-964048DEC7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4">
                <a:extLst>
                  <a:ext uri="{FF2B5EF4-FFF2-40B4-BE49-F238E27FC236}">
                    <a16:creationId xmlns:a16="http://schemas.microsoft.com/office/drawing/2014/main" id="{6A00554E-8FCA-46B9-B6EA-AA3F52C7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5">
                <a:extLst>
                  <a:ext uri="{FF2B5EF4-FFF2-40B4-BE49-F238E27FC236}">
                    <a16:creationId xmlns:a16="http://schemas.microsoft.com/office/drawing/2014/main" id="{F927DA4D-607F-403D-80DF-724738CD1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6">
                <a:extLst>
                  <a:ext uri="{FF2B5EF4-FFF2-40B4-BE49-F238E27FC236}">
                    <a16:creationId xmlns:a16="http://schemas.microsoft.com/office/drawing/2014/main" id="{8CFF5FC1-29C9-45FF-A044-EF75EEA74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7">
                <a:extLst>
                  <a:ext uri="{FF2B5EF4-FFF2-40B4-BE49-F238E27FC236}">
                    <a16:creationId xmlns:a16="http://schemas.microsoft.com/office/drawing/2014/main" id="{45733734-1382-49B3-B225-B3C64C2F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8">
                <a:extLst>
                  <a:ext uri="{FF2B5EF4-FFF2-40B4-BE49-F238E27FC236}">
                    <a16:creationId xmlns:a16="http://schemas.microsoft.com/office/drawing/2014/main" id="{8C4A3A08-F715-4BD7-8837-6C807A985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39">
                <a:extLst>
                  <a:ext uri="{FF2B5EF4-FFF2-40B4-BE49-F238E27FC236}">
                    <a16:creationId xmlns:a16="http://schemas.microsoft.com/office/drawing/2014/main" id="{ABCD9A74-554E-4DE1-A2BF-B1F5C64068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40">
                <a:extLst>
                  <a:ext uri="{FF2B5EF4-FFF2-40B4-BE49-F238E27FC236}">
                    <a16:creationId xmlns:a16="http://schemas.microsoft.com/office/drawing/2014/main" id="{3A975E57-CE4B-4A56-82D6-B0D503BED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1">
                <a:extLst>
                  <a:ext uri="{FF2B5EF4-FFF2-40B4-BE49-F238E27FC236}">
                    <a16:creationId xmlns:a16="http://schemas.microsoft.com/office/drawing/2014/main" id="{E802BB90-0670-4B71-BA36-F788E34E36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42">
                <a:extLst>
                  <a:ext uri="{FF2B5EF4-FFF2-40B4-BE49-F238E27FC236}">
                    <a16:creationId xmlns:a16="http://schemas.microsoft.com/office/drawing/2014/main" id="{56555BD9-B286-4A68-A729-9E0215BB80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3">
                <a:extLst>
                  <a:ext uri="{FF2B5EF4-FFF2-40B4-BE49-F238E27FC236}">
                    <a16:creationId xmlns:a16="http://schemas.microsoft.com/office/drawing/2014/main" id="{CFBA9559-8011-4DCA-A98E-C7843FFF5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4">
                <a:extLst>
                  <a:ext uri="{FF2B5EF4-FFF2-40B4-BE49-F238E27FC236}">
                    <a16:creationId xmlns:a16="http://schemas.microsoft.com/office/drawing/2014/main" id="{FC2E7771-172F-47EC-81B7-E1345898E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5">
                <a:extLst>
                  <a:ext uri="{FF2B5EF4-FFF2-40B4-BE49-F238E27FC236}">
                    <a16:creationId xmlns:a16="http://schemas.microsoft.com/office/drawing/2014/main" id="{1EEB1439-ED07-492A-9E07-93EF6145F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6">
                <a:extLst>
                  <a:ext uri="{FF2B5EF4-FFF2-40B4-BE49-F238E27FC236}">
                    <a16:creationId xmlns:a16="http://schemas.microsoft.com/office/drawing/2014/main" id="{193023EF-5A34-4EE1-98D9-8C3B61A0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7">
                <a:extLst>
                  <a:ext uri="{FF2B5EF4-FFF2-40B4-BE49-F238E27FC236}">
                    <a16:creationId xmlns:a16="http://schemas.microsoft.com/office/drawing/2014/main" id="{5C0B1A09-60E2-4736-B7C7-8BDE0C972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8">
                <a:extLst>
                  <a:ext uri="{FF2B5EF4-FFF2-40B4-BE49-F238E27FC236}">
                    <a16:creationId xmlns:a16="http://schemas.microsoft.com/office/drawing/2014/main" id="{A475EFC6-2937-4F25-AF25-C93D6F80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49">
                <a:extLst>
                  <a:ext uri="{FF2B5EF4-FFF2-40B4-BE49-F238E27FC236}">
                    <a16:creationId xmlns:a16="http://schemas.microsoft.com/office/drawing/2014/main" id="{33E0C865-0400-43F6-AE48-1CC7499D15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50">
                <a:extLst>
                  <a:ext uri="{FF2B5EF4-FFF2-40B4-BE49-F238E27FC236}">
                    <a16:creationId xmlns:a16="http://schemas.microsoft.com/office/drawing/2014/main" id="{1B049606-2312-44F1-8B6D-E66C144DC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51">
                <a:extLst>
                  <a:ext uri="{FF2B5EF4-FFF2-40B4-BE49-F238E27FC236}">
                    <a16:creationId xmlns:a16="http://schemas.microsoft.com/office/drawing/2014/main" id="{EABF83F1-A835-4E17-837E-E9BE598C8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2">
                <a:extLst>
                  <a:ext uri="{FF2B5EF4-FFF2-40B4-BE49-F238E27FC236}">
                    <a16:creationId xmlns:a16="http://schemas.microsoft.com/office/drawing/2014/main" id="{7A05884A-2FA8-49F5-A48B-87C5D1875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3">
                <a:extLst>
                  <a:ext uri="{FF2B5EF4-FFF2-40B4-BE49-F238E27FC236}">
                    <a16:creationId xmlns:a16="http://schemas.microsoft.com/office/drawing/2014/main" id="{F1C7C850-333E-4137-9F52-DF5797ED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4">
                <a:extLst>
                  <a:ext uri="{FF2B5EF4-FFF2-40B4-BE49-F238E27FC236}">
                    <a16:creationId xmlns:a16="http://schemas.microsoft.com/office/drawing/2014/main" id="{04F24D10-53FB-4EB7-B9F4-F4B8D47F7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5">
                <a:extLst>
                  <a:ext uri="{FF2B5EF4-FFF2-40B4-BE49-F238E27FC236}">
                    <a16:creationId xmlns:a16="http://schemas.microsoft.com/office/drawing/2014/main" id="{E42BE77C-1DDB-4885-9070-908231D6B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6">
                <a:extLst>
                  <a:ext uri="{FF2B5EF4-FFF2-40B4-BE49-F238E27FC236}">
                    <a16:creationId xmlns:a16="http://schemas.microsoft.com/office/drawing/2014/main" id="{F2481323-97D8-4411-9DE7-007C29CB2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7">
                <a:extLst>
                  <a:ext uri="{FF2B5EF4-FFF2-40B4-BE49-F238E27FC236}">
                    <a16:creationId xmlns:a16="http://schemas.microsoft.com/office/drawing/2014/main" id="{EDDB3AE5-B541-4FE0-BC29-FB5475E57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5773DC10-43AA-4B18-8A1A-8CCFF8DE3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191D217B-7D0B-4A62-B1E3-A464529E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61">
                <a:extLst>
                  <a:ext uri="{FF2B5EF4-FFF2-40B4-BE49-F238E27FC236}">
                    <a16:creationId xmlns:a16="http://schemas.microsoft.com/office/drawing/2014/main" id="{E2A4B97E-0099-4391-9A1E-8C2744362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A90A4A1E-F9AF-4608-B446-955B088CBD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65">
                <a:extLst>
                  <a:ext uri="{FF2B5EF4-FFF2-40B4-BE49-F238E27FC236}">
                    <a16:creationId xmlns:a16="http://schemas.microsoft.com/office/drawing/2014/main" id="{2BB45075-6164-4468-BB37-83B8EC1CA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6">
                <a:extLst>
                  <a:ext uri="{FF2B5EF4-FFF2-40B4-BE49-F238E27FC236}">
                    <a16:creationId xmlns:a16="http://schemas.microsoft.com/office/drawing/2014/main" id="{919D173C-7F86-45C2-AB0F-C6F631180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7">
                <a:extLst>
                  <a:ext uri="{FF2B5EF4-FFF2-40B4-BE49-F238E27FC236}">
                    <a16:creationId xmlns:a16="http://schemas.microsoft.com/office/drawing/2014/main" id="{2E2141BC-6271-4181-8663-5D32A4C9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68">
                <a:extLst>
                  <a:ext uri="{FF2B5EF4-FFF2-40B4-BE49-F238E27FC236}">
                    <a16:creationId xmlns:a16="http://schemas.microsoft.com/office/drawing/2014/main" id="{9E9FC834-BA4D-40C7-BCA1-9A8D3C45F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9">
                <a:extLst>
                  <a:ext uri="{FF2B5EF4-FFF2-40B4-BE49-F238E27FC236}">
                    <a16:creationId xmlns:a16="http://schemas.microsoft.com/office/drawing/2014/main" id="{F72D6D50-6040-4419-B895-D2118825D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70">
                <a:extLst>
                  <a:ext uri="{FF2B5EF4-FFF2-40B4-BE49-F238E27FC236}">
                    <a16:creationId xmlns:a16="http://schemas.microsoft.com/office/drawing/2014/main" id="{B66750E4-EDC1-40DF-9A9D-1FC19EA15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71">
                <a:extLst>
                  <a:ext uri="{FF2B5EF4-FFF2-40B4-BE49-F238E27FC236}">
                    <a16:creationId xmlns:a16="http://schemas.microsoft.com/office/drawing/2014/main" id="{0164B8D6-87C3-4035-A187-B339C5CB0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72">
                <a:extLst>
                  <a:ext uri="{FF2B5EF4-FFF2-40B4-BE49-F238E27FC236}">
                    <a16:creationId xmlns:a16="http://schemas.microsoft.com/office/drawing/2014/main" id="{6B4015FF-BF2A-4F46-AB18-CAD2C283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73">
                <a:extLst>
                  <a:ext uri="{FF2B5EF4-FFF2-40B4-BE49-F238E27FC236}">
                    <a16:creationId xmlns:a16="http://schemas.microsoft.com/office/drawing/2014/main" id="{8365C8BD-71AA-4763-8DA0-E3ECD91AF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74">
                <a:extLst>
                  <a:ext uri="{FF2B5EF4-FFF2-40B4-BE49-F238E27FC236}">
                    <a16:creationId xmlns:a16="http://schemas.microsoft.com/office/drawing/2014/main" id="{19CBFC91-307F-4A75-AF4D-954E5F06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75">
                <a:extLst>
                  <a:ext uri="{FF2B5EF4-FFF2-40B4-BE49-F238E27FC236}">
                    <a16:creationId xmlns:a16="http://schemas.microsoft.com/office/drawing/2014/main" id="{7DB09ADC-EE60-4BFA-8965-A13CE0877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76">
                <a:extLst>
                  <a:ext uri="{FF2B5EF4-FFF2-40B4-BE49-F238E27FC236}">
                    <a16:creationId xmlns:a16="http://schemas.microsoft.com/office/drawing/2014/main" id="{5F612F07-26EA-45FC-A6A9-CACAD599B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177">
                <a:extLst>
                  <a:ext uri="{FF2B5EF4-FFF2-40B4-BE49-F238E27FC236}">
                    <a16:creationId xmlns:a16="http://schemas.microsoft.com/office/drawing/2014/main" id="{B37C169E-05F7-4F09-BB91-FDF1FA4AB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178">
                <a:extLst>
                  <a:ext uri="{FF2B5EF4-FFF2-40B4-BE49-F238E27FC236}">
                    <a16:creationId xmlns:a16="http://schemas.microsoft.com/office/drawing/2014/main" id="{DB1CCE59-D01C-4498-8428-6F422AC23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179">
                <a:extLst>
                  <a:ext uri="{FF2B5EF4-FFF2-40B4-BE49-F238E27FC236}">
                    <a16:creationId xmlns:a16="http://schemas.microsoft.com/office/drawing/2014/main" id="{F7988573-2527-4619-9B40-44B145BE3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180">
                <a:extLst>
                  <a:ext uri="{FF2B5EF4-FFF2-40B4-BE49-F238E27FC236}">
                    <a16:creationId xmlns:a16="http://schemas.microsoft.com/office/drawing/2014/main" id="{37D15F75-35B9-44BC-AE67-6BF589890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181">
                <a:extLst>
                  <a:ext uri="{FF2B5EF4-FFF2-40B4-BE49-F238E27FC236}">
                    <a16:creationId xmlns:a16="http://schemas.microsoft.com/office/drawing/2014/main" id="{56893D7D-6A56-4356-8DBF-8B5966463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60" name="Text Placeholder 553">
            <a:extLst>
              <a:ext uri="{FF2B5EF4-FFF2-40B4-BE49-F238E27FC236}">
                <a16:creationId xmlns:a16="http://schemas.microsoft.com/office/drawing/2014/main" id="{D912895C-B21A-4D2F-8D0B-7647A17FE8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8111" y="2605399"/>
            <a:ext cx="470585" cy="568049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/>
              <a:t>Bucharest, Romania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62B8-76B4-48AF-BECC-7E896597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527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pic>
        <p:nvPicPr>
          <p:cNvPr id="6" name="Picture 5" descr="A picture containing text, indoor, monitor, computer&#10;&#10;Description automatically generated">
            <a:extLst>
              <a:ext uri="{FF2B5EF4-FFF2-40B4-BE49-F238E27FC236}">
                <a16:creationId xmlns:a16="http://schemas.microsoft.com/office/drawing/2014/main" id="{901AC528-DDC1-F9E4-1686-444353B945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02" y="43252"/>
            <a:ext cx="10461820" cy="6408347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AEF34FC-F283-EAE8-A23E-2F59B5A1B03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87956" y="1162050"/>
            <a:ext cx="7412912" cy="41783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B7961E54-2D5C-F2C8-B5EB-C247C5FC7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24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68619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207" y="2565127"/>
            <a:ext cx="3631905" cy="22010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452" y="2565127"/>
            <a:ext cx="3629920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77507" y="2565127"/>
            <a:ext cx="3631907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1F6B98-0C45-4BAB-86B0-EDAB9CA7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9377886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83536"/>
            <a:ext cx="11428412" cy="1679947"/>
          </a:xfrm>
        </p:spPr>
        <p:txBody>
          <a:bodyPr tIns="0">
            <a:spAutoFit/>
          </a:bodyPr>
          <a:lstStyle>
            <a:lvl2pPr>
              <a:buClr>
                <a:schemeClr val="tx1"/>
              </a:buClr>
              <a:defRPr baseline="0"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2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76FC-5FC2-0A6E-2E54-FE137E70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0455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+ Subhead">
    <p:bg>
      <p:bgPr>
        <a:solidFill>
          <a:srgbClr val="1620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83536"/>
            <a:ext cx="11428412" cy="1679947"/>
          </a:xfrm>
        </p:spPr>
        <p:txBody>
          <a:bodyPr t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 baseline="0"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2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76FC-5FC2-0A6E-2E54-FE137E70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9976C-2DF7-F3C2-67BD-8C7D1F6189AE}"/>
              </a:ext>
            </a:extLst>
          </p:cNvPr>
          <p:cNvSpPr/>
          <p:nvPr userDrawn="1"/>
        </p:nvSpPr>
        <p:spPr>
          <a:xfrm>
            <a:off x="10698480" y="371825"/>
            <a:ext cx="1261872" cy="570007"/>
          </a:xfrm>
          <a:prstGeom prst="rect">
            <a:avLst/>
          </a:prstGeom>
          <a:solidFill>
            <a:srgbClr val="16202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>
            <a:noAutofit/>
          </a:bodyPr>
          <a:lstStyle/>
          <a:p>
            <a:pPr algn="l"/>
            <a:endParaRPr lang="en-RO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D093D6EB-5F62-4C3A-E333-33AA21150F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88397" y="374111"/>
            <a:ext cx="903900" cy="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47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 + Subhead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83536"/>
            <a:ext cx="11428412" cy="1679947"/>
          </a:xfrm>
        </p:spPr>
        <p:txBody>
          <a:bodyPr tIns="0">
            <a:spAutoFit/>
          </a:bodyPr>
          <a:lstStyle>
            <a:lvl1pP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 baseline="0"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2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>
                <a:solidFill>
                  <a:srgbClr val="FFFFFF"/>
                </a:solidFill>
              </a:defRPr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76FC-5FC2-0A6E-2E54-FE137E70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9976C-2DF7-F3C2-67BD-8C7D1F6189AE}"/>
              </a:ext>
            </a:extLst>
          </p:cNvPr>
          <p:cNvSpPr/>
          <p:nvPr userDrawn="1"/>
        </p:nvSpPr>
        <p:spPr>
          <a:xfrm>
            <a:off x="10698480" y="371825"/>
            <a:ext cx="1261872" cy="5700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91440" tIns="91440" rIns="91440" bIns="91440" rtlCol="0" anchor="ctr" anchorCtr="0">
            <a:noAutofit/>
          </a:bodyPr>
          <a:lstStyle/>
          <a:p>
            <a:pPr algn="l"/>
            <a:endParaRPr lang="en-RO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5" name="Graphic 11">
            <a:extLst>
              <a:ext uri="{FF2B5EF4-FFF2-40B4-BE49-F238E27FC236}">
                <a16:creationId xmlns:a16="http://schemas.microsoft.com/office/drawing/2014/main" id="{D093D6EB-5F62-4C3A-E333-33AA21150F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888397" y="374111"/>
            <a:ext cx="903900" cy="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008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26C9-C562-4C9E-9D7E-52E44652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25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5498484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11901" y="1781174"/>
            <a:ext cx="5498484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363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9550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276272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8099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171544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AFD46-0A5D-43AC-A0F5-91BC9C4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0476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8242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2766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483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1722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2725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0678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4D9F3-C7D9-43F2-953A-454ACDC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482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1609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2217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2825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3434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DFC327-60D5-4420-B53E-212D6DE4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CDA3-2D8A-6C25-0F85-6E1AB88FC8F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0999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E2471F9-5675-827E-F772-4E8A589A7DE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701608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252D70-3D81-1CBE-A29A-3BE42249843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022217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EE84D0-DE36-1F33-0569-3071708C65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2826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FC6590-45B4-60C9-51D1-402D9BEC1CD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9663434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765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1001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88273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85005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5545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189009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1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81001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88273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285005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5545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189009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697B4-F430-4CA7-935A-2F894B6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3642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1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2" y="4077353"/>
            <a:ext cx="8788398" cy="743793"/>
          </a:xfrm>
        </p:spPr>
        <p:txBody>
          <a:bodyPr>
            <a:spAutoFit/>
          </a:bodyPr>
          <a:lstStyle>
            <a:lvl1pPr>
              <a:defRPr sz="900"/>
            </a:lvl1pPr>
            <a:lvl2pPr marL="114300" indent="-114300">
              <a:spcBef>
                <a:spcPts val="100"/>
              </a:spcBef>
              <a:buClr>
                <a:schemeClr val="tx1"/>
              </a:buClr>
              <a:tabLst/>
              <a:defRPr sz="900"/>
            </a:lvl2pPr>
            <a:lvl3pPr marL="230188" indent="-115888">
              <a:spcBef>
                <a:spcPts val="100"/>
              </a:spcBef>
              <a:buClr>
                <a:schemeClr val="tx1"/>
              </a:buClr>
              <a:tabLst/>
              <a:defRPr sz="900"/>
            </a:lvl3pPr>
            <a:lvl4pPr marL="346075" indent="-115888">
              <a:spcBef>
                <a:spcPts val="100"/>
              </a:spcBef>
              <a:buClr>
                <a:schemeClr val="tx1"/>
              </a:buClr>
              <a:tabLst/>
              <a:defRPr sz="900"/>
            </a:lvl4pPr>
            <a:lvl5pPr marL="460375" indent="-114300">
              <a:spcBef>
                <a:spcPts val="100"/>
              </a:spcBef>
              <a:buClr>
                <a:schemeClr val="tx1"/>
              </a:buClr>
              <a:tabLst/>
              <a:defRPr sz="900"/>
            </a:lvl5pPr>
          </a:lstStyle>
          <a:p>
            <a:pPr lvl="0"/>
            <a:r>
              <a:rPr lang="en-US"/>
              <a:t>Insert Legal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20983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21064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60965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61127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00946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01189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3893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781173"/>
            <a:ext cx="5341141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83" y="1384313"/>
            <a:ext cx="5340398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C3F1-CFF8-4AA4-BEA2-C7220A4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856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523099"/>
            <a:ext cx="2721380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3841" y="2523099"/>
            <a:ext cx="2719892" cy="2322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5193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8033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5953F7-BCD8-4688-B34C-D81CB08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4840491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3366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6454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86379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39118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907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91757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644571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36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134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55002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C241-9D6F-48F3-989A-87A4641E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93052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4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4" y="1781174"/>
            <a:ext cx="5341141" cy="1679434"/>
          </a:xfrm>
        </p:spPr>
        <p:txBody>
          <a:bodyPr tIns="0">
            <a:spAutoFit/>
          </a:bodyPr>
          <a:lstStyle>
            <a:lvl2pPr marL="174538" indent="-174538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555" indent="-165017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506" indent="-172951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045" indent="-174538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38" lvl="1" indent="-174538" algn="l" defTabSz="456972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555" lvl="2" indent="-165017" algn="l" defTabSz="456972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506" lvl="3" indent="-172951" algn="l" defTabSz="456972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045" lvl="4" indent="-174538" algn="l" defTabSz="456972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83" y="1384444"/>
            <a:ext cx="5340398" cy="276871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C3F1-CFF8-4AA4-BEA2-C7220A4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50BF90-E8C8-1A34-8BA8-BF3F3DA70844}"/>
              </a:ext>
            </a:extLst>
          </p:cNvPr>
          <p:cNvSpPr/>
          <p:nvPr userDrawn="1"/>
        </p:nvSpPr>
        <p:spPr>
          <a:xfrm>
            <a:off x="1" y="6723089"/>
            <a:ext cx="12188825" cy="13491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RO" sz="700" b="0" i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303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E04C22-D44C-41A9-AAFB-C8BC9F54E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34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Benefits 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530BA9DE-0B27-F0C2-D30A-1BED400A7A9A}"/>
              </a:ext>
            </a:extLst>
          </p:cNvPr>
          <p:cNvSpPr/>
          <p:nvPr userDrawn="1"/>
        </p:nvSpPr>
        <p:spPr>
          <a:xfrm>
            <a:off x="8772089" y="0"/>
            <a:ext cx="3424686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>
              <a:latin typeface="Arial"/>
              <a:cs typeface="Arial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11B01A-123B-29E7-341B-C39751394347}"/>
              </a:ext>
            </a:extLst>
          </p:cNvPr>
          <p:cNvCxnSpPr>
            <a:cxnSpLocks/>
          </p:cNvCxnSpPr>
          <p:nvPr userDrawn="1"/>
        </p:nvCxnSpPr>
        <p:spPr>
          <a:xfrm>
            <a:off x="10394770" y="1936556"/>
            <a:ext cx="0" cy="3006621"/>
          </a:xfrm>
          <a:prstGeom prst="straightConnector1">
            <a:avLst/>
          </a:prstGeom>
          <a:ln>
            <a:solidFill>
              <a:schemeClr val="accent3"/>
            </a:solidFill>
            <a:headEnd type="oval" w="med" len="med"/>
            <a:tailEnd type="arrow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5C3415-864E-713C-6A1F-966FC382DE93}"/>
              </a:ext>
            </a:extLst>
          </p:cNvPr>
          <p:cNvCxnSpPr>
            <a:cxnSpLocks/>
          </p:cNvCxnSpPr>
          <p:nvPr userDrawn="1"/>
        </p:nvCxnSpPr>
        <p:spPr>
          <a:xfrm>
            <a:off x="7083876" y="1936556"/>
            <a:ext cx="0" cy="3006621"/>
          </a:xfrm>
          <a:prstGeom prst="straightConnector1">
            <a:avLst/>
          </a:prstGeom>
          <a:ln>
            <a:headEnd type="oval" w="med" len="med"/>
            <a:tailEnd type="arrow" w="med" len="sm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E65B12F-D862-73FF-63A6-438E42530DF6}"/>
              </a:ext>
            </a:extLst>
          </p:cNvPr>
          <p:cNvSpPr/>
          <p:nvPr userDrawn="1"/>
        </p:nvSpPr>
        <p:spPr>
          <a:xfrm>
            <a:off x="0" y="0"/>
            <a:ext cx="5297450" cy="685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>
              <a:latin typeface="Arial"/>
              <a:cs typeface="Arial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920925-C481-9608-35DB-A03C8F4D34EB}"/>
              </a:ext>
            </a:extLst>
          </p:cNvPr>
          <p:cNvSpPr txBox="1">
            <a:spLocks/>
          </p:cNvSpPr>
          <p:nvPr userDrawn="1"/>
        </p:nvSpPr>
        <p:spPr>
          <a:xfrm flipH="1">
            <a:off x="2999856" y="6"/>
            <a:ext cx="1912565" cy="604975"/>
          </a:xfrm>
          <a:custGeom>
            <a:avLst/>
            <a:gdLst>
              <a:gd name="connsiteX0" fmla="*/ 1913063 w 1913063"/>
              <a:gd name="connsiteY0" fmla="*/ 0 h 604975"/>
              <a:gd name="connsiteX1" fmla="*/ 0 w 1913063"/>
              <a:gd name="connsiteY1" fmla="*/ 0 h 604975"/>
              <a:gd name="connsiteX2" fmla="*/ 24201 w 1913063"/>
              <a:gd name="connsiteY2" fmla="*/ 50224 h 604975"/>
              <a:gd name="connsiteX3" fmla="*/ 956531 w 1913063"/>
              <a:gd name="connsiteY3" fmla="*/ 604975 h 604975"/>
              <a:gd name="connsiteX4" fmla="*/ 1888862 w 1913063"/>
              <a:gd name="connsiteY4" fmla="*/ 50224 h 604975"/>
              <a:gd name="connsiteX5" fmla="*/ 1913063 w 1913063"/>
              <a:gd name="connsiteY5" fmla="*/ 0 h 604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13063" h="604975">
                <a:moveTo>
                  <a:pt x="1913063" y="0"/>
                </a:moveTo>
                <a:lnTo>
                  <a:pt x="0" y="0"/>
                </a:lnTo>
                <a:lnTo>
                  <a:pt x="24201" y="50224"/>
                </a:lnTo>
                <a:cubicBezTo>
                  <a:pt x="203752" y="380659"/>
                  <a:pt x="553939" y="604975"/>
                  <a:pt x="956531" y="604975"/>
                </a:cubicBezTo>
                <a:cubicBezTo>
                  <a:pt x="1359124" y="604975"/>
                  <a:pt x="1709311" y="380659"/>
                  <a:pt x="1888862" y="50224"/>
                </a:cubicBezTo>
                <a:lnTo>
                  <a:pt x="1913063" y="0"/>
                </a:lnTo>
                <a:close/>
              </a:path>
            </a:pathLst>
          </a:custGeom>
          <a:solidFill>
            <a:srgbClr val="E7EAEA">
              <a:alpha val="1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6" name="Freeform: Shape 1">
            <a:extLst>
              <a:ext uri="{FF2B5EF4-FFF2-40B4-BE49-F238E27FC236}">
                <a16:creationId xmlns:a16="http://schemas.microsoft.com/office/drawing/2014/main" id="{196413FC-1380-8035-A7FF-A3ED6065B6BF}"/>
              </a:ext>
            </a:extLst>
          </p:cNvPr>
          <p:cNvSpPr/>
          <p:nvPr userDrawn="1"/>
        </p:nvSpPr>
        <p:spPr>
          <a:xfrm flipH="1">
            <a:off x="-2566" y="2180409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7EAEA">
              <a:alpha val="12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>
              <a:latin typeface="Arial"/>
              <a:cs typeface="Arial"/>
            </a:endParaRPr>
          </a:p>
        </p:txBody>
      </p:sp>
      <p:sp>
        <p:nvSpPr>
          <p:cNvPr id="17" name="Text Placeholder 99">
            <a:extLst>
              <a:ext uri="{FF2B5EF4-FFF2-40B4-BE49-F238E27FC236}">
                <a16:creationId xmlns:a16="http://schemas.microsoft.com/office/drawing/2014/main" id="{83F7E2DF-E70A-D834-E988-89F2919702EB}"/>
              </a:ext>
            </a:extLst>
          </p:cNvPr>
          <p:cNvSpPr>
            <a:spLocks noGrp="1"/>
          </p:cNvSpPr>
          <p:nvPr>
            <p:ph type="body" sz="quarter" idx="103"/>
          </p:nvPr>
        </p:nvSpPr>
        <p:spPr>
          <a:xfrm>
            <a:off x="9120806" y="2414299"/>
            <a:ext cx="2559653" cy="215444"/>
          </a:xfrm>
          <a:prstGeom prst="rect">
            <a:avLst/>
          </a:prstGeom>
          <a:solidFill>
            <a:schemeClr val="accent3"/>
          </a:solidFill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8" name="Text Placeholder 99">
            <a:extLst>
              <a:ext uri="{FF2B5EF4-FFF2-40B4-BE49-F238E27FC236}">
                <a16:creationId xmlns:a16="http://schemas.microsoft.com/office/drawing/2014/main" id="{634DCB47-CDC2-24AE-3F4A-F317EC6E4195}"/>
              </a:ext>
            </a:extLst>
          </p:cNvPr>
          <p:cNvSpPr>
            <a:spLocks noGrp="1"/>
          </p:cNvSpPr>
          <p:nvPr>
            <p:ph type="body" sz="quarter" idx="104"/>
          </p:nvPr>
        </p:nvSpPr>
        <p:spPr>
          <a:xfrm>
            <a:off x="9120806" y="2073847"/>
            <a:ext cx="2559653" cy="215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09728" tIns="45720" rIns="109728" bIns="45720" anchor="t" anchorCtr="0">
            <a:spAutoFit/>
          </a:bodyPr>
          <a:lstStyle>
            <a:lvl1pPr marL="0" marR="0" indent="0" algn="ctr" defTabSz="7763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 b="0" i="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19" name="Text Placeholder 99">
            <a:extLst>
              <a:ext uri="{FF2B5EF4-FFF2-40B4-BE49-F238E27FC236}">
                <a16:creationId xmlns:a16="http://schemas.microsoft.com/office/drawing/2014/main" id="{7CF16ADA-F3B2-95C5-0E0B-A937AA4219BA}"/>
              </a:ext>
            </a:extLst>
          </p:cNvPr>
          <p:cNvSpPr>
            <a:spLocks noGrp="1"/>
          </p:cNvSpPr>
          <p:nvPr>
            <p:ph type="body" sz="quarter" idx="105"/>
          </p:nvPr>
        </p:nvSpPr>
        <p:spPr>
          <a:xfrm>
            <a:off x="9120806" y="2754751"/>
            <a:ext cx="2559653" cy="215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09728" tIns="45720" rIns="109728" bIns="45720" rtlCol="0" anchor="t" anchorCtr="0">
            <a:spAutoFit/>
          </a:bodyPr>
          <a:lstStyle>
            <a:lvl1pPr>
              <a:defRPr lang="en-US" sz="800" b="0" i="0" dirty="0">
                <a:solidFill>
                  <a:schemeClr val="bg1"/>
                </a:solidFill>
                <a:latin typeface="+mj-lt"/>
              </a:defRPr>
            </a:lvl1pPr>
          </a:lstStyle>
          <a:p>
            <a:pPr lvl="0" algn="ctr">
              <a:lnSpc>
                <a:spcPct val="100000"/>
              </a:lnSpc>
              <a:spcBef>
                <a:spcPts val="0"/>
              </a:spcBef>
            </a:pPr>
            <a:endParaRPr lang="en-US"/>
          </a:p>
        </p:txBody>
      </p:sp>
      <p:sp>
        <p:nvSpPr>
          <p:cNvPr id="20" name="Text Placeholder 99">
            <a:extLst>
              <a:ext uri="{FF2B5EF4-FFF2-40B4-BE49-F238E27FC236}">
                <a16:creationId xmlns:a16="http://schemas.microsoft.com/office/drawing/2014/main" id="{9342B0E2-5FAF-5A08-7FEB-770A99F58454}"/>
              </a:ext>
            </a:extLst>
          </p:cNvPr>
          <p:cNvSpPr>
            <a:spLocks noGrp="1"/>
          </p:cNvSpPr>
          <p:nvPr>
            <p:ph type="body" sz="quarter" idx="106"/>
          </p:nvPr>
        </p:nvSpPr>
        <p:spPr>
          <a:xfrm>
            <a:off x="9120806" y="3435655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1" name="Text Placeholder 99">
            <a:extLst>
              <a:ext uri="{FF2B5EF4-FFF2-40B4-BE49-F238E27FC236}">
                <a16:creationId xmlns:a16="http://schemas.microsoft.com/office/drawing/2014/main" id="{82C9F9EF-91E8-BD9C-F7BB-E5CCE1B1B68B}"/>
              </a:ext>
            </a:extLst>
          </p:cNvPr>
          <p:cNvSpPr>
            <a:spLocks noGrp="1"/>
          </p:cNvSpPr>
          <p:nvPr>
            <p:ph type="body" sz="quarter" idx="107"/>
          </p:nvPr>
        </p:nvSpPr>
        <p:spPr>
          <a:xfrm>
            <a:off x="9120806" y="3095203"/>
            <a:ext cx="2559653" cy="21544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800" b="0" i="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5A63FC51-6EF5-115F-5457-9F59910D5CE8}"/>
              </a:ext>
            </a:extLst>
          </p:cNvPr>
          <p:cNvSpPr>
            <a:spLocks noGrp="1"/>
          </p:cNvSpPr>
          <p:nvPr>
            <p:ph type="body" sz="quarter" idx="108"/>
          </p:nvPr>
        </p:nvSpPr>
        <p:spPr>
          <a:xfrm>
            <a:off x="8890247" y="979230"/>
            <a:ext cx="3068018" cy="3553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accent3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200"/>
            </a:lvl2pPr>
            <a:lvl3pPr marL="174417" indent="0" algn="ctr">
              <a:buNone/>
              <a:defRPr/>
            </a:lvl3pPr>
            <a:lvl4pPr marL="339317" indent="0" algn="ctr">
              <a:buNone/>
              <a:defRPr/>
            </a:lvl4pPr>
            <a:lvl5pPr marL="512147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250ECD-F6C3-FAF1-3780-DC1592167565}"/>
              </a:ext>
            </a:extLst>
          </p:cNvPr>
          <p:cNvSpPr txBox="1"/>
          <p:nvPr userDrawn="1"/>
        </p:nvSpPr>
        <p:spPr>
          <a:xfrm>
            <a:off x="5724980" y="298319"/>
            <a:ext cx="2714927" cy="4718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196" b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BEFORE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6F82A98-B353-E239-EC28-BC39A9D569EE}"/>
              </a:ext>
            </a:extLst>
          </p:cNvPr>
          <p:cNvSpPr txBox="1"/>
          <p:nvPr userDrawn="1"/>
        </p:nvSpPr>
        <p:spPr>
          <a:xfrm>
            <a:off x="8983351" y="298319"/>
            <a:ext cx="2722456" cy="47186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196" b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AFTER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02E1E058-A434-D9A7-1D60-9EE95FF24A11}"/>
              </a:ext>
            </a:extLst>
          </p:cNvPr>
          <p:cNvSpPr>
            <a:spLocks noGrp="1"/>
          </p:cNvSpPr>
          <p:nvPr>
            <p:ph type="body" sz="quarter" idx="109"/>
          </p:nvPr>
        </p:nvSpPr>
        <p:spPr>
          <a:xfrm>
            <a:off x="5588290" y="979229"/>
            <a:ext cx="3068018" cy="3553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sz="1600" b="1">
                <a:solidFill>
                  <a:schemeClr val="accent2"/>
                </a:solidFill>
              </a:defRPr>
            </a:lvl1pPr>
            <a:lvl2pPr marL="0" indent="0" algn="ctr">
              <a:spcBef>
                <a:spcPts val="0"/>
              </a:spcBef>
              <a:buNone/>
              <a:defRPr sz="1000"/>
            </a:lvl2pPr>
            <a:lvl3pPr marL="174417" indent="0" algn="ctr">
              <a:buNone/>
              <a:defRPr/>
            </a:lvl3pPr>
            <a:lvl4pPr marL="339317" indent="0" algn="ctr">
              <a:buNone/>
              <a:defRPr/>
            </a:lvl4pPr>
            <a:lvl5pPr marL="512147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27" name="Text Placeholder 99">
            <a:extLst>
              <a:ext uri="{FF2B5EF4-FFF2-40B4-BE49-F238E27FC236}">
                <a16:creationId xmlns:a16="http://schemas.microsoft.com/office/drawing/2014/main" id="{96E64180-0096-67AA-DB2A-45761CD0762E}"/>
              </a:ext>
            </a:extLst>
          </p:cNvPr>
          <p:cNvSpPr>
            <a:spLocks noGrp="1"/>
          </p:cNvSpPr>
          <p:nvPr>
            <p:ph type="body" sz="quarter" idx="110"/>
          </p:nvPr>
        </p:nvSpPr>
        <p:spPr>
          <a:xfrm>
            <a:off x="5818849" y="207384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8" name="Text Placeholder 99">
            <a:extLst>
              <a:ext uri="{FF2B5EF4-FFF2-40B4-BE49-F238E27FC236}">
                <a16:creationId xmlns:a16="http://schemas.microsoft.com/office/drawing/2014/main" id="{B807CAC0-A9D6-531E-7365-647AF9776875}"/>
              </a:ext>
            </a:extLst>
          </p:cNvPr>
          <p:cNvSpPr>
            <a:spLocks noGrp="1"/>
          </p:cNvSpPr>
          <p:nvPr>
            <p:ph type="body" sz="quarter" idx="111"/>
          </p:nvPr>
        </p:nvSpPr>
        <p:spPr>
          <a:xfrm>
            <a:off x="5818849" y="249121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29" name="Text Placeholder 99">
            <a:extLst>
              <a:ext uri="{FF2B5EF4-FFF2-40B4-BE49-F238E27FC236}">
                <a16:creationId xmlns:a16="http://schemas.microsoft.com/office/drawing/2014/main" id="{58920720-8426-9BE0-9BDF-E5AA06F07068}"/>
              </a:ext>
            </a:extLst>
          </p:cNvPr>
          <p:cNvSpPr>
            <a:spLocks noGrp="1"/>
          </p:cNvSpPr>
          <p:nvPr>
            <p:ph type="body" sz="quarter" idx="112"/>
          </p:nvPr>
        </p:nvSpPr>
        <p:spPr>
          <a:xfrm>
            <a:off x="5818849" y="290858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30" name="Text Placeholder 99">
            <a:extLst>
              <a:ext uri="{FF2B5EF4-FFF2-40B4-BE49-F238E27FC236}">
                <a16:creationId xmlns:a16="http://schemas.microsoft.com/office/drawing/2014/main" id="{71A3FCC2-EC68-C5F8-DD78-3308150D4496}"/>
              </a:ext>
            </a:extLst>
          </p:cNvPr>
          <p:cNvSpPr>
            <a:spLocks noGrp="1"/>
          </p:cNvSpPr>
          <p:nvPr>
            <p:ph type="body" sz="quarter" idx="113"/>
          </p:nvPr>
        </p:nvSpPr>
        <p:spPr>
          <a:xfrm>
            <a:off x="5818849" y="374332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31" name="Text Placeholder 99">
            <a:extLst>
              <a:ext uri="{FF2B5EF4-FFF2-40B4-BE49-F238E27FC236}">
                <a16:creationId xmlns:a16="http://schemas.microsoft.com/office/drawing/2014/main" id="{2750AA77-F3D1-6538-B358-40ACC6732A21}"/>
              </a:ext>
            </a:extLst>
          </p:cNvPr>
          <p:cNvSpPr>
            <a:spLocks noGrp="1"/>
          </p:cNvSpPr>
          <p:nvPr>
            <p:ph type="body" sz="quarter" idx="114"/>
          </p:nvPr>
        </p:nvSpPr>
        <p:spPr>
          <a:xfrm>
            <a:off x="5818849" y="4160696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32" name="Text Placeholder 99">
            <a:extLst>
              <a:ext uri="{FF2B5EF4-FFF2-40B4-BE49-F238E27FC236}">
                <a16:creationId xmlns:a16="http://schemas.microsoft.com/office/drawing/2014/main" id="{1BF12EED-B348-6D4E-077D-5DCAC73CB110}"/>
              </a:ext>
            </a:extLst>
          </p:cNvPr>
          <p:cNvSpPr>
            <a:spLocks noGrp="1"/>
          </p:cNvSpPr>
          <p:nvPr>
            <p:ph type="body" sz="quarter" idx="115"/>
          </p:nvPr>
        </p:nvSpPr>
        <p:spPr>
          <a:xfrm>
            <a:off x="5818849" y="332595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149AF3-3D90-16A0-A71F-C1BC378ADA45}"/>
              </a:ext>
            </a:extLst>
          </p:cNvPr>
          <p:cNvSpPr txBox="1"/>
          <p:nvPr userDrawn="1"/>
        </p:nvSpPr>
        <p:spPr>
          <a:xfrm>
            <a:off x="12328832" y="608545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400" err="1">
              <a:latin typeface="Arial"/>
              <a:cs typeface="Arial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F55D35A6-306F-09DB-AE5C-8B3DE7C94D35}"/>
              </a:ext>
            </a:extLst>
          </p:cNvPr>
          <p:cNvSpPr txBox="1">
            <a:spLocks/>
          </p:cNvSpPr>
          <p:nvPr userDrawn="1"/>
        </p:nvSpPr>
        <p:spPr>
          <a:xfrm>
            <a:off x="394857" y="1944774"/>
            <a:ext cx="4622909" cy="300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tabLst/>
              <a:defRPr sz="1200" b="1" i="0" kern="1200" spc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6926" indent="0" algn="ctr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3852" indent="0" algn="ctr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0778" indent="0" algn="ctr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7703" indent="0" algn="ctr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4628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1554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848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5406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8">
                <a:solidFill>
                  <a:schemeClr val="bg1"/>
                </a:solidFill>
              </a:rPr>
              <a:t>Pain points:</a:t>
            </a:r>
          </a:p>
        </p:txBody>
      </p:sp>
      <p:sp>
        <p:nvSpPr>
          <p:cNvPr id="36" name="Text Placeholder 99">
            <a:extLst>
              <a:ext uri="{FF2B5EF4-FFF2-40B4-BE49-F238E27FC236}">
                <a16:creationId xmlns:a16="http://schemas.microsoft.com/office/drawing/2014/main" id="{387C1114-23F8-5599-992D-44A90E4F0AF8}"/>
              </a:ext>
            </a:extLst>
          </p:cNvPr>
          <p:cNvSpPr>
            <a:spLocks noGrp="1"/>
          </p:cNvSpPr>
          <p:nvPr>
            <p:ph type="body" sz="quarter" idx="116" hasCustomPrompt="1"/>
          </p:nvPr>
        </p:nvSpPr>
        <p:spPr>
          <a:xfrm>
            <a:off x="394330" y="2389140"/>
            <a:ext cx="4623435" cy="276999"/>
          </a:xfrm>
          <a:prstGeom prst="rect">
            <a:avLst/>
          </a:prstGeom>
          <a:noFill/>
          <a:ln>
            <a:noFill/>
          </a:ln>
        </p:spPr>
        <p:txBody>
          <a:bodyPr wrap="square" lIns="109728" tIns="45720" rIns="109728" bIns="45720" anchor="t" anchorCtr="0">
            <a:spAutoFit/>
          </a:bodyPr>
          <a:lstStyle>
            <a:lvl1pPr marL="171348" indent="-171348" algn="l">
              <a:lnSpc>
                <a:spcPct val="100000"/>
              </a:lnSpc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Bullet</a:t>
            </a:r>
          </a:p>
        </p:txBody>
      </p:sp>
      <p:sp>
        <p:nvSpPr>
          <p:cNvPr id="39" name="Text Placeholder 6">
            <a:extLst>
              <a:ext uri="{FF2B5EF4-FFF2-40B4-BE49-F238E27FC236}">
                <a16:creationId xmlns:a16="http://schemas.microsoft.com/office/drawing/2014/main" id="{2DFB6161-0667-D99D-D7D7-D403774ABB99}"/>
              </a:ext>
            </a:extLst>
          </p:cNvPr>
          <p:cNvSpPr>
            <a:spLocks noGrp="1"/>
          </p:cNvSpPr>
          <p:nvPr>
            <p:ph type="body" sz="quarter" idx="117"/>
          </p:nvPr>
        </p:nvSpPr>
        <p:spPr>
          <a:xfrm>
            <a:off x="5588290" y="1358496"/>
            <a:ext cx="3068018" cy="3553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lang="en-US" sz="1200" b="0" i="0" kern="1200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0" indent="0" algn="ctr">
              <a:spcBef>
                <a:spcPts val="0"/>
              </a:spcBef>
              <a:buNone/>
              <a:defRPr sz="1000"/>
            </a:lvl2pPr>
            <a:lvl3pPr marL="174417" indent="0" algn="ctr">
              <a:buNone/>
              <a:defRPr/>
            </a:lvl3pPr>
            <a:lvl4pPr marL="339317" indent="0" algn="ctr">
              <a:buNone/>
              <a:defRPr/>
            </a:lvl4pPr>
            <a:lvl5pPr marL="512147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0" name="Text Placeholder 6">
            <a:extLst>
              <a:ext uri="{FF2B5EF4-FFF2-40B4-BE49-F238E27FC236}">
                <a16:creationId xmlns:a16="http://schemas.microsoft.com/office/drawing/2014/main" id="{D6333272-753B-299D-7230-264F80DB09EA}"/>
              </a:ext>
            </a:extLst>
          </p:cNvPr>
          <p:cNvSpPr>
            <a:spLocks noGrp="1"/>
          </p:cNvSpPr>
          <p:nvPr>
            <p:ph type="body" sz="quarter" idx="118"/>
          </p:nvPr>
        </p:nvSpPr>
        <p:spPr>
          <a:xfrm>
            <a:off x="8890248" y="1358496"/>
            <a:ext cx="3068018" cy="355350"/>
          </a:xfrm>
        </p:spPr>
        <p:txBody>
          <a:bodyPr anchor="t"/>
          <a:lstStyle>
            <a:lvl1pPr marL="0" indent="0" algn="ctr">
              <a:spcBef>
                <a:spcPts val="0"/>
              </a:spcBef>
              <a:buFont typeface="Arial" panose="020B0604020202020204" pitchFamily="34" charset="0"/>
              <a:buNone/>
              <a:defRPr lang="en-US" sz="1200" b="0" i="0" kern="1200" dirty="0">
                <a:solidFill>
                  <a:schemeClr val="tx2"/>
                </a:solidFill>
                <a:latin typeface="+mj-lt"/>
                <a:ea typeface="+mn-ea"/>
                <a:cs typeface="Arial"/>
              </a:defRPr>
            </a:lvl1pPr>
            <a:lvl2pPr marL="0" indent="0" algn="ctr">
              <a:spcBef>
                <a:spcPts val="0"/>
              </a:spcBef>
              <a:buNone/>
              <a:defRPr sz="1000"/>
            </a:lvl2pPr>
            <a:lvl3pPr marL="174417" indent="0" algn="ctr">
              <a:buNone/>
              <a:defRPr/>
            </a:lvl3pPr>
            <a:lvl4pPr marL="339317" indent="0" algn="ctr">
              <a:buNone/>
              <a:defRPr/>
            </a:lvl4pPr>
            <a:lvl5pPr marL="512147" indent="0" algn="ctr">
              <a:buNone/>
              <a:defRPr/>
            </a:lvl5pPr>
          </a:lstStyle>
          <a:p>
            <a:pPr lvl="0"/>
            <a:endParaRPr lang="en-US"/>
          </a:p>
        </p:txBody>
      </p:sp>
      <p:sp>
        <p:nvSpPr>
          <p:cNvPr id="41" name="Title 1">
            <a:extLst>
              <a:ext uri="{FF2B5EF4-FFF2-40B4-BE49-F238E27FC236}">
                <a16:creationId xmlns:a16="http://schemas.microsoft.com/office/drawing/2014/main" id="{73D821F9-41C3-3A34-A788-DAECC5A3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4" y="357722"/>
            <a:ext cx="3818663" cy="76612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030A495-1270-AD7E-892C-089DEC7A4114}"/>
              </a:ext>
            </a:extLst>
          </p:cNvPr>
          <p:cNvCxnSpPr>
            <a:cxnSpLocks/>
          </p:cNvCxnSpPr>
          <p:nvPr userDrawn="1"/>
        </p:nvCxnSpPr>
        <p:spPr>
          <a:xfrm flipV="1">
            <a:off x="394330" y="4049671"/>
            <a:ext cx="4637309" cy="13296"/>
          </a:xfrm>
          <a:prstGeom prst="line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BD42B83-15A4-6574-66F5-EC899EEC8E07}"/>
              </a:ext>
            </a:extLst>
          </p:cNvPr>
          <p:cNvGrpSpPr/>
          <p:nvPr userDrawn="1"/>
        </p:nvGrpSpPr>
        <p:grpSpPr>
          <a:xfrm>
            <a:off x="5942641" y="5200031"/>
            <a:ext cx="2524051" cy="1751446"/>
            <a:chOff x="5653163" y="5467715"/>
            <a:chExt cx="2525366" cy="1751902"/>
          </a:xfrm>
        </p:grpSpPr>
        <p:graphicFrame>
          <p:nvGraphicFramePr>
            <p:cNvPr id="44" name="Chart 43">
              <a:extLst>
                <a:ext uri="{FF2B5EF4-FFF2-40B4-BE49-F238E27FC236}">
                  <a16:creationId xmlns:a16="http://schemas.microsoft.com/office/drawing/2014/main" id="{C80A6C20-B783-98DD-E653-1FC4B3AC0B4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653163" y="5467715"/>
            <a:ext cx="2305136" cy="1751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79FC41F-B0F1-C5C1-F078-BB63340880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2255" y="5763206"/>
              <a:ext cx="149749" cy="155928"/>
            </a:xfrm>
            <a:prstGeom prst="line">
              <a:avLst/>
            </a:prstGeom>
            <a:ln>
              <a:solidFill>
                <a:schemeClr val="accent2"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56FCD6-FCD8-F7EB-79EF-F210D510F588}"/>
                </a:ext>
              </a:extLst>
            </p:cNvPr>
            <p:cNvSpPr txBox="1"/>
            <p:nvPr/>
          </p:nvSpPr>
          <p:spPr>
            <a:xfrm>
              <a:off x="7546674" y="5523907"/>
              <a:ext cx="631855" cy="3076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56652">
                <a:defRPr/>
              </a:pPr>
              <a:r>
                <a:rPr lang="en-US" sz="1200" b="1" i="1">
                  <a:solidFill>
                    <a:schemeClr val="accent2"/>
                  </a:solidFill>
                  <a:latin typeface="Arial"/>
                </a:rPr>
                <a:t>100%</a:t>
              </a:r>
            </a:p>
            <a:p>
              <a:pPr defTabSz="456652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/>
                </a:rPr>
                <a:t>human effort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EE348E3-19E4-746D-8D55-ADD93D934B6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4382" y="5896910"/>
              <a:ext cx="658539" cy="658368"/>
            </a:xfrm>
            <a:prstGeom prst="ellipse">
              <a:avLst/>
            </a:prstGeom>
            <a:noFill/>
            <a:ln w="127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defTabSz="913578"/>
              <a:endParaRPr lang="en-US" sz="700" i="1" spc="-4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FB2E2EA-8EC3-0B4F-D7C9-1563134FC90C}"/>
                </a:ext>
              </a:extLst>
            </p:cNvPr>
            <p:cNvSpPr txBox="1"/>
            <p:nvPr/>
          </p:nvSpPr>
          <p:spPr>
            <a:xfrm>
              <a:off x="6437664" y="5957883"/>
              <a:ext cx="724514" cy="4724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3578"/>
              <a:r>
                <a:rPr lang="en-US" sz="700" i="1">
                  <a:solidFill>
                    <a:srgbClr val="E3E3E3">
                      <a:lumMod val="50000"/>
                    </a:srgbClr>
                  </a:solidFill>
                  <a:latin typeface="Arial"/>
                  <a:cs typeface="Arial"/>
                </a:rPr>
                <a:t>TASK</a:t>
              </a:r>
            </a:p>
            <a:p>
              <a:pPr algn="ctr" defTabSz="913578"/>
              <a:r>
                <a:rPr lang="en-US" sz="700" i="1">
                  <a:solidFill>
                    <a:srgbClr val="E3E3E3">
                      <a:lumMod val="50000"/>
                    </a:srgbClr>
                  </a:solidFill>
                  <a:latin typeface="Arial"/>
                  <a:cs typeface="Arial"/>
                </a:rPr>
                <a:t>COMPLETED</a:t>
              </a: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A27BA22-9B78-1FD3-B2D0-A386AC77467B}"/>
              </a:ext>
            </a:extLst>
          </p:cNvPr>
          <p:cNvGrpSpPr/>
          <p:nvPr userDrawn="1"/>
        </p:nvGrpSpPr>
        <p:grpSpPr>
          <a:xfrm>
            <a:off x="9203406" y="5200031"/>
            <a:ext cx="2754859" cy="1751446"/>
            <a:chOff x="9076354" y="5467715"/>
            <a:chExt cx="2756295" cy="1751902"/>
          </a:xfrm>
        </p:grpSpPr>
        <p:graphicFrame>
          <p:nvGraphicFramePr>
            <p:cNvPr id="55" name="Chart 54">
              <a:extLst>
                <a:ext uri="{FF2B5EF4-FFF2-40B4-BE49-F238E27FC236}">
                  <a16:creationId xmlns:a16="http://schemas.microsoft.com/office/drawing/2014/main" id="{BCD30D24-F110-9CBC-73EB-37A6905A5EE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76354" y="5467715"/>
            <a:ext cx="2305136" cy="175190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A014FA-595E-B197-24A2-CCD3F47C5D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60278" y="5762061"/>
              <a:ext cx="219591" cy="133592"/>
            </a:xfrm>
            <a:prstGeom prst="line">
              <a:avLst/>
            </a:prstGeom>
            <a:ln>
              <a:solidFill>
                <a:schemeClr val="accent2"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44D0241-2913-1A7A-61CC-6653D09BA4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798393" y="6330887"/>
              <a:ext cx="328585" cy="1"/>
            </a:xfrm>
            <a:prstGeom prst="line">
              <a:avLst/>
            </a:prstGeom>
            <a:ln>
              <a:solidFill>
                <a:schemeClr val="accent1">
                  <a:alpha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9278D1E-375A-FBD2-82B8-5E6BD69A5F37}"/>
                </a:ext>
              </a:extLst>
            </p:cNvPr>
            <p:cNvSpPr txBox="1"/>
            <p:nvPr/>
          </p:nvSpPr>
          <p:spPr>
            <a:xfrm>
              <a:off x="10927450" y="5547537"/>
              <a:ext cx="631855" cy="3076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56652">
                <a:defRPr/>
              </a:pPr>
              <a:r>
                <a:rPr lang="en-US" sz="1200" b="1" i="1">
                  <a:solidFill>
                    <a:schemeClr val="accent2"/>
                  </a:solidFill>
                  <a:latin typeface="Arial"/>
                </a:rPr>
                <a:t>20%</a:t>
              </a:r>
            </a:p>
            <a:p>
              <a:pPr defTabSz="456652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/>
                </a:rPr>
                <a:t>human effort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AB89CEF-B163-0213-B8EF-F439B863EBF8}"/>
                </a:ext>
              </a:extLst>
            </p:cNvPr>
            <p:cNvSpPr txBox="1"/>
            <p:nvPr/>
          </p:nvSpPr>
          <p:spPr>
            <a:xfrm>
              <a:off x="11200794" y="6153181"/>
              <a:ext cx="631855" cy="30769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defTabSz="456652">
                <a:defRPr/>
              </a:pPr>
              <a:r>
                <a:rPr lang="en-US" sz="1200" b="1" i="1">
                  <a:solidFill>
                    <a:schemeClr val="accent3"/>
                  </a:solidFill>
                  <a:latin typeface="Arial"/>
                </a:rPr>
                <a:t>80%</a:t>
              </a:r>
            </a:p>
            <a:p>
              <a:pPr defTabSz="456652">
                <a:defRPr/>
              </a:pPr>
              <a:r>
                <a:rPr lang="en-US" sz="800" i="1">
                  <a:solidFill>
                    <a:srgbClr val="000000"/>
                  </a:solidFill>
                  <a:latin typeface="Arial"/>
                </a:rPr>
                <a:t>robot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A8B5AAD-6450-28DE-3EAD-13FFAA71A3B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95753" y="5896910"/>
              <a:ext cx="658539" cy="658368"/>
            </a:xfrm>
            <a:prstGeom prst="ellipse">
              <a:avLst/>
            </a:prstGeom>
            <a:noFill/>
            <a:ln w="1270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 defTabSz="913578"/>
              <a:endParaRPr lang="en-US" sz="700" i="1" spc="-4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57691FA-DC81-5267-6E84-DE7FA185DC70}"/>
                </a:ext>
              </a:extLst>
            </p:cNvPr>
            <p:cNvSpPr txBox="1"/>
            <p:nvPr/>
          </p:nvSpPr>
          <p:spPr>
            <a:xfrm>
              <a:off x="9859035" y="5957883"/>
              <a:ext cx="724514" cy="472426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 defTabSz="913578"/>
              <a:r>
                <a:rPr lang="en-US" sz="700" i="1">
                  <a:solidFill>
                    <a:srgbClr val="E3E3E3">
                      <a:lumMod val="50000"/>
                    </a:srgbClr>
                  </a:solidFill>
                  <a:latin typeface="Arial"/>
                  <a:cs typeface="Arial"/>
                </a:rPr>
                <a:t>TASK</a:t>
              </a:r>
            </a:p>
            <a:p>
              <a:pPr algn="ctr" defTabSz="913578"/>
              <a:r>
                <a:rPr lang="en-US" sz="700" i="1">
                  <a:solidFill>
                    <a:srgbClr val="E3E3E3">
                      <a:lumMod val="50000"/>
                    </a:srgbClr>
                  </a:solidFill>
                  <a:latin typeface="Arial"/>
                  <a:cs typeface="Arial"/>
                </a:rPr>
                <a:t>COMPLETED</a:t>
              </a:r>
            </a:p>
          </p:txBody>
        </p:sp>
      </p:grpSp>
      <p:pic>
        <p:nvPicPr>
          <p:cNvPr id="62" name="Graphic 61">
            <a:extLst>
              <a:ext uri="{FF2B5EF4-FFF2-40B4-BE49-F238E27FC236}">
                <a16:creationId xmlns:a16="http://schemas.microsoft.com/office/drawing/2014/main" id="{6E9B8B4B-0A3F-C78F-A963-58B638555D2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0647" y="4165550"/>
            <a:ext cx="457081" cy="457200"/>
          </a:xfrm>
          <a:prstGeom prst="rect">
            <a:avLst/>
          </a:prstGeom>
        </p:spPr>
      </p:pic>
      <p:grpSp>
        <p:nvGrpSpPr>
          <p:cNvPr id="63" name="Group 62">
            <a:extLst>
              <a:ext uri="{FF2B5EF4-FFF2-40B4-BE49-F238E27FC236}">
                <a16:creationId xmlns:a16="http://schemas.microsoft.com/office/drawing/2014/main" id="{4EF2D039-6B2E-AA36-5A64-D9563D3D3E0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1004" y="1506060"/>
            <a:ext cx="367707" cy="367803"/>
            <a:chOff x="5762625" y="3105150"/>
            <a:chExt cx="657225" cy="657225"/>
          </a:xfrm>
        </p:grpSpPr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BEC0DD88-A124-230B-6879-A080EA9F9D70}"/>
                </a:ext>
              </a:extLst>
            </p:cNvPr>
            <p:cNvSpPr/>
            <p:nvPr/>
          </p:nvSpPr>
          <p:spPr>
            <a:xfrm>
              <a:off x="5762625" y="3105150"/>
              <a:ext cx="657225" cy="657225"/>
            </a:xfrm>
            <a:custGeom>
              <a:avLst/>
              <a:gdLst>
                <a:gd name="connsiteX0" fmla="*/ 179820 w 657225"/>
                <a:gd name="connsiteY0" fmla="*/ 0 h 657225"/>
                <a:gd name="connsiteX1" fmla="*/ 477405 w 657225"/>
                <a:gd name="connsiteY1" fmla="*/ 0 h 657225"/>
                <a:gd name="connsiteX2" fmla="*/ 657225 w 657225"/>
                <a:gd name="connsiteY2" fmla="*/ 179820 h 657225"/>
                <a:gd name="connsiteX3" fmla="*/ 657225 w 657225"/>
                <a:gd name="connsiteY3" fmla="*/ 477405 h 657225"/>
                <a:gd name="connsiteX4" fmla="*/ 477405 w 657225"/>
                <a:gd name="connsiteY4" fmla="*/ 657225 h 657225"/>
                <a:gd name="connsiteX5" fmla="*/ 179820 w 657225"/>
                <a:gd name="connsiteY5" fmla="*/ 657225 h 657225"/>
                <a:gd name="connsiteX6" fmla="*/ 0 w 657225"/>
                <a:gd name="connsiteY6" fmla="*/ 477405 h 657225"/>
                <a:gd name="connsiteX7" fmla="*/ 0 w 657225"/>
                <a:gd name="connsiteY7" fmla="*/ 179820 h 657225"/>
                <a:gd name="connsiteX8" fmla="*/ 179820 w 657225"/>
                <a:gd name="connsiteY8" fmla="*/ 0 h 657225"/>
                <a:gd name="connsiteX9" fmla="*/ 191655 w 657225"/>
                <a:gd name="connsiteY9" fmla="*/ 28575 h 657225"/>
                <a:gd name="connsiteX10" fmla="*/ 28575 w 657225"/>
                <a:gd name="connsiteY10" fmla="*/ 191655 h 657225"/>
                <a:gd name="connsiteX11" fmla="*/ 28575 w 657225"/>
                <a:gd name="connsiteY11" fmla="*/ 465570 h 657225"/>
                <a:gd name="connsiteX12" fmla="*/ 191655 w 657225"/>
                <a:gd name="connsiteY12" fmla="*/ 628650 h 657225"/>
                <a:gd name="connsiteX13" fmla="*/ 465570 w 657225"/>
                <a:gd name="connsiteY13" fmla="*/ 628650 h 657225"/>
                <a:gd name="connsiteX14" fmla="*/ 628650 w 657225"/>
                <a:gd name="connsiteY14" fmla="*/ 465570 h 657225"/>
                <a:gd name="connsiteX15" fmla="*/ 628650 w 657225"/>
                <a:gd name="connsiteY15" fmla="*/ 191655 h 657225"/>
                <a:gd name="connsiteX16" fmla="*/ 465570 w 657225"/>
                <a:gd name="connsiteY16" fmla="*/ 28575 h 657225"/>
                <a:gd name="connsiteX17" fmla="*/ 191655 w 657225"/>
                <a:gd name="connsiteY17" fmla="*/ 28575 h 657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657225" h="657225">
                  <a:moveTo>
                    <a:pt x="179820" y="0"/>
                  </a:moveTo>
                  <a:lnTo>
                    <a:pt x="477405" y="0"/>
                  </a:lnTo>
                  <a:lnTo>
                    <a:pt x="657225" y="179820"/>
                  </a:lnTo>
                  <a:lnTo>
                    <a:pt x="657225" y="477405"/>
                  </a:lnTo>
                  <a:lnTo>
                    <a:pt x="477405" y="657225"/>
                  </a:lnTo>
                  <a:lnTo>
                    <a:pt x="179820" y="657225"/>
                  </a:lnTo>
                  <a:lnTo>
                    <a:pt x="0" y="477405"/>
                  </a:lnTo>
                  <a:lnTo>
                    <a:pt x="0" y="179820"/>
                  </a:lnTo>
                  <a:lnTo>
                    <a:pt x="179820" y="0"/>
                  </a:lnTo>
                  <a:close/>
                  <a:moveTo>
                    <a:pt x="191655" y="28575"/>
                  </a:moveTo>
                  <a:lnTo>
                    <a:pt x="28575" y="191655"/>
                  </a:lnTo>
                  <a:lnTo>
                    <a:pt x="28575" y="465570"/>
                  </a:lnTo>
                  <a:lnTo>
                    <a:pt x="191655" y="628650"/>
                  </a:lnTo>
                  <a:lnTo>
                    <a:pt x="465570" y="628650"/>
                  </a:lnTo>
                  <a:lnTo>
                    <a:pt x="628650" y="465570"/>
                  </a:lnTo>
                  <a:lnTo>
                    <a:pt x="628650" y="191655"/>
                  </a:lnTo>
                  <a:lnTo>
                    <a:pt x="465570" y="28575"/>
                  </a:lnTo>
                  <a:lnTo>
                    <a:pt x="191655" y="28575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E4BDFBED-1F2E-5937-C682-F6213CBA47F7}"/>
                </a:ext>
              </a:extLst>
            </p:cNvPr>
            <p:cNvSpPr/>
            <p:nvPr/>
          </p:nvSpPr>
          <p:spPr>
            <a:xfrm>
              <a:off x="6074141" y="3243262"/>
              <a:ext cx="43714" cy="257595"/>
            </a:xfrm>
            <a:custGeom>
              <a:avLst/>
              <a:gdLst>
                <a:gd name="connsiteX0" fmla="*/ 0 w 43714"/>
                <a:gd name="connsiteY0" fmla="*/ 0 h 257595"/>
                <a:gd name="connsiteX1" fmla="*/ 43715 w 43714"/>
                <a:gd name="connsiteY1" fmla="*/ 0 h 257595"/>
                <a:gd name="connsiteX2" fmla="*/ 36139 w 43714"/>
                <a:gd name="connsiteY2" fmla="*/ 257595 h 257595"/>
                <a:gd name="connsiteX3" fmla="*/ 7576 w 43714"/>
                <a:gd name="connsiteY3" fmla="*/ 257595 h 257595"/>
                <a:gd name="connsiteX4" fmla="*/ 0 w 43714"/>
                <a:gd name="connsiteY4" fmla="*/ 0 h 257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3714" h="257595">
                  <a:moveTo>
                    <a:pt x="0" y="0"/>
                  </a:moveTo>
                  <a:lnTo>
                    <a:pt x="43715" y="0"/>
                  </a:lnTo>
                  <a:lnTo>
                    <a:pt x="36139" y="257595"/>
                  </a:lnTo>
                  <a:lnTo>
                    <a:pt x="7576" y="2575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  <p:sp>
          <p:nvSpPr>
            <p:cNvPr id="66" name="Freeform 65">
              <a:extLst>
                <a:ext uri="{FF2B5EF4-FFF2-40B4-BE49-F238E27FC236}">
                  <a16:creationId xmlns:a16="http://schemas.microsoft.com/office/drawing/2014/main" id="{BB7A5ECE-63BF-2707-9A54-5AF9D5FC6A16}"/>
                </a:ext>
              </a:extLst>
            </p:cNvPr>
            <p:cNvSpPr/>
            <p:nvPr/>
          </p:nvSpPr>
          <p:spPr>
            <a:xfrm>
              <a:off x="6067425" y="3543300"/>
              <a:ext cx="57150" cy="57150"/>
            </a:xfrm>
            <a:custGeom>
              <a:avLst/>
              <a:gdLst>
                <a:gd name="connsiteX0" fmla="*/ 28575 w 57150"/>
                <a:gd name="connsiteY0" fmla="*/ 57150 h 57150"/>
                <a:gd name="connsiteX1" fmla="*/ 57150 w 57150"/>
                <a:gd name="connsiteY1" fmla="*/ 28575 h 57150"/>
                <a:gd name="connsiteX2" fmla="*/ 28575 w 57150"/>
                <a:gd name="connsiteY2" fmla="*/ 0 h 57150"/>
                <a:gd name="connsiteX3" fmla="*/ 0 w 57150"/>
                <a:gd name="connsiteY3" fmla="*/ 28575 h 57150"/>
                <a:gd name="connsiteX4" fmla="*/ 28575 w 57150"/>
                <a:gd name="connsiteY4" fmla="*/ 571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150" h="57150">
                  <a:moveTo>
                    <a:pt x="28575" y="57150"/>
                  </a:moveTo>
                  <a:cubicBezTo>
                    <a:pt x="44357" y="57150"/>
                    <a:pt x="57150" y="44357"/>
                    <a:pt x="57150" y="28575"/>
                  </a:cubicBezTo>
                  <a:cubicBezTo>
                    <a:pt x="57150" y="12793"/>
                    <a:pt x="44357" y="0"/>
                    <a:pt x="28575" y="0"/>
                  </a:cubicBezTo>
                  <a:cubicBezTo>
                    <a:pt x="12793" y="0"/>
                    <a:pt x="0" y="12793"/>
                    <a:pt x="0" y="28575"/>
                  </a:cubicBezTo>
                  <a:cubicBezTo>
                    <a:pt x="0" y="44357"/>
                    <a:pt x="12793" y="57150"/>
                    <a:pt x="28575" y="57150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798"/>
            </a:p>
          </p:txBody>
        </p:sp>
      </p:grpSp>
      <p:sp>
        <p:nvSpPr>
          <p:cNvPr id="67" name="Text Placeholder 99">
            <a:extLst>
              <a:ext uri="{FF2B5EF4-FFF2-40B4-BE49-F238E27FC236}">
                <a16:creationId xmlns:a16="http://schemas.microsoft.com/office/drawing/2014/main" id="{52BFBD1B-ABB1-39B4-3CA7-BB94A1BCDBE7}"/>
              </a:ext>
            </a:extLst>
          </p:cNvPr>
          <p:cNvSpPr>
            <a:spLocks noGrp="1"/>
          </p:cNvSpPr>
          <p:nvPr>
            <p:ph type="body" sz="quarter" idx="119" hasCustomPrompt="1"/>
          </p:nvPr>
        </p:nvSpPr>
        <p:spPr>
          <a:xfrm>
            <a:off x="394328" y="3491056"/>
            <a:ext cx="4790012" cy="276999"/>
          </a:xfrm>
          <a:prstGeom prst="rect">
            <a:avLst/>
          </a:prstGeom>
          <a:noFill/>
          <a:ln>
            <a:noFill/>
          </a:ln>
        </p:spPr>
        <p:txBody>
          <a:bodyPr wrap="square" lIns="109728" tIns="45720" rIns="109728" bIns="45720" anchor="t" anchorCtr="0">
            <a:sp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200" b="0" i="0">
                <a:solidFill>
                  <a:schemeClr val="tx1"/>
                </a:solidFill>
                <a:highlight>
                  <a:srgbClr val="FFFF00"/>
                </a:highlight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Example: </a:t>
            </a: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2FF3FA99-CD16-9FBF-4036-2D8A6AC08397}"/>
              </a:ext>
            </a:extLst>
          </p:cNvPr>
          <p:cNvSpPr txBox="1">
            <a:spLocks/>
          </p:cNvSpPr>
          <p:nvPr userDrawn="1"/>
        </p:nvSpPr>
        <p:spPr>
          <a:xfrm>
            <a:off x="394857" y="4670764"/>
            <a:ext cx="4622909" cy="300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 defTabSz="4572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Tx/>
              <a:buNone/>
              <a:tabLst/>
              <a:defRPr sz="1200" b="1" i="0" kern="1200" spc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6926" indent="0" algn="ctr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3852" indent="0" algn="ctr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0778" indent="0" algn="ctr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7703" indent="0" algn="ctr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4628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1554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19848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5406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8">
                <a:solidFill>
                  <a:schemeClr val="bg1"/>
                </a:solidFill>
              </a:rPr>
              <a:t>With automation…</a:t>
            </a:r>
          </a:p>
        </p:txBody>
      </p:sp>
      <p:sp>
        <p:nvSpPr>
          <p:cNvPr id="69" name="Text Placeholder 99">
            <a:extLst>
              <a:ext uri="{FF2B5EF4-FFF2-40B4-BE49-F238E27FC236}">
                <a16:creationId xmlns:a16="http://schemas.microsoft.com/office/drawing/2014/main" id="{3158653F-763F-B3B6-0F09-DA47BDAF97C5}"/>
              </a:ext>
            </a:extLst>
          </p:cNvPr>
          <p:cNvSpPr>
            <a:spLocks noGrp="1"/>
          </p:cNvSpPr>
          <p:nvPr>
            <p:ph type="body" sz="quarter" idx="120" hasCustomPrompt="1"/>
          </p:nvPr>
        </p:nvSpPr>
        <p:spPr>
          <a:xfrm>
            <a:off x="408204" y="5180194"/>
            <a:ext cx="4623435" cy="276999"/>
          </a:xfrm>
          <a:prstGeom prst="rect">
            <a:avLst/>
          </a:prstGeom>
          <a:noFill/>
          <a:ln>
            <a:noFill/>
          </a:ln>
        </p:spPr>
        <p:txBody>
          <a:bodyPr wrap="square" lIns="109728" tIns="45720" rIns="109728" bIns="45720" anchor="t" anchorCtr="0">
            <a:spAutoFit/>
          </a:bodyPr>
          <a:lstStyle>
            <a:lvl1pPr marL="171348" indent="-171348" algn="l">
              <a:lnSpc>
                <a:spcPct val="100000"/>
              </a:lnSpc>
              <a:buFont typeface="Arial" panose="020B0604020202020204" pitchFamily="34" charset="0"/>
              <a:buChar char="•"/>
              <a:defRPr sz="1200" b="0" i="0">
                <a:solidFill>
                  <a:schemeClr val="bg1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Bullet</a:t>
            </a:r>
          </a:p>
        </p:txBody>
      </p:sp>
      <p:sp>
        <p:nvSpPr>
          <p:cNvPr id="70" name="Text Placeholder 99">
            <a:extLst>
              <a:ext uri="{FF2B5EF4-FFF2-40B4-BE49-F238E27FC236}">
                <a16:creationId xmlns:a16="http://schemas.microsoft.com/office/drawing/2014/main" id="{2D81F0CE-77D8-2BB6-1DEE-A45948D1914C}"/>
              </a:ext>
            </a:extLst>
          </p:cNvPr>
          <p:cNvSpPr>
            <a:spLocks noGrp="1"/>
          </p:cNvSpPr>
          <p:nvPr>
            <p:ph type="body" sz="quarter" idx="121"/>
          </p:nvPr>
        </p:nvSpPr>
        <p:spPr>
          <a:xfrm>
            <a:off x="9120806" y="3776107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71" name="Text Placeholder 99">
            <a:extLst>
              <a:ext uri="{FF2B5EF4-FFF2-40B4-BE49-F238E27FC236}">
                <a16:creationId xmlns:a16="http://schemas.microsoft.com/office/drawing/2014/main" id="{F8B38CDA-BC3C-AE6F-8AB9-278FDB537A43}"/>
              </a:ext>
            </a:extLst>
          </p:cNvPr>
          <p:cNvSpPr>
            <a:spLocks noGrp="1"/>
          </p:cNvSpPr>
          <p:nvPr>
            <p:ph type="body" sz="quarter" idx="122"/>
          </p:nvPr>
        </p:nvSpPr>
        <p:spPr>
          <a:xfrm>
            <a:off x="9120806" y="4116559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  <p:sp>
        <p:nvSpPr>
          <p:cNvPr id="72" name="Text Placeholder 99">
            <a:extLst>
              <a:ext uri="{FF2B5EF4-FFF2-40B4-BE49-F238E27FC236}">
                <a16:creationId xmlns:a16="http://schemas.microsoft.com/office/drawing/2014/main" id="{C3ABDE85-6A01-71A0-9F97-2ACC7B753C54}"/>
              </a:ext>
            </a:extLst>
          </p:cNvPr>
          <p:cNvSpPr>
            <a:spLocks noGrp="1"/>
          </p:cNvSpPr>
          <p:nvPr>
            <p:ph type="body" sz="quarter" idx="123"/>
          </p:nvPr>
        </p:nvSpPr>
        <p:spPr>
          <a:xfrm>
            <a:off x="9120806" y="4457009"/>
            <a:ext cx="2559653" cy="215444"/>
          </a:xfrm>
          <a:prstGeom prst="rect">
            <a:avLst/>
          </a:prstGeom>
          <a:solidFill>
            <a:schemeClr val="bg1"/>
          </a:solidFill>
          <a:ln>
            <a:solidFill>
              <a:schemeClr val="accent2"/>
            </a:solidFill>
          </a:ln>
        </p:spPr>
        <p:txBody>
          <a:bodyPr wrap="square" lIns="109728" tIns="45720" rIns="109728" bIns="45720" anchor="t" anchorCtr="0">
            <a:spAutoFit/>
          </a:bodyPr>
          <a:lstStyle>
            <a:lvl1pPr algn="ctr">
              <a:lnSpc>
                <a:spcPct val="100000"/>
              </a:lnSpc>
              <a:defRPr sz="800" b="0" i="0">
                <a:solidFill>
                  <a:schemeClr val="tx2"/>
                </a:solidFill>
                <a:latin typeface="+mj-lt"/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568">
          <p15:clr>
            <a:srgbClr val="FBAE40"/>
          </p15:clr>
        </p15:guide>
        <p15:guide id="2" pos="5112">
          <p15:clr>
            <a:srgbClr val="FBAE40"/>
          </p15:clr>
        </p15:guide>
      </p15:sldGuideLst>
    </p:ext>
  </p:extLst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C30CE9-D26C-43F4-8C71-DDC8B8D2AE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414" y="1322388"/>
            <a:ext cx="11430000" cy="4895532"/>
          </a:xfrm>
        </p:spPr>
        <p:txBody>
          <a:bodyPr tIns="0"/>
          <a:lstStyle>
            <a:lvl1pPr>
              <a:defRPr sz="1998"/>
            </a:lvl1pPr>
            <a:lvl2pPr>
              <a:buClr>
                <a:schemeClr val="accent1"/>
              </a:buClr>
              <a:defRPr sz="1998" baseline="0"/>
            </a:lvl2pPr>
            <a:lvl3pPr>
              <a:buClr>
                <a:schemeClr val="accent1"/>
              </a:buClr>
              <a:defRPr sz="1998"/>
            </a:lvl3pPr>
            <a:lvl4pPr>
              <a:buClr>
                <a:schemeClr val="accent1"/>
              </a:buClr>
              <a:defRPr sz="1998"/>
            </a:lvl4pPr>
            <a:lvl5pPr>
              <a:buClr>
                <a:schemeClr val="accent1"/>
              </a:buClr>
              <a:defRPr sz="1998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DA7E3-68DA-4728-93BB-9346E054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1933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10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7245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639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810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7245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1639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A2ED-0415-4F97-8542-3AEA9009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6923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1" y="1322388"/>
            <a:ext cx="11426823" cy="48879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82599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0" y="1814611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0" y="3088844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0" y="4363077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0" y="5637311"/>
            <a:ext cx="10234613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0" y="2605617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0" y="3879851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0" y="5154085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36484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 top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1" y="18146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1" y="3088844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1" y="4363077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1" y="56373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1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1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1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B46E7-C3DC-F99A-2DC4-CBDBAB10270F}"/>
              </a:ext>
            </a:extLst>
          </p:cNvPr>
          <p:cNvCxnSpPr>
            <a:cxnSpLocks/>
          </p:cNvCxnSpPr>
          <p:nvPr userDrawn="1"/>
        </p:nvCxnSpPr>
        <p:spPr>
          <a:xfrm>
            <a:off x="6450013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70D2BB-912B-993E-AB13-F9254873DC07}"/>
              </a:ext>
            </a:extLst>
          </p:cNvPr>
          <p:cNvCxnSpPr>
            <a:cxnSpLocks/>
          </p:cNvCxnSpPr>
          <p:nvPr userDrawn="1"/>
        </p:nvCxnSpPr>
        <p:spPr>
          <a:xfrm>
            <a:off x="6450013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2474F5-D166-8D03-E024-D481EF45D854}"/>
              </a:ext>
            </a:extLst>
          </p:cNvPr>
          <p:cNvCxnSpPr>
            <a:cxnSpLocks/>
          </p:cNvCxnSpPr>
          <p:nvPr userDrawn="1"/>
        </p:nvCxnSpPr>
        <p:spPr>
          <a:xfrm>
            <a:off x="6450013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3357B74-1A88-6107-B4C5-9E91F2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43813" y="18146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F541D6-63C4-2D3F-B51B-AF4EEE0953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3813" y="3088844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835CA98-1CB0-6524-967E-40C1B496A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43813" y="4363077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88035-1F51-5D78-78FD-B40F6A5F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43813" y="5637311"/>
            <a:ext cx="4165600" cy="307777"/>
          </a:xfrm>
        </p:spPr>
        <p:txBody>
          <a:bodyPr anchor="ctr">
            <a:spAutoFit/>
          </a:bodyPr>
          <a:lstStyle>
            <a:lvl1pPr>
              <a:defRPr sz="2000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905CBDF-315E-ACA6-920F-C1D030DA21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0013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472DCAD-35ED-3366-3AA5-D629ECD44E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0013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E69B4E3-D925-2FF5-D9CE-D19D21314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50013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0C612C77-9C64-863B-FC3E-404320C840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0013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0935EE-315F-CC72-C3F8-F69C5FE6D037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207" y="1549400"/>
            <a:ext cx="0" cy="466090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53212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A8EB8489-5004-D11B-4ADC-FB8EC28B2AC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81000" y="1322388"/>
            <a:ext cx="11428413" cy="4887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1778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C795E2C7-2480-AF84-5352-DC0544D19F29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E31830-24C9-FD14-C2B8-6C5E7CAA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CC6D0C-2F94-7BEB-DC67-21D0FBBA86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596B23-50C7-51BE-557E-C3757D06CEB3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2000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F81E19B-60BF-BCEF-FC48-D2529F23B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2AC47-F85A-89C4-00A3-54815130D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04150">
            <a:off x="6219375" y="2387599"/>
            <a:ext cx="2890115" cy="18700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5E3C17B-284D-37D4-37E1-E5863C73C7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8030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A123-6AA8-395D-1054-49EADE79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6C03-C11F-4C2A-6BC1-77008E8367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22388"/>
            <a:ext cx="11430000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73292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8" name="Left Bracket 137">
            <a:extLst>
              <a:ext uri="{FF2B5EF4-FFF2-40B4-BE49-F238E27FC236}">
                <a16:creationId xmlns:a16="http://schemas.microsoft.com/office/drawing/2014/main" id="{1D3F1DDB-8813-46C4-9961-B51CB768D937}"/>
              </a:ext>
            </a:extLst>
          </p:cNvPr>
          <p:cNvSpPr/>
          <p:nvPr userDrawn="1"/>
        </p:nvSpPr>
        <p:spPr>
          <a:xfrm flipH="1">
            <a:off x="-6" y="1276793"/>
            <a:ext cx="3712033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CD39AA-2835-6FAF-D6EA-5C8DE1D7D2F4}"/>
              </a:ext>
            </a:extLst>
          </p:cNvPr>
          <p:cNvSpPr txBox="1"/>
          <p:nvPr userDrawn="1"/>
        </p:nvSpPr>
        <p:spPr>
          <a:xfrm>
            <a:off x="2068394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B8D328-77C0-A0F1-CF9A-CB8B7D91B557}"/>
              </a:ext>
            </a:extLst>
          </p:cNvPr>
          <p:cNvSpPr txBox="1"/>
          <p:nvPr userDrawn="1"/>
        </p:nvSpPr>
        <p:spPr>
          <a:xfrm>
            <a:off x="696686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9245B77-9DDE-8770-ACE3-7EC07F16F55C}"/>
              </a:ext>
            </a:extLst>
          </p:cNvPr>
          <p:cNvSpPr txBox="1"/>
          <p:nvPr userDrawn="1"/>
        </p:nvSpPr>
        <p:spPr>
          <a:xfrm>
            <a:off x="822444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074F695-9C50-96D0-20FB-B24ED1628B9B}"/>
              </a:ext>
            </a:extLst>
          </p:cNvPr>
          <p:cNvSpPr txBox="1"/>
          <p:nvPr userDrawn="1"/>
        </p:nvSpPr>
        <p:spPr>
          <a:xfrm>
            <a:off x="2478178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83751B-EABB-FCEA-6145-420C8CEF5CEC}"/>
              </a:ext>
            </a:extLst>
          </p:cNvPr>
          <p:cNvSpPr txBox="1"/>
          <p:nvPr userDrawn="1"/>
        </p:nvSpPr>
        <p:spPr>
          <a:xfrm>
            <a:off x="38100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F58D9-DD0E-0787-B47E-52DC21686AB0}"/>
              </a:ext>
            </a:extLst>
          </p:cNvPr>
          <p:cNvSpPr txBox="1"/>
          <p:nvPr userDrawn="1"/>
        </p:nvSpPr>
        <p:spPr>
          <a:xfrm>
            <a:off x="38100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5E095C-8508-68B1-853A-588E478F58B3}"/>
              </a:ext>
            </a:extLst>
          </p:cNvPr>
          <p:cNvSpPr txBox="1"/>
          <p:nvPr userDrawn="1"/>
        </p:nvSpPr>
        <p:spPr>
          <a:xfrm>
            <a:off x="38100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Enterprise-competency alt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04E49-03A6-D38D-87E1-D837A637FF3D}"/>
              </a:ext>
            </a:extLst>
          </p:cNvPr>
          <p:cNvSpPr txBox="1"/>
          <p:nvPr userDrawn="1"/>
        </p:nvSpPr>
        <p:spPr>
          <a:xfrm>
            <a:off x="38100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75329D-89E6-43A2-BA4E-EA17DF19A7E8}"/>
              </a:ext>
            </a:extLst>
          </p:cNvPr>
          <p:cNvSpPr txBox="1"/>
          <p:nvPr userDrawn="1"/>
        </p:nvSpPr>
        <p:spPr>
          <a:xfrm>
            <a:off x="109558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E5D221-28BF-9B40-6F93-E882AE256B37}"/>
              </a:ext>
            </a:extLst>
          </p:cNvPr>
          <p:cNvSpPr txBox="1"/>
          <p:nvPr userDrawn="1"/>
        </p:nvSpPr>
        <p:spPr>
          <a:xfrm>
            <a:off x="109558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5CC8AF7-D84F-D89F-1F3E-AD49A78239F4}"/>
              </a:ext>
            </a:extLst>
          </p:cNvPr>
          <p:cNvSpPr txBox="1"/>
          <p:nvPr userDrawn="1"/>
        </p:nvSpPr>
        <p:spPr>
          <a:xfrm>
            <a:off x="109558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31AEF90-A264-E0F7-A191-3FF4FAA7F787}"/>
              </a:ext>
            </a:extLst>
          </p:cNvPr>
          <p:cNvSpPr txBox="1"/>
          <p:nvPr userDrawn="1"/>
        </p:nvSpPr>
        <p:spPr>
          <a:xfrm>
            <a:off x="109558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12F7C1-B38C-BCA0-6514-0B9264B757B2}"/>
              </a:ext>
            </a:extLst>
          </p:cNvPr>
          <p:cNvSpPr txBox="1"/>
          <p:nvPr userDrawn="1"/>
        </p:nvSpPr>
        <p:spPr>
          <a:xfrm>
            <a:off x="181017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37EE03-F30E-F95E-C889-53F42A46B338}"/>
              </a:ext>
            </a:extLst>
          </p:cNvPr>
          <p:cNvSpPr txBox="1"/>
          <p:nvPr userDrawn="1"/>
        </p:nvSpPr>
        <p:spPr>
          <a:xfrm>
            <a:off x="181017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7591632-466F-6DCC-3884-B389C0B40EC1}"/>
              </a:ext>
            </a:extLst>
          </p:cNvPr>
          <p:cNvSpPr txBox="1"/>
          <p:nvPr userDrawn="1"/>
        </p:nvSpPr>
        <p:spPr>
          <a:xfrm>
            <a:off x="181017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B9C655-B2A1-D5C8-3966-666701A09799}"/>
              </a:ext>
            </a:extLst>
          </p:cNvPr>
          <p:cNvSpPr txBox="1"/>
          <p:nvPr userDrawn="1"/>
        </p:nvSpPr>
        <p:spPr>
          <a:xfrm>
            <a:off x="181017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Heart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C83FD2D-2E1E-D092-2491-012CD11DF8A4}"/>
              </a:ext>
            </a:extLst>
          </p:cNvPr>
          <p:cNvSpPr txBox="1"/>
          <p:nvPr userDrawn="1"/>
        </p:nvSpPr>
        <p:spPr>
          <a:xfrm>
            <a:off x="252475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9CF5DBB-6688-FA59-4167-21A2908B33C4}"/>
              </a:ext>
            </a:extLst>
          </p:cNvPr>
          <p:cNvSpPr txBox="1"/>
          <p:nvPr userDrawn="1"/>
        </p:nvSpPr>
        <p:spPr>
          <a:xfrm>
            <a:off x="252475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Course-orchestrator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FF50C-FD70-AEF0-77C7-ABBFADE5A7CC}"/>
              </a:ext>
            </a:extLst>
          </p:cNvPr>
          <p:cNvSpPr txBox="1"/>
          <p:nvPr userDrawn="1"/>
        </p:nvSpPr>
        <p:spPr>
          <a:xfrm>
            <a:off x="2524756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41B9A1-4B4D-A2CA-D0DE-60F8AE441C14}"/>
              </a:ext>
            </a:extLst>
          </p:cNvPr>
          <p:cNvSpPr txBox="1"/>
          <p:nvPr userDrawn="1"/>
        </p:nvSpPr>
        <p:spPr>
          <a:xfrm>
            <a:off x="252475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162E8D7-C87B-0CE1-4EEA-C2FD08848313}"/>
              </a:ext>
            </a:extLst>
          </p:cNvPr>
          <p:cNvSpPr txBox="1"/>
          <p:nvPr userDrawn="1"/>
        </p:nvSpPr>
        <p:spPr>
          <a:xfrm>
            <a:off x="323934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447CDD-9311-02F5-5ACC-D6E76331FD5A}"/>
              </a:ext>
            </a:extLst>
          </p:cNvPr>
          <p:cNvSpPr txBox="1"/>
          <p:nvPr userDrawn="1"/>
        </p:nvSpPr>
        <p:spPr>
          <a:xfrm>
            <a:off x="323934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40C0298-0144-2F55-AA3D-4DD523EFB60C}"/>
              </a:ext>
            </a:extLst>
          </p:cNvPr>
          <p:cNvSpPr txBox="1"/>
          <p:nvPr userDrawn="1"/>
        </p:nvSpPr>
        <p:spPr>
          <a:xfrm>
            <a:off x="323934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Fast ROI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89B2AA-E3F4-9BA6-6F4C-A1B78D9DE18E}"/>
              </a:ext>
            </a:extLst>
          </p:cNvPr>
          <p:cNvSpPr txBox="1"/>
          <p:nvPr userDrawn="1"/>
        </p:nvSpPr>
        <p:spPr>
          <a:xfrm>
            <a:off x="323934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Hourglass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F355B1-C57A-9060-D410-771E2B0A5E21}"/>
              </a:ext>
            </a:extLst>
          </p:cNvPr>
          <p:cNvSpPr txBox="1"/>
          <p:nvPr userDrawn="1"/>
        </p:nvSpPr>
        <p:spPr>
          <a:xfrm>
            <a:off x="609768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D65DA0A-F6E3-6177-D76B-26842ECFA90C}"/>
              </a:ext>
            </a:extLst>
          </p:cNvPr>
          <p:cNvSpPr txBox="1"/>
          <p:nvPr userDrawn="1"/>
        </p:nvSpPr>
        <p:spPr>
          <a:xfrm>
            <a:off x="609768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Desktop program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236086F-5DBE-D7A3-9F40-58FA051C327A}"/>
              </a:ext>
            </a:extLst>
          </p:cNvPr>
          <p:cNvSpPr txBox="1"/>
          <p:nvPr userDrawn="1"/>
        </p:nvSpPr>
        <p:spPr>
          <a:xfrm>
            <a:off x="609768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First-link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81AC80-CC9D-4E14-B9A2-5BACB6AF4C8B}"/>
              </a:ext>
            </a:extLst>
          </p:cNvPr>
          <p:cNvSpPr txBox="1"/>
          <p:nvPr userDrawn="1"/>
        </p:nvSpPr>
        <p:spPr>
          <a:xfrm>
            <a:off x="609768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F10C9AC-8359-1424-DFAF-471BFC05C578}"/>
              </a:ext>
            </a:extLst>
          </p:cNvPr>
          <p:cNvSpPr txBox="1"/>
          <p:nvPr userDrawn="1"/>
        </p:nvSpPr>
        <p:spPr>
          <a:xfrm>
            <a:off x="609768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3D6EFC5-2AF4-1826-21F1-1E2E9685F9D7}"/>
              </a:ext>
            </a:extLst>
          </p:cNvPr>
          <p:cNvSpPr txBox="1"/>
          <p:nvPr userDrawn="1"/>
        </p:nvSpPr>
        <p:spPr>
          <a:xfrm>
            <a:off x="609768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4A539A-D21B-2769-94F3-DB17C1966E97}"/>
              </a:ext>
            </a:extLst>
          </p:cNvPr>
          <p:cNvSpPr txBox="1"/>
          <p:nvPr userDrawn="1"/>
        </p:nvSpPr>
        <p:spPr>
          <a:xfrm>
            <a:off x="681226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Complete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8B05E0B-5EE0-AC18-F3E6-CE276219AA5A}"/>
              </a:ext>
            </a:extLst>
          </p:cNvPr>
          <p:cNvSpPr txBox="1"/>
          <p:nvPr userDrawn="1"/>
        </p:nvSpPr>
        <p:spPr>
          <a:xfrm>
            <a:off x="681226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Document </a:t>
            </a:r>
            <a:br>
              <a:rPr lang="en-US" sz="800">
                <a:solidFill>
                  <a:schemeClr val="tx1"/>
                </a:solidFill>
              </a:rPr>
            </a:b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544142A-64D3-0076-396F-CE3A46F0187C}"/>
              </a:ext>
            </a:extLst>
          </p:cNvPr>
          <p:cNvSpPr txBox="1"/>
          <p:nvPr userDrawn="1"/>
        </p:nvSpPr>
        <p:spPr>
          <a:xfrm>
            <a:off x="681226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First-mention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187F41-74E9-694A-2613-DD215B332525}"/>
              </a:ext>
            </a:extLst>
          </p:cNvPr>
          <p:cNvSpPr txBox="1"/>
          <p:nvPr userDrawn="1"/>
        </p:nvSpPr>
        <p:spPr>
          <a:xfrm>
            <a:off x="681226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93806FF-C28F-0FBF-1141-9933F5BFB35F}"/>
              </a:ext>
            </a:extLst>
          </p:cNvPr>
          <p:cNvSpPr txBox="1"/>
          <p:nvPr userDrawn="1"/>
        </p:nvSpPr>
        <p:spPr>
          <a:xfrm>
            <a:off x="681226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Alt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42BD2A-0402-4FA9-E841-0EA044CBE737}"/>
              </a:ext>
            </a:extLst>
          </p:cNvPr>
          <p:cNvSpPr txBox="1"/>
          <p:nvPr userDrawn="1"/>
        </p:nvSpPr>
        <p:spPr>
          <a:xfrm>
            <a:off x="681226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8A8B803-9EAE-47B2-50E3-F09548DE10F1}"/>
              </a:ext>
            </a:extLst>
          </p:cNvPr>
          <p:cNvSpPr txBox="1"/>
          <p:nvPr userDrawn="1"/>
        </p:nvSpPr>
        <p:spPr>
          <a:xfrm>
            <a:off x="752685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7502E10-E4D2-F109-12FB-507D897A269B}"/>
              </a:ext>
            </a:extLst>
          </p:cNvPr>
          <p:cNvSpPr txBox="1"/>
          <p:nvPr userDrawn="1"/>
        </p:nvSpPr>
        <p:spPr>
          <a:xfrm>
            <a:off x="752685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CC0A687-77B0-9BB2-4EF2-AE082658688E}"/>
              </a:ext>
            </a:extLst>
          </p:cNvPr>
          <p:cNvSpPr txBox="1"/>
          <p:nvPr userDrawn="1"/>
        </p:nvSpPr>
        <p:spPr>
          <a:xfrm>
            <a:off x="752685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</a:t>
            </a:r>
            <a:r>
              <a:rPr lang="en-US" sz="800" err="1">
                <a:solidFill>
                  <a:schemeClr val="tx1"/>
                </a:solidFill>
              </a:rPr>
              <a:t>onebox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F3C72F-7542-A5E5-DF6F-8F2A0ADD2F72}"/>
              </a:ext>
            </a:extLst>
          </p:cNvPr>
          <p:cNvSpPr txBox="1"/>
          <p:nvPr userDrawn="1"/>
        </p:nvSpPr>
        <p:spPr>
          <a:xfrm>
            <a:off x="752685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90640A-F871-1D87-667E-54D450631DFB}"/>
              </a:ext>
            </a:extLst>
          </p:cNvPr>
          <p:cNvSpPr txBox="1"/>
          <p:nvPr userDrawn="1"/>
        </p:nvSpPr>
        <p:spPr>
          <a:xfrm>
            <a:off x="752685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294C21-83D9-E8B3-FC4A-BDE91C35E3A7}"/>
              </a:ext>
            </a:extLst>
          </p:cNvPr>
          <p:cNvSpPr txBox="1"/>
          <p:nvPr userDrawn="1"/>
        </p:nvSpPr>
        <p:spPr>
          <a:xfrm>
            <a:off x="752685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 alt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E21D60-1AA1-B8D3-D0EA-6AFABC4243BD}"/>
              </a:ext>
            </a:extLst>
          </p:cNvPr>
          <p:cNvSpPr txBox="1"/>
          <p:nvPr userDrawn="1"/>
        </p:nvSpPr>
        <p:spPr>
          <a:xfrm>
            <a:off x="1038519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low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1B34F6-24BF-1FDF-09F4-2C3501950DCB}"/>
              </a:ext>
            </a:extLst>
          </p:cNvPr>
          <p:cNvSpPr txBox="1"/>
          <p:nvPr userDrawn="1"/>
        </p:nvSpPr>
        <p:spPr>
          <a:xfrm>
            <a:off x="1038519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787550-198D-522A-1CB7-F4B3EFA69FBD}"/>
              </a:ext>
            </a:extLst>
          </p:cNvPr>
          <p:cNvSpPr txBox="1"/>
          <p:nvPr userDrawn="1"/>
        </p:nvSpPr>
        <p:spPr>
          <a:xfrm>
            <a:off x="1038519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C4B4626-FFF2-C725-BEE8-AB7F2065CD79}"/>
              </a:ext>
            </a:extLst>
          </p:cNvPr>
          <p:cNvSpPr txBox="1"/>
          <p:nvPr userDrawn="1"/>
        </p:nvSpPr>
        <p:spPr>
          <a:xfrm>
            <a:off x="1038519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 alt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1111ECD-F8F7-4F90-D7A2-5128514DFF02}"/>
              </a:ext>
            </a:extLst>
          </p:cNvPr>
          <p:cNvSpPr txBox="1"/>
          <p:nvPr userDrawn="1"/>
        </p:nvSpPr>
        <p:spPr>
          <a:xfrm>
            <a:off x="10385191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602B64-8860-848A-9BCF-8BDB4E2A0681}"/>
              </a:ext>
            </a:extLst>
          </p:cNvPr>
          <p:cNvSpPr txBox="1"/>
          <p:nvPr userDrawn="1"/>
        </p:nvSpPr>
        <p:spPr>
          <a:xfrm>
            <a:off x="11099777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DE28F80-3E23-65C0-5793-3213898FEF4A}"/>
              </a:ext>
            </a:extLst>
          </p:cNvPr>
          <p:cNvSpPr txBox="1"/>
          <p:nvPr userDrawn="1"/>
        </p:nvSpPr>
        <p:spPr>
          <a:xfrm>
            <a:off x="395392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download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864E7C-7E4D-6606-412E-AE96CFBA78CC}"/>
              </a:ext>
            </a:extLst>
          </p:cNvPr>
          <p:cNvSpPr txBox="1"/>
          <p:nvPr userDrawn="1"/>
        </p:nvSpPr>
        <p:spPr>
          <a:xfrm>
            <a:off x="395392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379E23-7655-31BA-7A86-50903EB7D91E}"/>
              </a:ext>
            </a:extLst>
          </p:cNvPr>
          <p:cNvSpPr txBox="1"/>
          <p:nvPr userDrawn="1"/>
        </p:nvSpPr>
        <p:spPr>
          <a:xfrm>
            <a:off x="395392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Emoji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4CA396-A77F-E3E4-A588-E1DD1AEAD4B9}"/>
              </a:ext>
            </a:extLst>
          </p:cNvPr>
          <p:cNvSpPr txBox="1"/>
          <p:nvPr userDrawn="1"/>
        </p:nvSpPr>
        <p:spPr>
          <a:xfrm>
            <a:off x="395392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FB099C0-BAC4-FD98-8390-B468409ABCAF}"/>
              </a:ext>
            </a:extLst>
          </p:cNvPr>
          <p:cNvSpPr txBox="1"/>
          <p:nvPr userDrawn="1"/>
        </p:nvSpPr>
        <p:spPr>
          <a:xfrm>
            <a:off x="395392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C367F9-2454-8E13-EB84-9411775EFF0B}"/>
              </a:ext>
            </a:extLst>
          </p:cNvPr>
          <p:cNvSpPr txBox="1"/>
          <p:nvPr userDrawn="1"/>
        </p:nvSpPr>
        <p:spPr>
          <a:xfrm>
            <a:off x="395392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E43D23-74A2-2738-6FEF-49F52891DD2C}"/>
              </a:ext>
            </a:extLst>
          </p:cNvPr>
          <p:cNvSpPr txBox="1"/>
          <p:nvPr userDrawn="1"/>
        </p:nvSpPr>
        <p:spPr>
          <a:xfrm>
            <a:off x="538309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1CA3D-9095-58B3-5C34-EB5A866392DD}"/>
              </a:ext>
            </a:extLst>
          </p:cNvPr>
          <p:cNvSpPr txBox="1"/>
          <p:nvPr userDrawn="1"/>
        </p:nvSpPr>
        <p:spPr>
          <a:xfrm>
            <a:off x="538309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3B6C55-9C50-9731-2487-548E50D456A6}"/>
              </a:ext>
            </a:extLst>
          </p:cNvPr>
          <p:cNvSpPr txBox="1"/>
          <p:nvPr userDrawn="1"/>
        </p:nvSpPr>
        <p:spPr>
          <a:xfrm>
            <a:off x="538309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First-like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3DD034-9DC6-210F-9E76-85B52D08086B}"/>
              </a:ext>
            </a:extLst>
          </p:cNvPr>
          <p:cNvSpPr txBox="1"/>
          <p:nvPr userDrawn="1"/>
        </p:nvSpPr>
        <p:spPr>
          <a:xfrm>
            <a:off x="538309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A986B15-6891-7E0B-BBCD-CC40E5EC5413}"/>
              </a:ext>
            </a:extLst>
          </p:cNvPr>
          <p:cNvSpPr txBox="1"/>
          <p:nvPr userDrawn="1"/>
        </p:nvSpPr>
        <p:spPr>
          <a:xfrm>
            <a:off x="538309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54D720E-9A2A-53C9-0AA7-8D489CAD1E9F}"/>
              </a:ext>
            </a:extLst>
          </p:cNvPr>
          <p:cNvSpPr txBox="1"/>
          <p:nvPr userDrawn="1"/>
        </p:nvSpPr>
        <p:spPr>
          <a:xfrm>
            <a:off x="538309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Institutionalize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BC3602B-98B4-C546-AE6B-F1F29A2E8462}"/>
              </a:ext>
            </a:extLst>
          </p:cNvPr>
          <p:cNvSpPr txBox="1"/>
          <p:nvPr userDrawn="1"/>
        </p:nvSpPr>
        <p:spPr>
          <a:xfrm>
            <a:off x="4668511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secure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34796E7-2E02-F953-281F-3D1976C83408}"/>
              </a:ext>
            </a:extLst>
          </p:cNvPr>
          <p:cNvSpPr txBox="1"/>
          <p:nvPr userDrawn="1"/>
        </p:nvSpPr>
        <p:spPr>
          <a:xfrm>
            <a:off x="466851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Cultural acceptance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141A315-C8A1-6684-3A76-6D7DCA86F336}"/>
              </a:ext>
            </a:extLst>
          </p:cNvPr>
          <p:cNvSpPr txBox="1"/>
          <p:nvPr userDrawn="1"/>
        </p:nvSpPr>
        <p:spPr>
          <a:xfrm>
            <a:off x="466851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Flag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481C4D2-EE03-FD6B-E17C-5EF2A5A65ED6}"/>
              </a:ext>
            </a:extLst>
          </p:cNvPr>
          <p:cNvSpPr txBox="1"/>
          <p:nvPr userDrawn="1"/>
        </p:nvSpPr>
        <p:spPr>
          <a:xfrm>
            <a:off x="466851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E4527E4-D6D2-FDE7-7A2A-CCFF10699F9E}"/>
              </a:ext>
            </a:extLst>
          </p:cNvPr>
          <p:cNvSpPr txBox="1"/>
          <p:nvPr userDrawn="1"/>
        </p:nvSpPr>
        <p:spPr>
          <a:xfrm>
            <a:off x="466851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3618B2-661C-E9E7-4F5B-AA326443660A}"/>
              </a:ext>
            </a:extLst>
          </p:cNvPr>
          <p:cNvSpPr txBox="1"/>
          <p:nvPr userDrawn="1"/>
        </p:nvSpPr>
        <p:spPr>
          <a:xfrm>
            <a:off x="466851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943FCA4-03BB-8EC7-E448-203CA9E62426}"/>
              </a:ext>
            </a:extLst>
          </p:cNvPr>
          <p:cNvSpPr txBox="1"/>
          <p:nvPr userDrawn="1"/>
        </p:nvSpPr>
        <p:spPr>
          <a:xfrm>
            <a:off x="824143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 alt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0A14513-AC59-C5AA-C202-7902E37E5646}"/>
              </a:ext>
            </a:extLst>
          </p:cNvPr>
          <p:cNvSpPr txBox="1"/>
          <p:nvPr userDrawn="1"/>
        </p:nvSpPr>
        <p:spPr>
          <a:xfrm>
            <a:off x="824143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Ease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15D69A-DD68-B0A9-779E-47A6C5EFEEC4}"/>
              </a:ext>
            </a:extLst>
          </p:cNvPr>
          <p:cNvSpPr txBox="1"/>
          <p:nvPr userDrawn="1"/>
        </p:nvSpPr>
        <p:spPr>
          <a:xfrm>
            <a:off x="824143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First-quote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93A6989-F5CD-44C8-67E9-B6632D1B5E80}"/>
              </a:ext>
            </a:extLst>
          </p:cNvPr>
          <p:cNvSpPr txBox="1"/>
          <p:nvPr userDrawn="1"/>
        </p:nvSpPr>
        <p:spPr>
          <a:xfrm>
            <a:off x="824143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FF37EAE-E0C8-5B2C-366E-8876099CD9EE}"/>
              </a:ext>
            </a:extLst>
          </p:cNvPr>
          <p:cNvSpPr txBox="1"/>
          <p:nvPr userDrawn="1"/>
        </p:nvSpPr>
        <p:spPr>
          <a:xfrm>
            <a:off x="824143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Alarm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9A2A4A0-38DC-D22B-DF0C-A3BF5CD0FD0B}"/>
              </a:ext>
            </a:extLst>
          </p:cNvPr>
          <p:cNvSpPr txBox="1"/>
          <p:nvPr userDrawn="1"/>
        </p:nvSpPr>
        <p:spPr>
          <a:xfrm>
            <a:off x="824143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C5367FE-8F86-6490-9F7F-5EB53A7A4CFE}"/>
              </a:ext>
            </a:extLst>
          </p:cNvPr>
          <p:cNvSpPr txBox="1"/>
          <p:nvPr userDrawn="1"/>
        </p:nvSpPr>
        <p:spPr>
          <a:xfrm>
            <a:off x="967060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high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4BE9D8A-0BBE-00C2-08C9-EBA06BF5DFF1}"/>
              </a:ext>
            </a:extLst>
          </p:cNvPr>
          <p:cNvSpPr txBox="1"/>
          <p:nvPr userDrawn="1"/>
        </p:nvSpPr>
        <p:spPr>
          <a:xfrm>
            <a:off x="967060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9A3A95E-745E-1B1C-4EFA-68CD62B61BFF}"/>
              </a:ext>
            </a:extLst>
          </p:cNvPr>
          <p:cNvSpPr txBox="1"/>
          <p:nvPr userDrawn="1"/>
        </p:nvSpPr>
        <p:spPr>
          <a:xfrm>
            <a:off x="967060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8B80167-628C-D03A-EC79-61232474E385}"/>
              </a:ext>
            </a:extLst>
          </p:cNvPr>
          <p:cNvSpPr txBox="1"/>
          <p:nvPr userDrawn="1"/>
        </p:nvSpPr>
        <p:spPr>
          <a:xfrm>
            <a:off x="967060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DBB6A1B-33CF-F0B3-B90B-BA3BD96377CD}"/>
              </a:ext>
            </a:extLst>
          </p:cNvPr>
          <p:cNvSpPr txBox="1"/>
          <p:nvPr userDrawn="1"/>
        </p:nvSpPr>
        <p:spPr>
          <a:xfrm>
            <a:off x="967060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A40B493-1772-0700-4612-59D5CDC5DC7A}"/>
              </a:ext>
            </a:extLst>
          </p:cNvPr>
          <p:cNvSpPr txBox="1"/>
          <p:nvPr userDrawn="1"/>
        </p:nvSpPr>
        <p:spPr>
          <a:xfrm>
            <a:off x="1038519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alt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E5B0078-77BC-4139-4CD7-75C0CDD2A53F}"/>
              </a:ext>
            </a:extLst>
          </p:cNvPr>
          <p:cNvSpPr txBox="1"/>
          <p:nvPr userDrawn="1"/>
        </p:nvSpPr>
        <p:spPr>
          <a:xfrm>
            <a:off x="895602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Corporation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235CDC3-8272-C70E-8300-5223A32D75DF}"/>
              </a:ext>
            </a:extLst>
          </p:cNvPr>
          <p:cNvSpPr txBox="1"/>
          <p:nvPr userDrawn="1"/>
        </p:nvSpPr>
        <p:spPr>
          <a:xfrm>
            <a:off x="895602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B2013-D632-7F66-0C5F-353AA590B501}"/>
              </a:ext>
            </a:extLst>
          </p:cNvPr>
          <p:cNvSpPr txBox="1"/>
          <p:nvPr userDrawn="1"/>
        </p:nvSpPr>
        <p:spPr>
          <a:xfrm>
            <a:off x="895602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First-reply-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by-email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ECFA3AD-53B9-E9A9-22B4-78720E458FAE}"/>
              </a:ext>
            </a:extLst>
          </p:cNvPr>
          <p:cNvSpPr txBox="1"/>
          <p:nvPr userDrawn="1"/>
        </p:nvSpPr>
        <p:spPr>
          <a:xfrm>
            <a:off x="895602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3676F47-0C42-6BAD-8F49-67D57AA17D11}"/>
              </a:ext>
            </a:extLst>
          </p:cNvPr>
          <p:cNvSpPr txBox="1"/>
          <p:nvPr userDrawn="1"/>
        </p:nvSpPr>
        <p:spPr>
          <a:xfrm>
            <a:off x="895602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5A77DA9-40CE-1CB8-7158-60CBD07EAB32}"/>
              </a:ext>
            </a:extLst>
          </p:cNvPr>
          <p:cNvSpPr txBox="1"/>
          <p:nvPr userDrawn="1"/>
        </p:nvSpPr>
        <p:spPr>
          <a:xfrm>
            <a:off x="967060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6A96E3A-77E2-B463-6CE8-734751A76042}"/>
              </a:ext>
            </a:extLst>
          </p:cNvPr>
          <p:cNvSpPr txBox="1"/>
          <p:nvPr userDrawn="1"/>
        </p:nvSpPr>
        <p:spPr>
          <a:xfrm>
            <a:off x="1109977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Course-advanced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E912B25-5B42-E29D-5E88-8969740AC0BF}"/>
              </a:ext>
            </a:extLst>
          </p:cNvPr>
          <p:cNvSpPr txBox="1"/>
          <p:nvPr userDrawn="1"/>
        </p:nvSpPr>
        <p:spPr>
          <a:xfrm>
            <a:off x="1109977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 competency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8262F8E-E37A-0C44-B709-79A3552034BE}"/>
              </a:ext>
            </a:extLst>
          </p:cNvPr>
          <p:cNvSpPr txBox="1"/>
          <p:nvPr userDrawn="1"/>
        </p:nvSpPr>
        <p:spPr>
          <a:xfrm>
            <a:off x="11099777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users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80EFCF8-CD55-45F0-9D92-EAA1CA5881AE}"/>
              </a:ext>
            </a:extLst>
          </p:cNvPr>
          <p:cNvSpPr txBox="1"/>
          <p:nvPr userDrawn="1"/>
        </p:nvSpPr>
        <p:spPr>
          <a:xfrm>
            <a:off x="1109977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 alt 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8AFDBDE-FB1F-35D7-F8E1-595087D86843}"/>
              </a:ext>
            </a:extLst>
          </p:cNvPr>
          <p:cNvSpPr txBox="1"/>
          <p:nvPr userDrawn="1"/>
        </p:nvSpPr>
        <p:spPr>
          <a:xfrm>
            <a:off x="11099777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577918B-B5AE-DAB3-D87A-0502FF33E498}"/>
              </a:ext>
            </a:extLst>
          </p:cNvPr>
          <p:cNvSpPr txBox="1"/>
          <p:nvPr userDrawn="1"/>
        </p:nvSpPr>
        <p:spPr>
          <a:xfrm>
            <a:off x="895602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Light bulb</a:t>
            </a:r>
          </a:p>
        </p:txBody>
      </p:sp>
    </p:spTree>
    <p:extLst>
      <p:ext uri="{BB962C8B-B14F-4D97-AF65-F5344CB8AC3E}">
        <p14:creationId xmlns:p14="http://schemas.microsoft.com/office/powerpoint/2010/main" val="26708230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0" y="1281720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7130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-7" y="1276793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3B29DC-334F-ECB5-5E58-517C1C5646F5}"/>
              </a:ext>
            </a:extLst>
          </p:cNvPr>
          <p:cNvSpPr txBox="1"/>
          <p:nvPr userDrawn="1"/>
        </p:nvSpPr>
        <p:spPr>
          <a:xfrm>
            <a:off x="1911026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8B7208A-F120-57C2-E61F-81BBA913290E}"/>
              </a:ext>
            </a:extLst>
          </p:cNvPr>
          <p:cNvSpPr txBox="1"/>
          <p:nvPr userDrawn="1"/>
        </p:nvSpPr>
        <p:spPr>
          <a:xfrm>
            <a:off x="539318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F2BC86-60AA-278A-CC60-C4E8797D72C7}"/>
              </a:ext>
            </a:extLst>
          </p:cNvPr>
          <p:cNvSpPr txBox="1"/>
          <p:nvPr userDrawn="1"/>
        </p:nvSpPr>
        <p:spPr>
          <a:xfrm>
            <a:off x="665076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BE22DC-6BD2-6571-B445-4E36F24FACE4}"/>
              </a:ext>
            </a:extLst>
          </p:cNvPr>
          <p:cNvSpPr txBox="1"/>
          <p:nvPr userDrawn="1"/>
        </p:nvSpPr>
        <p:spPr>
          <a:xfrm>
            <a:off x="2320810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0BED85-19DA-86A4-FC94-A91C4819848C}"/>
              </a:ext>
            </a:extLst>
          </p:cNvPr>
          <p:cNvSpPr txBox="1"/>
          <p:nvPr userDrawn="1"/>
        </p:nvSpPr>
        <p:spPr>
          <a:xfrm>
            <a:off x="10387591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Article Blog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6A42CC4-C638-B119-7C60-2EE4DF0748FE}"/>
              </a:ext>
            </a:extLst>
          </p:cNvPr>
          <p:cNvSpPr txBox="1"/>
          <p:nvPr userDrawn="1"/>
        </p:nvSpPr>
        <p:spPr>
          <a:xfrm>
            <a:off x="10387591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Bed Lodging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30F8C8-32C2-B4D8-31C6-2C65B0E9DDB3}"/>
              </a:ext>
            </a:extLst>
          </p:cNvPr>
          <p:cNvSpPr txBox="1"/>
          <p:nvPr userDrawn="1"/>
        </p:nvSpPr>
        <p:spPr>
          <a:xfrm>
            <a:off x="11099777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Cable Wire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0136D4-4A35-6465-056E-6AB10A7E92BA}"/>
              </a:ext>
            </a:extLst>
          </p:cNvPr>
          <p:cNvSpPr txBox="1"/>
          <p:nvPr userDrawn="1"/>
        </p:nvSpPr>
        <p:spPr>
          <a:xfrm>
            <a:off x="110997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bug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981B45E-AF20-6DCD-EFCA-E68A39078411}"/>
              </a:ext>
            </a:extLst>
          </p:cNvPr>
          <p:cNvSpPr txBox="1"/>
          <p:nvPr userDrawn="1"/>
        </p:nvSpPr>
        <p:spPr>
          <a:xfrm>
            <a:off x="1109977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 Rating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83DEA5-61BD-9BDF-E45C-8527B3572021}"/>
              </a:ext>
            </a:extLst>
          </p:cNvPr>
          <p:cNvSpPr txBox="1"/>
          <p:nvPr userDrawn="1"/>
        </p:nvSpPr>
        <p:spPr>
          <a:xfrm>
            <a:off x="110997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Bicycle exercise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765BA8-CD86-6F1C-2A31-EFDBE83A2242}"/>
              </a:ext>
            </a:extLst>
          </p:cNvPr>
          <p:cNvSpPr txBox="1"/>
          <p:nvPr userDrawn="1"/>
        </p:nvSpPr>
        <p:spPr>
          <a:xfrm>
            <a:off x="38623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B1FBAFD-19B2-4E4E-CFB5-EB4B414C3385}"/>
              </a:ext>
            </a:extLst>
          </p:cNvPr>
          <p:cNvSpPr txBox="1"/>
          <p:nvPr userDrawn="1"/>
        </p:nvSpPr>
        <p:spPr>
          <a:xfrm>
            <a:off x="38623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E94E6D-23D1-B40D-D893-4EE7CD67C38A}"/>
              </a:ext>
            </a:extLst>
          </p:cNvPr>
          <p:cNvSpPr txBox="1"/>
          <p:nvPr userDrawn="1"/>
        </p:nvSpPr>
        <p:spPr>
          <a:xfrm>
            <a:off x="38623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Astronomy Orbit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C659DE3-4B62-B10E-7D67-0E9A1150768F}"/>
              </a:ext>
            </a:extLst>
          </p:cNvPr>
          <p:cNvSpPr txBox="1"/>
          <p:nvPr userDrawn="1"/>
        </p:nvSpPr>
        <p:spPr>
          <a:xfrm>
            <a:off x="386232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45EF99-5254-61F7-0270-9F824B71238A}"/>
              </a:ext>
            </a:extLst>
          </p:cNvPr>
          <p:cNvSpPr txBox="1"/>
          <p:nvPr userDrawn="1"/>
        </p:nvSpPr>
        <p:spPr>
          <a:xfrm>
            <a:off x="10941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B01D8C-EFE7-0432-6BEC-7D20AE50EA12}"/>
              </a:ext>
            </a:extLst>
          </p:cNvPr>
          <p:cNvSpPr txBox="1"/>
          <p:nvPr userDrawn="1"/>
        </p:nvSpPr>
        <p:spPr>
          <a:xfrm>
            <a:off x="10941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0D91F4-EF34-0F6D-6C20-971DFDD7EF8C}"/>
              </a:ext>
            </a:extLst>
          </p:cNvPr>
          <p:cNvSpPr txBox="1"/>
          <p:nvPr userDrawn="1"/>
        </p:nvSpPr>
        <p:spPr>
          <a:xfrm>
            <a:off x="1094199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E4A168-D30B-31B6-0B0C-F78EE23FF965}"/>
              </a:ext>
            </a:extLst>
          </p:cNvPr>
          <p:cNvSpPr txBox="1"/>
          <p:nvPr userDrawn="1"/>
        </p:nvSpPr>
        <p:spPr>
          <a:xfrm>
            <a:off x="10941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CF43D2-9288-87F2-B856-7C1EEECD5497}"/>
              </a:ext>
            </a:extLst>
          </p:cNvPr>
          <p:cNvSpPr txBox="1"/>
          <p:nvPr userDrawn="1"/>
        </p:nvSpPr>
        <p:spPr>
          <a:xfrm>
            <a:off x="1808609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Camara Image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F34C0-61A5-BD5D-3FEB-414456F35698}"/>
              </a:ext>
            </a:extLst>
          </p:cNvPr>
          <p:cNvSpPr txBox="1"/>
          <p:nvPr userDrawn="1"/>
        </p:nvSpPr>
        <p:spPr>
          <a:xfrm>
            <a:off x="18086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2AAC04-96C0-B94D-09B2-064BAB90246A}"/>
              </a:ext>
            </a:extLst>
          </p:cNvPr>
          <p:cNvSpPr txBox="1"/>
          <p:nvPr userDrawn="1"/>
        </p:nvSpPr>
        <p:spPr>
          <a:xfrm>
            <a:off x="18086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A2A92C-209D-E494-2FFB-ACB270D41E26}"/>
              </a:ext>
            </a:extLst>
          </p:cNvPr>
          <p:cNvSpPr txBox="1"/>
          <p:nvPr userDrawn="1"/>
        </p:nvSpPr>
        <p:spPr>
          <a:xfrm>
            <a:off x="18086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C78D67-446B-6BEB-0638-0D6E544A5217}"/>
              </a:ext>
            </a:extLst>
          </p:cNvPr>
          <p:cNvSpPr txBox="1"/>
          <p:nvPr userDrawn="1"/>
        </p:nvSpPr>
        <p:spPr>
          <a:xfrm>
            <a:off x="252425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Cards Document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577B58-86A4-8B1B-93DD-8032851EE89C}"/>
              </a:ext>
            </a:extLst>
          </p:cNvPr>
          <p:cNvSpPr txBox="1"/>
          <p:nvPr userDrawn="1"/>
        </p:nvSpPr>
        <p:spPr>
          <a:xfrm>
            <a:off x="25242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828CF9C-A1E7-799D-FEC7-7ACDF45BC775}"/>
              </a:ext>
            </a:extLst>
          </p:cNvPr>
          <p:cNvSpPr txBox="1"/>
          <p:nvPr userDrawn="1"/>
        </p:nvSpPr>
        <p:spPr>
          <a:xfrm>
            <a:off x="4667488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Azure AD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C0E58A-C54E-5074-0105-371E0D61BFCD}"/>
              </a:ext>
            </a:extLst>
          </p:cNvPr>
          <p:cNvSpPr txBox="1"/>
          <p:nvPr userDrawn="1"/>
        </p:nvSpPr>
        <p:spPr>
          <a:xfrm>
            <a:off x="4667488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A94EC-DE32-51A2-60E2-F9A8428DE79E}"/>
              </a:ext>
            </a:extLst>
          </p:cNvPr>
          <p:cNvSpPr txBox="1"/>
          <p:nvPr userDrawn="1"/>
        </p:nvSpPr>
        <p:spPr>
          <a:xfrm>
            <a:off x="538189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Chair Lounge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0079FE6-1DE0-E4DF-3076-AA52D5F2824F}"/>
              </a:ext>
            </a:extLst>
          </p:cNvPr>
          <p:cNvSpPr txBox="1"/>
          <p:nvPr userDrawn="1"/>
        </p:nvSpPr>
        <p:spPr>
          <a:xfrm>
            <a:off x="4667488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01A45B-D431-3990-4E9D-177AF0A8A849}"/>
              </a:ext>
            </a:extLst>
          </p:cNvPr>
          <p:cNvSpPr txBox="1"/>
          <p:nvPr userDrawn="1"/>
        </p:nvSpPr>
        <p:spPr>
          <a:xfrm>
            <a:off x="538189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Agile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Flowchart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20D9032-06AA-FC15-3948-452F49CA60C7}"/>
              </a:ext>
            </a:extLst>
          </p:cNvPr>
          <p:cNvSpPr txBox="1"/>
          <p:nvPr userDrawn="1"/>
        </p:nvSpPr>
        <p:spPr>
          <a:xfrm>
            <a:off x="538189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Time Saver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0D8086-1588-0B00-5E4F-E4743E256807}"/>
              </a:ext>
            </a:extLst>
          </p:cNvPr>
          <p:cNvSpPr txBox="1"/>
          <p:nvPr userDrawn="1"/>
        </p:nvSpPr>
        <p:spPr>
          <a:xfrm>
            <a:off x="538189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105DCE-0318-F0C6-CC27-026BF24CF138}"/>
              </a:ext>
            </a:extLst>
          </p:cNvPr>
          <p:cNvSpPr txBox="1"/>
          <p:nvPr userDrawn="1"/>
        </p:nvSpPr>
        <p:spPr>
          <a:xfrm>
            <a:off x="538189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62E34E-6ED4-6572-8849-4B800DADD434}"/>
              </a:ext>
            </a:extLst>
          </p:cNvPr>
          <p:cNvSpPr txBox="1"/>
          <p:nvPr userDrawn="1"/>
        </p:nvSpPr>
        <p:spPr>
          <a:xfrm>
            <a:off x="609630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Champaign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0B14EA-A8E6-CACA-9B25-37D38C03F06B}"/>
              </a:ext>
            </a:extLst>
          </p:cNvPr>
          <p:cNvSpPr txBox="1"/>
          <p:nvPr userDrawn="1"/>
        </p:nvSpPr>
        <p:spPr>
          <a:xfrm>
            <a:off x="538189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deploy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B26B0-DCB5-4E42-3322-7322B2E04405}"/>
              </a:ext>
            </a:extLst>
          </p:cNvPr>
          <p:cNvSpPr txBox="1"/>
          <p:nvPr userDrawn="1"/>
        </p:nvSpPr>
        <p:spPr>
          <a:xfrm>
            <a:off x="609630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AGI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Brain Genius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05794A-0174-0BBE-A881-5960CAD31613}"/>
              </a:ext>
            </a:extLst>
          </p:cNvPr>
          <p:cNvSpPr txBox="1"/>
          <p:nvPr userDrawn="1"/>
        </p:nvSpPr>
        <p:spPr>
          <a:xfrm>
            <a:off x="60963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Tool support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B038319-79B5-1BD8-BFA5-BC37F86D80AA}"/>
              </a:ext>
            </a:extLst>
          </p:cNvPr>
          <p:cNvSpPr txBox="1"/>
          <p:nvPr userDrawn="1"/>
        </p:nvSpPr>
        <p:spPr>
          <a:xfrm>
            <a:off x="60963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Backpack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BF5B548-A07D-083B-81C0-3FD563501127}"/>
              </a:ext>
            </a:extLst>
          </p:cNvPr>
          <p:cNvSpPr txBox="1"/>
          <p:nvPr userDrawn="1"/>
        </p:nvSpPr>
        <p:spPr>
          <a:xfrm>
            <a:off x="60963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1D07A1-47A4-9255-DEB1-C2640D028BB8}"/>
              </a:ext>
            </a:extLst>
          </p:cNvPr>
          <p:cNvSpPr txBox="1"/>
          <p:nvPr userDrawn="1"/>
        </p:nvSpPr>
        <p:spPr>
          <a:xfrm>
            <a:off x="681072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 Stats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6C15F5-3A55-A437-9332-4855D1AE1ED5}"/>
              </a:ext>
            </a:extLst>
          </p:cNvPr>
          <p:cNvSpPr txBox="1"/>
          <p:nvPr userDrawn="1"/>
        </p:nvSpPr>
        <p:spPr>
          <a:xfrm>
            <a:off x="6096309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Story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62BB331-D917-D93E-6266-708E5188336B}"/>
              </a:ext>
            </a:extLst>
          </p:cNvPr>
          <p:cNvSpPr txBox="1"/>
          <p:nvPr userDrawn="1"/>
        </p:nvSpPr>
        <p:spPr>
          <a:xfrm>
            <a:off x="681072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Chip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B6FE7F1-F0D3-9943-3C58-F246C2C6319B}"/>
              </a:ext>
            </a:extLst>
          </p:cNvPr>
          <p:cNvSpPr txBox="1"/>
          <p:nvPr userDrawn="1"/>
        </p:nvSpPr>
        <p:spPr>
          <a:xfrm>
            <a:off x="681072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Touch app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B33093-D44B-2D97-4356-7477A3167BF9}"/>
              </a:ext>
            </a:extLst>
          </p:cNvPr>
          <p:cNvSpPr txBox="1"/>
          <p:nvPr userDrawn="1"/>
        </p:nvSpPr>
        <p:spPr>
          <a:xfrm>
            <a:off x="8959652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Barcode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Retail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4B254F-A656-0013-3E04-38B792CA7F65}"/>
              </a:ext>
            </a:extLst>
          </p:cNvPr>
          <p:cNvSpPr txBox="1"/>
          <p:nvPr userDrawn="1"/>
        </p:nvSpPr>
        <p:spPr>
          <a:xfrm>
            <a:off x="895965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5D9769-572E-7CCF-71EA-8D31429E5EE1}"/>
              </a:ext>
            </a:extLst>
          </p:cNvPr>
          <p:cNvSpPr txBox="1"/>
          <p:nvPr userDrawn="1"/>
        </p:nvSpPr>
        <p:spPr>
          <a:xfrm>
            <a:off x="967267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472E69-C443-F326-86F8-C88BD4F741FB}"/>
              </a:ext>
            </a:extLst>
          </p:cNvPr>
          <p:cNvSpPr txBox="1"/>
          <p:nvPr userDrawn="1"/>
        </p:nvSpPr>
        <p:spPr>
          <a:xfrm>
            <a:off x="8959652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Down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DCB3D5F-2083-DAEB-5D9B-493A2A62149A}"/>
              </a:ext>
            </a:extLst>
          </p:cNvPr>
          <p:cNvSpPr txBox="1"/>
          <p:nvPr userDrawn="1"/>
        </p:nvSpPr>
        <p:spPr>
          <a:xfrm>
            <a:off x="9672676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Alarm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6F35152-B5C2-9844-D611-88B49788AEB3}"/>
              </a:ext>
            </a:extLst>
          </p:cNvPr>
          <p:cNvSpPr txBox="1"/>
          <p:nvPr userDrawn="1"/>
        </p:nvSpPr>
        <p:spPr>
          <a:xfrm>
            <a:off x="10387591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2D2C08A-0AE1-2A74-FAA6-25DA7665AE7D}"/>
              </a:ext>
            </a:extLst>
          </p:cNvPr>
          <p:cNvSpPr txBox="1"/>
          <p:nvPr userDrawn="1"/>
        </p:nvSpPr>
        <p:spPr>
          <a:xfrm>
            <a:off x="252425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3AB210F-4704-FE34-00F6-BA67E36F9A0D}"/>
              </a:ext>
            </a:extLst>
          </p:cNvPr>
          <p:cNvSpPr txBox="1"/>
          <p:nvPr userDrawn="1"/>
        </p:nvSpPr>
        <p:spPr>
          <a:xfrm>
            <a:off x="252425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 Text Copy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73C0EC-67FD-1891-6947-AB545172AF3F}"/>
              </a:ext>
            </a:extLst>
          </p:cNvPr>
          <p:cNvSpPr txBox="1"/>
          <p:nvPr userDrawn="1"/>
        </p:nvSpPr>
        <p:spPr>
          <a:xfrm>
            <a:off x="324123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Cart Shopping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76F7DF7-1D36-DF43-79B3-91EB7DDDBCB4}"/>
              </a:ext>
            </a:extLst>
          </p:cNvPr>
          <p:cNvSpPr txBox="1"/>
          <p:nvPr userDrawn="1"/>
        </p:nvSpPr>
        <p:spPr>
          <a:xfrm>
            <a:off x="11099777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E69D01-FA47-1106-3CF0-91A88A9BB6D5}"/>
              </a:ext>
            </a:extLst>
          </p:cNvPr>
          <p:cNvSpPr txBox="1"/>
          <p:nvPr userDrawn="1"/>
        </p:nvSpPr>
        <p:spPr>
          <a:xfrm>
            <a:off x="324123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1E80189-DC96-BC03-4B8F-03FA3C5AB3F6}"/>
              </a:ext>
            </a:extLst>
          </p:cNvPr>
          <p:cNvSpPr txBox="1"/>
          <p:nvPr userDrawn="1"/>
        </p:nvSpPr>
        <p:spPr>
          <a:xfrm>
            <a:off x="324123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6BAECE-0CE1-836E-0D62-848D02D5872E}"/>
              </a:ext>
            </a:extLst>
          </p:cNvPr>
          <p:cNvSpPr txBox="1"/>
          <p:nvPr userDrawn="1"/>
        </p:nvSpPr>
        <p:spPr>
          <a:xfrm>
            <a:off x="393207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Workflow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2234D4F-798E-8307-04B9-3EF029746E92}"/>
              </a:ext>
            </a:extLst>
          </p:cNvPr>
          <p:cNvSpPr txBox="1"/>
          <p:nvPr userDrawn="1"/>
        </p:nvSpPr>
        <p:spPr>
          <a:xfrm>
            <a:off x="393207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6CFBF42-D1D4-D2F9-DA9E-102F14C6F422}"/>
              </a:ext>
            </a:extLst>
          </p:cNvPr>
          <p:cNvSpPr txBox="1"/>
          <p:nvPr userDrawn="1"/>
        </p:nvSpPr>
        <p:spPr>
          <a:xfrm>
            <a:off x="4667488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A29C45F-DA24-45DA-B830-3166758F63A6}"/>
              </a:ext>
            </a:extLst>
          </p:cNvPr>
          <p:cNvSpPr txBox="1"/>
          <p:nvPr userDrawn="1"/>
        </p:nvSpPr>
        <p:spPr>
          <a:xfrm>
            <a:off x="393207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Build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FD2E894-9D46-71DA-9721-CE2B1006555D}"/>
              </a:ext>
            </a:extLst>
          </p:cNvPr>
          <p:cNvSpPr txBox="1"/>
          <p:nvPr userDrawn="1"/>
        </p:nvSpPr>
        <p:spPr>
          <a:xfrm>
            <a:off x="4667488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2D9A549-003A-8429-019E-98CED2AFC783}"/>
              </a:ext>
            </a:extLst>
          </p:cNvPr>
          <p:cNvSpPr txBox="1"/>
          <p:nvPr userDrawn="1"/>
        </p:nvSpPr>
        <p:spPr>
          <a:xfrm>
            <a:off x="4667488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Tie </a:t>
            </a:r>
            <a:r>
              <a:rPr lang="en-US" sz="800" err="1">
                <a:solidFill>
                  <a:schemeClr val="tx1"/>
                </a:solidFill>
              </a:rPr>
              <a:t>Dresscode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81DB415-4591-ECD0-32E1-CD340D03FA47}"/>
              </a:ext>
            </a:extLst>
          </p:cNvPr>
          <p:cNvSpPr txBox="1"/>
          <p:nvPr userDrawn="1"/>
        </p:nvSpPr>
        <p:spPr>
          <a:xfrm>
            <a:off x="324123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Process RPA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63E364-343A-B3B7-E9DF-AAF38A5BD1EB}"/>
              </a:ext>
            </a:extLst>
          </p:cNvPr>
          <p:cNvSpPr txBox="1"/>
          <p:nvPr userDrawn="1"/>
        </p:nvSpPr>
        <p:spPr>
          <a:xfrm>
            <a:off x="324123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C9E9303-24D5-EC49-FFAD-9784E0D73A26}"/>
              </a:ext>
            </a:extLst>
          </p:cNvPr>
          <p:cNvSpPr txBox="1"/>
          <p:nvPr userDrawn="1"/>
        </p:nvSpPr>
        <p:spPr>
          <a:xfrm>
            <a:off x="393207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1F7BC0A-7254-AC6E-55F8-05D23172904F}"/>
              </a:ext>
            </a:extLst>
          </p:cNvPr>
          <p:cNvSpPr txBox="1"/>
          <p:nvPr userDrawn="1"/>
        </p:nvSpPr>
        <p:spPr>
          <a:xfrm>
            <a:off x="324123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Anonymous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3817C15-2271-1E0D-9B77-D4F91F4B971C}"/>
              </a:ext>
            </a:extLst>
          </p:cNvPr>
          <p:cNvSpPr txBox="1"/>
          <p:nvPr userDrawn="1"/>
        </p:nvSpPr>
        <p:spPr>
          <a:xfrm>
            <a:off x="393207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CE18EFF-99AA-23A7-22EB-D121E126479C}"/>
              </a:ext>
            </a:extLst>
          </p:cNvPr>
          <p:cNvSpPr txBox="1"/>
          <p:nvPr userDrawn="1"/>
        </p:nvSpPr>
        <p:spPr>
          <a:xfrm>
            <a:off x="393207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6A526E2-9F30-BCFA-BDFC-549CE9D3D4EA}"/>
              </a:ext>
            </a:extLst>
          </p:cNvPr>
          <p:cNvSpPr txBox="1"/>
          <p:nvPr userDrawn="1"/>
        </p:nvSpPr>
        <p:spPr>
          <a:xfrm>
            <a:off x="681072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B653852-DED1-E1F8-01BE-31F58E0B6C08}"/>
              </a:ext>
            </a:extLst>
          </p:cNvPr>
          <p:cNvSpPr txBox="1"/>
          <p:nvPr userDrawn="1"/>
        </p:nvSpPr>
        <p:spPr>
          <a:xfrm>
            <a:off x="681072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56D23B9-7EAA-ACBD-BE62-7E99A3D06A49}"/>
              </a:ext>
            </a:extLst>
          </p:cNvPr>
          <p:cNvSpPr txBox="1"/>
          <p:nvPr userDrawn="1"/>
        </p:nvSpPr>
        <p:spPr>
          <a:xfrm>
            <a:off x="752513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D66D-A225-A232-F0DD-2EB3C4951CF5}"/>
              </a:ext>
            </a:extLst>
          </p:cNvPr>
          <p:cNvSpPr txBox="1"/>
          <p:nvPr userDrawn="1"/>
        </p:nvSpPr>
        <p:spPr>
          <a:xfrm>
            <a:off x="681072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Append Clip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77E8AA1-AACE-AF06-C498-00ADE29E5144}"/>
              </a:ext>
            </a:extLst>
          </p:cNvPr>
          <p:cNvSpPr txBox="1"/>
          <p:nvPr userDrawn="1"/>
        </p:nvSpPr>
        <p:spPr>
          <a:xfrm>
            <a:off x="7525130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Cloud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BDD1A0F-91DF-0AFD-B39D-710B3E47C42A}"/>
              </a:ext>
            </a:extLst>
          </p:cNvPr>
          <p:cNvSpPr txBox="1"/>
          <p:nvPr userDrawn="1"/>
        </p:nvSpPr>
        <p:spPr>
          <a:xfrm>
            <a:off x="752513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Tractor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94D10F9-327B-5DFC-44D7-77B415C7BD44}"/>
              </a:ext>
            </a:extLst>
          </p:cNvPr>
          <p:cNvSpPr txBox="1"/>
          <p:nvPr userDrawn="1"/>
        </p:nvSpPr>
        <p:spPr>
          <a:xfrm>
            <a:off x="8239541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DD2F86C-67B6-F7D6-63C4-C21A0709CD15}"/>
              </a:ext>
            </a:extLst>
          </p:cNvPr>
          <p:cNvSpPr txBox="1"/>
          <p:nvPr userDrawn="1"/>
        </p:nvSpPr>
        <p:spPr>
          <a:xfrm>
            <a:off x="8239541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Bullseye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69722B1-12F7-0075-16A3-85332716FD00}"/>
              </a:ext>
            </a:extLst>
          </p:cNvPr>
          <p:cNvSpPr txBox="1"/>
          <p:nvPr userDrawn="1"/>
        </p:nvSpPr>
        <p:spPr>
          <a:xfrm>
            <a:off x="895965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V3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6F073BF-BF73-7EFE-DBC7-BA1CEBB11BD4}"/>
              </a:ext>
            </a:extLst>
          </p:cNvPr>
          <p:cNvSpPr txBox="1"/>
          <p:nvPr userDrawn="1"/>
        </p:nvSpPr>
        <p:spPr>
          <a:xfrm>
            <a:off x="823954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Right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2B28BF3-B1E3-6C8E-1F97-3CD955FAE310}"/>
              </a:ext>
            </a:extLst>
          </p:cNvPr>
          <p:cNvSpPr txBox="1"/>
          <p:nvPr userDrawn="1"/>
        </p:nvSpPr>
        <p:spPr>
          <a:xfrm>
            <a:off x="895965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045B4CA-B998-371A-024C-24BB49E1DBE4}"/>
              </a:ext>
            </a:extLst>
          </p:cNvPr>
          <p:cNvSpPr txBox="1"/>
          <p:nvPr userDrawn="1"/>
        </p:nvSpPr>
        <p:spPr>
          <a:xfrm>
            <a:off x="967267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Map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260B626-63BB-2946-187D-5A5D3E24DB8E}"/>
              </a:ext>
            </a:extLst>
          </p:cNvPr>
          <p:cNvSpPr txBox="1"/>
          <p:nvPr userDrawn="1"/>
        </p:nvSpPr>
        <p:spPr>
          <a:xfrm>
            <a:off x="752513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8AACE92-0602-2C71-934E-70ED624AD4D5}"/>
              </a:ext>
            </a:extLst>
          </p:cNvPr>
          <p:cNvSpPr txBox="1"/>
          <p:nvPr userDrawn="1"/>
        </p:nvSpPr>
        <p:spPr>
          <a:xfrm>
            <a:off x="752513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319EB15-B2E1-207B-D211-B22B75CA6B6D}"/>
              </a:ext>
            </a:extLst>
          </p:cNvPr>
          <p:cNvSpPr txBox="1"/>
          <p:nvPr userDrawn="1"/>
        </p:nvSpPr>
        <p:spPr>
          <a:xfrm>
            <a:off x="823954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Chat Forum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71E9015-89EA-C610-7EC4-CFBAAC3DD391}"/>
              </a:ext>
            </a:extLst>
          </p:cNvPr>
          <p:cNvSpPr txBox="1"/>
          <p:nvPr userDrawn="1"/>
        </p:nvSpPr>
        <p:spPr>
          <a:xfrm>
            <a:off x="752513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Left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58093FB-6D86-3142-42B7-BDC611D8A8EE}"/>
              </a:ext>
            </a:extLst>
          </p:cNvPr>
          <p:cNvSpPr txBox="1"/>
          <p:nvPr userDrawn="1"/>
        </p:nvSpPr>
        <p:spPr>
          <a:xfrm>
            <a:off x="8239541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Computer Vision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3AC143B-8C03-0675-6438-A49E6D08273A}"/>
              </a:ext>
            </a:extLst>
          </p:cNvPr>
          <p:cNvSpPr txBox="1"/>
          <p:nvPr userDrawn="1"/>
        </p:nvSpPr>
        <p:spPr>
          <a:xfrm>
            <a:off x="895965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chart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2976F9B-F2E9-CD09-2D08-679ECA3E34DE}"/>
              </a:ext>
            </a:extLst>
          </p:cNvPr>
          <p:cNvSpPr txBox="1"/>
          <p:nvPr userDrawn="1"/>
        </p:nvSpPr>
        <p:spPr>
          <a:xfrm>
            <a:off x="9672676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Battery Low Power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8B6DC07-40B8-F8B9-7895-1D9D0A2648FE}"/>
              </a:ext>
            </a:extLst>
          </p:cNvPr>
          <p:cNvSpPr txBox="1"/>
          <p:nvPr userDrawn="1"/>
        </p:nvSpPr>
        <p:spPr>
          <a:xfrm>
            <a:off x="10387591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E88D6E2-9832-D924-4C54-1F9393141B1A}"/>
              </a:ext>
            </a:extLst>
          </p:cNvPr>
          <p:cNvSpPr txBox="1"/>
          <p:nvPr userDrawn="1"/>
        </p:nvSpPr>
        <p:spPr>
          <a:xfrm>
            <a:off x="1038759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Tent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6FAEBDF-676F-E385-EF5C-F60B024AEE7F}"/>
              </a:ext>
            </a:extLst>
          </p:cNvPr>
          <p:cNvSpPr txBox="1"/>
          <p:nvPr userDrawn="1"/>
        </p:nvSpPr>
        <p:spPr>
          <a:xfrm>
            <a:off x="9672676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Up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0107F4E-DCE5-CC49-2AB1-98D7DA7B4697}"/>
              </a:ext>
            </a:extLst>
          </p:cNvPr>
          <p:cNvSpPr txBox="1"/>
          <p:nvPr userDrawn="1"/>
        </p:nvSpPr>
        <p:spPr>
          <a:xfrm>
            <a:off x="10387591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Analyst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7A70ECE-0A49-D782-3F0D-D1166C31F0A9}"/>
              </a:ext>
            </a:extLst>
          </p:cNvPr>
          <p:cNvSpPr txBox="1"/>
          <p:nvPr userDrawn="1"/>
        </p:nvSpPr>
        <p:spPr>
          <a:xfrm>
            <a:off x="823954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Trash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C7E53AE-4397-8421-65E6-25C898C043FD}"/>
              </a:ext>
            </a:extLst>
          </p:cNvPr>
          <p:cNvSpPr txBox="1"/>
          <p:nvPr userDrawn="1"/>
        </p:nvSpPr>
        <p:spPr>
          <a:xfrm>
            <a:off x="9672676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17D357-E00E-084A-CABF-77580808DDA2}"/>
              </a:ext>
            </a:extLst>
          </p:cNvPr>
          <p:cNvSpPr txBox="1"/>
          <p:nvPr userDrawn="1"/>
        </p:nvSpPr>
        <p:spPr>
          <a:xfrm>
            <a:off x="11099777" y="58714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err="1">
                <a:solidFill>
                  <a:schemeClr val="tx1"/>
                </a:solidFill>
              </a:rPr>
              <a:t>Tropy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52040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11847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065E3A3D-B6FA-DFA8-4314-4C52A6F93091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492" name="Left Bracket 491">
            <a:extLst>
              <a:ext uri="{FF2B5EF4-FFF2-40B4-BE49-F238E27FC236}">
                <a16:creationId xmlns:a16="http://schemas.microsoft.com/office/drawing/2014/main" id="{BDA449AE-2C01-063D-D9DD-7D85A04E9646}"/>
              </a:ext>
            </a:extLst>
          </p:cNvPr>
          <p:cNvSpPr/>
          <p:nvPr userDrawn="1"/>
        </p:nvSpPr>
        <p:spPr>
          <a:xfrm flipH="1">
            <a:off x="-6" y="1276793"/>
            <a:ext cx="3239346" cy="1619825"/>
          </a:xfrm>
          <a:prstGeom prst="leftBracket">
            <a:avLst>
              <a:gd name="adj" fmla="val 0"/>
            </a:avLst>
          </a:prstGeom>
          <a:noFill/>
          <a:ln w="127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0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73725-B8F2-5168-A0FE-B85B7D05D19B}"/>
              </a:ext>
            </a:extLst>
          </p:cNvPr>
          <p:cNvSpPr/>
          <p:nvPr userDrawn="1"/>
        </p:nvSpPr>
        <p:spPr>
          <a:xfrm>
            <a:off x="0" y="1143000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709609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AC8E737-EA30-D709-BF9E-682B7B71C34C}"/>
              </a:ext>
            </a:extLst>
          </p:cNvPr>
          <p:cNvSpPr/>
          <p:nvPr userDrawn="1"/>
        </p:nvSpPr>
        <p:spPr>
          <a:xfrm>
            <a:off x="0" y="1143000"/>
            <a:ext cx="12188825" cy="5714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648F16-D083-ED0D-2636-2B3C89489602}"/>
              </a:ext>
            </a:extLst>
          </p:cNvPr>
          <p:cNvSpPr txBox="1"/>
          <p:nvPr userDrawn="1"/>
        </p:nvSpPr>
        <p:spPr>
          <a:xfrm>
            <a:off x="44050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DA539E-001B-33B6-CA9D-321951989179}"/>
              </a:ext>
            </a:extLst>
          </p:cNvPr>
          <p:cNvSpPr txBox="1"/>
          <p:nvPr userDrawn="1"/>
        </p:nvSpPr>
        <p:spPr>
          <a:xfrm>
            <a:off x="114705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Thank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626733C-973E-914C-F950-4DED8355AEF9}"/>
              </a:ext>
            </a:extLst>
          </p:cNvPr>
          <p:cNvSpPr txBox="1"/>
          <p:nvPr userDrawn="1"/>
        </p:nvSpPr>
        <p:spPr>
          <a:xfrm>
            <a:off x="185359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Automated data entry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88D93AC-C127-461F-7DD5-71F80219F028}"/>
              </a:ext>
            </a:extLst>
          </p:cNvPr>
          <p:cNvSpPr txBox="1"/>
          <p:nvPr userDrawn="1"/>
        </p:nvSpPr>
        <p:spPr>
          <a:xfrm>
            <a:off x="256014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1D7E45-1DA8-7F8A-190C-D29F2CD1B282}"/>
              </a:ext>
            </a:extLst>
          </p:cNvPr>
          <p:cNvSpPr txBox="1"/>
          <p:nvPr userDrawn="1"/>
        </p:nvSpPr>
        <p:spPr>
          <a:xfrm>
            <a:off x="326668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Background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C3D5B44-84AE-413C-FDA4-3623F6284D1F}"/>
              </a:ext>
            </a:extLst>
          </p:cNvPr>
          <p:cNvSpPr txBox="1"/>
          <p:nvPr userDrawn="1"/>
        </p:nvSpPr>
        <p:spPr>
          <a:xfrm>
            <a:off x="397323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Big scale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4AA4B76-4B79-8FC8-0747-9B42E5A0CC6C}"/>
              </a:ext>
            </a:extLst>
          </p:cNvPr>
          <p:cNvSpPr txBox="1"/>
          <p:nvPr userDrawn="1"/>
        </p:nvSpPr>
        <p:spPr>
          <a:xfrm>
            <a:off x="467977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Bookmark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5E2862-FBD2-E5A7-9A3D-CF978A9DA2B9}"/>
              </a:ext>
            </a:extLst>
          </p:cNvPr>
          <p:cNvSpPr txBox="1"/>
          <p:nvPr userDrawn="1"/>
        </p:nvSpPr>
        <p:spPr>
          <a:xfrm>
            <a:off x="538632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6A8ED0-618F-E2D5-7B8B-5CADC3F308F2}"/>
              </a:ext>
            </a:extLst>
          </p:cNvPr>
          <p:cNvSpPr txBox="1"/>
          <p:nvPr userDrawn="1"/>
        </p:nvSpPr>
        <p:spPr>
          <a:xfrm>
            <a:off x="609286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F5C8453-F2AB-C88A-2D64-477122A17ADF}"/>
              </a:ext>
            </a:extLst>
          </p:cNvPr>
          <p:cNvSpPr txBox="1"/>
          <p:nvPr userDrawn="1"/>
        </p:nvSpPr>
        <p:spPr>
          <a:xfrm>
            <a:off x="679941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</a:t>
            </a:r>
            <a:r>
              <a:rPr lang="en-US" sz="800" err="1">
                <a:solidFill>
                  <a:schemeClr val="bg1"/>
                </a:solidFill>
              </a:rPr>
              <a:t>partnerup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B25133F-E74F-B04A-084D-B011DCFFDE15}"/>
              </a:ext>
            </a:extLst>
          </p:cNvPr>
          <p:cNvSpPr txBox="1"/>
          <p:nvPr userDrawn="1"/>
        </p:nvSpPr>
        <p:spPr>
          <a:xfrm>
            <a:off x="750595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19207F7-E896-A943-04ED-E43589171FF8}"/>
              </a:ext>
            </a:extLst>
          </p:cNvPr>
          <p:cNvSpPr txBox="1"/>
          <p:nvPr userDrawn="1"/>
        </p:nvSpPr>
        <p:spPr>
          <a:xfrm>
            <a:off x="821250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53CF8A3-B4B7-DA5D-69A4-0AC8026A2D51}"/>
              </a:ext>
            </a:extLst>
          </p:cNvPr>
          <p:cNvSpPr txBox="1"/>
          <p:nvPr userDrawn="1"/>
        </p:nvSpPr>
        <p:spPr>
          <a:xfrm>
            <a:off x="891904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5F53499-501C-A50B-3720-0C085F287A0C}"/>
              </a:ext>
            </a:extLst>
          </p:cNvPr>
          <p:cNvSpPr txBox="1"/>
          <p:nvPr userDrawn="1"/>
        </p:nvSpPr>
        <p:spPr>
          <a:xfrm>
            <a:off x="962559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741B6B7-FD5F-C05A-A071-EB8EAD000290}"/>
              </a:ext>
            </a:extLst>
          </p:cNvPr>
          <p:cNvSpPr txBox="1"/>
          <p:nvPr userDrawn="1"/>
        </p:nvSpPr>
        <p:spPr>
          <a:xfrm>
            <a:off x="1033213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F3398-D490-0351-6C1D-9716DBFD5841}"/>
              </a:ext>
            </a:extLst>
          </p:cNvPr>
          <p:cNvSpPr txBox="1"/>
          <p:nvPr userDrawn="1"/>
        </p:nvSpPr>
        <p:spPr>
          <a:xfrm>
            <a:off x="11038681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303820A-2D7A-D43A-4DFF-9614A08B1F4B}"/>
              </a:ext>
            </a:extLst>
          </p:cNvPr>
          <p:cNvSpPr txBox="1"/>
          <p:nvPr userDrawn="1"/>
        </p:nvSpPr>
        <p:spPr>
          <a:xfrm>
            <a:off x="44050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Course-orchestrator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71E0F7-4308-0985-CFAF-0623B81CCB9D}"/>
              </a:ext>
            </a:extLst>
          </p:cNvPr>
          <p:cNvSpPr txBox="1"/>
          <p:nvPr userDrawn="1"/>
        </p:nvSpPr>
        <p:spPr>
          <a:xfrm>
            <a:off x="114705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2BD3C5E-2571-8B2C-0526-509C3B16E4EA}"/>
              </a:ext>
            </a:extLst>
          </p:cNvPr>
          <p:cNvSpPr txBox="1"/>
          <p:nvPr userDrawn="1"/>
        </p:nvSpPr>
        <p:spPr>
          <a:xfrm>
            <a:off x="185359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Crown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87655D-5622-6E12-5C54-20F38C50DB24}"/>
              </a:ext>
            </a:extLst>
          </p:cNvPr>
          <p:cNvSpPr txBox="1"/>
          <p:nvPr userDrawn="1"/>
        </p:nvSpPr>
        <p:spPr>
          <a:xfrm>
            <a:off x="256014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Cultural acceptance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AE7E04-10C1-C539-7D9D-C2546EB679FC}"/>
              </a:ext>
            </a:extLst>
          </p:cNvPr>
          <p:cNvSpPr txBox="1"/>
          <p:nvPr userDrawn="1"/>
        </p:nvSpPr>
        <p:spPr>
          <a:xfrm>
            <a:off x="326668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Desktop program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8289255-A7FD-3E7E-6FEE-74F6C05B9A1E}"/>
              </a:ext>
            </a:extLst>
          </p:cNvPr>
          <p:cNvSpPr txBox="1"/>
          <p:nvPr userDrawn="1"/>
        </p:nvSpPr>
        <p:spPr>
          <a:xfrm>
            <a:off x="397323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Decrease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63DEA01-4CC6-2BF1-957C-4A2689D84B4E}"/>
              </a:ext>
            </a:extLst>
          </p:cNvPr>
          <p:cNvSpPr txBox="1"/>
          <p:nvPr userDrawn="1"/>
        </p:nvSpPr>
        <p:spPr>
          <a:xfrm>
            <a:off x="467977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8BB3C19-7AD5-FFE8-138A-15FF868093E2}"/>
              </a:ext>
            </a:extLst>
          </p:cNvPr>
          <p:cNvSpPr txBox="1"/>
          <p:nvPr userDrawn="1"/>
        </p:nvSpPr>
        <p:spPr>
          <a:xfrm>
            <a:off x="538632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F724678-D382-501C-ED3E-16D47603EB4E}"/>
              </a:ext>
            </a:extLst>
          </p:cNvPr>
          <p:cNvSpPr txBox="1"/>
          <p:nvPr userDrawn="1"/>
        </p:nvSpPr>
        <p:spPr>
          <a:xfrm>
            <a:off x="609286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Ease of use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A1F16D4-EBC5-FB99-D2F9-B58090B0A99E}"/>
              </a:ext>
            </a:extLst>
          </p:cNvPr>
          <p:cNvSpPr txBox="1"/>
          <p:nvPr userDrawn="1"/>
        </p:nvSpPr>
        <p:spPr>
          <a:xfrm>
            <a:off x="679941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First reply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by email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CA94A4-889A-AA35-922F-A0D54FE441A7}"/>
              </a:ext>
            </a:extLst>
          </p:cNvPr>
          <p:cNvSpPr txBox="1"/>
          <p:nvPr userDrawn="1"/>
        </p:nvSpPr>
        <p:spPr>
          <a:xfrm>
            <a:off x="750595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8D13A79-8AAE-4AE3-DC8B-688A465F6C16}"/>
              </a:ext>
            </a:extLst>
          </p:cNvPr>
          <p:cNvSpPr txBox="1"/>
          <p:nvPr userDrawn="1"/>
        </p:nvSpPr>
        <p:spPr>
          <a:xfrm>
            <a:off x="821250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83EE1A-DFD2-F594-CBF7-27E8E392D346}"/>
              </a:ext>
            </a:extLst>
          </p:cNvPr>
          <p:cNvSpPr txBox="1"/>
          <p:nvPr userDrawn="1"/>
        </p:nvSpPr>
        <p:spPr>
          <a:xfrm>
            <a:off x="891904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Group of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73A888C-D4C1-8A52-243D-CC25FFF36A35}"/>
              </a:ext>
            </a:extLst>
          </p:cNvPr>
          <p:cNvSpPr txBox="1"/>
          <p:nvPr userDrawn="1"/>
        </p:nvSpPr>
        <p:spPr>
          <a:xfrm>
            <a:off x="962559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B6DD5B5-1F7F-2279-F01E-574DF505C9AE}"/>
              </a:ext>
            </a:extLst>
          </p:cNvPr>
          <p:cNvSpPr txBox="1"/>
          <p:nvPr userDrawn="1"/>
        </p:nvSpPr>
        <p:spPr>
          <a:xfrm>
            <a:off x="1033213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5D6616A-77B0-DBAB-E910-D7E992E5CC91}"/>
              </a:ext>
            </a:extLst>
          </p:cNvPr>
          <p:cNvSpPr txBox="1"/>
          <p:nvPr userDrawn="1"/>
        </p:nvSpPr>
        <p:spPr>
          <a:xfrm>
            <a:off x="11038681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Warning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909FEFD-A09A-45F9-ECC0-0D2D7A40A261}"/>
              </a:ext>
            </a:extLst>
          </p:cNvPr>
          <p:cNvSpPr txBox="1"/>
          <p:nvPr userDrawn="1"/>
        </p:nvSpPr>
        <p:spPr>
          <a:xfrm>
            <a:off x="44050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861A6C2-C20A-0806-56F3-07AFED57847B}"/>
              </a:ext>
            </a:extLst>
          </p:cNvPr>
          <p:cNvSpPr txBox="1"/>
          <p:nvPr userDrawn="1"/>
        </p:nvSpPr>
        <p:spPr>
          <a:xfrm>
            <a:off x="114705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Hourglass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5A04D6-CA3F-C89E-49BA-7E471AE761BE}"/>
              </a:ext>
            </a:extLst>
          </p:cNvPr>
          <p:cNvSpPr txBox="1"/>
          <p:nvPr userDrawn="1"/>
        </p:nvSpPr>
        <p:spPr>
          <a:xfrm>
            <a:off x="185359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D569A71-CD28-C94F-ADF0-2C55B6B24264}"/>
              </a:ext>
            </a:extLst>
          </p:cNvPr>
          <p:cNvSpPr txBox="1"/>
          <p:nvPr userDrawn="1"/>
        </p:nvSpPr>
        <p:spPr>
          <a:xfrm>
            <a:off x="256014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D89861E-B4AE-23EF-4237-383AC6935D92}"/>
              </a:ext>
            </a:extLst>
          </p:cNvPr>
          <p:cNvSpPr txBox="1"/>
          <p:nvPr userDrawn="1"/>
        </p:nvSpPr>
        <p:spPr>
          <a:xfrm>
            <a:off x="326668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7D4B19A-1242-CF8C-DEEF-DF21A8AECDD2}"/>
              </a:ext>
            </a:extLst>
          </p:cNvPr>
          <p:cNvSpPr txBox="1"/>
          <p:nvPr userDrawn="1"/>
        </p:nvSpPr>
        <p:spPr>
          <a:xfrm>
            <a:off x="397323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77A42D-D643-F175-61FE-070F20C569E7}"/>
              </a:ext>
            </a:extLst>
          </p:cNvPr>
          <p:cNvSpPr txBox="1"/>
          <p:nvPr userDrawn="1"/>
        </p:nvSpPr>
        <p:spPr>
          <a:xfrm>
            <a:off x="467977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 open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FC25E0A-33BF-C40E-ECE1-5BBC8FB3C9C3}"/>
              </a:ext>
            </a:extLst>
          </p:cNvPr>
          <p:cNvSpPr txBox="1"/>
          <p:nvPr userDrawn="1"/>
        </p:nvSpPr>
        <p:spPr>
          <a:xfrm>
            <a:off x="538632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1E49F81-0CF4-F3F8-A5F6-55664B6AADEC}"/>
              </a:ext>
            </a:extLst>
          </p:cNvPr>
          <p:cNvSpPr txBox="1"/>
          <p:nvPr userDrawn="1"/>
        </p:nvSpPr>
        <p:spPr>
          <a:xfrm>
            <a:off x="609286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 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BE552D9-EF9D-BCF2-8E9B-E31BA47D0154}"/>
              </a:ext>
            </a:extLst>
          </p:cNvPr>
          <p:cNvSpPr txBox="1"/>
          <p:nvPr userDrawn="1"/>
        </p:nvSpPr>
        <p:spPr>
          <a:xfrm>
            <a:off x="679941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8C7BC8D-9603-E2AA-EA97-B0BAF377F81B}"/>
              </a:ext>
            </a:extLst>
          </p:cNvPr>
          <p:cNvSpPr txBox="1"/>
          <p:nvPr userDrawn="1"/>
        </p:nvSpPr>
        <p:spPr>
          <a:xfrm>
            <a:off x="750595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Macro recording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EA58289-061A-9F88-5B05-05CC623858C3}"/>
              </a:ext>
            </a:extLst>
          </p:cNvPr>
          <p:cNvSpPr txBox="1"/>
          <p:nvPr userDrawn="1"/>
        </p:nvSpPr>
        <p:spPr>
          <a:xfrm>
            <a:off x="821250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Manage documents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0846E98-0B7A-A2EC-2895-93821B4E99F4}"/>
              </a:ext>
            </a:extLst>
          </p:cNvPr>
          <p:cNvSpPr txBox="1"/>
          <p:nvPr userDrawn="1"/>
        </p:nvSpPr>
        <p:spPr>
          <a:xfrm>
            <a:off x="891904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A8D4CE7-7463-5DD3-96F4-287DA690D160}"/>
              </a:ext>
            </a:extLst>
          </p:cNvPr>
          <p:cNvSpPr txBox="1"/>
          <p:nvPr userDrawn="1"/>
        </p:nvSpPr>
        <p:spPr>
          <a:xfrm>
            <a:off x="962559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3C7604A-4BBF-A213-2AE8-0978DB0BCB30}"/>
              </a:ext>
            </a:extLst>
          </p:cNvPr>
          <p:cNvSpPr txBox="1"/>
          <p:nvPr userDrawn="1"/>
        </p:nvSpPr>
        <p:spPr>
          <a:xfrm>
            <a:off x="1033213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 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847882F-7CC4-A60F-65F8-D983F6699DD2}"/>
              </a:ext>
            </a:extLst>
          </p:cNvPr>
          <p:cNvSpPr txBox="1"/>
          <p:nvPr userDrawn="1"/>
        </p:nvSpPr>
        <p:spPr>
          <a:xfrm>
            <a:off x="11038681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FED2632-4549-9F61-7511-4FA0A82C8C13}"/>
              </a:ext>
            </a:extLst>
          </p:cNvPr>
          <p:cNvSpPr txBox="1"/>
          <p:nvPr userDrawn="1"/>
        </p:nvSpPr>
        <p:spPr>
          <a:xfrm>
            <a:off x="44050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0FE4A3-72D2-9E6A-17D5-E472BF08BEFD}"/>
              </a:ext>
            </a:extLst>
          </p:cNvPr>
          <p:cNvSpPr txBox="1"/>
          <p:nvPr userDrawn="1"/>
        </p:nvSpPr>
        <p:spPr>
          <a:xfrm>
            <a:off x="114705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6E041A5-4BBC-5E73-AA85-08AA04BA1924}"/>
              </a:ext>
            </a:extLst>
          </p:cNvPr>
          <p:cNvSpPr txBox="1"/>
          <p:nvPr userDrawn="1"/>
        </p:nvSpPr>
        <p:spPr>
          <a:xfrm>
            <a:off x="185359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7C3B9BA-B845-903C-0D8F-533AB6A639C2}"/>
              </a:ext>
            </a:extLst>
          </p:cNvPr>
          <p:cNvSpPr txBox="1"/>
          <p:nvPr userDrawn="1"/>
        </p:nvSpPr>
        <p:spPr>
          <a:xfrm>
            <a:off x="256014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Pivot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F840A39-026C-C7E2-70C8-565A2B5DE0B6}"/>
              </a:ext>
            </a:extLst>
          </p:cNvPr>
          <p:cNvSpPr txBox="1"/>
          <p:nvPr userDrawn="1"/>
        </p:nvSpPr>
        <p:spPr>
          <a:xfrm>
            <a:off x="326668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3EE46A2-CEAB-4B50-BB39-DDFFF27A9F33}"/>
              </a:ext>
            </a:extLst>
          </p:cNvPr>
          <p:cNvSpPr txBox="1"/>
          <p:nvPr userDrawn="1"/>
        </p:nvSpPr>
        <p:spPr>
          <a:xfrm>
            <a:off x="3941377" y="4214791"/>
            <a:ext cx="77334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 alt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0F81E11-7B35-E4DC-F20B-56E70E8EA873}"/>
              </a:ext>
            </a:extLst>
          </p:cNvPr>
          <p:cNvSpPr txBox="1"/>
          <p:nvPr userDrawn="1"/>
        </p:nvSpPr>
        <p:spPr>
          <a:xfrm>
            <a:off x="467977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C714EA3-437D-09AE-1C2C-15E140EAECA3}"/>
              </a:ext>
            </a:extLst>
          </p:cNvPr>
          <p:cNvSpPr txBox="1"/>
          <p:nvPr userDrawn="1"/>
        </p:nvSpPr>
        <p:spPr>
          <a:xfrm>
            <a:off x="538632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D98A44E-FCCD-36B5-0672-64428A019C4A}"/>
              </a:ext>
            </a:extLst>
          </p:cNvPr>
          <p:cNvSpPr txBox="1"/>
          <p:nvPr userDrawn="1"/>
        </p:nvSpPr>
        <p:spPr>
          <a:xfrm>
            <a:off x="609286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Promoter bullhorn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C785F62-F1A5-CD99-47D7-27A6C0439001}"/>
              </a:ext>
            </a:extLst>
          </p:cNvPr>
          <p:cNvSpPr txBox="1"/>
          <p:nvPr userDrawn="1"/>
        </p:nvSpPr>
        <p:spPr>
          <a:xfrm>
            <a:off x="679941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 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7E3DE3F-6A52-EE69-F4D6-4CFE59E76D66}"/>
              </a:ext>
            </a:extLst>
          </p:cNvPr>
          <p:cNvSpPr txBox="1"/>
          <p:nvPr userDrawn="1"/>
        </p:nvSpPr>
        <p:spPr>
          <a:xfrm>
            <a:off x="750595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059AF5-371E-F99C-D407-3E4A1402BF2F}"/>
              </a:ext>
            </a:extLst>
          </p:cNvPr>
          <p:cNvSpPr txBox="1"/>
          <p:nvPr userDrawn="1"/>
        </p:nvSpPr>
        <p:spPr>
          <a:xfrm>
            <a:off x="821250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Public sector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D199F0C-59CE-5A4C-1776-51C1C6A67AF9}"/>
              </a:ext>
            </a:extLst>
          </p:cNvPr>
          <p:cNvSpPr txBox="1"/>
          <p:nvPr userDrawn="1"/>
        </p:nvSpPr>
        <p:spPr>
          <a:xfrm>
            <a:off x="891904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4AA07FE-9C32-2B69-B995-C4EE5DDBCE15}"/>
              </a:ext>
            </a:extLst>
          </p:cNvPr>
          <p:cNvSpPr txBox="1"/>
          <p:nvPr userDrawn="1"/>
        </p:nvSpPr>
        <p:spPr>
          <a:xfrm>
            <a:off x="962559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D58717C-EAC4-4A74-B258-C05025E8F9EC}"/>
              </a:ext>
            </a:extLst>
          </p:cNvPr>
          <p:cNvSpPr txBox="1"/>
          <p:nvPr userDrawn="1"/>
        </p:nvSpPr>
        <p:spPr>
          <a:xfrm>
            <a:off x="1033213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 alt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54FDF0A-3DCF-765B-E27E-C6CAF9C9A1AD}"/>
              </a:ext>
            </a:extLst>
          </p:cNvPr>
          <p:cNvSpPr txBox="1"/>
          <p:nvPr userDrawn="1"/>
        </p:nvSpPr>
        <p:spPr>
          <a:xfrm>
            <a:off x="11038681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off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27DD33-1A12-478F-C022-D893691F1CE5}"/>
              </a:ext>
            </a:extLst>
          </p:cNvPr>
          <p:cNvSpPr txBox="1"/>
          <p:nvPr userDrawn="1"/>
        </p:nvSpPr>
        <p:spPr>
          <a:xfrm>
            <a:off x="44050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Robot unattended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00D4795-A69D-95B1-B0F4-AA13DEACAA20}"/>
              </a:ext>
            </a:extLst>
          </p:cNvPr>
          <p:cNvSpPr txBox="1"/>
          <p:nvPr userDrawn="1"/>
        </p:nvSpPr>
        <p:spPr>
          <a:xfrm>
            <a:off x="114705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business analyst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D63805C-E895-4D6B-C5C8-14C4DD682162}"/>
              </a:ext>
            </a:extLst>
          </p:cNvPr>
          <p:cNvSpPr txBox="1"/>
          <p:nvPr userDrawn="1"/>
        </p:nvSpPr>
        <p:spPr>
          <a:xfrm>
            <a:off x="185359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champion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E9716B7-16AA-E399-4903-AB360670E80C}"/>
              </a:ext>
            </a:extLst>
          </p:cNvPr>
          <p:cNvSpPr txBox="1"/>
          <p:nvPr userDrawn="1"/>
        </p:nvSpPr>
        <p:spPr>
          <a:xfrm>
            <a:off x="256014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5A7271-7D94-5EAC-5F47-98C5BEC161B0}"/>
              </a:ext>
            </a:extLst>
          </p:cNvPr>
          <p:cNvSpPr txBox="1"/>
          <p:nvPr userDrawn="1"/>
        </p:nvSpPr>
        <p:spPr>
          <a:xfrm>
            <a:off x="3201237" y="5040026"/>
            <a:ext cx="84053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infrastructure engineer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A0A85BF-3C5E-B4E7-A5B3-9E2ED1A77EB4}"/>
              </a:ext>
            </a:extLst>
          </p:cNvPr>
          <p:cNvSpPr txBox="1"/>
          <p:nvPr userDrawn="1"/>
        </p:nvSpPr>
        <p:spPr>
          <a:xfrm>
            <a:off x="397323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service support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EEB8AE1-BAA8-3167-00D6-1FE3A3AD4EAA}"/>
              </a:ext>
            </a:extLst>
          </p:cNvPr>
          <p:cNvSpPr txBox="1"/>
          <p:nvPr userDrawn="1"/>
        </p:nvSpPr>
        <p:spPr>
          <a:xfrm>
            <a:off x="467977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solution architect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273C299-6338-4236-9368-08F49A35A795}"/>
              </a:ext>
            </a:extLst>
          </p:cNvPr>
          <p:cNvSpPr txBox="1"/>
          <p:nvPr userDrawn="1"/>
        </p:nvSpPr>
        <p:spPr>
          <a:xfrm>
            <a:off x="538632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FC55755-8073-B1FC-8A15-5109511CFADF}"/>
              </a:ext>
            </a:extLst>
          </p:cNvPr>
          <p:cNvSpPr txBox="1"/>
          <p:nvPr userDrawn="1"/>
        </p:nvSpPr>
        <p:spPr>
          <a:xfrm>
            <a:off x="609286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D99090-3CDB-4B35-22B7-EA66F1AE7BBE}"/>
              </a:ext>
            </a:extLst>
          </p:cNvPr>
          <p:cNvSpPr txBox="1"/>
          <p:nvPr userDrawn="1"/>
        </p:nvSpPr>
        <p:spPr>
          <a:xfrm>
            <a:off x="679941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AC34118-6053-F020-2FBD-5654195ECB9E}"/>
              </a:ext>
            </a:extLst>
          </p:cNvPr>
          <p:cNvSpPr txBox="1"/>
          <p:nvPr userDrawn="1"/>
        </p:nvSpPr>
        <p:spPr>
          <a:xfrm>
            <a:off x="750595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 alt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3F9254-AD85-E65B-0833-A7018CE4ED14}"/>
              </a:ext>
            </a:extLst>
          </p:cNvPr>
          <p:cNvSpPr txBox="1"/>
          <p:nvPr userDrawn="1"/>
        </p:nvSpPr>
        <p:spPr>
          <a:xfrm>
            <a:off x="821250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FFCF901-1546-5BC5-B03D-EE5BA5412649}"/>
              </a:ext>
            </a:extLst>
          </p:cNvPr>
          <p:cNvSpPr txBox="1"/>
          <p:nvPr userDrawn="1"/>
        </p:nvSpPr>
        <p:spPr>
          <a:xfrm>
            <a:off x="891904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CD9047E-2606-81A3-ECAA-374C07378EDA}"/>
              </a:ext>
            </a:extLst>
          </p:cNvPr>
          <p:cNvSpPr txBox="1"/>
          <p:nvPr userDrawn="1"/>
        </p:nvSpPr>
        <p:spPr>
          <a:xfrm>
            <a:off x="962559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F34C896-1587-D28C-B024-A1D8C56D45AF}"/>
              </a:ext>
            </a:extLst>
          </p:cNvPr>
          <p:cNvSpPr txBox="1"/>
          <p:nvPr userDrawn="1"/>
        </p:nvSpPr>
        <p:spPr>
          <a:xfrm>
            <a:off x="1033213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935D88D-0B35-FFF3-E7F4-0DCFF6A03AE4}"/>
              </a:ext>
            </a:extLst>
          </p:cNvPr>
          <p:cNvSpPr txBox="1"/>
          <p:nvPr userDrawn="1"/>
        </p:nvSpPr>
        <p:spPr>
          <a:xfrm>
            <a:off x="11038681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Vendor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808FAA3-5733-25E5-8873-FAC44CECB338}"/>
              </a:ext>
            </a:extLst>
          </p:cNvPr>
          <p:cNvSpPr txBox="1"/>
          <p:nvPr userDrawn="1"/>
        </p:nvSpPr>
        <p:spPr>
          <a:xfrm>
            <a:off x="44050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BE65FDB-BDC4-8B1D-C6D8-B231F4FDE410}"/>
              </a:ext>
            </a:extLst>
          </p:cNvPr>
          <p:cNvSpPr txBox="1"/>
          <p:nvPr userDrawn="1"/>
        </p:nvSpPr>
        <p:spPr>
          <a:xfrm>
            <a:off x="114705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25953EE-A106-4355-F840-9902C041F6A0}"/>
              </a:ext>
            </a:extLst>
          </p:cNvPr>
          <p:cNvSpPr txBox="1"/>
          <p:nvPr userDrawn="1"/>
        </p:nvSpPr>
        <p:spPr>
          <a:xfrm>
            <a:off x="1853598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Tap touch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3EF8B79-62C0-9DF7-9D33-26F7D91ABB56}"/>
              </a:ext>
            </a:extLst>
          </p:cNvPr>
          <p:cNvSpPr txBox="1"/>
          <p:nvPr userDrawn="1"/>
        </p:nvSpPr>
        <p:spPr>
          <a:xfrm>
            <a:off x="256014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3C267E2-C3CC-D5FF-7766-12E23D9D4BAA}"/>
              </a:ext>
            </a:extLst>
          </p:cNvPr>
          <p:cNvSpPr txBox="1"/>
          <p:nvPr userDrawn="1"/>
        </p:nvSpPr>
        <p:spPr>
          <a:xfrm>
            <a:off x="326668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63A10FF-B169-30EC-C7AB-B2DF4D65F7B8}"/>
              </a:ext>
            </a:extLst>
          </p:cNvPr>
          <p:cNvSpPr txBox="1"/>
          <p:nvPr userDrawn="1"/>
        </p:nvSpPr>
        <p:spPr>
          <a:xfrm>
            <a:off x="397323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2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DE665BF-3E4E-DEF6-FF0B-9A871AEEE128}"/>
              </a:ext>
            </a:extLst>
          </p:cNvPr>
          <p:cNvSpPr txBox="1"/>
          <p:nvPr userDrawn="1"/>
        </p:nvSpPr>
        <p:spPr>
          <a:xfrm>
            <a:off x="4679778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74EFEB-06FE-F5A9-247B-2DBA2A49D6EA}"/>
              </a:ext>
            </a:extLst>
          </p:cNvPr>
          <p:cNvSpPr txBox="1"/>
          <p:nvPr userDrawn="1"/>
        </p:nvSpPr>
        <p:spPr>
          <a:xfrm>
            <a:off x="5386323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F77B91F-BD8B-DA15-D73C-DD7262889B14}"/>
              </a:ext>
            </a:extLst>
          </p:cNvPr>
          <p:cNvSpPr txBox="1"/>
          <p:nvPr userDrawn="1"/>
        </p:nvSpPr>
        <p:spPr>
          <a:xfrm>
            <a:off x="6088789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AED1CE1-3720-DE56-6813-A6FD01BCD1CB}"/>
              </a:ext>
            </a:extLst>
          </p:cNvPr>
          <p:cNvSpPr/>
          <p:nvPr userDrawn="1"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875C936-79C3-EAB8-FCA2-B666875BACDE}"/>
              </a:ext>
            </a:extLst>
          </p:cNvPr>
          <p:cNvSpPr txBox="1"/>
          <p:nvPr userDrawn="1"/>
        </p:nvSpPr>
        <p:spPr>
          <a:xfrm>
            <a:off x="679941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96458435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/>
        </p:nvGrpSpPr>
        <p:grpSpPr bwMode="auto">
          <a:xfrm>
            <a:off x="1478930" y="1386942"/>
            <a:ext cx="7785153" cy="5092700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7759" y="2363006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400" b="1"/>
            </a:lvl1pPr>
          </a:lstStyle>
          <a:p>
            <a:pPr lvl="0"/>
            <a:r>
              <a:rPr lang="en-US"/>
              <a:t>New York HQ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0C356-CC85-4EB7-916E-AEFBD41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40009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DE1C8B-2964-4902-841B-E8E86E5D5DFB}"/>
              </a:ext>
            </a:extLst>
          </p:cNvPr>
          <p:cNvGrpSpPr>
            <a:grpSpLocks noChangeAspect="1"/>
          </p:cNvGrpSpPr>
          <p:nvPr/>
        </p:nvGrpSpPr>
        <p:grpSpPr>
          <a:xfrm>
            <a:off x="751231" y="1258518"/>
            <a:ext cx="10363229" cy="5111535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203" name="Freeform 107">
              <a:extLst>
                <a:ext uri="{FF2B5EF4-FFF2-40B4-BE49-F238E27FC236}">
                  <a16:creationId xmlns:a16="http://schemas.microsoft.com/office/drawing/2014/main" id="{8BE6A7DE-2B2A-4DE3-859A-59525608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5" name="Freeform 126">
              <a:extLst>
                <a:ext uri="{FF2B5EF4-FFF2-40B4-BE49-F238E27FC236}">
                  <a16:creationId xmlns:a16="http://schemas.microsoft.com/office/drawing/2014/main" id="{848972A3-EB5C-4BEF-B7CA-8E392D260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338C85C8-08F6-4EDE-83F5-54D1493FC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Freeform 164">
              <a:extLst>
                <a:ext uri="{FF2B5EF4-FFF2-40B4-BE49-F238E27FC236}">
                  <a16:creationId xmlns:a16="http://schemas.microsoft.com/office/drawing/2014/main" id="{58CA43E4-FD01-43B2-8F01-50B4EFB24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80527C-2773-45AF-BFC0-428E07C24C92}"/>
                </a:ext>
              </a:extLst>
            </p:cNvPr>
            <p:cNvGrpSpPr/>
            <p:nvPr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209" name="Freeform 5">
                <a:extLst>
                  <a:ext uri="{FF2B5EF4-FFF2-40B4-BE49-F238E27FC236}">
                    <a16:creationId xmlns:a16="http://schemas.microsoft.com/office/drawing/2014/main" id="{99561CFB-789B-4A23-B9C8-6022C6FB9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0" name="Freeform 6">
                <a:extLst>
                  <a:ext uri="{FF2B5EF4-FFF2-40B4-BE49-F238E27FC236}">
                    <a16:creationId xmlns:a16="http://schemas.microsoft.com/office/drawing/2014/main" id="{7A0DF6EB-2359-465E-97D9-31DDB9176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1" name="Freeform 7">
                <a:extLst>
                  <a:ext uri="{FF2B5EF4-FFF2-40B4-BE49-F238E27FC236}">
                    <a16:creationId xmlns:a16="http://schemas.microsoft.com/office/drawing/2014/main" id="{45CDC157-C2FE-4B36-9285-7BBC2F53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2" name="Freeform 8">
                <a:extLst>
                  <a:ext uri="{FF2B5EF4-FFF2-40B4-BE49-F238E27FC236}">
                    <a16:creationId xmlns:a16="http://schemas.microsoft.com/office/drawing/2014/main" id="{C81324F5-201D-4284-8888-95FF9B08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3" name="Freeform 9">
                <a:extLst>
                  <a:ext uri="{FF2B5EF4-FFF2-40B4-BE49-F238E27FC236}">
                    <a16:creationId xmlns:a16="http://schemas.microsoft.com/office/drawing/2014/main" id="{5ADC209C-A8E7-4A30-B5BC-49FCA0BF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4" name="Freeform 10">
                <a:extLst>
                  <a:ext uri="{FF2B5EF4-FFF2-40B4-BE49-F238E27FC236}">
                    <a16:creationId xmlns:a16="http://schemas.microsoft.com/office/drawing/2014/main" id="{1E35FBEE-6A9F-4128-8E85-379AA616F4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5" name="Freeform 11">
                <a:extLst>
                  <a:ext uri="{FF2B5EF4-FFF2-40B4-BE49-F238E27FC236}">
                    <a16:creationId xmlns:a16="http://schemas.microsoft.com/office/drawing/2014/main" id="{D1198E76-B30B-433B-AF07-FB3ECE541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6" name="Freeform 12">
                <a:extLst>
                  <a:ext uri="{FF2B5EF4-FFF2-40B4-BE49-F238E27FC236}">
                    <a16:creationId xmlns:a16="http://schemas.microsoft.com/office/drawing/2014/main" id="{0A37CE45-017D-42DB-B62E-4BDC5504E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7" name="Freeform 13">
                <a:extLst>
                  <a:ext uri="{FF2B5EF4-FFF2-40B4-BE49-F238E27FC236}">
                    <a16:creationId xmlns:a16="http://schemas.microsoft.com/office/drawing/2014/main" id="{B558557B-871C-467C-9ECB-FC9F291A5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8" name="Freeform 14">
                <a:extLst>
                  <a:ext uri="{FF2B5EF4-FFF2-40B4-BE49-F238E27FC236}">
                    <a16:creationId xmlns:a16="http://schemas.microsoft.com/office/drawing/2014/main" id="{D15AE1B2-A2E5-4BDD-97B9-8E3F8F6B6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D1D4A05E-89F8-4735-8323-CF681D645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0" name="Freeform 16">
                <a:extLst>
                  <a:ext uri="{FF2B5EF4-FFF2-40B4-BE49-F238E27FC236}">
                    <a16:creationId xmlns:a16="http://schemas.microsoft.com/office/drawing/2014/main" id="{C20E01FC-2900-482D-8CCA-BE89728DC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1" name="Freeform 17">
                <a:extLst>
                  <a:ext uri="{FF2B5EF4-FFF2-40B4-BE49-F238E27FC236}">
                    <a16:creationId xmlns:a16="http://schemas.microsoft.com/office/drawing/2014/main" id="{571FE884-4A1E-403B-B184-759F9539A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2" name="Freeform 18">
                <a:extLst>
                  <a:ext uri="{FF2B5EF4-FFF2-40B4-BE49-F238E27FC236}">
                    <a16:creationId xmlns:a16="http://schemas.microsoft.com/office/drawing/2014/main" id="{D03776E1-C0F0-4B1C-B8D0-6EEE18F6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3" name="Freeform 19">
                <a:extLst>
                  <a:ext uri="{FF2B5EF4-FFF2-40B4-BE49-F238E27FC236}">
                    <a16:creationId xmlns:a16="http://schemas.microsoft.com/office/drawing/2014/main" id="{A3EB4280-7A5D-4341-B873-31506CAF5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4" name="Freeform 20">
                <a:extLst>
                  <a:ext uri="{FF2B5EF4-FFF2-40B4-BE49-F238E27FC236}">
                    <a16:creationId xmlns:a16="http://schemas.microsoft.com/office/drawing/2014/main" id="{7ACB97B2-81D6-49C3-AE4E-BEE2BCAE2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5" name="Freeform 21">
                <a:extLst>
                  <a:ext uri="{FF2B5EF4-FFF2-40B4-BE49-F238E27FC236}">
                    <a16:creationId xmlns:a16="http://schemas.microsoft.com/office/drawing/2014/main" id="{6E767A31-D2EC-4C31-8A0F-FCA2A8034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6" name="Freeform 22">
                <a:extLst>
                  <a:ext uri="{FF2B5EF4-FFF2-40B4-BE49-F238E27FC236}">
                    <a16:creationId xmlns:a16="http://schemas.microsoft.com/office/drawing/2014/main" id="{D22E562F-F50A-4B34-8D0A-49DB668C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7" name="Freeform 23">
                <a:extLst>
                  <a:ext uri="{FF2B5EF4-FFF2-40B4-BE49-F238E27FC236}">
                    <a16:creationId xmlns:a16="http://schemas.microsoft.com/office/drawing/2014/main" id="{E6613EBA-CBB4-407C-8806-B431A8406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9B7E9B4C-FC9E-4A3C-B375-BA3B89EF8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9" name="Freeform 25">
                <a:extLst>
                  <a:ext uri="{FF2B5EF4-FFF2-40B4-BE49-F238E27FC236}">
                    <a16:creationId xmlns:a16="http://schemas.microsoft.com/office/drawing/2014/main" id="{B226C2BC-3080-4FC1-8129-4F10D69BD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0" name="Freeform 26">
                <a:extLst>
                  <a:ext uri="{FF2B5EF4-FFF2-40B4-BE49-F238E27FC236}">
                    <a16:creationId xmlns:a16="http://schemas.microsoft.com/office/drawing/2014/main" id="{D3C41865-341D-493A-8B9E-31A51B569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1" name="Freeform 27">
                <a:extLst>
                  <a:ext uri="{FF2B5EF4-FFF2-40B4-BE49-F238E27FC236}">
                    <a16:creationId xmlns:a16="http://schemas.microsoft.com/office/drawing/2014/main" id="{C0C25430-6E1D-49CD-9B8B-2D0073364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2" name="Freeform 28">
                <a:extLst>
                  <a:ext uri="{FF2B5EF4-FFF2-40B4-BE49-F238E27FC236}">
                    <a16:creationId xmlns:a16="http://schemas.microsoft.com/office/drawing/2014/main" id="{BC0F3890-7774-4285-B53B-4370ACD07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3" name="Freeform 29">
                <a:extLst>
                  <a:ext uri="{FF2B5EF4-FFF2-40B4-BE49-F238E27FC236}">
                    <a16:creationId xmlns:a16="http://schemas.microsoft.com/office/drawing/2014/main" id="{575CECD2-8A40-4478-9071-E8AC63015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4" name="Freeform 30">
                <a:extLst>
                  <a:ext uri="{FF2B5EF4-FFF2-40B4-BE49-F238E27FC236}">
                    <a16:creationId xmlns:a16="http://schemas.microsoft.com/office/drawing/2014/main" id="{780996E7-D27F-4BF3-B82D-7BBE9CF9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5" name="Freeform 31">
                <a:extLst>
                  <a:ext uri="{FF2B5EF4-FFF2-40B4-BE49-F238E27FC236}">
                    <a16:creationId xmlns:a16="http://schemas.microsoft.com/office/drawing/2014/main" id="{18725BD7-A584-4D10-8C40-E21BC348F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6" name="Freeform 32">
                <a:extLst>
                  <a:ext uri="{FF2B5EF4-FFF2-40B4-BE49-F238E27FC236}">
                    <a16:creationId xmlns:a16="http://schemas.microsoft.com/office/drawing/2014/main" id="{B5E2B236-82A2-48EF-9BA0-A15705CE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7" name="Freeform 33">
                <a:extLst>
                  <a:ext uri="{FF2B5EF4-FFF2-40B4-BE49-F238E27FC236}">
                    <a16:creationId xmlns:a16="http://schemas.microsoft.com/office/drawing/2014/main" id="{F2022576-33F5-4876-93AE-1AE54A614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8" name="Freeform 34">
                <a:extLst>
                  <a:ext uri="{FF2B5EF4-FFF2-40B4-BE49-F238E27FC236}">
                    <a16:creationId xmlns:a16="http://schemas.microsoft.com/office/drawing/2014/main" id="{7CCEC966-C8C6-4469-BA47-662FC4786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9" name="Freeform 35">
                <a:extLst>
                  <a:ext uri="{FF2B5EF4-FFF2-40B4-BE49-F238E27FC236}">
                    <a16:creationId xmlns:a16="http://schemas.microsoft.com/office/drawing/2014/main" id="{4779085A-F5F9-4EF5-87A3-DDB98712A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828F52D2-F599-4452-8D0F-1352385E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A3EACAFC-2BB1-4FAB-BA1D-D307DBEE4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2F1B6B63-AB0F-4CAF-B189-2A9A31010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A80F478D-59A4-4753-A337-467FF719E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D5010F8C-02F1-4F49-84B6-4CC769FC4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3B206DDF-3670-4A02-98B3-F5FEF4325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39A9E284-A783-4F82-B2E5-9EF38B623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F4D7AA82-BE90-40D2-BDA6-42017DAC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AAD8FB33-12BF-4E0A-8311-5D3421690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9" name="Freeform 45">
                <a:extLst>
                  <a:ext uri="{FF2B5EF4-FFF2-40B4-BE49-F238E27FC236}">
                    <a16:creationId xmlns:a16="http://schemas.microsoft.com/office/drawing/2014/main" id="{98B96C6B-A698-4715-8B4F-5F313F2D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A6090E3A-43AE-4E03-9FB2-A622A4E57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7C81DFD2-D99E-4375-944B-7DB815B4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55C546C5-5962-4B14-BDB2-44F92F7B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13D6A0AA-CB35-43E0-8E21-0BCD4100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4" name="Freeform 50">
                <a:extLst>
                  <a:ext uri="{FF2B5EF4-FFF2-40B4-BE49-F238E27FC236}">
                    <a16:creationId xmlns:a16="http://schemas.microsoft.com/office/drawing/2014/main" id="{0B98670D-9916-499F-92AD-70CBDFD68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5" name="Freeform 51">
                <a:extLst>
                  <a:ext uri="{FF2B5EF4-FFF2-40B4-BE49-F238E27FC236}">
                    <a16:creationId xmlns:a16="http://schemas.microsoft.com/office/drawing/2014/main" id="{E898C675-070C-43CF-8607-6578E83B8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6" name="Freeform 52">
                <a:extLst>
                  <a:ext uri="{FF2B5EF4-FFF2-40B4-BE49-F238E27FC236}">
                    <a16:creationId xmlns:a16="http://schemas.microsoft.com/office/drawing/2014/main" id="{E4DCD4BC-3A75-4B90-9281-A1D0DB1FD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7" name="Freeform 53">
                <a:extLst>
                  <a:ext uri="{FF2B5EF4-FFF2-40B4-BE49-F238E27FC236}">
                    <a16:creationId xmlns:a16="http://schemas.microsoft.com/office/drawing/2014/main" id="{43057A79-9A5B-4FDA-B309-765AB68A8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8" name="Freeform 54">
                <a:extLst>
                  <a:ext uri="{FF2B5EF4-FFF2-40B4-BE49-F238E27FC236}">
                    <a16:creationId xmlns:a16="http://schemas.microsoft.com/office/drawing/2014/main" id="{20BABA54-239B-42B8-BA6A-A96F6921F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9" name="Freeform 55">
                <a:extLst>
                  <a:ext uri="{FF2B5EF4-FFF2-40B4-BE49-F238E27FC236}">
                    <a16:creationId xmlns:a16="http://schemas.microsoft.com/office/drawing/2014/main" id="{0CF4CECE-1445-4497-9D66-595B14CAC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0" name="Freeform 56">
                <a:extLst>
                  <a:ext uri="{FF2B5EF4-FFF2-40B4-BE49-F238E27FC236}">
                    <a16:creationId xmlns:a16="http://schemas.microsoft.com/office/drawing/2014/main" id="{167C9983-CE57-4F8C-A492-E713F060F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1" name="Freeform 57">
                <a:extLst>
                  <a:ext uri="{FF2B5EF4-FFF2-40B4-BE49-F238E27FC236}">
                    <a16:creationId xmlns:a16="http://schemas.microsoft.com/office/drawing/2014/main" id="{1FEF9A44-D5E5-4FCD-B0EA-25B748A2A1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2" name="Freeform 58">
                <a:extLst>
                  <a:ext uri="{FF2B5EF4-FFF2-40B4-BE49-F238E27FC236}">
                    <a16:creationId xmlns:a16="http://schemas.microsoft.com/office/drawing/2014/main" id="{27941950-983A-460E-8858-110F525B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3" name="Freeform 59">
                <a:extLst>
                  <a:ext uri="{FF2B5EF4-FFF2-40B4-BE49-F238E27FC236}">
                    <a16:creationId xmlns:a16="http://schemas.microsoft.com/office/drawing/2014/main" id="{56ABC612-EB28-40AB-83E8-5A93413A6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4" name="Freeform 60">
                <a:extLst>
                  <a:ext uri="{FF2B5EF4-FFF2-40B4-BE49-F238E27FC236}">
                    <a16:creationId xmlns:a16="http://schemas.microsoft.com/office/drawing/2014/main" id="{7C6D609B-DCC4-48CF-B71A-247DB1080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5" name="Freeform 61">
                <a:extLst>
                  <a:ext uri="{FF2B5EF4-FFF2-40B4-BE49-F238E27FC236}">
                    <a16:creationId xmlns:a16="http://schemas.microsoft.com/office/drawing/2014/main" id="{CCF8698C-9111-440A-9B10-E70958597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6" name="Freeform 62">
                <a:extLst>
                  <a:ext uri="{FF2B5EF4-FFF2-40B4-BE49-F238E27FC236}">
                    <a16:creationId xmlns:a16="http://schemas.microsoft.com/office/drawing/2014/main" id="{7678E276-C32B-4902-BB3C-706A4D6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7" name="Freeform 63">
                <a:extLst>
                  <a:ext uri="{FF2B5EF4-FFF2-40B4-BE49-F238E27FC236}">
                    <a16:creationId xmlns:a16="http://schemas.microsoft.com/office/drawing/2014/main" id="{5AFF8436-0D27-47C6-8A60-72E9E022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8" name="Freeform 64">
                <a:extLst>
                  <a:ext uri="{FF2B5EF4-FFF2-40B4-BE49-F238E27FC236}">
                    <a16:creationId xmlns:a16="http://schemas.microsoft.com/office/drawing/2014/main" id="{78E698BF-5E47-4047-90E5-CF8E6A18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9" name="Freeform 65">
                <a:extLst>
                  <a:ext uri="{FF2B5EF4-FFF2-40B4-BE49-F238E27FC236}">
                    <a16:creationId xmlns:a16="http://schemas.microsoft.com/office/drawing/2014/main" id="{B580E777-9096-4DF8-8EFA-F10045F6D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0" name="Freeform 66">
                <a:extLst>
                  <a:ext uri="{FF2B5EF4-FFF2-40B4-BE49-F238E27FC236}">
                    <a16:creationId xmlns:a16="http://schemas.microsoft.com/office/drawing/2014/main" id="{193A8D87-778C-4AD1-A14C-347200D59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1" name="Freeform 67">
                <a:extLst>
                  <a:ext uri="{FF2B5EF4-FFF2-40B4-BE49-F238E27FC236}">
                    <a16:creationId xmlns:a16="http://schemas.microsoft.com/office/drawing/2014/main" id="{6EB773F2-971F-406F-9498-FCA24DFB0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2" name="Freeform 68">
                <a:extLst>
                  <a:ext uri="{FF2B5EF4-FFF2-40B4-BE49-F238E27FC236}">
                    <a16:creationId xmlns:a16="http://schemas.microsoft.com/office/drawing/2014/main" id="{88B3C971-3E3A-440F-9366-053A7B33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3" name="Freeform 69">
                <a:extLst>
                  <a:ext uri="{FF2B5EF4-FFF2-40B4-BE49-F238E27FC236}">
                    <a16:creationId xmlns:a16="http://schemas.microsoft.com/office/drawing/2014/main" id="{50A48F5A-2A5F-4B3F-A3AE-A7F844634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4" name="Freeform 70">
                <a:extLst>
                  <a:ext uri="{FF2B5EF4-FFF2-40B4-BE49-F238E27FC236}">
                    <a16:creationId xmlns:a16="http://schemas.microsoft.com/office/drawing/2014/main" id="{20264324-39B7-4822-A538-3484AC548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71">
                <a:extLst>
                  <a:ext uri="{FF2B5EF4-FFF2-40B4-BE49-F238E27FC236}">
                    <a16:creationId xmlns:a16="http://schemas.microsoft.com/office/drawing/2014/main" id="{3596EB34-E1FE-44D4-9843-5C02EBDC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6" name="Freeform 72">
                <a:extLst>
                  <a:ext uri="{FF2B5EF4-FFF2-40B4-BE49-F238E27FC236}">
                    <a16:creationId xmlns:a16="http://schemas.microsoft.com/office/drawing/2014/main" id="{E5F81B6F-AC58-40B7-8698-856EB1A97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7" name="Freeform 73">
                <a:extLst>
                  <a:ext uri="{FF2B5EF4-FFF2-40B4-BE49-F238E27FC236}">
                    <a16:creationId xmlns:a16="http://schemas.microsoft.com/office/drawing/2014/main" id="{18E9FD24-7C83-47C3-A65F-2DC8B8591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8" name="Freeform 74">
                <a:extLst>
                  <a:ext uri="{FF2B5EF4-FFF2-40B4-BE49-F238E27FC236}">
                    <a16:creationId xmlns:a16="http://schemas.microsoft.com/office/drawing/2014/main" id="{D19AC202-5831-42E3-826F-29E56CB1D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9" name="Freeform 75">
                <a:extLst>
                  <a:ext uri="{FF2B5EF4-FFF2-40B4-BE49-F238E27FC236}">
                    <a16:creationId xmlns:a16="http://schemas.microsoft.com/office/drawing/2014/main" id="{42B78536-ABFA-4078-B08C-79001FC35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0" name="Freeform 76">
                <a:extLst>
                  <a:ext uri="{FF2B5EF4-FFF2-40B4-BE49-F238E27FC236}">
                    <a16:creationId xmlns:a16="http://schemas.microsoft.com/office/drawing/2014/main" id="{57849B8D-7CA7-46AA-87D3-E0B72CCB7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1" name="Freeform 77">
                <a:extLst>
                  <a:ext uri="{FF2B5EF4-FFF2-40B4-BE49-F238E27FC236}">
                    <a16:creationId xmlns:a16="http://schemas.microsoft.com/office/drawing/2014/main" id="{87907663-2A2F-4EC2-BC1B-3C8C76EFE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2" name="Freeform 78">
                <a:extLst>
                  <a:ext uri="{FF2B5EF4-FFF2-40B4-BE49-F238E27FC236}">
                    <a16:creationId xmlns:a16="http://schemas.microsoft.com/office/drawing/2014/main" id="{CDCADA37-44E8-42CD-8E1C-E80BD43A1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3" name="Freeform 79">
                <a:extLst>
                  <a:ext uri="{FF2B5EF4-FFF2-40B4-BE49-F238E27FC236}">
                    <a16:creationId xmlns:a16="http://schemas.microsoft.com/office/drawing/2014/main" id="{F5D02EE1-7058-49F8-8255-A0D49B94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4" name="Freeform 80">
                <a:extLst>
                  <a:ext uri="{FF2B5EF4-FFF2-40B4-BE49-F238E27FC236}">
                    <a16:creationId xmlns:a16="http://schemas.microsoft.com/office/drawing/2014/main" id="{073ED889-686E-41A6-8069-20F6CAA2D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5" name="Freeform 81">
                <a:extLst>
                  <a:ext uri="{FF2B5EF4-FFF2-40B4-BE49-F238E27FC236}">
                    <a16:creationId xmlns:a16="http://schemas.microsoft.com/office/drawing/2014/main" id="{18ED64BF-A2CD-474D-AB05-053D599BA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6" name="Freeform 82">
                <a:extLst>
                  <a:ext uri="{FF2B5EF4-FFF2-40B4-BE49-F238E27FC236}">
                    <a16:creationId xmlns:a16="http://schemas.microsoft.com/office/drawing/2014/main" id="{9F789697-920B-40A2-AF86-EA13CC8CB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7" name="Freeform 83">
                <a:extLst>
                  <a:ext uri="{FF2B5EF4-FFF2-40B4-BE49-F238E27FC236}">
                    <a16:creationId xmlns:a16="http://schemas.microsoft.com/office/drawing/2014/main" id="{AE521EE0-4FFF-4BC3-8446-B5C0DD4D4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8" name="Freeform 84">
                <a:extLst>
                  <a:ext uri="{FF2B5EF4-FFF2-40B4-BE49-F238E27FC236}">
                    <a16:creationId xmlns:a16="http://schemas.microsoft.com/office/drawing/2014/main" id="{E667E14A-C710-4F2F-9AC0-D42968747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85">
                <a:extLst>
                  <a:ext uri="{FF2B5EF4-FFF2-40B4-BE49-F238E27FC236}">
                    <a16:creationId xmlns:a16="http://schemas.microsoft.com/office/drawing/2014/main" id="{57F43134-4FA4-4AD5-8A61-A5EF810B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0" name="Freeform 86">
                <a:extLst>
                  <a:ext uri="{FF2B5EF4-FFF2-40B4-BE49-F238E27FC236}">
                    <a16:creationId xmlns:a16="http://schemas.microsoft.com/office/drawing/2014/main" id="{E4866CED-8D58-4C97-8E46-D614531F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1" name="Freeform 87">
                <a:extLst>
                  <a:ext uri="{FF2B5EF4-FFF2-40B4-BE49-F238E27FC236}">
                    <a16:creationId xmlns:a16="http://schemas.microsoft.com/office/drawing/2014/main" id="{4CABC660-9AF0-4149-B14C-7A53F8D93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2" name="Freeform 88">
                <a:extLst>
                  <a:ext uri="{FF2B5EF4-FFF2-40B4-BE49-F238E27FC236}">
                    <a16:creationId xmlns:a16="http://schemas.microsoft.com/office/drawing/2014/main" id="{5B13A227-23B3-4342-854B-6D368F23C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3" name="Freeform 89">
                <a:extLst>
                  <a:ext uri="{FF2B5EF4-FFF2-40B4-BE49-F238E27FC236}">
                    <a16:creationId xmlns:a16="http://schemas.microsoft.com/office/drawing/2014/main" id="{3B341193-8026-4E7A-99A1-9AA780939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4" name="Freeform 90">
                <a:extLst>
                  <a:ext uri="{FF2B5EF4-FFF2-40B4-BE49-F238E27FC236}">
                    <a16:creationId xmlns:a16="http://schemas.microsoft.com/office/drawing/2014/main" id="{EAE5E0A7-5DFB-4341-A6AC-E416EB732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5" name="Freeform 91">
                <a:extLst>
                  <a:ext uri="{FF2B5EF4-FFF2-40B4-BE49-F238E27FC236}">
                    <a16:creationId xmlns:a16="http://schemas.microsoft.com/office/drawing/2014/main" id="{DF6C08B4-317D-4F73-8046-0A2E6A9F4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6" name="Freeform 92">
                <a:extLst>
                  <a:ext uri="{FF2B5EF4-FFF2-40B4-BE49-F238E27FC236}">
                    <a16:creationId xmlns:a16="http://schemas.microsoft.com/office/drawing/2014/main" id="{052F22A9-7841-4204-A51F-76640142C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7" name="Freeform 93">
                <a:extLst>
                  <a:ext uri="{FF2B5EF4-FFF2-40B4-BE49-F238E27FC236}">
                    <a16:creationId xmlns:a16="http://schemas.microsoft.com/office/drawing/2014/main" id="{6A535125-5DB5-4A2E-8311-CA830F2F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8" name="Freeform 94">
                <a:extLst>
                  <a:ext uri="{FF2B5EF4-FFF2-40B4-BE49-F238E27FC236}">
                    <a16:creationId xmlns:a16="http://schemas.microsoft.com/office/drawing/2014/main" id="{F28E06A1-1ED9-475E-A10B-1ACE2AD48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99" name="Freeform 95">
                <a:extLst>
                  <a:ext uri="{FF2B5EF4-FFF2-40B4-BE49-F238E27FC236}">
                    <a16:creationId xmlns:a16="http://schemas.microsoft.com/office/drawing/2014/main" id="{685D9F58-FC5E-4133-8E8A-4B83622C7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0" name="Freeform 96">
                <a:extLst>
                  <a:ext uri="{FF2B5EF4-FFF2-40B4-BE49-F238E27FC236}">
                    <a16:creationId xmlns:a16="http://schemas.microsoft.com/office/drawing/2014/main" id="{F0921AF9-53BF-4227-B542-E904D4514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1" name="Freeform 97">
                <a:extLst>
                  <a:ext uri="{FF2B5EF4-FFF2-40B4-BE49-F238E27FC236}">
                    <a16:creationId xmlns:a16="http://schemas.microsoft.com/office/drawing/2014/main" id="{6B1FD5B8-F9B8-41D4-941C-02D38CBE6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2" name="Freeform 98">
                <a:extLst>
                  <a:ext uri="{FF2B5EF4-FFF2-40B4-BE49-F238E27FC236}">
                    <a16:creationId xmlns:a16="http://schemas.microsoft.com/office/drawing/2014/main" id="{EE344350-A6AE-4C12-82E2-FCA41E7EDA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3" name="Freeform 99">
                <a:extLst>
                  <a:ext uri="{FF2B5EF4-FFF2-40B4-BE49-F238E27FC236}">
                    <a16:creationId xmlns:a16="http://schemas.microsoft.com/office/drawing/2014/main" id="{B86E59F7-7640-43A1-9E5A-53EE5F5C9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4" name="Freeform 100">
                <a:extLst>
                  <a:ext uri="{FF2B5EF4-FFF2-40B4-BE49-F238E27FC236}">
                    <a16:creationId xmlns:a16="http://schemas.microsoft.com/office/drawing/2014/main" id="{215652BC-2210-4F30-B8EB-7EBA1F66C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5" name="Freeform 101">
                <a:extLst>
                  <a:ext uri="{FF2B5EF4-FFF2-40B4-BE49-F238E27FC236}">
                    <a16:creationId xmlns:a16="http://schemas.microsoft.com/office/drawing/2014/main" id="{6A890E7D-5E2C-48FA-B025-52C9B5222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6" name="Freeform 102">
                <a:extLst>
                  <a:ext uri="{FF2B5EF4-FFF2-40B4-BE49-F238E27FC236}">
                    <a16:creationId xmlns:a16="http://schemas.microsoft.com/office/drawing/2014/main" id="{5BC9F8B4-4598-453D-BFB6-841AEE836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7" name="Freeform 103">
                <a:extLst>
                  <a:ext uri="{FF2B5EF4-FFF2-40B4-BE49-F238E27FC236}">
                    <a16:creationId xmlns:a16="http://schemas.microsoft.com/office/drawing/2014/main" id="{40D8D7D1-EC17-411A-A823-EE94E47D8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8" name="Freeform 104">
                <a:extLst>
                  <a:ext uri="{FF2B5EF4-FFF2-40B4-BE49-F238E27FC236}">
                    <a16:creationId xmlns:a16="http://schemas.microsoft.com/office/drawing/2014/main" id="{E0540DB1-B9F3-439D-B6C2-2DC87225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9" name="Freeform 105">
                <a:extLst>
                  <a:ext uri="{FF2B5EF4-FFF2-40B4-BE49-F238E27FC236}">
                    <a16:creationId xmlns:a16="http://schemas.microsoft.com/office/drawing/2014/main" id="{4A9F74F2-B7E6-4DEC-92BA-2679E40D6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0" name="Freeform 106">
                <a:extLst>
                  <a:ext uri="{FF2B5EF4-FFF2-40B4-BE49-F238E27FC236}">
                    <a16:creationId xmlns:a16="http://schemas.microsoft.com/office/drawing/2014/main" id="{63DD974E-D568-4065-81AF-94C0F6102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1" name="Freeform 108">
                <a:extLst>
                  <a:ext uri="{FF2B5EF4-FFF2-40B4-BE49-F238E27FC236}">
                    <a16:creationId xmlns:a16="http://schemas.microsoft.com/office/drawing/2014/main" id="{690BBC24-8B53-4B58-B171-19CB1E27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2" name="Freeform 109">
                <a:extLst>
                  <a:ext uri="{FF2B5EF4-FFF2-40B4-BE49-F238E27FC236}">
                    <a16:creationId xmlns:a16="http://schemas.microsoft.com/office/drawing/2014/main" id="{99E2CA1F-A1D0-4B23-B3F8-DC21D7D13D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3" name="Freeform 110">
                <a:extLst>
                  <a:ext uri="{FF2B5EF4-FFF2-40B4-BE49-F238E27FC236}">
                    <a16:creationId xmlns:a16="http://schemas.microsoft.com/office/drawing/2014/main" id="{E4F95AF0-685F-4209-8EC3-F5B3ABB95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4" name="Freeform 111">
                <a:extLst>
                  <a:ext uri="{FF2B5EF4-FFF2-40B4-BE49-F238E27FC236}">
                    <a16:creationId xmlns:a16="http://schemas.microsoft.com/office/drawing/2014/main" id="{B03CEC0E-7512-4246-8F1E-DA7C4B7A2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5" name="Freeform 112">
                <a:extLst>
                  <a:ext uri="{FF2B5EF4-FFF2-40B4-BE49-F238E27FC236}">
                    <a16:creationId xmlns:a16="http://schemas.microsoft.com/office/drawing/2014/main" id="{6B5C1B4F-ECCE-4281-8A4B-D501B4362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6" name="Freeform 113">
                <a:extLst>
                  <a:ext uri="{FF2B5EF4-FFF2-40B4-BE49-F238E27FC236}">
                    <a16:creationId xmlns:a16="http://schemas.microsoft.com/office/drawing/2014/main" id="{E11AF6E2-AF0F-4D82-B08F-14B9C0B30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7" name="Freeform 114">
                <a:extLst>
                  <a:ext uri="{FF2B5EF4-FFF2-40B4-BE49-F238E27FC236}">
                    <a16:creationId xmlns:a16="http://schemas.microsoft.com/office/drawing/2014/main" id="{78F346BA-FA7E-4DF8-ACE9-939A3B8FC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8" name="Freeform 115">
                <a:extLst>
                  <a:ext uri="{FF2B5EF4-FFF2-40B4-BE49-F238E27FC236}">
                    <a16:creationId xmlns:a16="http://schemas.microsoft.com/office/drawing/2014/main" id="{51396BE7-D131-40D1-A7E9-8BA8F52C4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9" name="Freeform 116">
                <a:extLst>
                  <a:ext uri="{FF2B5EF4-FFF2-40B4-BE49-F238E27FC236}">
                    <a16:creationId xmlns:a16="http://schemas.microsoft.com/office/drawing/2014/main" id="{E8319A9F-CD41-4CD4-91DC-0CDBCF7F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0" name="Freeform 117">
                <a:extLst>
                  <a:ext uri="{FF2B5EF4-FFF2-40B4-BE49-F238E27FC236}">
                    <a16:creationId xmlns:a16="http://schemas.microsoft.com/office/drawing/2014/main" id="{5E4708E0-AE1E-45EE-925E-74560B2A3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1" name="Freeform 118">
                <a:extLst>
                  <a:ext uri="{FF2B5EF4-FFF2-40B4-BE49-F238E27FC236}">
                    <a16:creationId xmlns:a16="http://schemas.microsoft.com/office/drawing/2014/main" id="{1F08A624-547B-48B0-8DC1-03FE5729F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2" name="Freeform 119">
                <a:extLst>
                  <a:ext uri="{FF2B5EF4-FFF2-40B4-BE49-F238E27FC236}">
                    <a16:creationId xmlns:a16="http://schemas.microsoft.com/office/drawing/2014/main" id="{74E32B58-E4F8-4E88-A5CB-8EDD35949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3" name="Freeform 120">
                <a:extLst>
                  <a:ext uri="{FF2B5EF4-FFF2-40B4-BE49-F238E27FC236}">
                    <a16:creationId xmlns:a16="http://schemas.microsoft.com/office/drawing/2014/main" id="{172AAA69-DB34-4044-9451-5621A8CE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4" name="Freeform 121">
                <a:extLst>
                  <a:ext uri="{FF2B5EF4-FFF2-40B4-BE49-F238E27FC236}">
                    <a16:creationId xmlns:a16="http://schemas.microsoft.com/office/drawing/2014/main" id="{EA3A0EB4-A1E4-49B0-8E77-8B2085E7F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5" name="Freeform 122">
                <a:extLst>
                  <a:ext uri="{FF2B5EF4-FFF2-40B4-BE49-F238E27FC236}">
                    <a16:creationId xmlns:a16="http://schemas.microsoft.com/office/drawing/2014/main" id="{2D847BCB-CE0B-47A3-A342-080BC988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6" name="Freeform 123">
                <a:extLst>
                  <a:ext uri="{FF2B5EF4-FFF2-40B4-BE49-F238E27FC236}">
                    <a16:creationId xmlns:a16="http://schemas.microsoft.com/office/drawing/2014/main" id="{57A08BF3-BA9E-4B6E-BC54-44D43F883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7" name="Freeform 124">
                <a:extLst>
                  <a:ext uri="{FF2B5EF4-FFF2-40B4-BE49-F238E27FC236}">
                    <a16:creationId xmlns:a16="http://schemas.microsoft.com/office/drawing/2014/main" id="{637D32A7-F7AA-428E-AA41-97308E4D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8" name="Freeform 125">
                <a:extLst>
                  <a:ext uri="{FF2B5EF4-FFF2-40B4-BE49-F238E27FC236}">
                    <a16:creationId xmlns:a16="http://schemas.microsoft.com/office/drawing/2014/main" id="{72613661-F14C-43F3-80EC-589B945A73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29" name="Freeform 127">
                <a:extLst>
                  <a:ext uri="{FF2B5EF4-FFF2-40B4-BE49-F238E27FC236}">
                    <a16:creationId xmlns:a16="http://schemas.microsoft.com/office/drawing/2014/main" id="{7F1FC9B7-0096-47E5-A400-B2BBDD7BE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0" name="Freeform 128">
                <a:extLst>
                  <a:ext uri="{FF2B5EF4-FFF2-40B4-BE49-F238E27FC236}">
                    <a16:creationId xmlns:a16="http://schemas.microsoft.com/office/drawing/2014/main" id="{81581C3C-7292-4593-A1AD-C81869167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1" name="Freeform 129">
                <a:extLst>
                  <a:ext uri="{FF2B5EF4-FFF2-40B4-BE49-F238E27FC236}">
                    <a16:creationId xmlns:a16="http://schemas.microsoft.com/office/drawing/2014/main" id="{9B93C8CC-7488-4D0C-A7AA-FC3F17EA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2" name="Freeform 130">
                <a:extLst>
                  <a:ext uri="{FF2B5EF4-FFF2-40B4-BE49-F238E27FC236}">
                    <a16:creationId xmlns:a16="http://schemas.microsoft.com/office/drawing/2014/main" id="{E7F1CA81-F826-4DAE-B28D-137A2EF8D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3" name="Freeform 131">
                <a:extLst>
                  <a:ext uri="{FF2B5EF4-FFF2-40B4-BE49-F238E27FC236}">
                    <a16:creationId xmlns:a16="http://schemas.microsoft.com/office/drawing/2014/main" id="{6EAE9BEC-8817-40D2-B774-6FCD4B5C2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4" name="Freeform 132">
                <a:extLst>
                  <a:ext uri="{FF2B5EF4-FFF2-40B4-BE49-F238E27FC236}">
                    <a16:creationId xmlns:a16="http://schemas.microsoft.com/office/drawing/2014/main" id="{771D0C1C-5981-4DF3-ADDA-87C59B9FA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5" name="Freeform 133">
                <a:extLst>
                  <a:ext uri="{FF2B5EF4-FFF2-40B4-BE49-F238E27FC236}">
                    <a16:creationId xmlns:a16="http://schemas.microsoft.com/office/drawing/2014/main" id="{160F79A8-FA2A-4FD8-93A6-964048DEC7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6" name="Freeform 134">
                <a:extLst>
                  <a:ext uri="{FF2B5EF4-FFF2-40B4-BE49-F238E27FC236}">
                    <a16:creationId xmlns:a16="http://schemas.microsoft.com/office/drawing/2014/main" id="{6A00554E-8FCA-46B9-B6EA-AA3F52C7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7" name="Freeform 135">
                <a:extLst>
                  <a:ext uri="{FF2B5EF4-FFF2-40B4-BE49-F238E27FC236}">
                    <a16:creationId xmlns:a16="http://schemas.microsoft.com/office/drawing/2014/main" id="{F927DA4D-607F-403D-80DF-724738CD1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8" name="Freeform 136">
                <a:extLst>
                  <a:ext uri="{FF2B5EF4-FFF2-40B4-BE49-F238E27FC236}">
                    <a16:creationId xmlns:a16="http://schemas.microsoft.com/office/drawing/2014/main" id="{8CFF5FC1-29C9-45FF-A044-EF75EEA74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39" name="Freeform 137">
                <a:extLst>
                  <a:ext uri="{FF2B5EF4-FFF2-40B4-BE49-F238E27FC236}">
                    <a16:creationId xmlns:a16="http://schemas.microsoft.com/office/drawing/2014/main" id="{45733734-1382-49B3-B225-B3C64C2F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0" name="Freeform 138">
                <a:extLst>
                  <a:ext uri="{FF2B5EF4-FFF2-40B4-BE49-F238E27FC236}">
                    <a16:creationId xmlns:a16="http://schemas.microsoft.com/office/drawing/2014/main" id="{8C4A3A08-F715-4BD7-8837-6C807A985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1" name="Freeform 139">
                <a:extLst>
                  <a:ext uri="{FF2B5EF4-FFF2-40B4-BE49-F238E27FC236}">
                    <a16:creationId xmlns:a16="http://schemas.microsoft.com/office/drawing/2014/main" id="{ABCD9A74-554E-4DE1-A2BF-B1F5C64068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2" name="Freeform 140">
                <a:extLst>
                  <a:ext uri="{FF2B5EF4-FFF2-40B4-BE49-F238E27FC236}">
                    <a16:creationId xmlns:a16="http://schemas.microsoft.com/office/drawing/2014/main" id="{3A975E57-CE4B-4A56-82D6-B0D503BED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3" name="Freeform 141">
                <a:extLst>
                  <a:ext uri="{FF2B5EF4-FFF2-40B4-BE49-F238E27FC236}">
                    <a16:creationId xmlns:a16="http://schemas.microsoft.com/office/drawing/2014/main" id="{E802BB90-0670-4B71-BA36-F788E34E36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4" name="Freeform 142">
                <a:extLst>
                  <a:ext uri="{FF2B5EF4-FFF2-40B4-BE49-F238E27FC236}">
                    <a16:creationId xmlns:a16="http://schemas.microsoft.com/office/drawing/2014/main" id="{56555BD9-B286-4A68-A729-9E0215BB80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5" name="Freeform 143">
                <a:extLst>
                  <a:ext uri="{FF2B5EF4-FFF2-40B4-BE49-F238E27FC236}">
                    <a16:creationId xmlns:a16="http://schemas.microsoft.com/office/drawing/2014/main" id="{CFBA9559-8011-4DCA-A98E-C7843FFF5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6" name="Freeform 144">
                <a:extLst>
                  <a:ext uri="{FF2B5EF4-FFF2-40B4-BE49-F238E27FC236}">
                    <a16:creationId xmlns:a16="http://schemas.microsoft.com/office/drawing/2014/main" id="{FC2E7771-172F-47EC-81B7-E1345898E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7" name="Freeform 145">
                <a:extLst>
                  <a:ext uri="{FF2B5EF4-FFF2-40B4-BE49-F238E27FC236}">
                    <a16:creationId xmlns:a16="http://schemas.microsoft.com/office/drawing/2014/main" id="{1EEB1439-ED07-492A-9E07-93EF6145F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8" name="Freeform 146">
                <a:extLst>
                  <a:ext uri="{FF2B5EF4-FFF2-40B4-BE49-F238E27FC236}">
                    <a16:creationId xmlns:a16="http://schemas.microsoft.com/office/drawing/2014/main" id="{193023EF-5A34-4EE1-98D9-8C3B61A0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9" name="Freeform 147">
                <a:extLst>
                  <a:ext uri="{FF2B5EF4-FFF2-40B4-BE49-F238E27FC236}">
                    <a16:creationId xmlns:a16="http://schemas.microsoft.com/office/drawing/2014/main" id="{5C0B1A09-60E2-4736-B7C7-8BDE0C972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0" name="Freeform 148">
                <a:extLst>
                  <a:ext uri="{FF2B5EF4-FFF2-40B4-BE49-F238E27FC236}">
                    <a16:creationId xmlns:a16="http://schemas.microsoft.com/office/drawing/2014/main" id="{A475EFC6-2937-4F25-AF25-C93D6F80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1" name="Freeform 149">
                <a:extLst>
                  <a:ext uri="{FF2B5EF4-FFF2-40B4-BE49-F238E27FC236}">
                    <a16:creationId xmlns:a16="http://schemas.microsoft.com/office/drawing/2014/main" id="{33E0C865-0400-43F6-AE48-1CC7499D15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2" name="Freeform 150">
                <a:extLst>
                  <a:ext uri="{FF2B5EF4-FFF2-40B4-BE49-F238E27FC236}">
                    <a16:creationId xmlns:a16="http://schemas.microsoft.com/office/drawing/2014/main" id="{1B049606-2312-44F1-8B6D-E66C144DC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3" name="Freeform 151">
                <a:extLst>
                  <a:ext uri="{FF2B5EF4-FFF2-40B4-BE49-F238E27FC236}">
                    <a16:creationId xmlns:a16="http://schemas.microsoft.com/office/drawing/2014/main" id="{EABF83F1-A835-4E17-837E-E9BE598C8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4" name="Freeform 152">
                <a:extLst>
                  <a:ext uri="{FF2B5EF4-FFF2-40B4-BE49-F238E27FC236}">
                    <a16:creationId xmlns:a16="http://schemas.microsoft.com/office/drawing/2014/main" id="{7A05884A-2FA8-49F5-A48B-87C5D1875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5" name="Freeform 153">
                <a:extLst>
                  <a:ext uri="{FF2B5EF4-FFF2-40B4-BE49-F238E27FC236}">
                    <a16:creationId xmlns:a16="http://schemas.microsoft.com/office/drawing/2014/main" id="{F1C7C850-333E-4137-9F52-DF5797ED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6" name="Freeform 154">
                <a:extLst>
                  <a:ext uri="{FF2B5EF4-FFF2-40B4-BE49-F238E27FC236}">
                    <a16:creationId xmlns:a16="http://schemas.microsoft.com/office/drawing/2014/main" id="{04F24D10-53FB-4EB7-B9F4-F4B8D47F7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7" name="Freeform 155">
                <a:extLst>
                  <a:ext uri="{FF2B5EF4-FFF2-40B4-BE49-F238E27FC236}">
                    <a16:creationId xmlns:a16="http://schemas.microsoft.com/office/drawing/2014/main" id="{E42BE77C-1DDB-4885-9070-908231D6B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8" name="Freeform 156">
                <a:extLst>
                  <a:ext uri="{FF2B5EF4-FFF2-40B4-BE49-F238E27FC236}">
                    <a16:creationId xmlns:a16="http://schemas.microsoft.com/office/drawing/2014/main" id="{F2481323-97D8-4411-9DE7-007C29CB2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9" name="Freeform 157">
                <a:extLst>
                  <a:ext uri="{FF2B5EF4-FFF2-40B4-BE49-F238E27FC236}">
                    <a16:creationId xmlns:a16="http://schemas.microsoft.com/office/drawing/2014/main" id="{EDDB3AE5-B541-4FE0-BC29-FB5475E57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5773DC10-43AA-4B18-8A1A-8CCFF8DE3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191D217B-7D0B-4A62-B1E3-A464529E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2" name="Freeform 161">
                <a:extLst>
                  <a:ext uri="{FF2B5EF4-FFF2-40B4-BE49-F238E27FC236}">
                    <a16:creationId xmlns:a16="http://schemas.microsoft.com/office/drawing/2014/main" id="{E2A4B97E-0099-4391-9A1E-8C2744362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A90A4A1E-F9AF-4608-B446-955B088CBD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4" name="Freeform 165">
                <a:extLst>
                  <a:ext uri="{FF2B5EF4-FFF2-40B4-BE49-F238E27FC236}">
                    <a16:creationId xmlns:a16="http://schemas.microsoft.com/office/drawing/2014/main" id="{2BB45075-6164-4468-BB37-83B8EC1CA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5" name="Freeform 166">
                <a:extLst>
                  <a:ext uri="{FF2B5EF4-FFF2-40B4-BE49-F238E27FC236}">
                    <a16:creationId xmlns:a16="http://schemas.microsoft.com/office/drawing/2014/main" id="{919D173C-7F86-45C2-AB0F-C6F631180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6" name="Freeform 167">
                <a:extLst>
                  <a:ext uri="{FF2B5EF4-FFF2-40B4-BE49-F238E27FC236}">
                    <a16:creationId xmlns:a16="http://schemas.microsoft.com/office/drawing/2014/main" id="{2E2141BC-6271-4181-8663-5D32A4C9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7" name="Freeform 168">
                <a:extLst>
                  <a:ext uri="{FF2B5EF4-FFF2-40B4-BE49-F238E27FC236}">
                    <a16:creationId xmlns:a16="http://schemas.microsoft.com/office/drawing/2014/main" id="{9E9FC834-BA4D-40C7-BCA1-9A8D3C45F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8" name="Freeform 169">
                <a:extLst>
                  <a:ext uri="{FF2B5EF4-FFF2-40B4-BE49-F238E27FC236}">
                    <a16:creationId xmlns:a16="http://schemas.microsoft.com/office/drawing/2014/main" id="{F72D6D50-6040-4419-B895-D2118825D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69" name="Freeform 170">
                <a:extLst>
                  <a:ext uri="{FF2B5EF4-FFF2-40B4-BE49-F238E27FC236}">
                    <a16:creationId xmlns:a16="http://schemas.microsoft.com/office/drawing/2014/main" id="{B66750E4-EDC1-40DF-9A9D-1FC19EA15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0" name="Freeform 171">
                <a:extLst>
                  <a:ext uri="{FF2B5EF4-FFF2-40B4-BE49-F238E27FC236}">
                    <a16:creationId xmlns:a16="http://schemas.microsoft.com/office/drawing/2014/main" id="{0164B8D6-87C3-4035-A187-B339C5CB0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1" name="Freeform 172">
                <a:extLst>
                  <a:ext uri="{FF2B5EF4-FFF2-40B4-BE49-F238E27FC236}">
                    <a16:creationId xmlns:a16="http://schemas.microsoft.com/office/drawing/2014/main" id="{6B4015FF-BF2A-4F46-AB18-CAD2C283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2" name="Freeform 173">
                <a:extLst>
                  <a:ext uri="{FF2B5EF4-FFF2-40B4-BE49-F238E27FC236}">
                    <a16:creationId xmlns:a16="http://schemas.microsoft.com/office/drawing/2014/main" id="{8365C8BD-71AA-4763-8DA0-E3ECD91AF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3" name="Freeform 174">
                <a:extLst>
                  <a:ext uri="{FF2B5EF4-FFF2-40B4-BE49-F238E27FC236}">
                    <a16:creationId xmlns:a16="http://schemas.microsoft.com/office/drawing/2014/main" id="{19CBFC91-307F-4A75-AF4D-954E5F06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4" name="Freeform 175">
                <a:extLst>
                  <a:ext uri="{FF2B5EF4-FFF2-40B4-BE49-F238E27FC236}">
                    <a16:creationId xmlns:a16="http://schemas.microsoft.com/office/drawing/2014/main" id="{7DB09ADC-EE60-4BFA-8965-A13CE0877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5" name="Freeform 176">
                <a:extLst>
                  <a:ext uri="{FF2B5EF4-FFF2-40B4-BE49-F238E27FC236}">
                    <a16:creationId xmlns:a16="http://schemas.microsoft.com/office/drawing/2014/main" id="{5F612F07-26EA-45FC-A6A9-CACAD599B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5" name="Freeform 177">
                <a:extLst>
                  <a:ext uri="{FF2B5EF4-FFF2-40B4-BE49-F238E27FC236}">
                    <a16:creationId xmlns:a16="http://schemas.microsoft.com/office/drawing/2014/main" id="{B37C169E-05F7-4F09-BB91-FDF1FA4AB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6" name="Freeform 178">
                <a:extLst>
                  <a:ext uri="{FF2B5EF4-FFF2-40B4-BE49-F238E27FC236}">
                    <a16:creationId xmlns:a16="http://schemas.microsoft.com/office/drawing/2014/main" id="{DB1CCE59-D01C-4498-8428-6F422AC23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7" name="Freeform 179">
                <a:extLst>
                  <a:ext uri="{FF2B5EF4-FFF2-40B4-BE49-F238E27FC236}">
                    <a16:creationId xmlns:a16="http://schemas.microsoft.com/office/drawing/2014/main" id="{F7988573-2527-4619-9B40-44B145BE3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8" name="Freeform 180">
                <a:extLst>
                  <a:ext uri="{FF2B5EF4-FFF2-40B4-BE49-F238E27FC236}">
                    <a16:creationId xmlns:a16="http://schemas.microsoft.com/office/drawing/2014/main" id="{37D15F75-35B9-44BC-AE67-6BF589890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59" name="Freeform 181">
                <a:extLst>
                  <a:ext uri="{FF2B5EF4-FFF2-40B4-BE49-F238E27FC236}">
                    <a16:creationId xmlns:a16="http://schemas.microsoft.com/office/drawing/2014/main" id="{56893D7D-6A56-4356-8DBF-8B5966463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560" name="Text Placeholder 553">
            <a:extLst>
              <a:ext uri="{FF2B5EF4-FFF2-40B4-BE49-F238E27FC236}">
                <a16:creationId xmlns:a16="http://schemas.microsoft.com/office/drawing/2014/main" id="{D912895C-B21A-4D2F-8D0B-7647A17FE8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8111" y="2605399"/>
            <a:ext cx="470585" cy="568049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400" b="1"/>
            </a:lvl1pPr>
          </a:lstStyle>
          <a:p>
            <a:pPr lvl="0"/>
            <a:r>
              <a:rPr lang="en-US"/>
              <a:t>Bucharest, Romania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62B8-76B4-48AF-BECC-7E896597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979591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409AA73-CDC0-765C-694A-2D6DFEB8FDB4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5C7D94-3E00-5250-D2FC-2DC0FB4C43E5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2000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42CCC4-1787-F7E5-8E54-B36340B4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2B9D6E8-245C-3C54-92E0-315B8D8172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0143333-DBBD-FD7F-B20A-BA3A743DE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6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EE0A5-6977-0DCC-B175-EACC6024A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5200" y="3895420"/>
            <a:ext cx="3730692" cy="241397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0DC785-9D3C-9A8A-A27D-BF96BB140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2204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  <p:pic>
        <p:nvPicPr>
          <p:cNvPr id="6" name="Picture 5" descr="A picture containing text, indoor, monitor, computer&#10;&#10;Description automatically generated">
            <a:extLst>
              <a:ext uri="{FF2B5EF4-FFF2-40B4-BE49-F238E27FC236}">
                <a16:creationId xmlns:a16="http://schemas.microsoft.com/office/drawing/2014/main" id="{901AC528-DDC1-F9E4-1686-444353B945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02" y="43252"/>
            <a:ext cx="10461820" cy="6408347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AEF34FC-F283-EAE8-A23E-2F59B5A1B03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87956" y="1162050"/>
            <a:ext cx="7412912" cy="41783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B7961E54-2D5C-F2C8-B5EB-C247C5FC7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3" y="715198"/>
            <a:ext cx="9301845" cy="5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071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57073770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83536"/>
            <a:ext cx="11428412" cy="1679947"/>
          </a:xfrm>
        </p:spPr>
        <p:txBody>
          <a:bodyPr tIns="0">
            <a:spAutoFit/>
          </a:bodyPr>
          <a:lstStyle>
            <a:lvl2pPr>
              <a:buClr>
                <a:schemeClr val="tx1"/>
              </a:buClr>
              <a:defRPr baseline="0"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2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76FC-5FC2-0A6E-2E54-FE137E70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7998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26C9-C562-4C9E-9D7E-52E44652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25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4"/>
            <a:ext cx="5498484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11901" y="1781174"/>
            <a:ext cx="5498484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477450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9550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276272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8099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171544" y="1781174"/>
            <a:ext cx="3632832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AFD46-0A5D-43AC-A0F5-91BC9C4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819210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8242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2766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483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1722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2725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067801" y="1781174"/>
            <a:ext cx="2741320" cy="1987724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4D9F3-C7D9-43F2-953A-454ACDC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632697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1609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2217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2825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3434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DFC327-60D5-4420-B53E-212D6DE4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CDA3-2D8A-6C25-0F85-6E1AB88FC8F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0999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E2471F9-5675-827E-F772-4E8A589A7DE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701608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252D70-3D81-1CBE-A29A-3BE42249843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022217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EE84D0-DE36-1F33-0569-3071708C65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2826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FC6590-45B4-60C9-51D1-402D9BEC1CD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9663434" y="1781174"/>
            <a:ext cx="2143176" cy="1803058"/>
          </a:xfrm>
        </p:spPr>
        <p:txBody>
          <a:bodyPr>
            <a:sp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8267989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1001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88273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85005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5545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189009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1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81001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88273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285005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5545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189009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697B4-F430-4CA7-935A-2F894B6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23146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1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2" y="4077353"/>
            <a:ext cx="8788398" cy="743793"/>
          </a:xfrm>
        </p:spPr>
        <p:txBody>
          <a:bodyPr>
            <a:spAutoFit/>
          </a:bodyPr>
          <a:lstStyle>
            <a:lvl1pPr>
              <a:defRPr sz="900"/>
            </a:lvl1pPr>
            <a:lvl2pPr marL="114300" indent="-114300">
              <a:spcBef>
                <a:spcPts val="100"/>
              </a:spcBef>
              <a:buClr>
                <a:schemeClr val="tx1"/>
              </a:buClr>
              <a:tabLst/>
              <a:defRPr sz="900"/>
            </a:lvl2pPr>
            <a:lvl3pPr marL="230188" indent="-115888">
              <a:spcBef>
                <a:spcPts val="100"/>
              </a:spcBef>
              <a:buClr>
                <a:schemeClr val="tx1"/>
              </a:buClr>
              <a:tabLst/>
              <a:defRPr sz="900"/>
            </a:lvl3pPr>
            <a:lvl4pPr marL="346075" indent="-115888">
              <a:spcBef>
                <a:spcPts val="100"/>
              </a:spcBef>
              <a:buClr>
                <a:schemeClr val="tx1"/>
              </a:buClr>
              <a:tabLst/>
              <a:defRPr sz="900"/>
            </a:lvl4pPr>
            <a:lvl5pPr marL="460375" indent="-114300">
              <a:spcBef>
                <a:spcPts val="100"/>
              </a:spcBef>
              <a:buClr>
                <a:schemeClr val="tx1"/>
              </a:buClr>
              <a:tabLst/>
              <a:defRPr sz="900"/>
            </a:lvl5pPr>
          </a:lstStyle>
          <a:p>
            <a:pPr lvl="0"/>
            <a:r>
              <a:rPr lang="en-US"/>
              <a:t>Insert Legal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20983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21064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60965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61127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00946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01189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713" lvl="1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425" lvl="2" indent="-112713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9155165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2" y="1781173"/>
            <a:ext cx="5341141" cy="1679947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83" y="1384313"/>
            <a:ext cx="5340398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C3F1-CFF8-4AA4-BEA2-C7220A4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181698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3">
            <a:extLst>
              <a:ext uri="{FF2B5EF4-FFF2-40B4-BE49-F238E27FC236}">
                <a16:creationId xmlns:a16="http://schemas.microsoft.com/office/drawing/2014/main" id="{82565F88-E481-C6A7-E9D5-51E8342A7C1A}"/>
              </a:ext>
            </a:extLst>
          </p:cNvPr>
          <p:cNvSpPr txBox="1">
            <a:spLocks/>
          </p:cNvSpPr>
          <p:nvPr userDrawn="1"/>
        </p:nvSpPr>
        <p:spPr>
          <a:xfrm rot="10800000" flipV="1">
            <a:off x="0" y="-1"/>
            <a:ext cx="8423904" cy="4211955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19C089-E8CF-E559-B5B5-0F3B3352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796E69-31DF-E029-0DD9-948593BDC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A32A8C6D-9FB3-A8D0-E088-22B53C568D12}"/>
              </a:ext>
            </a:extLst>
          </p:cNvPr>
          <p:cNvSpPr txBox="1">
            <a:spLocks/>
          </p:cNvSpPr>
          <p:nvPr userDrawn="1"/>
        </p:nvSpPr>
        <p:spPr>
          <a:xfrm>
            <a:off x="9159242" y="2105977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5075AC1-7080-D3A7-8161-386420543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087040-FFA6-28AF-C8F3-7826461BC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1486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3366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6454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86379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39118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907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91757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644571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36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134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55002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C241-9D6F-48F3-989A-87A4641E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73088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FF2E-6F51-EF5B-66E6-D885A69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148861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D6920A-CA0A-440A-B89B-D0A900738D6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79414" y="1322388"/>
            <a:ext cx="11430668" cy="307777"/>
          </a:xfrm>
        </p:spPr>
        <p:txBody>
          <a:bodyPr numCol="2">
            <a:spAutoFit/>
          </a:bodyPr>
          <a:lstStyle>
            <a:lvl1pPr marL="365760" indent="-365760">
              <a:buClr>
                <a:schemeClr val="tx1"/>
              </a:buClr>
              <a:buFont typeface="+mj-lt"/>
              <a:buAutoNum type="arabicPeriod"/>
              <a:defRPr b="0"/>
            </a:lvl1pPr>
            <a:lvl2pPr marL="342900" indent="-342900">
              <a:buFont typeface="+mj-lt"/>
              <a:buAutoNum type="arabicPeriod"/>
              <a:defRPr/>
            </a:lvl2pPr>
            <a:lvl3pPr marL="517525" indent="-342900">
              <a:buFont typeface="+mj-lt"/>
              <a:buAutoNum type="arabicPeriod"/>
              <a:defRPr/>
            </a:lvl3pPr>
            <a:lvl4pPr marL="682625" indent="-342900">
              <a:buFont typeface="+mj-lt"/>
              <a:buAutoNum type="arabicPeriod"/>
              <a:defRPr/>
            </a:lvl4pPr>
            <a:lvl5pPr marL="855663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3194017-35DB-4FBE-DC8B-21AEA1D5E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86478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0FF20-EA82-6DC1-5D9E-4471D109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A7283-206E-9D72-27DD-90C8F6782B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0" y="1322388"/>
            <a:ext cx="11428413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3053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14804C5-F8D6-8BE0-4002-A27BDEFEA19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81001" y="1783536"/>
            <a:ext cx="11428412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2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69D99-A956-B31C-D047-EF2CDC22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524671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2553" y="1384313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540E332-4472-82F9-F721-891AD70BCDD0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11901" y="1781174"/>
            <a:ext cx="5498484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2C8692-0FF6-92F5-8649-CC388FEC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F07DD4E-1B03-A97C-4406-6E5106F5170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379413" y="1781174"/>
            <a:ext cx="5498484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745899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0D713-96F9-98EB-DD97-68D6CB1CF764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381001" y="1781174"/>
            <a:ext cx="3632832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9550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F0E7FF70-E077-DB59-5339-F280530885F8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4276272" y="1781174"/>
            <a:ext cx="3632832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8099" y="1384313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5E2B3B7-69B4-8FCF-8D7B-BC5DB2EE533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8171544" y="1781174"/>
            <a:ext cx="3632832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31FE0F-EB71-0236-6CC4-1B995A665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5396216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07986D-0926-700A-EB1F-ACE31E8C1B1B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381001" y="1781174"/>
            <a:ext cx="2741320" cy="1987724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8242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0FFFA9E-1425-A696-23D8-F74007770C64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276601" y="1781174"/>
            <a:ext cx="2741320" cy="1987724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483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01E12B69-E0AB-F458-E1E6-643D174A623E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6172201" y="1781174"/>
            <a:ext cx="2741320" cy="1987724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2725" y="1384313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97D9EBF-2C85-C739-5EA2-1C633E3F8D5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9067801" y="1781174"/>
            <a:ext cx="2741320" cy="1987724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F5099D-4047-5648-5B79-08B696B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791648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146572" cy="1803058"/>
          </a:xfrm>
        </p:spPr>
        <p:txBody>
          <a:bodyPr tIns="0">
            <a:spAutoFit/>
          </a:bodyPr>
          <a:lstStyle>
            <a:lvl1pPr>
              <a:defRPr sz="1800"/>
            </a:lvl1pPr>
            <a:lvl2pPr>
              <a:buClr>
                <a:schemeClr val="tx1"/>
              </a:buClr>
              <a:defRPr sz="1800" baseline="0"/>
            </a:lvl2pPr>
            <a:lvl3pPr>
              <a:buClr>
                <a:schemeClr val="tx1"/>
              </a:buClr>
              <a:defRPr sz="1800"/>
            </a:lvl3pPr>
            <a:lvl4pPr>
              <a:buClr>
                <a:schemeClr val="tx1"/>
              </a:buClr>
              <a:defRPr sz="1800"/>
            </a:lvl4pPr>
            <a:lvl5pPr>
              <a:buClr>
                <a:schemeClr val="tx1"/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1609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E4D2D360-EEE9-4391-80AA-F3022B2E44B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2701461" y="1781174"/>
            <a:ext cx="2146572" cy="1803058"/>
          </a:xfrm>
        </p:spPr>
        <p:txBody>
          <a:bodyPr tIns="0">
            <a:spAutoFit/>
          </a:bodyPr>
          <a:lstStyle>
            <a:lvl1pPr>
              <a:defRPr sz="1800"/>
            </a:lvl1pPr>
            <a:lvl2pPr marL="174625" indent="-174625">
              <a:buClr>
                <a:schemeClr val="accent1"/>
              </a:buClr>
              <a:defRPr lang="en-US" sz="18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2217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424531BF-7D09-4306-9D8E-78BAF0CD5048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5021921" y="1781174"/>
            <a:ext cx="2146572" cy="1803058"/>
          </a:xfrm>
        </p:spPr>
        <p:txBody>
          <a:bodyPr tIns="0">
            <a:spAutoFit/>
          </a:bodyPr>
          <a:lstStyle>
            <a:lvl1pPr>
              <a:defRPr sz="1800"/>
            </a:lvl1pPr>
            <a:lvl2pPr marL="174625" indent="-174625">
              <a:buClr>
                <a:schemeClr val="accent1"/>
              </a:buClr>
              <a:defRPr lang="en-US" sz="18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2825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BBEA8CD3-8F3D-4C64-8375-1733B126A69B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7342381" y="1781174"/>
            <a:ext cx="2146572" cy="1803058"/>
          </a:xfrm>
        </p:spPr>
        <p:txBody>
          <a:bodyPr tIns="0">
            <a:spAutoFit/>
          </a:bodyPr>
          <a:lstStyle>
            <a:lvl1pPr>
              <a:defRPr sz="1800"/>
            </a:lvl1pPr>
            <a:lvl2pPr marL="174625" indent="-174625">
              <a:buClr>
                <a:schemeClr val="accent1"/>
              </a:buClr>
              <a:defRPr lang="en-US" sz="18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3434" y="1412013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8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18DDB658-7F30-450F-B746-304E5B393DA7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9662841" y="1781174"/>
            <a:ext cx="2146572" cy="1803058"/>
          </a:xfrm>
        </p:spPr>
        <p:txBody>
          <a:bodyPr tIns="0">
            <a:spAutoFit/>
          </a:bodyPr>
          <a:lstStyle>
            <a:lvl1pPr>
              <a:defRPr sz="1800"/>
            </a:lvl1pPr>
            <a:lvl2pPr marL="174625" indent="-174625">
              <a:buClr>
                <a:schemeClr val="accent1"/>
              </a:buClr>
              <a:defRPr lang="en-US" sz="18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>
              <a:buClr>
                <a:schemeClr val="accent1"/>
              </a:buClr>
              <a:defRPr lang="en-US" sz="18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388" lvl="4" indent="-174625" algn="l" defTabSz="457200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D2036-1EA4-7F7E-5CAF-43BEC2091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6158370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1001" y="1781173"/>
            <a:ext cx="3620405" cy="1359346"/>
          </a:xfrm>
        </p:spPr>
        <p:txBody>
          <a:bodyPr tIns="0">
            <a:spAutoFit/>
          </a:bodyPr>
          <a:lstStyle>
            <a:lvl2pPr>
              <a:buClr>
                <a:schemeClr val="tx1"/>
              </a:buClr>
              <a:defRPr baseline="0"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88273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85005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5545" y="138431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189009" y="1781173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1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81001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88273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285005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5545" y="4044051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189009" y="4440912"/>
            <a:ext cx="3620405" cy="1359346"/>
          </a:xfrm>
        </p:spPr>
        <p:txBody>
          <a:bodyPr tIns="0">
            <a:spAutoFit/>
          </a:bodyPr>
          <a:lstStyle>
            <a:lvl2pPr marL="174625" indent="-174625">
              <a:buClr>
                <a:schemeClr val="accent1"/>
              </a:buClr>
              <a:defRPr lang="en-US" sz="2000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>
              <a:buClr>
                <a:schemeClr val="accent1"/>
              </a:buClr>
              <a:defRPr lang="en-US" sz="20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625" lvl="1" indent="-174625" algn="l" defTabSz="457200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725" lvl="2" indent="-165100" algn="l" defTabSz="457200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763" lvl="3" indent="-173038" algn="l" defTabSz="457200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B6CE18-79C1-78DD-2499-EFCD1EDE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0857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2990D4BA-9442-A398-45BB-20CDB49664E8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71DE0-9FDE-8F74-464E-889C5C6B3101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22A56F-B8B4-2517-B075-56C5134A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AEF28E-58AF-7CF1-5DB2-38E1869E50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B0659AC-36A3-5115-BB20-1540B01D1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FD1B0A-EC2E-0F6F-798F-FBABA8549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583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3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Click icon or drag to insert image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6AC370-B467-0D84-6964-7D166E93FD4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81002" y="1781173"/>
            <a:ext cx="5341141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83" y="1384313"/>
            <a:ext cx="5340398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C814D4E-3169-FA46-BC04-2C127E65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438166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1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3366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6454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86379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39118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907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91757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644571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36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20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134" y="4421592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550025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2913E8-506A-FBC9-340B-F35A74F05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9073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1" y="1322388"/>
            <a:ext cx="11426823" cy="48879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0484D1-98A9-907A-A3DE-83E76BFDD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8742421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1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2" y="4077353"/>
            <a:ext cx="8788398" cy="743793"/>
          </a:xfrm>
        </p:spPr>
        <p:txBody>
          <a:bodyPr>
            <a:spAutoFit/>
          </a:bodyPr>
          <a:lstStyle>
            <a:lvl1pPr>
              <a:defRPr sz="900"/>
            </a:lvl1pPr>
            <a:lvl2pPr marL="114300" indent="-114300">
              <a:spcBef>
                <a:spcPts val="100"/>
              </a:spcBef>
              <a:buClr>
                <a:schemeClr val="accent1"/>
              </a:buClr>
              <a:tabLst/>
              <a:defRPr sz="900"/>
            </a:lvl2pPr>
            <a:lvl3pPr marL="230188" indent="-115888">
              <a:spcBef>
                <a:spcPts val="100"/>
              </a:spcBef>
              <a:buClr>
                <a:schemeClr val="accent1"/>
              </a:buClr>
              <a:tabLst/>
              <a:defRPr sz="900"/>
            </a:lvl3pPr>
            <a:lvl4pPr marL="346075" indent="-115888">
              <a:spcBef>
                <a:spcPts val="100"/>
              </a:spcBef>
              <a:buClr>
                <a:schemeClr val="accent1"/>
              </a:buClr>
              <a:tabLst/>
              <a:defRPr sz="900"/>
            </a:lvl4pPr>
            <a:lvl5pPr marL="460375" indent="-114300">
              <a:spcBef>
                <a:spcPts val="100"/>
              </a:spcBef>
              <a:buClr>
                <a:schemeClr val="accent1"/>
              </a:buClr>
              <a:tabLst/>
              <a:defRPr sz="900"/>
            </a:lvl5pPr>
          </a:lstStyle>
          <a:p>
            <a:pPr lvl="0"/>
            <a:r>
              <a:rPr lang="en-US"/>
              <a:t>Insert Legal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20983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21064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60965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61127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00946" y="2766129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01189" y="3024574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713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2pPr>
            <a:lvl3pPr marL="225425" indent="-112713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sz="1200"/>
            </a:lvl3pPr>
            <a:lvl4pPr marL="339725" indent="-114300">
              <a:lnSpc>
                <a:spcPct val="110000"/>
              </a:lnSpc>
              <a:spcBef>
                <a:spcPts val="0"/>
              </a:spcBef>
              <a:defRPr sz="1200"/>
            </a:lvl4pPr>
            <a:lvl5pPr marL="460375" indent="-120650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A7A9E-0A15-1C0A-489F-4EB943616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80139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DAF349EE-15E0-4D63-402B-3D4B0E568C05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E45662-DAF0-B5F7-2F10-FFA8038E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571FA59-CA6F-590D-00FF-C401CE55E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064ED6-9387-324C-0004-695EF52C66D5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0D74-2933-36CD-BE03-671857424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18B6F-DABA-200C-EADD-EA6C0999A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7382" y="2962885"/>
            <a:ext cx="3436375" cy="22235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63CB6E-55B3-9AA2-6ACD-AD69CB0CEE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96513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C795E2C7-2480-AF84-5352-DC0544D19F29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999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AE31830-24C9-FD14-C2B8-6C5E7CAA9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A5CC6D0C-2F94-7BEB-DC67-21D0FBBA86F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D596B23-50C7-51BE-557E-C3757D06CEB3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1999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F81E19B-60BF-BCEF-FC48-D2529F23B2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E12AC47-F85A-89C4-00A3-54815130D59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1204150">
            <a:off x="6219375" y="2387601"/>
            <a:ext cx="2890115" cy="1870075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55E3C17B-284D-37D4-37E1-E5863C73C7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85772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E409AA73-CDC0-765C-694A-2D6DFEB8FDB4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>
            <a:defPPr>
              <a:defRPr lang="en-US"/>
            </a:defPPr>
            <a:lvl1pPr lvl="0" indent="0">
              <a:spcBef>
                <a:spcPts val="1000"/>
              </a:spcBef>
              <a:buFont typeface="Arial"/>
              <a:buNone/>
              <a:defRPr sz="2000">
                <a:solidFill>
                  <a:schemeClr val="bg1">
                    <a:alpha val="0"/>
                  </a:schemeClr>
                </a:solidFill>
                <a:latin typeface="Arial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 sz="1999"/>
              <a:t> 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5C7D94-3E00-5250-D2FC-2DC0FB4C43E5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</p:spPr>
        <p:txBody>
          <a:bodyPr wrap="square">
            <a:noAutofit/>
          </a:bodyPr>
          <a:lstStyle/>
          <a:p>
            <a:pPr lvl="0" indent="0">
              <a:spcBef>
                <a:spcPts val="1000"/>
              </a:spcBef>
              <a:buFont typeface="Arial"/>
              <a:buNone/>
            </a:pPr>
            <a:endParaRPr lang="en-US" sz="1999" err="1">
              <a:solidFill>
                <a:schemeClr val="bg1">
                  <a:alpha val="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242CCC4-1787-F7E5-8E54-B36340B4A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32B9D6E8-245C-3C54-92E0-315B8D8172A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0143333-DBBD-FD7F-B20A-BA3A743DE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7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DBEE0A5-6977-0DCC-B175-EACC6024AF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5200" y="3895422"/>
            <a:ext cx="3730692" cy="2413977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0DC785-9D3C-9A8A-A27D-BF96BB1402E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88162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3">
            <a:extLst>
              <a:ext uri="{FF2B5EF4-FFF2-40B4-BE49-F238E27FC236}">
                <a16:creationId xmlns:a16="http://schemas.microsoft.com/office/drawing/2014/main" id="{82565F88-E481-C6A7-E9D5-51E8342A7C1A}"/>
              </a:ext>
            </a:extLst>
          </p:cNvPr>
          <p:cNvSpPr txBox="1">
            <a:spLocks/>
          </p:cNvSpPr>
          <p:nvPr userDrawn="1"/>
        </p:nvSpPr>
        <p:spPr>
          <a:xfrm rot="10800000" flipV="1">
            <a:off x="0" y="-1"/>
            <a:ext cx="8423904" cy="4211955"/>
          </a:xfrm>
          <a:custGeom>
            <a:avLst/>
            <a:gdLst>
              <a:gd name="connsiteX0" fmla="*/ 0 w 2125980"/>
              <a:gd name="connsiteY0" fmla="*/ 0 h 1062991"/>
              <a:gd name="connsiteX1" fmla="*/ 530729 w 2125980"/>
              <a:gd name="connsiteY1" fmla="*/ 0 h 1062991"/>
              <a:gd name="connsiteX2" fmla="*/ 1062990 w 2125980"/>
              <a:gd name="connsiteY2" fmla="*/ 532261 h 1062991"/>
              <a:gd name="connsiteX3" fmla="*/ 1595250 w 2125980"/>
              <a:gd name="connsiteY3" fmla="*/ 0 h 1062991"/>
              <a:gd name="connsiteX4" fmla="*/ 2125980 w 2125980"/>
              <a:gd name="connsiteY4" fmla="*/ 0 h 1062991"/>
              <a:gd name="connsiteX5" fmla="*/ 1062990 w 2125980"/>
              <a:gd name="connsiteY5" fmla="*/ 1062991 h 1062991"/>
              <a:gd name="connsiteX6" fmla="*/ 0 w 2125980"/>
              <a:gd name="connsiteY6" fmla="*/ 0 h 1062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125980" h="1062991">
                <a:moveTo>
                  <a:pt x="0" y="0"/>
                </a:moveTo>
                <a:lnTo>
                  <a:pt x="530729" y="0"/>
                </a:lnTo>
                <a:cubicBezTo>
                  <a:pt x="530729" y="293959"/>
                  <a:pt x="769031" y="532261"/>
                  <a:pt x="1062990" y="532261"/>
                </a:cubicBezTo>
                <a:cubicBezTo>
                  <a:pt x="1356949" y="532261"/>
                  <a:pt x="1595250" y="293959"/>
                  <a:pt x="1595250" y="0"/>
                </a:cubicBezTo>
                <a:lnTo>
                  <a:pt x="2125980" y="0"/>
                </a:lnTo>
                <a:cubicBezTo>
                  <a:pt x="2125980" y="587074"/>
                  <a:pt x="1650063" y="1062991"/>
                  <a:pt x="1062990" y="1062991"/>
                </a:cubicBezTo>
                <a:cubicBezTo>
                  <a:pt x="475916" y="1062991"/>
                  <a:pt x="0" y="587074"/>
                  <a:pt x="0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219C089-E8CF-E559-B5B5-0F3B3352A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6796E69-31DF-E029-0DD9-948593BDC87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A32A8C6D-9FB3-A8D0-E088-22B53C568D12}"/>
              </a:ext>
            </a:extLst>
          </p:cNvPr>
          <p:cNvSpPr txBox="1">
            <a:spLocks/>
          </p:cNvSpPr>
          <p:nvPr userDrawn="1"/>
        </p:nvSpPr>
        <p:spPr>
          <a:xfrm>
            <a:off x="9159243" y="2105977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75000"/>
            </a:scheme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5075AC1-7080-D3A7-8161-3864205433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C087040-FFA6-28AF-C8F3-7826461BCDF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90448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– Grid Light">
    <p:bg>
      <p:bgPr>
        <a:solidFill>
          <a:srgbClr val="EDEDE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2990D4BA-9442-A398-45BB-20CDB49664E8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6C71DE0-9FDE-8F74-464E-889C5C6B3101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322A56F-B8B4-2517-B075-56C5134AB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52AEF28E-58AF-7CF1-5DB2-38E1869E50B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EB0659AC-36A3-5115-BB20-1540B01D1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4FD1B0A-EC2E-0F6F-798F-FBABA8549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80166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F553573E-D271-036E-1A63-693C2015B88F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06D22B-8EDE-DD68-97A9-8DF7ACB5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A68C55-B8B8-0655-B427-79CB9926F0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F8D5089-7EDC-6E81-DD24-CFB2E3B23E54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109C-D8E3-4290-A765-1F8250962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BAD6E8-CDA1-D3DC-FEE1-4516F5F65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94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7_Title – Grid L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49">
            <a:extLst>
              <a:ext uri="{FF2B5EF4-FFF2-40B4-BE49-F238E27FC236}">
                <a16:creationId xmlns:a16="http://schemas.microsoft.com/office/drawing/2014/main" id="{F553573E-D271-036E-1A63-693C2015B88F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606D22B-8EDE-DD68-97A9-8DF7ACB52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77A68C55-B8B8-0655-B427-79CB9926F05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CF8D5089-7EDC-6E81-DD24-CFB2E3B23E54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EDED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EA109C-D8E3-4290-A765-1F82509627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7BAD6E8-CDA1-D3DC-FEE1-4516F5F656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834472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767F06-786F-3D4D-337E-4B3833A9482B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C5971528-7519-8D27-8319-0BAC38167AD0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029EDDE-5913-D770-3D7E-8AA9DD50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750264-570F-EC56-3569-348B692410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599BBD5-72F2-F62D-3703-8A7CB82D7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7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23B5A5-BB46-EB31-FB82-E7B823A2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968" y="3746090"/>
            <a:ext cx="3774875" cy="24425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D4810C-8142-D632-5773-2975DE5C39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7842" y="5741285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112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48506-5B62-D34E-2132-466245E667F9}"/>
              </a:ext>
            </a:extLst>
          </p:cNvPr>
          <p:cNvSpPr/>
          <p:nvPr userDrawn="1"/>
        </p:nvSpPr>
        <p:spPr>
          <a:xfrm>
            <a:off x="8125181" y="2180405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7D4E8EC0-79BD-D9F1-19DC-99943FFD11BD}"/>
              </a:ext>
            </a:extLst>
          </p:cNvPr>
          <p:cNvSpPr txBox="1">
            <a:spLocks/>
          </p:cNvSpPr>
          <p:nvPr userDrawn="1"/>
        </p:nvSpPr>
        <p:spPr>
          <a:xfrm>
            <a:off x="3554948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 sz="1400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1BAD0-49D0-C707-6EED-2545641F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049BAA-F0AE-E76A-341E-A583E1C47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799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6FF9C8-9630-D255-5748-61FABDDC7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538E19-5307-0B66-8442-4684A84E5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842" y="5741285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8385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2AD7E90F-C106-094C-12C9-959A43A0E9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610A17-8141-2BB0-4E85-8B849636B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2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3B308D-8373-032E-720E-B14CE83B45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799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BF0F7F-2D7C-12BB-57AC-91C3F4909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9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4999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3D15997-541E-9917-FE14-A78B9A29DDD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5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4999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B2353A72-B837-6DCD-E362-57EB1B0A5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30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801BAC1-BBF9-7F79-76B2-9895C9970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575771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– Grid Light Custom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0861A707-8FAA-785C-AF5A-B10408CFADD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2CF16-F856-9E39-B817-6EFFB84D24B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2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4999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37F9D4E-FB24-2390-3DF7-EA465F01C00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799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1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2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5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8814365-5E6E-0C9E-EDFB-C1319C13FCD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9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4999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A8FCFCE-1BD2-D0D2-E859-B29857E1955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5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4999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7245ABF2-28DD-3436-1D35-EF0040C190C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30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66407DA8-97BF-C5B8-C9B7-283F8DD150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95AE876-CDEE-3C30-182F-CF6284A5B5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7843" y="5741285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24782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9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89283" y="2000251"/>
            <a:ext cx="7020446" cy="2162799"/>
          </a:xfrm>
        </p:spPr>
        <p:txBody>
          <a:bodyPr anchor="b"/>
          <a:lstStyle>
            <a:lvl1pPr>
              <a:defRPr sz="3199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  <p:sp>
        <p:nvSpPr>
          <p:cNvPr id="6" name="Text Placeholder 21">
            <a:extLst>
              <a:ext uri="{FF2B5EF4-FFF2-40B4-BE49-F238E27FC236}">
                <a16:creationId xmlns:a16="http://schemas.microsoft.com/office/drawing/2014/main" id="{65CB8154-9C86-4F81-8743-8A30D05A9F8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2800" y="3564459"/>
            <a:ext cx="166688" cy="598591"/>
          </a:xfrm>
        </p:spPr>
        <p:txBody>
          <a:bodyPr anchor="b"/>
          <a:lstStyle>
            <a:lvl1pPr>
              <a:defRPr sz="3199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02338014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2E0FE-079C-4309-86E7-FC7AC41E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452C13A-84E6-42E0-920E-2DDD0DC45F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89489" y="4433365"/>
            <a:ext cx="7019925" cy="1055204"/>
          </a:xfrm>
        </p:spPr>
        <p:txBody>
          <a:bodyPr>
            <a:noAutofit/>
          </a:bodyPr>
          <a:lstStyle>
            <a:lvl1pPr>
              <a:spcBef>
                <a:spcPts val="0"/>
              </a:spcBef>
              <a:defRPr sz="1600" b="1">
                <a:solidFill>
                  <a:schemeClr val="accent1"/>
                </a:solidFill>
              </a:defRPr>
            </a:lvl1pPr>
            <a:lvl2pPr marL="0" indent="0">
              <a:spcBef>
                <a:spcPts val="0"/>
              </a:spcBef>
              <a:buNone/>
              <a:defRPr sz="1400" b="1"/>
            </a:lvl2pPr>
            <a:lvl3pPr marL="0" indent="0">
              <a:spcBef>
                <a:spcPts val="0"/>
              </a:spcBef>
              <a:buNone/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Text Placeholder 21">
            <a:extLst>
              <a:ext uri="{FF2B5EF4-FFF2-40B4-BE49-F238E27FC236}">
                <a16:creationId xmlns:a16="http://schemas.microsoft.com/office/drawing/2014/main" id="{CF3E35AE-FC12-4C79-986B-4E075DBAFC0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35501" y="2000251"/>
            <a:ext cx="7174229" cy="2162799"/>
          </a:xfrm>
        </p:spPr>
        <p:txBody>
          <a:bodyPr anchor="b"/>
          <a:lstStyle>
            <a:lvl1pPr marL="137119" indent="-137119">
              <a:defRPr sz="3199"/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“Click to edit Master text </a:t>
            </a:r>
            <a:r>
              <a:rPr lang="en-US" err="1"/>
              <a:t>loremstyle</a:t>
            </a:r>
            <a:r>
              <a:rPr lang="en-US"/>
              <a:t> Master text </a:t>
            </a:r>
            <a:r>
              <a:rPr lang="en-US" err="1"/>
              <a:t>loremstyles</a:t>
            </a:r>
            <a:r>
              <a:rPr lang="en-US"/>
              <a:t> s”</a:t>
            </a:r>
          </a:p>
        </p:txBody>
      </p:sp>
      <p:sp>
        <p:nvSpPr>
          <p:cNvPr id="5" name="Picture Placeholder 18">
            <a:extLst>
              <a:ext uri="{FF2B5EF4-FFF2-40B4-BE49-F238E27FC236}">
                <a16:creationId xmlns:a16="http://schemas.microsoft.com/office/drawing/2014/main" id="{0CAD33D2-6ED7-4F78-BCE2-7680926DA1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01" y="2000249"/>
            <a:ext cx="3467102" cy="3467100"/>
          </a:xfrm>
          <a:prstGeom prst="ellipse">
            <a:avLst/>
          </a:prstGeom>
          <a:solidFill>
            <a:srgbClr val="ECECEC"/>
          </a:solidFill>
          <a:ln w="76200"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>
              <a:defRPr lang="en-PH"/>
            </a:lvl1pPr>
          </a:lstStyle>
          <a:p>
            <a:pPr lvl="0" algn="ctr"/>
            <a:r>
              <a:rPr lang="en-US"/>
              <a:t>Click icon to add picture</a:t>
            </a:r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0162234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0208" y="2565129"/>
            <a:ext cx="3631905" cy="220105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279452" y="2565129"/>
            <a:ext cx="3629920" cy="220105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77508" y="2565129"/>
            <a:ext cx="3631907" cy="2201057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799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1F6B98-0C45-4BAB-86B0-EDAB9CA7B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729559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7DB4F7A-04F5-492B-9F9C-9DCDBC3146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81001" y="2523099"/>
            <a:ext cx="2721380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99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0904ADFB-3D8E-464B-AEAF-259637858C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83841" y="2523101"/>
            <a:ext cx="2719892" cy="23229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99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3E25379D-0A79-4138-A194-901F857CFE3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185194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99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89AA023-A46F-450A-80A8-C6F3EBE56BA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88034" y="2523099"/>
            <a:ext cx="2721381" cy="23229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lIns="182880" tIns="182880" rIns="182880" bIns="18288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399" b="1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F5953F7-BCD8-4688-B34C-D81CB08F8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61897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810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Picture Placeholder 5">
            <a:extLst>
              <a:ext uri="{FF2B5EF4-FFF2-40B4-BE49-F238E27FC236}">
                <a16:creationId xmlns:a16="http://schemas.microsoft.com/office/drawing/2014/main" id="{539C5952-9101-40EA-8EFD-F1D60A1A9A0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272452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5">
            <a:extLst>
              <a:ext uri="{FF2B5EF4-FFF2-40B4-BE49-F238E27FC236}">
                <a16:creationId xmlns:a16="http://schemas.microsoft.com/office/drawing/2014/main" id="{6493EF8F-CCE9-4B2B-A7E6-77DBCC02838A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163901" y="1171575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Picture Placeholder 5">
            <a:extLst>
              <a:ext uri="{FF2B5EF4-FFF2-40B4-BE49-F238E27FC236}">
                <a16:creationId xmlns:a16="http://schemas.microsoft.com/office/drawing/2014/main" id="{4D42B27E-18C9-491F-981A-22AFA3A6325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3810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8" name="Picture Placeholder 5">
            <a:extLst>
              <a:ext uri="{FF2B5EF4-FFF2-40B4-BE49-F238E27FC236}">
                <a16:creationId xmlns:a16="http://schemas.microsoft.com/office/drawing/2014/main" id="{1BCAF74B-6018-4C57-A90E-AB54A58B147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4272452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9" name="Picture Placeholder 5">
            <a:extLst>
              <a:ext uri="{FF2B5EF4-FFF2-40B4-BE49-F238E27FC236}">
                <a16:creationId xmlns:a16="http://schemas.microsoft.com/office/drawing/2014/main" id="{61217ED4-3DF8-4495-9467-ABDA716D4CF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8163901" y="3803650"/>
            <a:ext cx="3642338" cy="2407920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44A2ED-0415-4F97-8542-3AEA90090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379982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05CE8878-73D0-49A2-BE7D-7B98477652C3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381002" y="1322388"/>
            <a:ext cx="11426823" cy="4887912"/>
          </a:xfr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420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53767F06-786F-3D4D-337E-4B3833A9482B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2" name="Text Placeholder 49">
            <a:extLst>
              <a:ext uri="{FF2B5EF4-FFF2-40B4-BE49-F238E27FC236}">
                <a16:creationId xmlns:a16="http://schemas.microsoft.com/office/drawing/2014/main" id="{C5971528-7519-8D27-8319-0BAC38167AD0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029EDDE-5913-D770-3D7E-8AA9DD50B4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C3750264-570F-EC56-3569-348B6924106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1599BBD5-72F2-F62D-3703-8A7CB82D7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09166" y="6221029"/>
            <a:ext cx="2700248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F23B5A5-BB46-EB31-FB82-E7B823A21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968" y="3746090"/>
            <a:ext cx="3774875" cy="2442566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2D4810C-8142-D632-5773-2975DE5C39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283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1" y="1814613"/>
            <a:ext cx="10234613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1" y="3088846"/>
            <a:ext cx="10234613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1" y="4363079"/>
            <a:ext cx="10234613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1" y="5637313"/>
            <a:ext cx="10234613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1" y="2605617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1" y="3879851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1" y="5154085"/>
            <a:ext cx="11428413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6802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(8 topic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20CDC1-6B09-D5D5-2CF2-E87A08C913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0825A02C-3FA0-0624-DE53-C67CC230DC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1000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E0D1A9AB-E45B-72D5-E442-2E623291A75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1000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FFFD6734-A0C3-BE10-5DD0-416382B3D0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E891857-BFD1-0511-117F-6C5B025447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74801" y="1814613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63A409E0-38D8-CF6D-EAD0-5A31FA837A9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574801" y="3088846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7E398C9E-702E-C7FF-4DC7-0F3BB252BC1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574801" y="4363079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2E24ADF5-99FC-2682-D908-735C92327D2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574801" y="5637313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EEBB655-33C1-F78D-05F6-BF1DBC73B6F8}"/>
              </a:ext>
            </a:extLst>
          </p:cNvPr>
          <p:cNvCxnSpPr>
            <a:cxnSpLocks/>
          </p:cNvCxnSpPr>
          <p:nvPr userDrawn="1"/>
        </p:nvCxnSpPr>
        <p:spPr>
          <a:xfrm>
            <a:off x="381001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234844F-D9AB-02F9-89A7-39C8189FCAEE}"/>
              </a:ext>
            </a:extLst>
          </p:cNvPr>
          <p:cNvCxnSpPr>
            <a:cxnSpLocks/>
          </p:cNvCxnSpPr>
          <p:nvPr userDrawn="1"/>
        </p:nvCxnSpPr>
        <p:spPr>
          <a:xfrm>
            <a:off x="381001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7600946-4D21-AFA6-4683-DD27D34FD686}"/>
              </a:ext>
            </a:extLst>
          </p:cNvPr>
          <p:cNvCxnSpPr>
            <a:cxnSpLocks/>
          </p:cNvCxnSpPr>
          <p:nvPr userDrawn="1"/>
        </p:nvCxnSpPr>
        <p:spPr>
          <a:xfrm>
            <a:off x="381001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19B46E7-C3DC-F99A-2DC4-CBDBAB10270F}"/>
              </a:ext>
            </a:extLst>
          </p:cNvPr>
          <p:cNvCxnSpPr>
            <a:cxnSpLocks/>
          </p:cNvCxnSpPr>
          <p:nvPr userDrawn="1"/>
        </p:nvCxnSpPr>
        <p:spPr>
          <a:xfrm>
            <a:off x="6450013" y="2605617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F70D2BB-912B-993E-AB13-F9254873DC07}"/>
              </a:ext>
            </a:extLst>
          </p:cNvPr>
          <p:cNvCxnSpPr>
            <a:cxnSpLocks/>
          </p:cNvCxnSpPr>
          <p:nvPr userDrawn="1"/>
        </p:nvCxnSpPr>
        <p:spPr>
          <a:xfrm>
            <a:off x="6450013" y="3879851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2474F5-D166-8D03-E024-D481EF45D854}"/>
              </a:ext>
            </a:extLst>
          </p:cNvPr>
          <p:cNvCxnSpPr>
            <a:cxnSpLocks/>
          </p:cNvCxnSpPr>
          <p:nvPr userDrawn="1"/>
        </p:nvCxnSpPr>
        <p:spPr>
          <a:xfrm>
            <a:off x="6450013" y="5154085"/>
            <a:ext cx="5359400" cy="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D3357B74-1A88-6107-B4C5-9E91F21B19D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643813" y="1814613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9EF541D6-63C4-2D3F-B51B-AF4EEE09532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643813" y="3088846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C835CA98-1CB0-6524-967E-40C1B496A7C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643813" y="4363079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33D88035-1F51-5D78-78FD-B40F6A5F5B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643813" y="5637313"/>
            <a:ext cx="4165600" cy="307777"/>
          </a:xfrm>
        </p:spPr>
        <p:txBody>
          <a:bodyPr anchor="ctr">
            <a:spAutoFit/>
          </a:bodyPr>
          <a:lstStyle>
            <a:lvl1pPr>
              <a:defRPr sz="1999"/>
            </a:lvl1pPr>
          </a:lstStyle>
          <a:p>
            <a:r>
              <a:rPr lang="en-US"/>
              <a:t>Lorum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rempore</a:t>
            </a:r>
            <a:r>
              <a:rPr lang="en-US"/>
              <a:t>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nonsed</a:t>
            </a:r>
            <a:endParaRPr lang="en-US"/>
          </a:p>
        </p:txBody>
      </p:sp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B905CBDF-315E-ACA6-920F-C1D030DA211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50013" y="16915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29" name="Text Placeholder 5">
            <a:extLst>
              <a:ext uri="{FF2B5EF4-FFF2-40B4-BE49-F238E27FC236}">
                <a16:creationId xmlns:a16="http://schemas.microsoft.com/office/drawing/2014/main" id="{C472DCAD-35ED-3366-3AA5-D629ECD44EC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450013" y="2965735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30" name="Text Placeholder 5">
            <a:extLst>
              <a:ext uri="{FF2B5EF4-FFF2-40B4-BE49-F238E27FC236}">
                <a16:creationId xmlns:a16="http://schemas.microsoft.com/office/drawing/2014/main" id="{3E69B4E3-D925-2FF5-D9CE-D19D2131404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450013" y="4239969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31" name="Text Placeholder 5">
            <a:extLst>
              <a:ext uri="{FF2B5EF4-FFF2-40B4-BE49-F238E27FC236}">
                <a16:creationId xmlns:a16="http://schemas.microsoft.com/office/drawing/2014/main" id="{0C612C77-9C64-863B-FC3E-404320C8402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450013" y="5514201"/>
            <a:ext cx="838200" cy="553998"/>
          </a:xfrm>
          <a:prstGeom prst="rect">
            <a:avLst/>
          </a:prstGeom>
          <a:noFill/>
        </p:spPr>
        <p:txBody>
          <a:bodyPr anchor="ctr">
            <a:spAutoFit/>
          </a:bodyPr>
          <a:lstStyle>
            <a:lvl1pPr algn="ctr">
              <a:defRPr sz="3599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08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40935EE-315F-CC72-C3F8-F69C5FE6D037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5207" y="1549400"/>
            <a:ext cx="0" cy="4660900"/>
          </a:xfrm>
          <a:prstGeom prst="line">
            <a:avLst/>
          </a:prstGeom>
          <a:ln w="9525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7094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8AD5-E949-4AE1-8644-686DA8A5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A8EB8489-5004-D11B-4ADC-FB8EC28B2ACC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81001" y="1322388"/>
            <a:ext cx="11428413" cy="488791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785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FA123-6AA8-395D-1054-49EADE795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2" y="357723"/>
            <a:ext cx="6608941" cy="690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396C03-C11F-4C2A-6BC1-77008E8367C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1" y="1322390"/>
            <a:ext cx="11430000" cy="1679947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8368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8" name="Left Bracket 137">
            <a:extLst>
              <a:ext uri="{FF2B5EF4-FFF2-40B4-BE49-F238E27FC236}">
                <a16:creationId xmlns:a16="http://schemas.microsoft.com/office/drawing/2014/main" id="{1D3F1DDB-8813-46C4-9961-B51CB768D937}"/>
              </a:ext>
            </a:extLst>
          </p:cNvPr>
          <p:cNvSpPr/>
          <p:nvPr userDrawn="1"/>
        </p:nvSpPr>
        <p:spPr>
          <a:xfrm flipH="1">
            <a:off x="-6" y="1276795"/>
            <a:ext cx="3712033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47CD39AA-2835-6FAF-D6EA-5C8DE1D7D2F4}"/>
              </a:ext>
            </a:extLst>
          </p:cNvPr>
          <p:cNvSpPr txBox="1"/>
          <p:nvPr userDrawn="1"/>
        </p:nvSpPr>
        <p:spPr>
          <a:xfrm>
            <a:off x="2068394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30B8D328-77C0-A0F1-CF9A-CB8B7D91B557}"/>
              </a:ext>
            </a:extLst>
          </p:cNvPr>
          <p:cNvSpPr txBox="1"/>
          <p:nvPr userDrawn="1"/>
        </p:nvSpPr>
        <p:spPr>
          <a:xfrm>
            <a:off x="696686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A9245B77-9DDE-8770-ACE3-7EC07F16F55C}"/>
              </a:ext>
            </a:extLst>
          </p:cNvPr>
          <p:cNvSpPr txBox="1"/>
          <p:nvPr userDrawn="1"/>
        </p:nvSpPr>
        <p:spPr>
          <a:xfrm>
            <a:off x="822444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A074F695-9C50-96D0-20FB-B24ED1628B9B}"/>
              </a:ext>
            </a:extLst>
          </p:cNvPr>
          <p:cNvSpPr txBox="1"/>
          <p:nvPr userDrawn="1"/>
        </p:nvSpPr>
        <p:spPr>
          <a:xfrm>
            <a:off x="2478179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383751B-EABB-FCEA-6145-420C8CEF5CEC}"/>
              </a:ext>
            </a:extLst>
          </p:cNvPr>
          <p:cNvSpPr txBox="1"/>
          <p:nvPr userDrawn="1"/>
        </p:nvSpPr>
        <p:spPr>
          <a:xfrm>
            <a:off x="38100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E5F58D9-DD0E-0787-B47E-52DC21686AB0}"/>
              </a:ext>
            </a:extLst>
          </p:cNvPr>
          <p:cNvSpPr txBox="1"/>
          <p:nvPr userDrawn="1"/>
        </p:nvSpPr>
        <p:spPr>
          <a:xfrm>
            <a:off x="38100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EB5E095C-8508-68B1-853A-588E478F58B3}"/>
              </a:ext>
            </a:extLst>
          </p:cNvPr>
          <p:cNvSpPr txBox="1"/>
          <p:nvPr userDrawn="1"/>
        </p:nvSpPr>
        <p:spPr>
          <a:xfrm>
            <a:off x="38100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Enterprise-competency alt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C804E49-03A6-D38D-87E1-D837A637FF3D}"/>
              </a:ext>
            </a:extLst>
          </p:cNvPr>
          <p:cNvSpPr txBox="1"/>
          <p:nvPr userDrawn="1"/>
        </p:nvSpPr>
        <p:spPr>
          <a:xfrm>
            <a:off x="38100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Growth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C75329D-89E6-43A2-BA4E-EA17DF19A7E8}"/>
              </a:ext>
            </a:extLst>
          </p:cNvPr>
          <p:cNvSpPr txBox="1"/>
          <p:nvPr userDrawn="1"/>
        </p:nvSpPr>
        <p:spPr>
          <a:xfrm>
            <a:off x="1095586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EE5D221-28BF-9B40-6F93-E882AE256B37}"/>
              </a:ext>
            </a:extLst>
          </p:cNvPr>
          <p:cNvSpPr txBox="1"/>
          <p:nvPr userDrawn="1"/>
        </p:nvSpPr>
        <p:spPr>
          <a:xfrm>
            <a:off x="109558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A5CC8AF7-D84F-D89F-1F3E-AD49A78239F4}"/>
              </a:ext>
            </a:extLst>
          </p:cNvPr>
          <p:cNvSpPr txBox="1"/>
          <p:nvPr userDrawn="1"/>
        </p:nvSpPr>
        <p:spPr>
          <a:xfrm>
            <a:off x="109558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Equal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431AEF90-A264-E0F7-A191-3FF4FAA7F787}"/>
              </a:ext>
            </a:extLst>
          </p:cNvPr>
          <p:cNvSpPr txBox="1"/>
          <p:nvPr userDrawn="1"/>
        </p:nvSpPr>
        <p:spPr>
          <a:xfrm>
            <a:off x="109558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Health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312F7C1-B38C-BCA0-6514-0B9264B757B2}"/>
              </a:ext>
            </a:extLst>
          </p:cNvPr>
          <p:cNvSpPr txBox="1"/>
          <p:nvPr userDrawn="1"/>
        </p:nvSpPr>
        <p:spPr>
          <a:xfrm>
            <a:off x="181017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737EE03-F30E-F95E-C889-53F42A46B338}"/>
              </a:ext>
            </a:extLst>
          </p:cNvPr>
          <p:cNvSpPr txBox="1"/>
          <p:nvPr userDrawn="1"/>
        </p:nvSpPr>
        <p:spPr>
          <a:xfrm>
            <a:off x="181017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 foundation 3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77591632-466F-6DCC-3884-B389C0B40EC1}"/>
              </a:ext>
            </a:extLst>
          </p:cNvPr>
          <p:cNvSpPr txBox="1"/>
          <p:nvPr userDrawn="1"/>
        </p:nvSpPr>
        <p:spPr>
          <a:xfrm>
            <a:off x="181017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Error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AB9C655-B2A1-D5C8-3966-666701A09799}"/>
              </a:ext>
            </a:extLst>
          </p:cNvPr>
          <p:cNvSpPr txBox="1"/>
          <p:nvPr userDrawn="1"/>
        </p:nvSpPr>
        <p:spPr>
          <a:xfrm>
            <a:off x="181017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Heart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C83FD2D-2E1E-D092-2491-012CD11DF8A4}"/>
              </a:ext>
            </a:extLst>
          </p:cNvPr>
          <p:cNvSpPr txBox="1"/>
          <p:nvPr userDrawn="1"/>
        </p:nvSpPr>
        <p:spPr>
          <a:xfrm>
            <a:off x="2524757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Clock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9CF5DBB-6688-FA59-4167-21A2908B33C4}"/>
              </a:ext>
            </a:extLst>
          </p:cNvPr>
          <p:cNvSpPr txBox="1"/>
          <p:nvPr userDrawn="1"/>
        </p:nvSpPr>
        <p:spPr>
          <a:xfrm>
            <a:off x="252475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Course-orchestrator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24FF50C-FD70-AEF0-77C7-ABBFADE5A7CC}"/>
              </a:ext>
            </a:extLst>
          </p:cNvPr>
          <p:cNvSpPr txBox="1"/>
          <p:nvPr userDrawn="1"/>
        </p:nvSpPr>
        <p:spPr>
          <a:xfrm>
            <a:off x="2524757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Exception handling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741B9A1-4B4D-A2CA-D0DE-60F8AE441C14}"/>
              </a:ext>
            </a:extLst>
          </p:cNvPr>
          <p:cNvSpPr txBox="1"/>
          <p:nvPr userDrawn="1"/>
        </p:nvSpPr>
        <p:spPr>
          <a:xfrm>
            <a:off x="25247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Home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162E8D7-C87B-0CE1-4EEA-C2FD08848313}"/>
              </a:ext>
            </a:extLst>
          </p:cNvPr>
          <p:cNvSpPr txBox="1"/>
          <p:nvPr userDrawn="1"/>
        </p:nvSpPr>
        <p:spPr>
          <a:xfrm>
            <a:off x="3239342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app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447CDD-9311-02F5-5ACC-D6E76331FD5A}"/>
              </a:ext>
            </a:extLst>
          </p:cNvPr>
          <p:cNvSpPr txBox="1"/>
          <p:nvPr userDrawn="1"/>
        </p:nvSpPr>
        <p:spPr>
          <a:xfrm>
            <a:off x="3239342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CRM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40C0298-0144-2F55-AA3D-4DD523EFB60C}"/>
              </a:ext>
            </a:extLst>
          </p:cNvPr>
          <p:cNvSpPr txBox="1"/>
          <p:nvPr userDrawn="1"/>
        </p:nvSpPr>
        <p:spPr>
          <a:xfrm>
            <a:off x="323934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Fast ROI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489B2AA-E3F4-9BA6-6F4C-A1B78D9DE18E}"/>
              </a:ext>
            </a:extLst>
          </p:cNvPr>
          <p:cNvSpPr txBox="1"/>
          <p:nvPr userDrawn="1"/>
        </p:nvSpPr>
        <p:spPr>
          <a:xfrm>
            <a:off x="323934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Hourglass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6FF355B1-C57A-9060-D410-771E2B0A5E21}"/>
              </a:ext>
            </a:extLst>
          </p:cNvPr>
          <p:cNvSpPr txBox="1"/>
          <p:nvPr userDrawn="1"/>
        </p:nvSpPr>
        <p:spPr>
          <a:xfrm>
            <a:off x="609768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Code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D65DA0A-F6E3-6177-D76B-26842ECFA90C}"/>
              </a:ext>
            </a:extLst>
          </p:cNvPr>
          <p:cNvSpPr txBox="1"/>
          <p:nvPr userDrawn="1"/>
        </p:nvSpPr>
        <p:spPr>
          <a:xfrm>
            <a:off x="6097681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Desktop program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F236086F-5DBE-D7A3-9F40-58FA051C327A}"/>
              </a:ext>
            </a:extLst>
          </p:cNvPr>
          <p:cNvSpPr txBox="1"/>
          <p:nvPr userDrawn="1"/>
        </p:nvSpPr>
        <p:spPr>
          <a:xfrm>
            <a:off x="609768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First-link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781AC80-CC9D-4E14-B9A2-5BACB6AF4C8B}"/>
              </a:ext>
            </a:extLst>
          </p:cNvPr>
          <p:cNvSpPr txBox="1"/>
          <p:nvPr userDrawn="1"/>
        </p:nvSpPr>
        <p:spPr>
          <a:xfrm>
            <a:off x="609768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F10C9AC-8359-1424-DFAF-471BFC05C578}"/>
              </a:ext>
            </a:extLst>
          </p:cNvPr>
          <p:cNvSpPr txBox="1"/>
          <p:nvPr userDrawn="1"/>
        </p:nvSpPr>
        <p:spPr>
          <a:xfrm>
            <a:off x="6097681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F3D6EFC5-2AF4-1826-21F1-1E2E9685F9D7}"/>
              </a:ext>
            </a:extLst>
          </p:cNvPr>
          <p:cNvSpPr txBox="1"/>
          <p:nvPr userDrawn="1"/>
        </p:nvSpPr>
        <p:spPr>
          <a:xfrm>
            <a:off x="609768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Keyboard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9F4A539A-D21B-2769-94F3-DB17C1966E97}"/>
              </a:ext>
            </a:extLst>
          </p:cNvPr>
          <p:cNvSpPr txBox="1"/>
          <p:nvPr userDrawn="1"/>
        </p:nvSpPr>
        <p:spPr>
          <a:xfrm>
            <a:off x="681226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Complete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audit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8B05E0B-5EE0-AC18-F3E6-CE276219AA5A}"/>
              </a:ext>
            </a:extLst>
          </p:cNvPr>
          <p:cNvSpPr txBox="1"/>
          <p:nvPr userDrawn="1"/>
        </p:nvSpPr>
        <p:spPr>
          <a:xfrm>
            <a:off x="6812266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Document </a:t>
            </a:r>
            <a:br>
              <a:rPr lang="en-US" sz="800">
                <a:solidFill>
                  <a:schemeClr val="tx1"/>
                </a:solidFill>
              </a:rPr>
            </a:b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544142A-64D3-0076-396F-CE3A46F0187C}"/>
              </a:ext>
            </a:extLst>
          </p:cNvPr>
          <p:cNvSpPr txBox="1"/>
          <p:nvPr userDrawn="1"/>
        </p:nvSpPr>
        <p:spPr>
          <a:xfrm>
            <a:off x="681226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First-mention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BB187F41-74E9-694A-2613-DD215B332525}"/>
              </a:ext>
            </a:extLst>
          </p:cNvPr>
          <p:cNvSpPr txBox="1"/>
          <p:nvPr userDrawn="1"/>
        </p:nvSpPr>
        <p:spPr>
          <a:xfrm>
            <a:off x="681226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93806FF-C28F-0FBF-1141-9933F5BFB35F}"/>
              </a:ext>
            </a:extLst>
          </p:cNvPr>
          <p:cNvSpPr txBox="1"/>
          <p:nvPr userDrawn="1"/>
        </p:nvSpPr>
        <p:spPr>
          <a:xfrm>
            <a:off x="6812266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Alt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2942BD2A-0402-4FA9-E841-0EA044CBE737}"/>
              </a:ext>
            </a:extLst>
          </p:cNvPr>
          <p:cNvSpPr txBox="1"/>
          <p:nvPr userDrawn="1"/>
        </p:nvSpPr>
        <p:spPr>
          <a:xfrm>
            <a:off x="681226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68A8B803-9EAE-47B2-50E3-F09548DE10F1}"/>
              </a:ext>
            </a:extLst>
          </p:cNvPr>
          <p:cNvSpPr txBox="1"/>
          <p:nvPr userDrawn="1"/>
        </p:nvSpPr>
        <p:spPr>
          <a:xfrm>
            <a:off x="7526852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7502E10-E4D2-F109-12FB-507D897A269B}"/>
              </a:ext>
            </a:extLst>
          </p:cNvPr>
          <p:cNvSpPr txBox="1"/>
          <p:nvPr userDrawn="1"/>
        </p:nvSpPr>
        <p:spPr>
          <a:xfrm>
            <a:off x="7526852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Done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CC0A687-77B0-9BB2-4EF2-AE082658688E}"/>
              </a:ext>
            </a:extLst>
          </p:cNvPr>
          <p:cNvSpPr txBox="1"/>
          <p:nvPr userDrawn="1"/>
        </p:nvSpPr>
        <p:spPr>
          <a:xfrm>
            <a:off x="752685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</a:t>
            </a:r>
            <a:r>
              <a:rPr lang="en-US" sz="800" err="1">
                <a:solidFill>
                  <a:schemeClr val="tx1"/>
                </a:solidFill>
              </a:rPr>
              <a:t>onebox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D9F3C72F-7542-A5E5-DF6F-8F2A0ADD2F72}"/>
              </a:ext>
            </a:extLst>
          </p:cNvPr>
          <p:cNvSpPr txBox="1"/>
          <p:nvPr userDrawn="1"/>
        </p:nvSpPr>
        <p:spPr>
          <a:xfrm>
            <a:off x="7526852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2390640A-F871-1D87-667E-54D450631DFB}"/>
              </a:ext>
            </a:extLst>
          </p:cNvPr>
          <p:cNvSpPr txBox="1"/>
          <p:nvPr userDrawn="1"/>
        </p:nvSpPr>
        <p:spPr>
          <a:xfrm>
            <a:off x="7526852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94294C21-83D9-E8B3-FC4A-BDE91C35E3A7}"/>
              </a:ext>
            </a:extLst>
          </p:cNvPr>
          <p:cNvSpPr txBox="1"/>
          <p:nvPr userDrawn="1"/>
        </p:nvSpPr>
        <p:spPr>
          <a:xfrm>
            <a:off x="752685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Label alt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C8E21D60-1AA1-B8D3-D0EA-6AFABC4243BD}"/>
              </a:ext>
            </a:extLst>
          </p:cNvPr>
          <p:cNvSpPr txBox="1"/>
          <p:nvPr userDrawn="1"/>
        </p:nvSpPr>
        <p:spPr>
          <a:xfrm>
            <a:off x="10385191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low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11B34F6-24BF-1FDF-09F4-2C3501950DCB}"/>
              </a:ext>
            </a:extLst>
          </p:cNvPr>
          <p:cNvSpPr txBox="1"/>
          <p:nvPr userDrawn="1"/>
        </p:nvSpPr>
        <p:spPr>
          <a:xfrm>
            <a:off x="10385191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Editor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8F787550-198D-522A-1CB7-F4B3EFA69FBD}"/>
              </a:ext>
            </a:extLst>
          </p:cNvPr>
          <p:cNvSpPr txBox="1"/>
          <p:nvPr userDrawn="1"/>
        </p:nvSpPr>
        <p:spPr>
          <a:xfrm>
            <a:off x="10385191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C4B4626-FFF2-C725-BEE8-AB7F2065CD79}"/>
              </a:ext>
            </a:extLst>
          </p:cNvPr>
          <p:cNvSpPr txBox="1"/>
          <p:nvPr userDrawn="1"/>
        </p:nvSpPr>
        <p:spPr>
          <a:xfrm>
            <a:off x="1038519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 alt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61111ECD-F8F7-4F90-D7A2-5128514DFF02}"/>
              </a:ext>
            </a:extLst>
          </p:cNvPr>
          <p:cNvSpPr txBox="1"/>
          <p:nvPr userDrawn="1"/>
        </p:nvSpPr>
        <p:spPr>
          <a:xfrm>
            <a:off x="10385191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2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62602B64-8860-848A-9BCF-8BDB4E2A0681}"/>
              </a:ext>
            </a:extLst>
          </p:cNvPr>
          <p:cNvSpPr txBox="1"/>
          <p:nvPr userDrawn="1"/>
        </p:nvSpPr>
        <p:spPr>
          <a:xfrm>
            <a:off x="11099777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special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0DE28F80-3E23-65C0-5793-3213898FEF4A}"/>
              </a:ext>
            </a:extLst>
          </p:cNvPr>
          <p:cNvSpPr txBox="1"/>
          <p:nvPr userDrawn="1"/>
        </p:nvSpPr>
        <p:spPr>
          <a:xfrm>
            <a:off x="395392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download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0D864E7C-7E4D-6606-412E-AE96CFBA78CC}"/>
              </a:ext>
            </a:extLst>
          </p:cNvPr>
          <p:cNvSpPr txBox="1"/>
          <p:nvPr userDrawn="1"/>
        </p:nvSpPr>
        <p:spPr>
          <a:xfrm>
            <a:off x="3953927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Crown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81379E23-7655-31BA-7A86-50903EB7D91E}"/>
              </a:ext>
            </a:extLst>
          </p:cNvPr>
          <p:cNvSpPr txBox="1"/>
          <p:nvPr userDrawn="1"/>
        </p:nvSpPr>
        <p:spPr>
          <a:xfrm>
            <a:off x="395392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Emoji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8A4CA396-A77F-E3E4-A588-E1DD1AEAD4B9}"/>
              </a:ext>
            </a:extLst>
          </p:cNvPr>
          <p:cNvSpPr txBox="1"/>
          <p:nvPr userDrawn="1"/>
        </p:nvSpPr>
        <p:spPr>
          <a:xfrm>
            <a:off x="395392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AFB099C0-BAC4-FD98-8390-B468409ABCAF}"/>
              </a:ext>
            </a:extLst>
          </p:cNvPr>
          <p:cNvSpPr txBox="1"/>
          <p:nvPr userDrawn="1"/>
        </p:nvSpPr>
        <p:spPr>
          <a:xfrm>
            <a:off x="3953927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C5C367F9-2454-8E13-EB84-9411775EFF0B}"/>
              </a:ext>
            </a:extLst>
          </p:cNvPr>
          <p:cNvSpPr txBox="1"/>
          <p:nvPr userDrawn="1"/>
        </p:nvSpPr>
        <p:spPr>
          <a:xfrm>
            <a:off x="395392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Information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6EE43D23-74A2-2738-6FEF-49F52891DD2C}"/>
              </a:ext>
            </a:extLst>
          </p:cNvPr>
          <p:cNvSpPr txBox="1"/>
          <p:nvPr userDrawn="1"/>
        </p:nvSpPr>
        <p:spPr>
          <a:xfrm>
            <a:off x="5383096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upload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78C1CA3D-9095-58B3-5C34-EB5A866392DD}"/>
              </a:ext>
            </a:extLst>
          </p:cNvPr>
          <p:cNvSpPr txBox="1"/>
          <p:nvPr userDrawn="1"/>
        </p:nvSpPr>
        <p:spPr>
          <a:xfrm>
            <a:off x="5383096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Decrease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73B6C55-9C50-9731-2487-548E50D456A6}"/>
              </a:ext>
            </a:extLst>
          </p:cNvPr>
          <p:cNvSpPr txBox="1"/>
          <p:nvPr userDrawn="1"/>
        </p:nvSpPr>
        <p:spPr>
          <a:xfrm>
            <a:off x="5383096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First-like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A83DD034-9DC6-210F-9E76-85B52D08086B}"/>
              </a:ext>
            </a:extLst>
          </p:cNvPr>
          <p:cNvSpPr txBox="1"/>
          <p:nvPr userDrawn="1"/>
        </p:nvSpPr>
        <p:spPr>
          <a:xfrm>
            <a:off x="5383096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8A986B15-6891-7E0B-BBCD-CC40E5EC5413}"/>
              </a:ext>
            </a:extLst>
          </p:cNvPr>
          <p:cNvSpPr txBox="1"/>
          <p:nvPr userDrawn="1"/>
        </p:nvSpPr>
        <p:spPr>
          <a:xfrm>
            <a:off x="5383096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154D720E-9A2A-53C9-0AA7-8D489CAD1E9F}"/>
              </a:ext>
            </a:extLst>
          </p:cNvPr>
          <p:cNvSpPr txBox="1"/>
          <p:nvPr userDrawn="1"/>
        </p:nvSpPr>
        <p:spPr>
          <a:xfrm>
            <a:off x="5383096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Institutionalize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BC3602B-98B4-C546-AE6B-F1F29A2E8462}"/>
              </a:ext>
            </a:extLst>
          </p:cNvPr>
          <p:cNvSpPr txBox="1"/>
          <p:nvPr userDrawn="1"/>
        </p:nvSpPr>
        <p:spPr>
          <a:xfrm>
            <a:off x="4668512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Cloud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secure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34796E7-2E02-F953-281F-3D1976C83408}"/>
              </a:ext>
            </a:extLst>
          </p:cNvPr>
          <p:cNvSpPr txBox="1"/>
          <p:nvPr userDrawn="1"/>
        </p:nvSpPr>
        <p:spPr>
          <a:xfrm>
            <a:off x="4668512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Cultural acceptance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A141A315-C8A1-6684-3A76-6D7DCA86F336}"/>
              </a:ext>
            </a:extLst>
          </p:cNvPr>
          <p:cNvSpPr txBox="1"/>
          <p:nvPr userDrawn="1"/>
        </p:nvSpPr>
        <p:spPr>
          <a:xfrm>
            <a:off x="466851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 Flag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481C4D2-EE03-FD6B-E17C-5EF2A5A65ED6}"/>
              </a:ext>
            </a:extLst>
          </p:cNvPr>
          <p:cNvSpPr txBox="1"/>
          <p:nvPr userDrawn="1"/>
        </p:nvSpPr>
        <p:spPr>
          <a:xfrm>
            <a:off x="466851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3E4527E4-D6D2-FDE7-7A2A-CCFF10699F9E}"/>
              </a:ext>
            </a:extLst>
          </p:cNvPr>
          <p:cNvSpPr txBox="1"/>
          <p:nvPr userDrawn="1"/>
        </p:nvSpPr>
        <p:spPr>
          <a:xfrm>
            <a:off x="4668512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F03618B2-661C-E9E7-4F5B-AA326443660A}"/>
              </a:ext>
            </a:extLst>
          </p:cNvPr>
          <p:cNvSpPr txBox="1"/>
          <p:nvPr userDrawn="1"/>
        </p:nvSpPr>
        <p:spPr>
          <a:xfrm>
            <a:off x="466851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Input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943FCA4-03BB-8EC7-E448-203CA9E62426}"/>
              </a:ext>
            </a:extLst>
          </p:cNvPr>
          <p:cNvSpPr txBox="1"/>
          <p:nvPr userDrawn="1"/>
        </p:nvSpPr>
        <p:spPr>
          <a:xfrm>
            <a:off x="824143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Contact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email alt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0A14513-AC59-C5AA-C202-7902E37E5646}"/>
              </a:ext>
            </a:extLst>
          </p:cNvPr>
          <p:cNvSpPr txBox="1"/>
          <p:nvPr userDrawn="1"/>
        </p:nvSpPr>
        <p:spPr>
          <a:xfrm>
            <a:off x="824143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Ease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F15D69A-DD68-B0A9-779E-47A6C5EFEEC4}"/>
              </a:ext>
            </a:extLst>
          </p:cNvPr>
          <p:cNvSpPr txBox="1"/>
          <p:nvPr userDrawn="1"/>
        </p:nvSpPr>
        <p:spPr>
          <a:xfrm>
            <a:off x="824143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First-quote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D93A6989-F5CD-44C8-67E9-B6632D1B5E80}"/>
              </a:ext>
            </a:extLst>
          </p:cNvPr>
          <p:cNvSpPr txBox="1"/>
          <p:nvPr userDrawn="1"/>
        </p:nvSpPr>
        <p:spPr>
          <a:xfrm>
            <a:off x="824143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FF37EAE-E0C8-5B2C-366E-8876099CD9EE}"/>
              </a:ext>
            </a:extLst>
          </p:cNvPr>
          <p:cNvSpPr txBox="1"/>
          <p:nvPr userDrawn="1"/>
        </p:nvSpPr>
        <p:spPr>
          <a:xfrm>
            <a:off x="8241437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Alarm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09A2A4A0-38DC-D22B-DF0C-A3BF5CD0FD0B}"/>
              </a:ext>
            </a:extLst>
          </p:cNvPr>
          <p:cNvSpPr txBox="1"/>
          <p:nvPr userDrawn="1"/>
        </p:nvSpPr>
        <p:spPr>
          <a:xfrm>
            <a:off x="824143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Leader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C5367FE-8F86-6490-9F7F-5EB53A7A4CFE}"/>
              </a:ext>
            </a:extLst>
          </p:cNvPr>
          <p:cNvSpPr txBox="1"/>
          <p:nvPr userDrawn="1"/>
        </p:nvSpPr>
        <p:spPr>
          <a:xfrm>
            <a:off x="9670607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Cost high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04BE9D8A-0BBE-00C2-08C9-EBA06BF5DFF1}"/>
              </a:ext>
            </a:extLst>
          </p:cNvPr>
          <p:cNvSpPr txBox="1"/>
          <p:nvPr userDrawn="1"/>
        </p:nvSpPr>
        <p:spPr>
          <a:xfrm>
            <a:off x="9670607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Edit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C9A3A95E-745E-1B1C-4EFA-68CD62B61BFF}"/>
              </a:ext>
            </a:extLst>
          </p:cNvPr>
          <p:cNvSpPr txBox="1"/>
          <p:nvPr userDrawn="1"/>
        </p:nvSpPr>
        <p:spPr>
          <a:xfrm>
            <a:off x="967060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Flexibility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08B80167-628C-D03A-EC79-61232474E385}"/>
              </a:ext>
            </a:extLst>
          </p:cNvPr>
          <p:cNvSpPr txBox="1"/>
          <p:nvPr userDrawn="1"/>
        </p:nvSpPr>
        <p:spPr>
          <a:xfrm>
            <a:off x="967060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partner-up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3DBB6A1B-33CF-F0B3-B90B-BA3BD96377CD}"/>
              </a:ext>
            </a:extLst>
          </p:cNvPr>
          <p:cNvSpPr txBox="1"/>
          <p:nvPr userDrawn="1"/>
        </p:nvSpPr>
        <p:spPr>
          <a:xfrm>
            <a:off x="9670607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A40B493-1772-0700-4612-59D5CDC5DC7A}"/>
              </a:ext>
            </a:extLst>
          </p:cNvPr>
          <p:cNvSpPr txBox="1"/>
          <p:nvPr userDrawn="1"/>
        </p:nvSpPr>
        <p:spPr>
          <a:xfrm>
            <a:off x="10385191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 alt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5E5B0078-77BC-4139-4CD7-75C0CDD2A53F}"/>
              </a:ext>
            </a:extLst>
          </p:cNvPr>
          <p:cNvSpPr txBox="1"/>
          <p:nvPr userDrawn="1"/>
        </p:nvSpPr>
        <p:spPr>
          <a:xfrm>
            <a:off x="8956022" y="340508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Corporation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C235CDC3-8272-C70E-8300-5223A32D75DF}"/>
              </a:ext>
            </a:extLst>
          </p:cNvPr>
          <p:cNvSpPr txBox="1"/>
          <p:nvPr userDrawn="1"/>
        </p:nvSpPr>
        <p:spPr>
          <a:xfrm>
            <a:off x="8956022" y="4229305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Ecosystem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2F7B2013-D632-7F66-0C5F-353AA590B501}"/>
              </a:ext>
            </a:extLst>
          </p:cNvPr>
          <p:cNvSpPr txBox="1"/>
          <p:nvPr userDrawn="1"/>
        </p:nvSpPr>
        <p:spPr>
          <a:xfrm>
            <a:off x="8956022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First-reply-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by-email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BECFA3AD-53B9-E9A9-22B4-78720E458FAE}"/>
              </a:ext>
            </a:extLst>
          </p:cNvPr>
          <p:cNvSpPr txBox="1"/>
          <p:nvPr userDrawn="1"/>
        </p:nvSpPr>
        <p:spPr>
          <a:xfrm>
            <a:off x="895602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3676F47-0C42-6BAD-8F49-67D57AA17D11}"/>
              </a:ext>
            </a:extLst>
          </p:cNvPr>
          <p:cNvSpPr txBox="1"/>
          <p:nvPr userDrawn="1"/>
        </p:nvSpPr>
        <p:spPr>
          <a:xfrm>
            <a:off x="8956022" y="1756657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05A77DA9-40CE-1CB8-7158-60CBD07EAB32}"/>
              </a:ext>
            </a:extLst>
          </p:cNvPr>
          <p:cNvSpPr txBox="1"/>
          <p:nvPr userDrawn="1"/>
        </p:nvSpPr>
        <p:spPr>
          <a:xfrm>
            <a:off x="967060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E6A96E3A-77E2-B463-6CE8-734751A76042}"/>
              </a:ext>
            </a:extLst>
          </p:cNvPr>
          <p:cNvSpPr txBox="1"/>
          <p:nvPr userDrawn="1"/>
        </p:nvSpPr>
        <p:spPr>
          <a:xfrm>
            <a:off x="11099777" y="340508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Course-advanced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E912B25-5B42-E29D-5E88-8969740AC0BF}"/>
              </a:ext>
            </a:extLst>
          </p:cNvPr>
          <p:cNvSpPr txBox="1"/>
          <p:nvPr userDrawn="1"/>
        </p:nvSpPr>
        <p:spPr>
          <a:xfrm>
            <a:off x="11099777" y="4229305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Enterprise competency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D8262F8E-E37A-0C44-B709-79A3552034BE}"/>
              </a:ext>
            </a:extLst>
          </p:cNvPr>
          <p:cNvSpPr txBox="1"/>
          <p:nvPr userDrawn="1"/>
        </p:nvSpPr>
        <p:spPr>
          <a:xfrm>
            <a:off x="11099777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Group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of users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D80EFCF8-CD55-45F0-9D92-EAA1CA5881AE}"/>
              </a:ext>
            </a:extLst>
          </p:cNvPr>
          <p:cNvSpPr txBox="1"/>
          <p:nvPr userDrawn="1"/>
        </p:nvSpPr>
        <p:spPr>
          <a:xfrm>
            <a:off x="1109977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partner alt 2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98AFDBDE-FB1F-35D7-F8E1-595087D86843}"/>
              </a:ext>
            </a:extLst>
          </p:cNvPr>
          <p:cNvSpPr txBox="1"/>
          <p:nvPr userDrawn="1"/>
        </p:nvSpPr>
        <p:spPr>
          <a:xfrm>
            <a:off x="11099777" y="1756657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App-3rd-party  3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0577918B-B5AE-DAB3-D87A-0502FF33E498}"/>
              </a:ext>
            </a:extLst>
          </p:cNvPr>
          <p:cNvSpPr txBox="1"/>
          <p:nvPr userDrawn="1"/>
        </p:nvSpPr>
        <p:spPr>
          <a:xfrm>
            <a:off x="8956022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Light bulb</a:t>
            </a:r>
          </a:p>
        </p:txBody>
      </p:sp>
    </p:spTree>
    <p:extLst>
      <p:ext uri="{BB962C8B-B14F-4D97-AF65-F5344CB8AC3E}">
        <p14:creationId xmlns:p14="http://schemas.microsoft.com/office/powerpoint/2010/main" val="330165414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1" y="1281722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2397472585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2" name="Left Bracket 141">
            <a:extLst>
              <a:ext uri="{FF2B5EF4-FFF2-40B4-BE49-F238E27FC236}">
                <a16:creationId xmlns:a16="http://schemas.microsoft.com/office/drawing/2014/main" id="{71AC4490-71F1-809F-A1CE-ACC6040B3E3D}"/>
              </a:ext>
            </a:extLst>
          </p:cNvPr>
          <p:cNvSpPr/>
          <p:nvPr userDrawn="1"/>
        </p:nvSpPr>
        <p:spPr>
          <a:xfrm flipH="1">
            <a:off x="-6" y="1276795"/>
            <a:ext cx="3239347" cy="1619825"/>
          </a:xfrm>
          <a:prstGeom prst="leftBracket">
            <a:avLst>
              <a:gd name="adj" fmla="val 0"/>
            </a:avLst>
          </a:prstGeom>
          <a:solidFill>
            <a:schemeClr val="bg2"/>
          </a:solidFill>
          <a:ln w="12700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C3B29DC-334F-ECB5-5E58-517C1C5646F5}"/>
              </a:ext>
            </a:extLst>
          </p:cNvPr>
          <p:cNvSpPr txBox="1"/>
          <p:nvPr userDrawn="1"/>
        </p:nvSpPr>
        <p:spPr>
          <a:xfrm>
            <a:off x="1911026" y="2580873"/>
            <a:ext cx="114289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Attended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8B7208A-F120-57C2-E61F-81BBA913290E}"/>
              </a:ext>
            </a:extLst>
          </p:cNvPr>
          <p:cNvSpPr txBox="1"/>
          <p:nvPr userDrawn="1"/>
        </p:nvSpPr>
        <p:spPr>
          <a:xfrm>
            <a:off x="539318" y="2580873"/>
            <a:ext cx="961152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Robot Unattended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0BF2BC86-60AA-278A-CC60-C4E8797D72C7}"/>
              </a:ext>
            </a:extLst>
          </p:cNvPr>
          <p:cNvSpPr txBox="1"/>
          <p:nvPr userDrawn="1"/>
        </p:nvSpPr>
        <p:spPr>
          <a:xfrm>
            <a:off x="665076" y="1756657"/>
            <a:ext cx="709636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Orchestrator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BE22DC-6BD2-6571-B445-4E36F24FACE4}"/>
              </a:ext>
            </a:extLst>
          </p:cNvPr>
          <p:cNvSpPr txBox="1"/>
          <p:nvPr userDrawn="1"/>
        </p:nvSpPr>
        <p:spPr>
          <a:xfrm>
            <a:off x="2320811" y="1756657"/>
            <a:ext cx="304800" cy="215444"/>
          </a:xfrm>
          <a:prstGeom prst="rect">
            <a:avLst/>
          </a:prstGeom>
          <a:noFill/>
        </p:spPr>
        <p:txBody>
          <a:bodyPr wrap="square" lIns="0" rIns="0" anchor="ctr">
            <a:sp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Studio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E0BED85-19DA-86A4-FC94-A91C4819848C}"/>
              </a:ext>
            </a:extLst>
          </p:cNvPr>
          <p:cNvSpPr txBox="1"/>
          <p:nvPr userDrawn="1"/>
        </p:nvSpPr>
        <p:spPr>
          <a:xfrm>
            <a:off x="1038759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Article Blog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86A42CC4-C638-B119-7C60-2EE4DF0748FE}"/>
              </a:ext>
            </a:extLst>
          </p:cNvPr>
          <p:cNvSpPr txBox="1"/>
          <p:nvPr userDrawn="1"/>
        </p:nvSpPr>
        <p:spPr>
          <a:xfrm>
            <a:off x="1038759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Bed Lodging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130F8C8-32C2-B4D8-31C6-2C65B0E9DDB3}"/>
              </a:ext>
            </a:extLst>
          </p:cNvPr>
          <p:cNvSpPr txBox="1"/>
          <p:nvPr userDrawn="1"/>
        </p:nvSpPr>
        <p:spPr>
          <a:xfrm>
            <a:off x="11099777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Cable Wire 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10136D4-4A35-6465-056E-6AB10A7E92BA}"/>
              </a:ext>
            </a:extLst>
          </p:cNvPr>
          <p:cNvSpPr txBox="1"/>
          <p:nvPr userDrawn="1"/>
        </p:nvSpPr>
        <p:spPr>
          <a:xfrm>
            <a:off x="110997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bug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981B45E-AF20-6DCD-EFCA-E68A39078411}"/>
              </a:ext>
            </a:extLst>
          </p:cNvPr>
          <p:cNvSpPr txBox="1"/>
          <p:nvPr userDrawn="1"/>
        </p:nvSpPr>
        <p:spPr>
          <a:xfrm>
            <a:off x="11099777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Assessment Rating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983DEA5-61BD-9BDF-E45C-8527B3572021}"/>
              </a:ext>
            </a:extLst>
          </p:cNvPr>
          <p:cNvSpPr txBox="1"/>
          <p:nvPr userDrawn="1"/>
        </p:nvSpPr>
        <p:spPr>
          <a:xfrm>
            <a:off x="110997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Bicycle exercise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A765BA8-CD86-6F1C-2A31-EFDBE83A2242}"/>
              </a:ext>
            </a:extLst>
          </p:cNvPr>
          <p:cNvSpPr txBox="1"/>
          <p:nvPr userDrawn="1"/>
        </p:nvSpPr>
        <p:spPr>
          <a:xfrm>
            <a:off x="386233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Calculator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B1FBAFD-19B2-4E4E-CFB5-EB4B414C3385}"/>
              </a:ext>
            </a:extLst>
          </p:cNvPr>
          <p:cNvSpPr txBox="1"/>
          <p:nvPr userDrawn="1"/>
        </p:nvSpPr>
        <p:spPr>
          <a:xfrm>
            <a:off x="386233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 software test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1E94E6D-23D1-B40D-D893-4EE7CD67C38A}"/>
              </a:ext>
            </a:extLst>
          </p:cNvPr>
          <p:cNvSpPr txBox="1"/>
          <p:nvPr userDrawn="1"/>
        </p:nvSpPr>
        <p:spPr>
          <a:xfrm>
            <a:off x="386233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Astronomy Orbit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2C659DE3-4B62-B10E-7D67-0E9A1150768F}"/>
              </a:ext>
            </a:extLst>
          </p:cNvPr>
          <p:cNvSpPr txBox="1"/>
          <p:nvPr userDrawn="1"/>
        </p:nvSpPr>
        <p:spPr>
          <a:xfrm>
            <a:off x="386233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Big Scale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C45EF99-5254-61F7-0270-9F824B71238A}"/>
              </a:ext>
            </a:extLst>
          </p:cNvPr>
          <p:cNvSpPr txBox="1"/>
          <p:nvPr userDrawn="1"/>
        </p:nvSpPr>
        <p:spPr>
          <a:xfrm>
            <a:off x="109420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Calendar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2EB01D8C-EFE7-0432-6BEC-7D20AE50EA12}"/>
              </a:ext>
            </a:extLst>
          </p:cNvPr>
          <p:cNvSpPr txBox="1"/>
          <p:nvPr userDrawn="1"/>
        </p:nvSpPr>
        <p:spPr>
          <a:xfrm>
            <a:off x="109420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A0D91F4-EF34-0F6D-6C20-971DFDD7EF8C}"/>
              </a:ext>
            </a:extLst>
          </p:cNvPr>
          <p:cNvSpPr txBox="1"/>
          <p:nvPr userDrawn="1"/>
        </p:nvSpPr>
        <p:spPr>
          <a:xfrm>
            <a:off x="109420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Atom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14E4A168-D30B-31B6-0B0C-F78EE23FF965}"/>
              </a:ext>
            </a:extLst>
          </p:cNvPr>
          <p:cNvSpPr txBox="1"/>
          <p:nvPr userDrawn="1"/>
        </p:nvSpPr>
        <p:spPr>
          <a:xfrm>
            <a:off x="109420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V1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43CF43D2-9288-87F2-B856-7C1EEECD5497}"/>
              </a:ext>
            </a:extLst>
          </p:cNvPr>
          <p:cNvSpPr txBox="1"/>
          <p:nvPr userDrawn="1"/>
        </p:nvSpPr>
        <p:spPr>
          <a:xfrm>
            <a:off x="1808609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Camara Image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EFF34C0-61A5-BD5D-3FEB-414456F35698}"/>
              </a:ext>
            </a:extLst>
          </p:cNvPr>
          <p:cNvSpPr txBox="1"/>
          <p:nvPr userDrawn="1"/>
        </p:nvSpPr>
        <p:spPr>
          <a:xfrm>
            <a:off x="180860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Thank you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872AAC04-96C0-B94D-09B2-064BAB90246A}"/>
              </a:ext>
            </a:extLst>
          </p:cNvPr>
          <p:cNvSpPr txBox="1"/>
          <p:nvPr userDrawn="1"/>
        </p:nvSpPr>
        <p:spPr>
          <a:xfrm>
            <a:off x="180860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Autobiographer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14A2A92C-209D-E494-2FFB-ACB270D41E26}"/>
              </a:ext>
            </a:extLst>
          </p:cNvPr>
          <p:cNvSpPr txBox="1"/>
          <p:nvPr userDrawn="1"/>
        </p:nvSpPr>
        <p:spPr>
          <a:xfrm>
            <a:off x="1808609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Bookmark V2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FC78D67-446B-6BEB-0638-0D6E544A5217}"/>
              </a:ext>
            </a:extLst>
          </p:cNvPr>
          <p:cNvSpPr txBox="1"/>
          <p:nvPr userDrawn="1"/>
        </p:nvSpPr>
        <p:spPr>
          <a:xfrm>
            <a:off x="252425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Cards Document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9C577B58-86A4-8B1B-93DD-8032851EE89C}"/>
              </a:ext>
            </a:extLst>
          </p:cNvPr>
          <p:cNvSpPr txBox="1"/>
          <p:nvPr userDrawn="1"/>
        </p:nvSpPr>
        <p:spPr>
          <a:xfrm>
            <a:off x="252425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6828CF9C-A1E7-799D-FEC7-7ACDF45BC775}"/>
              </a:ext>
            </a:extLst>
          </p:cNvPr>
          <p:cNvSpPr txBox="1"/>
          <p:nvPr userDrawn="1"/>
        </p:nvSpPr>
        <p:spPr>
          <a:xfrm>
            <a:off x="4667489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Azure AD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C5C0E58A-C54E-5074-0105-371E0D61BFCD}"/>
              </a:ext>
            </a:extLst>
          </p:cNvPr>
          <p:cNvSpPr txBox="1"/>
          <p:nvPr userDrawn="1"/>
        </p:nvSpPr>
        <p:spPr>
          <a:xfrm>
            <a:off x="466748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V1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C9A94EC-DE32-51A2-60E2-F9A8428DE79E}"/>
              </a:ext>
            </a:extLst>
          </p:cNvPr>
          <p:cNvSpPr txBox="1"/>
          <p:nvPr userDrawn="1"/>
        </p:nvSpPr>
        <p:spPr>
          <a:xfrm>
            <a:off x="538190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Chair Lounge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0079FE6-1DE0-E4DF-3076-AA52D5F2824F}"/>
              </a:ext>
            </a:extLst>
          </p:cNvPr>
          <p:cNvSpPr txBox="1"/>
          <p:nvPr userDrawn="1"/>
        </p:nvSpPr>
        <p:spPr>
          <a:xfrm>
            <a:off x="4667489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Code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FB01A45B-D431-3990-4E9D-177AF0A8A849}"/>
              </a:ext>
            </a:extLst>
          </p:cNvPr>
          <p:cNvSpPr txBox="1"/>
          <p:nvPr userDrawn="1"/>
        </p:nvSpPr>
        <p:spPr>
          <a:xfrm>
            <a:off x="538190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Agile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Flowchart 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C20D9032-06AA-FC15-3948-452F49CA60C7}"/>
              </a:ext>
            </a:extLst>
          </p:cNvPr>
          <p:cNvSpPr txBox="1"/>
          <p:nvPr userDrawn="1"/>
        </p:nvSpPr>
        <p:spPr>
          <a:xfrm>
            <a:off x="538190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Time Saver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2F0D8086-1588-0B00-5E4F-E4743E256807}"/>
              </a:ext>
            </a:extLst>
          </p:cNvPr>
          <p:cNvSpPr txBox="1"/>
          <p:nvPr userDrawn="1"/>
        </p:nvSpPr>
        <p:spPr>
          <a:xfrm>
            <a:off x="538190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Background Automation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03105DCE-0318-F0C6-CC27-026BF24CF138}"/>
              </a:ext>
            </a:extLst>
          </p:cNvPr>
          <p:cNvSpPr txBox="1"/>
          <p:nvPr userDrawn="1"/>
        </p:nvSpPr>
        <p:spPr>
          <a:xfrm>
            <a:off x="538190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Bug Software V2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E62E34E-6ED4-6572-8849-4B800DADD434}"/>
              </a:ext>
            </a:extLst>
          </p:cNvPr>
          <p:cNvSpPr txBox="1"/>
          <p:nvPr userDrawn="1"/>
        </p:nvSpPr>
        <p:spPr>
          <a:xfrm>
            <a:off x="609631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Champaign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D0B14EA-A8E6-CACA-9B25-37D38C03F06B}"/>
              </a:ext>
            </a:extLst>
          </p:cNvPr>
          <p:cNvSpPr txBox="1"/>
          <p:nvPr userDrawn="1"/>
        </p:nvSpPr>
        <p:spPr>
          <a:xfrm>
            <a:off x="538190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deploy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C52B26B0-DCB5-4E42-3322-7322B2E04405}"/>
              </a:ext>
            </a:extLst>
          </p:cNvPr>
          <p:cNvSpPr txBox="1"/>
          <p:nvPr userDrawn="1"/>
        </p:nvSpPr>
        <p:spPr>
          <a:xfrm>
            <a:off x="609631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AGI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Brain Genius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4205794A-0174-0BBE-A881-5960CAD31613}"/>
              </a:ext>
            </a:extLst>
          </p:cNvPr>
          <p:cNvSpPr txBox="1"/>
          <p:nvPr userDrawn="1"/>
        </p:nvSpPr>
        <p:spPr>
          <a:xfrm>
            <a:off x="609631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Tool support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DB038319-79B5-1BD8-BFA5-BC37F86D80AA}"/>
              </a:ext>
            </a:extLst>
          </p:cNvPr>
          <p:cNvSpPr txBox="1"/>
          <p:nvPr userDrawn="1"/>
        </p:nvSpPr>
        <p:spPr>
          <a:xfrm>
            <a:off x="609631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Backpack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ABF5B548-A07D-083B-81C0-3FD563501127}"/>
              </a:ext>
            </a:extLst>
          </p:cNvPr>
          <p:cNvSpPr txBox="1"/>
          <p:nvPr userDrawn="1"/>
        </p:nvSpPr>
        <p:spPr>
          <a:xfrm>
            <a:off x="609631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V1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21D07A1-47A4-9255-DEB1-C2640D028BB8}"/>
              </a:ext>
            </a:extLst>
          </p:cNvPr>
          <p:cNvSpPr txBox="1"/>
          <p:nvPr userDrawn="1"/>
        </p:nvSpPr>
        <p:spPr>
          <a:xfrm>
            <a:off x="681072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 Stats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B86C15F5-3A55-A437-9332-4855D1AE1ED5}"/>
              </a:ext>
            </a:extLst>
          </p:cNvPr>
          <p:cNvSpPr txBox="1"/>
          <p:nvPr userDrawn="1"/>
        </p:nvSpPr>
        <p:spPr>
          <a:xfrm>
            <a:off x="6096310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 3rd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Party Story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D62BB331-D917-D93E-6266-708E5188336B}"/>
              </a:ext>
            </a:extLst>
          </p:cNvPr>
          <p:cNvSpPr txBox="1"/>
          <p:nvPr userDrawn="1"/>
        </p:nvSpPr>
        <p:spPr>
          <a:xfrm>
            <a:off x="6810720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Chip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Engine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B6FE7F1-F0D3-9943-3C58-F246C2C6319B}"/>
              </a:ext>
            </a:extLst>
          </p:cNvPr>
          <p:cNvSpPr txBox="1"/>
          <p:nvPr userDrawn="1"/>
        </p:nvSpPr>
        <p:spPr>
          <a:xfrm>
            <a:off x="681072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Touch app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DAB33093-D44B-2D97-4356-7477A3167BF9}"/>
              </a:ext>
            </a:extLst>
          </p:cNvPr>
          <p:cNvSpPr txBox="1"/>
          <p:nvPr userDrawn="1"/>
        </p:nvSpPr>
        <p:spPr>
          <a:xfrm>
            <a:off x="8959653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Barcode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Retail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F4B254F-A656-0013-3E04-38B792CA7F65}"/>
              </a:ext>
            </a:extLst>
          </p:cNvPr>
          <p:cNvSpPr txBox="1"/>
          <p:nvPr userDrawn="1"/>
        </p:nvSpPr>
        <p:spPr>
          <a:xfrm>
            <a:off x="8959653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V1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F45D9769-572E-7CCF-71EA-8D31429E5EE1}"/>
              </a:ext>
            </a:extLst>
          </p:cNvPr>
          <p:cNvSpPr txBox="1"/>
          <p:nvPr userDrawn="1"/>
        </p:nvSpPr>
        <p:spPr>
          <a:xfrm>
            <a:off x="9672677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51472E69-C443-F326-86F8-C88BD4F741FB}"/>
              </a:ext>
            </a:extLst>
          </p:cNvPr>
          <p:cNvSpPr txBox="1"/>
          <p:nvPr userDrawn="1"/>
        </p:nvSpPr>
        <p:spPr>
          <a:xfrm>
            <a:off x="8959653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Down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BDCB3D5F-2083-DAEB-5D9B-493A2A62149A}"/>
              </a:ext>
            </a:extLst>
          </p:cNvPr>
          <p:cNvSpPr txBox="1"/>
          <p:nvPr userDrawn="1"/>
        </p:nvSpPr>
        <p:spPr>
          <a:xfrm>
            <a:off x="9672677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Alert Alarm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76F35152-B5C2-9844-D611-88B49788AEB3}"/>
              </a:ext>
            </a:extLst>
          </p:cNvPr>
          <p:cNvSpPr txBox="1"/>
          <p:nvPr userDrawn="1"/>
        </p:nvSpPr>
        <p:spPr>
          <a:xfrm>
            <a:off x="10387592" y="587773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Trees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62D2C08A-0AE1-2A74-FAA6-25DA7665AE7D}"/>
              </a:ext>
            </a:extLst>
          </p:cNvPr>
          <p:cNvSpPr txBox="1"/>
          <p:nvPr userDrawn="1"/>
        </p:nvSpPr>
        <p:spPr>
          <a:xfrm>
            <a:off x="252425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Automated Data Entry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3AB210F-4704-FE34-00F6-BA67E36F9A0D}"/>
              </a:ext>
            </a:extLst>
          </p:cNvPr>
          <p:cNvSpPr txBox="1"/>
          <p:nvPr userDrawn="1"/>
        </p:nvSpPr>
        <p:spPr>
          <a:xfrm>
            <a:off x="252425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Book Text Copy</a:t>
            </a:r>
          </a:p>
        </p:txBody>
      </p:sp>
      <p:sp>
        <p:nvSpPr>
          <p:cNvPr id="206" name="TextBox 205">
            <a:extLst>
              <a:ext uri="{FF2B5EF4-FFF2-40B4-BE49-F238E27FC236}">
                <a16:creationId xmlns:a16="http://schemas.microsoft.com/office/drawing/2014/main" id="{5673C0EC-67FD-1891-6947-AB545172AF3F}"/>
              </a:ext>
            </a:extLst>
          </p:cNvPr>
          <p:cNvSpPr txBox="1"/>
          <p:nvPr userDrawn="1"/>
        </p:nvSpPr>
        <p:spPr>
          <a:xfrm>
            <a:off x="324123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Cart Shopping</a:t>
            </a: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976F7DF7-1D36-DF43-79B3-91EB7DDDBCB4}"/>
              </a:ext>
            </a:extLst>
          </p:cNvPr>
          <p:cNvSpPr txBox="1"/>
          <p:nvPr userDrawn="1"/>
        </p:nvSpPr>
        <p:spPr>
          <a:xfrm>
            <a:off x="11099777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Anniversary</a:t>
            </a: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6AE69D01-FA47-1106-3CF0-91A88A9BB6D5}"/>
              </a:ext>
            </a:extLst>
          </p:cNvPr>
          <p:cNvSpPr txBox="1"/>
          <p:nvPr userDrawn="1"/>
        </p:nvSpPr>
        <p:spPr>
          <a:xfrm>
            <a:off x="3241239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Abstract</a:t>
            </a:r>
          </a:p>
        </p:txBody>
      </p:sp>
      <p:sp>
        <p:nvSpPr>
          <p:cNvPr id="212" name="TextBox 211">
            <a:extLst>
              <a:ext uri="{FF2B5EF4-FFF2-40B4-BE49-F238E27FC236}">
                <a16:creationId xmlns:a16="http://schemas.microsoft.com/office/drawing/2014/main" id="{71E80189-DC96-BC03-4B8F-03FA3C5AB3F6}"/>
              </a:ext>
            </a:extLst>
          </p:cNvPr>
          <p:cNvSpPr txBox="1"/>
          <p:nvPr userDrawn="1"/>
        </p:nvSpPr>
        <p:spPr>
          <a:xfrm>
            <a:off x="324123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416BAECE-0CE1-836E-0D62-848D02D5872E}"/>
              </a:ext>
            </a:extLst>
          </p:cNvPr>
          <p:cNvSpPr txBox="1"/>
          <p:nvPr userDrawn="1"/>
        </p:nvSpPr>
        <p:spPr>
          <a:xfrm>
            <a:off x="3932072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Workflow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F2234D4F-798E-8307-04B9-3EF029746E92}"/>
              </a:ext>
            </a:extLst>
          </p:cNvPr>
          <p:cNvSpPr txBox="1"/>
          <p:nvPr userDrawn="1"/>
        </p:nvSpPr>
        <p:spPr>
          <a:xfrm>
            <a:off x="3932072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V2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56CFBF42-D1D4-D2F9-DA9E-102F14C6F422}"/>
              </a:ext>
            </a:extLst>
          </p:cNvPr>
          <p:cNvSpPr txBox="1"/>
          <p:nvPr userDrawn="1"/>
        </p:nvSpPr>
        <p:spPr>
          <a:xfrm>
            <a:off x="4667489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V2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A29C45F-DA24-45DA-B830-3166758F63A6}"/>
              </a:ext>
            </a:extLst>
          </p:cNvPr>
          <p:cNvSpPr txBox="1"/>
          <p:nvPr userDrawn="1"/>
        </p:nvSpPr>
        <p:spPr>
          <a:xfrm>
            <a:off x="3932072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API Build 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1FD2E894-9D46-71DA-9721-CE2B1006555D}"/>
              </a:ext>
            </a:extLst>
          </p:cNvPr>
          <p:cNvSpPr txBox="1"/>
          <p:nvPr userDrawn="1"/>
        </p:nvSpPr>
        <p:spPr>
          <a:xfrm>
            <a:off x="4667489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Advanced </a:t>
            </a:r>
          </a:p>
          <a:p>
            <a:pPr algn="ctr"/>
            <a:r>
              <a:rPr lang="en-US" sz="800">
                <a:solidFill>
                  <a:schemeClr val="tx1"/>
                </a:solidFill>
              </a:rPr>
              <a:t>OCR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72D9A549-003A-8429-019E-98CED2AFC783}"/>
              </a:ext>
            </a:extLst>
          </p:cNvPr>
          <p:cNvSpPr txBox="1"/>
          <p:nvPr userDrawn="1"/>
        </p:nvSpPr>
        <p:spPr>
          <a:xfrm>
            <a:off x="4667489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Tie </a:t>
            </a:r>
            <a:r>
              <a:rPr lang="en-US" sz="800" err="1">
                <a:solidFill>
                  <a:schemeClr val="tx1"/>
                </a:solidFill>
              </a:rPr>
              <a:t>Dresscode</a:t>
            </a:r>
            <a:endParaRPr lang="en-US" sz="800">
              <a:solidFill>
                <a:schemeClr val="tx1"/>
              </a:solidFill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B81DB415-4591-ECD0-32E1-CD340D03FA47}"/>
              </a:ext>
            </a:extLst>
          </p:cNvPr>
          <p:cNvSpPr txBox="1"/>
          <p:nvPr userDrawn="1"/>
        </p:nvSpPr>
        <p:spPr>
          <a:xfrm>
            <a:off x="3241239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Automation Process RPA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F63E364-343A-B3B7-E9DF-AAF38A5BD1EB}"/>
              </a:ext>
            </a:extLst>
          </p:cNvPr>
          <p:cNvSpPr txBox="1"/>
          <p:nvPr userDrawn="1"/>
        </p:nvSpPr>
        <p:spPr>
          <a:xfrm>
            <a:off x="3241239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Brochure V1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8C9E9303-24D5-EC49-FFAD-9784E0D73A26}"/>
              </a:ext>
            </a:extLst>
          </p:cNvPr>
          <p:cNvSpPr txBox="1"/>
          <p:nvPr userDrawn="1"/>
        </p:nvSpPr>
        <p:spPr>
          <a:xfrm>
            <a:off x="3932072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Certification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V1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1F7BC0A-7254-AC6E-55F8-05D23172904F}"/>
              </a:ext>
            </a:extLst>
          </p:cNvPr>
          <p:cNvSpPr txBox="1"/>
          <p:nvPr userDrawn="1"/>
        </p:nvSpPr>
        <p:spPr>
          <a:xfrm>
            <a:off x="3241239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Anonymous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13817C15-2271-1E0D-9B77-D4F91F4B971C}"/>
              </a:ext>
            </a:extLst>
          </p:cNvPr>
          <p:cNvSpPr txBox="1"/>
          <p:nvPr userDrawn="1"/>
        </p:nvSpPr>
        <p:spPr>
          <a:xfrm>
            <a:off x="3932072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2CE18EFF-99AA-23A7-22EB-D121E126479C}"/>
              </a:ext>
            </a:extLst>
          </p:cNvPr>
          <p:cNvSpPr txBox="1"/>
          <p:nvPr userDrawn="1"/>
        </p:nvSpPr>
        <p:spPr>
          <a:xfrm>
            <a:off x="3932072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Thermostat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V3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36A526E2-9F30-BCFA-BDFC-549CE9D3D4EA}"/>
              </a:ext>
            </a:extLst>
          </p:cNvPr>
          <p:cNvSpPr txBox="1"/>
          <p:nvPr userDrawn="1"/>
        </p:nvSpPr>
        <p:spPr>
          <a:xfrm>
            <a:off x="6810720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DB653852-DED1-E1F8-01BE-31F58E0B6C08}"/>
              </a:ext>
            </a:extLst>
          </p:cNvPr>
          <p:cNvSpPr txBox="1"/>
          <p:nvPr userDrawn="1"/>
        </p:nvSpPr>
        <p:spPr>
          <a:xfrm>
            <a:off x="6810720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V2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56D23B9-7EAA-ACBD-BE62-7E99A3D06A49}"/>
              </a:ext>
            </a:extLst>
          </p:cNvPr>
          <p:cNvSpPr txBox="1"/>
          <p:nvPr userDrawn="1"/>
        </p:nvSpPr>
        <p:spPr>
          <a:xfrm>
            <a:off x="7525130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Chart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74DD66D-A225-A232-F0DD-2EB3C4951CF5}"/>
              </a:ext>
            </a:extLst>
          </p:cNvPr>
          <p:cNvSpPr txBox="1"/>
          <p:nvPr userDrawn="1"/>
        </p:nvSpPr>
        <p:spPr>
          <a:xfrm>
            <a:off x="681072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Append Clip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977E8AA1-AACE-AF06-C498-00ADE29E5144}"/>
              </a:ext>
            </a:extLst>
          </p:cNvPr>
          <p:cNvSpPr txBox="1"/>
          <p:nvPr userDrawn="1"/>
        </p:nvSpPr>
        <p:spPr>
          <a:xfrm>
            <a:off x="7525130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Cloud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BDD1A0F-91DF-0AFD-B39D-710B3E47C42A}"/>
              </a:ext>
            </a:extLst>
          </p:cNvPr>
          <p:cNvSpPr txBox="1"/>
          <p:nvPr userDrawn="1"/>
        </p:nvSpPr>
        <p:spPr>
          <a:xfrm>
            <a:off x="7525130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Tractor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894D10F9-327B-5DFC-44D7-77B415C7BD44}"/>
              </a:ext>
            </a:extLst>
          </p:cNvPr>
          <p:cNvSpPr txBox="1"/>
          <p:nvPr userDrawn="1"/>
        </p:nvSpPr>
        <p:spPr>
          <a:xfrm>
            <a:off x="8239541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V3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EDD2F86C-67B6-F7D6-63C4-C21A0709CD15}"/>
              </a:ext>
            </a:extLst>
          </p:cNvPr>
          <p:cNvSpPr txBox="1"/>
          <p:nvPr userDrawn="1"/>
        </p:nvSpPr>
        <p:spPr>
          <a:xfrm>
            <a:off x="8239541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Bullseye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969722B1-12F7-0075-16A3-85332716FD00}"/>
              </a:ext>
            </a:extLst>
          </p:cNvPr>
          <p:cNvSpPr txBox="1"/>
          <p:nvPr userDrawn="1"/>
        </p:nvSpPr>
        <p:spPr>
          <a:xfrm>
            <a:off x="8959653" y="505352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Technology chip V3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6F073BF-BF73-7EFE-DBC7-BA1CEBB11BD4}"/>
              </a:ext>
            </a:extLst>
          </p:cNvPr>
          <p:cNvSpPr txBox="1"/>
          <p:nvPr userDrawn="1"/>
        </p:nvSpPr>
        <p:spPr>
          <a:xfrm>
            <a:off x="8239541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Right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32B28BF3-B1E3-6C8E-1F97-3CD955FAE310}"/>
              </a:ext>
            </a:extLst>
          </p:cNvPr>
          <p:cNvSpPr txBox="1"/>
          <p:nvPr userDrawn="1"/>
        </p:nvSpPr>
        <p:spPr>
          <a:xfrm>
            <a:off x="8959653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Enabled</a:t>
            </a: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C045B4CA-B998-371A-024C-24BB49E1DBE4}"/>
              </a:ext>
            </a:extLst>
          </p:cNvPr>
          <p:cNvSpPr txBox="1"/>
          <p:nvPr userDrawn="1"/>
        </p:nvSpPr>
        <p:spPr>
          <a:xfrm>
            <a:off x="9672677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Map</a:t>
            </a: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2260B626-63BB-2946-187D-5A5D3E24DB8E}"/>
              </a:ext>
            </a:extLst>
          </p:cNvPr>
          <p:cNvSpPr txBox="1"/>
          <p:nvPr userDrawn="1"/>
        </p:nvSpPr>
        <p:spPr>
          <a:xfrm>
            <a:off x="7525130" y="3367961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Bar Chart Statistics V2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68AACE92-0602-2C71-934E-70ED624AD4D5}"/>
              </a:ext>
            </a:extLst>
          </p:cNvPr>
          <p:cNvSpPr txBox="1"/>
          <p:nvPr userDrawn="1"/>
        </p:nvSpPr>
        <p:spPr>
          <a:xfrm>
            <a:off x="7525130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Building Tower V3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5319EB15-B2E1-207B-D211-B22B75CA6B6D}"/>
              </a:ext>
            </a:extLst>
          </p:cNvPr>
          <p:cNvSpPr txBox="1"/>
          <p:nvPr userDrawn="1"/>
        </p:nvSpPr>
        <p:spPr>
          <a:xfrm>
            <a:off x="8239541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Chat Forum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71E9015-89EA-C610-7EC4-CFBAAC3DD391}"/>
              </a:ext>
            </a:extLst>
          </p:cNvPr>
          <p:cNvSpPr txBox="1"/>
          <p:nvPr userDrawn="1"/>
        </p:nvSpPr>
        <p:spPr>
          <a:xfrm>
            <a:off x="7525130" y="2580873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Left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A58093FB-6D86-3142-42B7-BDC611D8A8EE}"/>
              </a:ext>
            </a:extLst>
          </p:cNvPr>
          <p:cNvSpPr txBox="1"/>
          <p:nvPr userDrawn="1"/>
        </p:nvSpPr>
        <p:spPr>
          <a:xfrm>
            <a:off x="8239541" y="1753079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AI Computer Vision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73AC143B-8C03-0675-6438-A49E6D08273A}"/>
              </a:ext>
            </a:extLst>
          </p:cNvPr>
          <p:cNvSpPr txBox="1"/>
          <p:nvPr userDrawn="1"/>
        </p:nvSpPr>
        <p:spPr>
          <a:xfrm>
            <a:off x="8959653" y="587773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Tree chart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F2976F9B-F2E9-CD09-2D08-679ECA3E34DE}"/>
              </a:ext>
            </a:extLst>
          </p:cNvPr>
          <p:cNvSpPr txBox="1"/>
          <p:nvPr userDrawn="1"/>
        </p:nvSpPr>
        <p:spPr>
          <a:xfrm>
            <a:off x="9672677" y="336796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Battery Low Power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78B6DC07-40B8-F8B9-7895-1D9D0A2648FE}"/>
              </a:ext>
            </a:extLst>
          </p:cNvPr>
          <p:cNvSpPr txBox="1"/>
          <p:nvPr userDrawn="1"/>
        </p:nvSpPr>
        <p:spPr>
          <a:xfrm>
            <a:off x="10387592" y="4216498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V3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1E88D6E2-9832-D924-4C54-1F9393141B1A}"/>
              </a:ext>
            </a:extLst>
          </p:cNvPr>
          <p:cNvSpPr txBox="1"/>
          <p:nvPr userDrawn="1"/>
        </p:nvSpPr>
        <p:spPr>
          <a:xfrm>
            <a:off x="10387592" y="5053521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Tent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6FAEBDF-676F-E385-EF5C-F60B024AEE7F}"/>
              </a:ext>
            </a:extLst>
          </p:cNvPr>
          <p:cNvSpPr txBox="1"/>
          <p:nvPr userDrawn="1"/>
        </p:nvSpPr>
        <p:spPr>
          <a:xfrm>
            <a:off x="9672677" y="2580873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Arrow Up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90107F4E-DCE5-CC49-2AB1-98D7DA7B4697}"/>
              </a:ext>
            </a:extLst>
          </p:cNvPr>
          <p:cNvSpPr txBox="1"/>
          <p:nvPr userDrawn="1"/>
        </p:nvSpPr>
        <p:spPr>
          <a:xfrm>
            <a:off x="10387592" y="1753079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Analyst </a:t>
            </a:r>
            <a:br>
              <a:rPr lang="en-US" sz="800">
                <a:solidFill>
                  <a:schemeClr val="tx1"/>
                </a:solidFill>
              </a:rPr>
            </a:br>
            <a:r>
              <a:rPr lang="en-US" sz="800">
                <a:solidFill>
                  <a:schemeClr val="tx1"/>
                </a:solidFill>
              </a:rPr>
              <a:t>Report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F7A70ECE-0A49-D782-3F0D-D1166C31F0A9}"/>
              </a:ext>
            </a:extLst>
          </p:cNvPr>
          <p:cNvSpPr txBox="1"/>
          <p:nvPr userDrawn="1"/>
        </p:nvSpPr>
        <p:spPr>
          <a:xfrm>
            <a:off x="8239541" y="5871746"/>
            <a:ext cx="709636" cy="33855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Trash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EC7E53AE-4397-8421-65E6-25C898C043FD}"/>
              </a:ext>
            </a:extLst>
          </p:cNvPr>
          <p:cNvSpPr txBox="1"/>
          <p:nvPr userDrawn="1"/>
        </p:nvSpPr>
        <p:spPr>
          <a:xfrm>
            <a:off x="9672677" y="4216498"/>
            <a:ext cx="709636" cy="215444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>
                <a:solidFill>
                  <a:schemeClr val="tx1"/>
                </a:solidFill>
              </a:rPr>
              <a:t>Business Agreement V2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17D357-E00E-084A-CABF-77580808DDA2}"/>
              </a:ext>
            </a:extLst>
          </p:cNvPr>
          <p:cNvSpPr txBox="1"/>
          <p:nvPr userDrawn="1"/>
        </p:nvSpPr>
        <p:spPr>
          <a:xfrm>
            <a:off x="11099777" y="5871457"/>
            <a:ext cx="709636" cy="338328"/>
          </a:xfrm>
          <a:prstGeom prst="rect">
            <a:avLst/>
          </a:prstGeom>
          <a:noFill/>
        </p:spPr>
        <p:txBody>
          <a:bodyPr wrap="square" lIns="0" rIns="0">
            <a:noAutofit/>
          </a:bodyPr>
          <a:lstStyle/>
          <a:p>
            <a:pPr algn="ctr"/>
            <a:r>
              <a:rPr lang="en-US" sz="800" err="1">
                <a:solidFill>
                  <a:schemeClr val="tx1"/>
                </a:solidFill>
              </a:rPr>
              <a:t>Tropy</a:t>
            </a:r>
            <a:endParaRPr lang="en-US" sz="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78156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801935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065E3A3D-B6FA-DFA8-4314-4C52A6F93091}"/>
              </a:ext>
            </a:extLst>
          </p:cNvPr>
          <p:cNvSpPr/>
          <p:nvPr userDrawn="1"/>
        </p:nvSpPr>
        <p:spPr>
          <a:xfrm>
            <a:off x="1" y="1143002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492" name="Left Bracket 491">
            <a:extLst>
              <a:ext uri="{FF2B5EF4-FFF2-40B4-BE49-F238E27FC236}">
                <a16:creationId xmlns:a16="http://schemas.microsoft.com/office/drawing/2014/main" id="{BDA449AE-2C01-063D-D9DD-7D85A04E9646}"/>
              </a:ext>
            </a:extLst>
          </p:cNvPr>
          <p:cNvSpPr/>
          <p:nvPr userDrawn="1"/>
        </p:nvSpPr>
        <p:spPr>
          <a:xfrm flipH="1">
            <a:off x="-6" y="1276795"/>
            <a:ext cx="3239346" cy="1619825"/>
          </a:xfrm>
          <a:prstGeom prst="leftBracket">
            <a:avLst>
              <a:gd name="adj" fmla="val 0"/>
            </a:avLst>
          </a:prstGeom>
          <a:noFill/>
          <a:ln w="12700" cap="rnd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</p:spTree>
    <p:extLst>
      <p:ext uri="{BB962C8B-B14F-4D97-AF65-F5344CB8AC3E}">
        <p14:creationId xmlns:p14="http://schemas.microsoft.com/office/powerpoint/2010/main" val="196506391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3A573725-B8F2-5168-A0FE-B85B7D05D19B}"/>
              </a:ext>
            </a:extLst>
          </p:cNvPr>
          <p:cNvSpPr/>
          <p:nvPr userDrawn="1"/>
        </p:nvSpPr>
        <p:spPr>
          <a:xfrm>
            <a:off x="1" y="1143002"/>
            <a:ext cx="12188825" cy="5671457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9941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8_Title – Grid Ligh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5C48506-5B62-D34E-2132-466245E667F9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7D4E8EC0-79BD-D9F1-19DC-99943FFD11BD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B5C3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821BAD0-49D0-C707-6EED-2545641FF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9049BAA-F0AE-E76A-341E-A583E1C478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A76FF9C8-9630-D255-5748-61FABDDC7E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6F538E19-5307-0B66-8442-4684A84E5A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139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39">
          <p15:clr>
            <a:srgbClr val="FBAE40"/>
          </p15:clr>
        </p15:guide>
      </p15:sldGuideLst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con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06F8458-66E1-4B4A-BC40-DD2CDA42E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AC8E737-EA30-D709-BF9E-682B7B71C34C}"/>
              </a:ext>
            </a:extLst>
          </p:cNvPr>
          <p:cNvSpPr/>
          <p:nvPr userDrawn="1"/>
        </p:nvSpPr>
        <p:spPr>
          <a:xfrm>
            <a:off x="1" y="1143002"/>
            <a:ext cx="12188825" cy="5714999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BF648F16-D083-ED0D-2636-2B3C89489602}"/>
              </a:ext>
            </a:extLst>
          </p:cNvPr>
          <p:cNvSpPr txBox="1"/>
          <p:nvPr userDrawn="1"/>
        </p:nvSpPr>
        <p:spPr>
          <a:xfrm>
            <a:off x="440509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scraping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1DA539E-001B-33B6-CA9D-321951989179}"/>
              </a:ext>
            </a:extLst>
          </p:cNvPr>
          <p:cNvSpPr txBox="1"/>
          <p:nvPr userDrawn="1"/>
        </p:nvSpPr>
        <p:spPr>
          <a:xfrm>
            <a:off x="1147054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Thank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you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3626733C-973E-914C-F950-4DED8355AEF9}"/>
              </a:ext>
            </a:extLst>
          </p:cNvPr>
          <p:cNvSpPr txBox="1"/>
          <p:nvPr userDrawn="1"/>
        </p:nvSpPr>
        <p:spPr>
          <a:xfrm>
            <a:off x="1853599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Automated data entry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D88D93AC-C127-461F-7DD5-71F80219F028}"/>
              </a:ext>
            </a:extLst>
          </p:cNvPr>
          <p:cNvSpPr txBox="1"/>
          <p:nvPr userDrawn="1"/>
        </p:nvSpPr>
        <p:spPr>
          <a:xfrm>
            <a:off x="2560144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911D7E45-1DA8-7F8A-190C-D29F2CD1B282}"/>
              </a:ext>
            </a:extLst>
          </p:cNvPr>
          <p:cNvSpPr txBox="1"/>
          <p:nvPr userDrawn="1"/>
        </p:nvSpPr>
        <p:spPr>
          <a:xfrm>
            <a:off x="3266689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Background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automation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C3D5B44-84AE-413C-FDA4-3623F6284D1F}"/>
              </a:ext>
            </a:extLst>
          </p:cNvPr>
          <p:cNvSpPr txBox="1"/>
          <p:nvPr userDrawn="1"/>
        </p:nvSpPr>
        <p:spPr>
          <a:xfrm>
            <a:off x="3973234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Big scale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4AA4B76-4B79-8FC8-0747-9B42E5A0CC6C}"/>
              </a:ext>
            </a:extLst>
          </p:cNvPr>
          <p:cNvSpPr txBox="1"/>
          <p:nvPr userDrawn="1"/>
        </p:nvSpPr>
        <p:spPr>
          <a:xfrm>
            <a:off x="4679779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Bookmark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65E2862-FBD2-E5A7-9A3D-CF978A9DA2B9}"/>
              </a:ext>
            </a:extLst>
          </p:cNvPr>
          <p:cNvSpPr txBox="1"/>
          <p:nvPr userDrawn="1"/>
        </p:nvSpPr>
        <p:spPr>
          <a:xfrm>
            <a:off x="5386324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 2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A66A8ED0-618F-E2D5-7B8B-5CADC3F308F2}"/>
              </a:ext>
            </a:extLst>
          </p:cNvPr>
          <p:cNvSpPr txBox="1"/>
          <p:nvPr userDrawn="1"/>
        </p:nvSpPr>
        <p:spPr>
          <a:xfrm>
            <a:off x="609286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partner alt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F5C8453-F2AB-C88A-2D64-477122A17ADF}"/>
              </a:ext>
            </a:extLst>
          </p:cNvPr>
          <p:cNvSpPr txBox="1"/>
          <p:nvPr userDrawn="1"/>
        </p:nvSpPr>
        <p:spPr>
          <a:xfrm>
            <a:off x="679941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Business </a:t>
            </a:r>
            <a:r>
              <a:rPr lang="en-US" sz="800" err="1">
                <a:solidFill>
                  <a:schemeClr val="bg1"/>
                </a:solidFill>
              </a:rPr>
              <a:t>partnerup</a:t>
            </a:r>
            <a:endParaRPr lang="en-US" sz="800">
              <a:solidFill>
                <a:schemeClr val="bg1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B25133F-E74F-B04A-084D-B011DCFFDE15}"/>
              </a:ext>
            </a:extLst>
          </p:cNvPr>
          <p:cNvSpPr txBox="1"/>
          <p:nvPr userDrawn="1"/>
        </p:nvSpPr>
        <p:spPr>
          <a:xfrm>
            <a:off x="7505958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Certification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219207F7-E896-A943-04ED-E43589171FF8}"/>
              </a:ext>
            </a:extLst>
          </p:cNvPr>
          <p:cNvSpPr txBox="1"/>
          <p:nvPr userDrawn="1"/>
        </p:nvSpPr>
        <p:spPr>
          <a:xfrm>
            <a:off x="8212503" y="1710252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Chart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A53CF8A3-B4B7-DA5D-69A4-0AC8026A2D51}"/>
              </a:ext>
            </a:extLst>
          </p:cNvPr>
          <p:cNvSpPr txBox="1"/>
          <p:nvPr userDrawn="1"/>
        </p:nvSpPr>
        <p:spPr>
          <a:xfrm>
            <a:off x="891904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2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5F53499-501C-A50B-3720-0C085F287A0C}"/>
              </a:ext>
            </a:extLst>
          </p:cNvPr>
          <p:cNvSpPr txBox="1"/>
          <p:nvPr userDrawn="1"/>
        </p:nvSpPr>
        <p:spPr>
          <a:xfrm>
            <a:off x="9625593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 3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741B6B7-FD5F-C05A-A071-EB8EAD000290}"/>
              </a:ext>
            </a:extLst>
          </p:cNvPr>
          <p:cNvSpPr txBox="1"/>
          <p:nvPr userDrawn="1"/>
        </p:nvSpPr>
        <p:spPr>
          <a:xfrm>
            <a:off x="10332138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 foundation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1F6F3398-D490-0351-6C1D-9716DBFD5841}"/>
              </a:ext>
            </a:extLst>
          </p:cNvPr>
          <p:cNvSpPr txBox="1"/>
          <p:nvPr userDrawn="1"/>
        </p:nvSpPr>
        <p:spPr>
          <a:xfrm>
            <a:off x="11038681" y="1710252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Web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expert</a:t>
            </a: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303820A-2D7A-D43A-4DFF-9614A08B1F4B}"/>
              </a:ext>
            </a:extLst>
          </p:cNvPr>
          <p:cNvSpPr txBox="1"/>
          <p:nvPr userDrawn="1"/>
        </p:nvSpPr>
        <p:spPr>
          <a:xfrm>
            <a:off x="440509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Course-orchestrator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971E0F7-4308-0985-CFAF-0623B81CCB9D}"/>
              </a:ext>
            </a:extLst>
          </p:cNvPr>
          <p:cNvSpPr txBox="1"/>
          <p:nvPr userDrawn="1"/>
        </p:nvSpPr>
        <p:spPr>
          <a:xfrm>
            <a:off x="1147054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CRM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2BD3C5E-2571-8B2C-0526-509C3B16E4EA}"/>
              </a:ext>
            </a:extLst>
          </p:cNvPr>
          <p:cNvSpPr txBox="1"/>
          <p:nvPr userDrawn="1"/>
        </p:nvSpPr>
        <p:spPr>
          <a:xfrm>
            <a:off x="1853599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Crown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987655D-5622-6E12-5C54-20F38C50DB24}"/>
              </a:ext>
            </a:extLst>
          </p:cNvPr>
          <p:cNvSpPr txBox="1"/>
          <p:nvPr userDrawn="1"/>
        </p:nvSpPr>
        <p:spPr>
          <a:xfrm>
            <a:off x="2560144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Cultural acceptance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CAAE7E04-10C1-C539-7D9D-C2546EB679FC}"/>
              </a:ext>
            </a:extLst>
          </p:cNvPr>
          <p:cNvSpPr txBox="1"/>
          <p:nvPr userDrawn="1"/>
        </p:nvSpPr>
        <p:spPr>
          <a:xfrm>
            <a:off x="3266689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Desktop program</a:t>
            </a: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28289255-A7FD-3E7E-6FEE-74F6C05B9A1E}"/>
              </a:ext>
            </a:extLst>
          </p:cNvPr>
          <p:cNvSpPr txBox="1"/>
          <p:nvPr userDrawn="1"/>
        </p:nvSpPr>
        <p:spPr>
          <a:xfrm>
            <a:off x="3973234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Decrease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63DEA01-4CC6-2BF1-957C-4A2689D84B4E}"/>
              </a:ext>
            </a:extLst>
          </p:cNvPr>
          <p:cNvSpPr txBox="1"/>
          <p:nvPr userDrawn="1"/>
        </p:nvSpPr>
        <p:spPr>
          <a:xfrm>
            <a:off x="4679779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Document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8BB3C19-7AD5-FFE8-138A-15FF868093E2}"/>
              </a:ext>
            </a:extLst>
          </p:cNvPr>
          <p:cNvSpPr txBox="1"/>
          <p:nvPr userDrawn="1"/>
        </p:nvSpPr>
        <p:spPr>
          <a:xfrm>
            <a:off x="5386324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Done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F724678-D382-501C-ED3E-16D47603EB4E}"/>
              </a:ext>
            </a:extLst>
          </p:cNvPr>
          <p:cNvSpPr txBox="1"/>
          <p:nvPr userDrawn="1"/>
        </p:nvSpPr>
        <p:spPr>
          <a:xfrm>
            <a:off x="609286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Ease of use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3A1F16D4-EBC5-FB99-D2F9-B58090B0A99E}"/>
              </a:ext>
            </a:extLst>
          </p:cNvPr>
          <p:cNvSpPr txBox="1"/>
          <p:nvPr userDrawn="1"/>
        </p:nvSpPr>
        <p:spPr>
          <a:xfrm>
            <a:off x="6799413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First reply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by email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2CA94A4-889A-AA35-922F-A0D54FE441A7}"/>
              </a:ext>
            </a:extLst>
          </p:cNvPr>
          <p:cNvSpPr txBox="1"/>
          <p:nvPr userDrawn="1"/>
        </p:nvSpPr>
        <p:spPr>
          <a:xfrm>
            <a:off x="750595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Flexibility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58D13A79-8AAE-4AE3-DC8B-688A465F6C16}"/>
              </a:ext>
            </a:extLst>
          </p:cNvPr>
          <p:cNvSpPr txBox="1"/>
          <p:nvPr userDrawn="1"/>
        </p:nvSpPr>
        <p:spPr>
          <a:xfrm>
            <a:off x="821250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Goals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2083EE1A-DFD2-F594-CBF7-27E8E392D346}"/>
              </a:ext>
            </a:extLst>
          </p:cNvPr>
          <p:cNvSpPr txBox="1"/>
          <p:nvPr userDrawn="1"/>
        </p:nvSpPr>
        <p:spPr>
          <a:xfrm>
            <a:off x="8919048" y="2532310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Group of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users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73A888C-D4C1-8A52-243D-CC25FFF36A35}"/>
              </a:ext>
            </a:extLst>
          </p:cNvPr>
          <p:cNvSpPr txBox="1"/>
          <p:nvPr userDrawn="1"/>
        </p:nvSpPr>
        <p:spPr>
          <a:xfrm>
            <a:off x="9625593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Growth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FB6DD5B5-1F7F-2279-F01E-574DF505C9AE}"/>
              </a:ext>
            </a:extLst>
          </p:cNvPr>
          <p:cNvSpPr txBox="1"/>
          <p:nvPr userDrawn="1"/>
        </p:nvSpPr>
        <p:spPr>
          <a:xfrm>
            <a:off x="10332138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Heart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A5D6616A-77B0-DBAB-E910-D7E992E5CC91}"/>
              </a:ext>
            </a:extLst>
          </p:cNvPr>
          <p:cNvSpPr txBox="1"/>
          <p:nvPr userDrawn="1"/>
        </p:nvSpPr>
        <p:spPr>
          <a:xfrm>
            <a:off x="11038681" y="2532310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Warning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1909FEFD-A09A-45F9-ECC0-0D2D7A40A261}"/>
              </a:ext>
            </a:extLst>
          </p:cNvPr>
          <p:cNvSpPr txBox="1"/>
          <p:nvPr userDrawn="1"/>
        </p:nvSpPr>
        <p:spPr>
          <a:xfrm>
            <a:off x="440509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Home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B861A6C2-C20A-0806-56F3-07AFED57847B}"/>
              </a:ext>
            </a:extLst>
          </p:cNvPr>
          <p:cNvSpPr txBox="1"/>
          <p:nvPr userDrawn="1"/>
        </p:nvSpPr>
        <p:spPr>
          <a:xfrm>
            <a:off x="1147054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Hourglass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9C5A04D6-CA3F-C89E-49BA-7E471AE761BE}"/>
              </a:ext>
            </a:extLst>
          </p:cNvPr>
          <p:cNvSpPr txBox="1"/>
          <p:nvPr userDrawn="1"/>
        </p:nvSpPr>
        <p:spPr>
          <a:xfrm>
            <a:off x="1853599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AD569A71-CD28-C94F-ADF0-2C55B6B24264}"/>
              </a:ext>
            </a:extLst>
          </p:cNvPr>
          <p:cNvSpPr txBox="1"/>
          <p:nvPr userDrawn="1"/>
        </p:nvSpPr>
        <p:spPr>
          <a:xfrm>
            <a:off x="2560144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D89861E-B4AE-23EF-4237-383AC6935D92}"/>
              </a:ext>
            </a:extLst>
          </p:cNvPr>
          <p:cNvSpPr txBox="1"/>
          <p:nvPr userDrawn="1"/>
        </p:nvSpPr>
        <p:spPr>
          <a:xfrm>
            <a:off x="3266689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57D4B19A-1242-CF8C-DEEF-DF21A8AECDD2}"/>
              </a:ext>
            </a:extLst>
          </p:cNvPr>
          <p:cNvSpPr txBox="1"/>
          <p:nvPr userDrawn="1"/>
        </p:nvSpPr>
        <p:spPr>
          <a:xfrm>
            <a:off x="3973234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Icon Name</a:t>
            </a:r>
          </a:p>
          <a:p>
            <a:pPr algn="ctr"/>
            <a:r>
              <a:rPr lang="en-US" sz="80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9177A42D-D643-F175-61FE-070F20C569E7}"/>
              </a:ext>
            </a:extLst>
          </p:cNvPr>
          <p:cNvSpPr txBox="1"/>
          <p:nvPr userDrawn="1"/>
        </p:nvSpPr>
        <p:spPr>
          <a:xfrm>
            <a:off x="4679779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 open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3FC25E0A-33BF-C40E-ECE1-5BBC8FB3C9C3}"/>
              </a:ext>
            </a:extLst>
          </p:cNvPr>
          <p:cNvSpPr txBox="1"/>
          <p:nvPr userDrawn="1"/>
        </p:nvSpPr>
        <p:spPr>
          <a:xfrm>
            <a:off x="5386324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Lock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F1E49F81-0CF4-F3F8-A5F6-55664B6AADEC}"/>
              </a:ext>
            </a:extLst>
          </p:cNvPr>
          <p:cNvSpPr txBox="1"/>
          <p:nvPr userDrawn="1"/>
        </p:nvSpPr>
        <p:spPr>
          <a:xfrm>
            <a:off x="609286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 2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4BE552D9-EF9D-BCF2-8E9B-E31BA47D0154}"/>
              </a:ext>
            </a:extLst>
          </p:cNvPr>
          <p:cNvSpPr txBox="1"/>
          <p:nvPr userDrawn="1"/>
        </p:nvSpPr>
        <p:spPr>
          <a:xfrm>
            <a:off x="679941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Low Cost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58C7BC8D-9603-E2AA-EA97-B0BAF377F81B}"/>
              </a:ext>
            </a:extLst>
          </p:cNvPr>
          <p:cNvSpPr txBox="1"/>
          <p:nvPr userDrawn="1"/>
        </p:nvSpPr>
        <p:spPr>
          <a:xfrm>
            <a:off x="750595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Macro recording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AEA58289-061A-9F88-5B05-05CC623858C3}"/>
              </a:ext>
            </a:extLst>
          </p:cNvPr>
          <p:cNvSpPr txBox="1"/>
          <p:nvPr userDrawn="1"/>
        </p:nvSpPr>
        <p:spPr>
          <a:xfrm>
            <a:off x="8212503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Manage documents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40846E98-0B7A-A2EC-2895-93821B4E99F4}"/>
              </a:ext>
            </a:extLst>
          </p:cNvPr>
          <p:cNvSpPr txBox="1"/>
          <p:nvPr userDrawn="1"/>
        </p:nvSpPr>
        <p:spPr>
          <a:xfrm>
            <a:off x="8919048" y="338100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EA8D4CE7-7463-5DD3-96F4-287DA690D160}"/>
              </a:ext>
            </a:extLst>
          </p:cNvPr>
          <p:cNvSpPr txBox="1"/>
          <p:nvPr userDrawn="1"/>
        </p:nvSpPr>
        <p:spPr>
          <a:xfrm>
            <a:off x="9625593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Managing</a:t>
            </a: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C3C7604A-4BBF-A213-2AE8-0978DB0BCB30}"/>
              </a:ext>
            </a:extLst>
          </p:cNvPr>
          <p:cNvSpPr txBox="1"/>
          <p:nvPr userDrawn="1"/>
        </p:nvSpPr>
        <p:spPr>
          <a:xfrm>
            <a:off x="10332138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 2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F847882F-7CC4-A60F-65F8-D983F6699DD2}"/>
              </a:ext>
            </a:extLst>
          </p:cNvPr>
          <p:cNvSpPr txBox="1"/>
          <p:nvPr userDrawn="1"/>
        </p:nvSpPr>
        <p:spPr>
          <a:xfrm>
            <a:off x="11038681" y="338100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on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FED2632-4549-9F61-7511-4FA0A82C8C13}"/>
              </a:ext>
            </a:extLst>
          </p:cNvPr>
          <p:cNvSpPr txBox="1"/>
          <p:nvPr userDrawn="1"/>
        </p:nvSpPr>
        <p:spPr>
          <a:xfrm>
            <a:off x="440509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 alt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190FE4A3-72D2-9E6A-17D5-E472BF08BEFD}"/>
              </a:ext>
            </a:extLst>
          </p:cNvPr>
          <p:cNvSpPr txBox="1"/>
          <p:nvPr userDrawn="1"/>
        </p:nvSpPr>
        <p:spPr>
          <a:xfrm>
            <a:off x="1147054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Map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86E041A5-4BBC-5E73-AA85-08AA04BA1924}"/>
              </a:ext>
            </a:extLst>
          </p:cNvPr>
          <p:cNvSpPr txBox="1"/>
          <p:nvPr userDrawn="1"/>
        </p:nvSpPr>
        <p:spPr>
          <a:xfrm>
            <a:off x="1853599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Media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77C3B9BA-B845-903C-0D8F-533AB6A639C2}"/>
              </a:ext>
            </a:extLst>
          </p:cNvPr>
          <p:cNvSpPr txBox="1"/>
          <p:nvPr userDrawn="1"/>
        </p:nvSpPr>
        <p:spPr>
          <a:xfrm>
            <a:off x="2560144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Pivot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6F840A39-026C-C7E2-70C8-565A2B5DE0B6}"/>
              </a:ext>
            </a:extLst>
          </p:cNvPr>
          <p:cNvSpPr txBox="1"/>
          <p:nvPr userDrawn="1"/>
        </p:nvSpPr>
        <p:spPr>
          <a:xfrm>
            <a:off x="3266689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Plugin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83EE46A2-CEAB-4B50-BB39-DDFFF27A9F33}"/>
              </a:ext>
            </a:extLst>
          </p:cNvPr>
          <p:cNvSpPr txBox="1"/>
          <p:nvPr userDrawn="1"/>
        </p:nvSpPr>
        <p:spPr>
          <a:xfrm>
            <a:off x="3941378" y="4214791"/>
            <a:ext cx="77334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 alt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70F81E11-7B35-E4DC-F20B-56E70E8EA873}"/>
              </a:ext>
            </a:extLst>
          </p:cNvPr>
          <p:cNvSpPr txBox="1"/>
          <p:nvPr userDrawn="1"/>
        </p:nvSpPr>
        <p:spPr>
          <a:xfrm>
            <a:off x="4679779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Process Identification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6C714EA3-437D-09AE-1C2C-15E140EAECA3}"/>
              </a:ext>
            </a:extLst>
          </p:cNvPr>
          <p:cNvSpPr txBox="1"/>
          <p:nvPr userDrawn="1"/>
        </p:nvSpPr>
        <p:spPr>
          <a:xfrm>
            <a:off x="5386324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Project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8D98A44E-FCCD-36B5-0672-64428A019C4A}"/>
              </a:ext>
            </a:extLst>
          </p:cNvPr>
          <p:cNvSpPr txBox="1"/>
          <p:nvPr userDrawn="1"/>
        </p:nvSpPr>
        <p:spPr>
          <a:xfrm>
            <a:off x="609286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Promoter bullhorn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8C785F62-F1A5-CD99-47D7-27A6C0439001}"/>
              </a:ext>
            </a:extLst>
          </p:cNvPr>
          <p:cNvSpPr txBox="1"/>
          <p:nvPr userDrawn="1"/>
        </p:nvSpPr>
        <p:spPr>
          <a:xfrm>
            <a:off x="679941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 2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57E3DE3F-6A52-EE69-F4D6-4CFE59E76D66}"/>
              </a:ext>
            </a:extLst>
          </p:cNvPr>
          <p:cNvSpPr txBox="1"/>
          <p:nvPr userDrawn="1"/>
        </p:nvSpPr>
        <p:spPr>
          <a:xfrm>
            <a:off x="750595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Proof of concept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94059AF5-371E-F99C-D407-3E4A1402BF2F}"/>
              </a:ext>
            </a:extLst>
          </p:cNvPr>
          <p:cNvSpPr txBox="1"/>
          <p:nvPr userDrawn="1"/>
        </p:nvSpPr>
        <p:spPr>
          <a:xfrm>
            <a:off x="8212503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Public sector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6D199F0C-59CE-5A4C-1776-51C1C6A67AF9}"/>
              </a:ext>
            </a:extLst>
          </p:cNvPr>
          <p:cNvSpPr txBox="1"/>
          <p:nvPr userDrawn="1"/>
        </p:nvSpPr>
        <p:spPr>
          <a:xfrm>
            <a:off x="8919048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QA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54AA07FE-9C32-2B69-B995-C4EE5DDBCE15}"/>
              </a:ext>
            </a:extLst>
          </p:cNvPr>
          <p:cNvSpPr txBox="1"/>
          <p:nvPr userDrawn="1"/>
        </p:nvSpPr>
        <p:spPr>
          <a:xfrm>
            <a:off x="9625593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FD58717C-EAC4-4A74-B258-C05025E8F9EC}"/>
              </a:ext>
            </a:extLst>
          </p:cNvPr>
          <p:cNvSpPr txBox="1"/>
          <p:nvPr userDrawn="1"/>
        </p:nvSpPr>
        <p:spPr>
          <a:xfrm>
            <a:off x="10332138" y="4214791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Question answer alt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754FDF0A-3DCF-765B-E27E-C6CAF9C9A1AD}"/>
              </a:ext>
            </a:extLst>
          </p:cNvPr>
          <p:cNvSpPr txBox="1"/>
          <p:nvPr userDrawn="1"/>
        </p:nvSpPr>
        <p:spPr>
          <a:xfrm>
            <a:off x="11038681" y="4214791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Visibility off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1227DD33-1A12-478F-C022-D893691F1CE5}"/>
              </a:ext>
            </a:extLst>
          </p:cNvPr>
          <p:cNvSpPr txBox="1"/>
          <p:nvPr userDrawn="1"/>
        </p:nvSpPr>
        <p:spPr>
          <a:xfrm>
            <a:off x="440509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Robot unattended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C00D4795-A69D-95B1-B0F4-AA13DEACAA20}"/>
              </a:ext>
            </a:extLst>
          </p:cNvPr>
          <p:cNvSpPr txBox="1"/>
          <p:nvPr userDrawn="1"/>
        </p:nvSpPr>
        <p:spPr>
          <a:xfrm>
            <a:off x="1147054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business analyst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AD63805C-E895-4D6B-C5C8-14C4DD682162}"/>
              </a:ext>
            </a:extLst>
          </p:cNvPr>
          <p:cNvSpPr txBox="1"/>
          <p:nvPr userDrawn="1"/>
        </p:nvSpPr>
        <p:spPr>
          <a:xfrm>
            <a:off x="1853599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champion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2E9716B7-16AA-E399-4903-AB360670E80C}"/>
              </a:ext>
            </a:extLst>
          </p:cNvPr>
          <p:cNvSpPr txBox="1"/>
          <p:nvPr userDrawn="1"/>
        </p:nvSpPr>
        <p:spPr>
          <a:xfrm>
            <a:off x="2560144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developer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BE5A7271-7D94-5EAC-5F47-98C5BEC161B0}"/>
              </a:ext>
            </a:extLst>
          </p:cNvPr>
          <p:cNvSpPr txBox="1"/>
          <p:nvPr userDrawn="1"/>
        </p:nvSpPr>
        <p:spPr>
          <a:xfrm>
            <a:off x="3201238" y="5040026"/>
            <a:ext cx="840538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infrastructure engineer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7A0A85BF-3C5E-B4E7-A5B3-9E2ED1A77EB4}"/>
              </a:ext>
            </a:extLst>
          </p:cNvPr>
          <p:cNvSpPr txBox="1"/>
          <p:nvPr userDrawn="1"/>
        </p:nvSpPr>
        <p:spPr>
          <a:xfrm>
            <a:off x="3973234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service support</a:t>
            </a:r>
          </a:p>
        </p:txBody>
      </p:sp>
      <p:sp>
        <p:nvSpPr>
          <p:cNvPr id="322" name="TextBox 321">
            <a:extLst>
              <a:ext uri="{FF2B5EF4-FFF2-40B4-BE49-F238E27FC236}">
                <a16:creationId xmlns:a16="http://schemas.microsoft.com/office/drawing/2014/main" id="{AEEB8AE1-BAA8-3167-00D6-1FE3A3AD4EAA}"/>
              </a:ext>
            </a:extLst>
          </p:cNvPr>
          <p:cNvSpPr txBox="1"/>
          <p:nvPr userDrawn="1"/>
        </p:nvSpPr>
        <p:spPr>
          <a:xfrm>
            <a:off x="4679779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solution architect</a:t>
            </a:r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F273C299-6338-4236-9368-08F49A35A795}"/>
              </a:ext>
            </a:extLst>
          </p:cNvPr>
          <p:cNvSpPr txBox="1"/>
          <p:nvPr userDrawn="1"/>
        </p:nvSpPr>
        <p:spPr>
          <a:xfrm>
            <a:off x="5386324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RPA 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sponsor</a:t>
            </a:r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5FC55755-8073-B1FC-8A15-5109511CFADF}"/>
              </a:ext>
            </a:extLst>
          </p:cNvPr>
          <p:cNvSpPr txBox="1"/>
          <p:nvPr userDrawn="1"/>
        </p:nvSpPr>
        <p:spPr>
          <a:xfrm>
            <a:off x="609286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Satellite</a:t>
            </a:r>
          </a:p>
        </p:txBody>
      </p:sp>
      <p:sp>
        <p:nvSpPr>
          <p:cNvPr id="325" name="TextBox 324">
            <a:extLst>
              <a:ext uri="{FF2B5EF4-FFF2-40B4-BE49-F238E27FC236}">
                <a16:creationId xmlns:a16="http://schemas.microsoft.com/office/drawing/2014/main" id="{41D99090-3CDB-4B35-22B7-EA66F1AE7BBE}"/>
              </a:ext>
            </a:extLst>
          </p:cNvPr>
          <p:cNvSpPr txBox="1"/>
          <p:nvPr userDrawn="1"/>
        </p:nvSpPr>
        <p:spPr>
          <a:xfrm>
            <a:off x="6799413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</a:t>
            </a:r>
          </a:p>
        </p:txBody>
      </p:sp>
      <p:sp>
        <p:nvSpPr>
          <p:cNvPr id="326" name="TextBox 325">
            <a:extLst>
              <a:ext uri="{FF2B5EF4-FFF2-40B4-BE49-F238E27FC236}">
                <a16:creationId xmlns:a16="http://schemas.microsoft.com/office/drawing/2014/main" id="{9AC34118-6053-F020-2FBD-5654195ECB9E}"/>
              </a:ext>
            </a:extLst>
          </p:cNvPr>
          <p:cNvSpPr txBox="1"/>
          <p:nvPr userDrawn="1"/>
        </p:nvSpPr>
        <p:spPr>
          <a:xfrm>
            <a:off x="7505958" y="5040026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Seamless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integration alt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5F3F9254-AD85-E65B-0833-A7018CE4ED14}"/>
              </a:ext>
            </a:extLst>
          </p:cNvPr>
          <p:cNvSpPr txBox="1"/>
          <p:nvPr userDrawn="1"/>
        </p:nvSpPr>
        <p:spPr>
          <a:xfrm>
            <a:off x="821250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Search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FFCF901-1546-5BC5-B03D-EE5BA5412649}"/>
              </a:ext>
            </a:extLst>
          </p:cNvPr>
          <p:cNvSpPr txBox="1"/>
          <p:nvPr userDrawn="1"/>
        </p:nvSpPr>
        <p:spPr>
          <a:xfrm>
            <a:off x="891904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Student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4CD9047E-2606-81A3-ECAA-374C07378EDA}"/>
              </a:ext>
            </a:extLst>
          </p:cNvPr>
          <p:cNvSpPr txBox="1"/>
          <p:nvPr userDrawn="1"/>
        </p:nvSpPr>
        <p:spPr>
          <a:xfrm>
            <a:off x="9625593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Studio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F34C896-1587-D28C-B024-A1D8C56D45AF}"/>
              </a:ext>
            </a:extLst>
          </p:cNvPr>
          <p:cNvSpPr txBox="1"/>
          <p:nvPr userDrawn="1"/>
        </p:nvSpPr>
        <p:spPr>
          <a:xfrm>
            <a:off x="10332138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Success</a:t>
            </a:r>
          </a:p>
        </p:txBody>
      </p:sp>
      <p:sp>
        <p:nvSpPr>
          <p:cNvPr id="331" name="TextBox 330">
            <a:extLst>
              <a:ext uri="{FF2B5EF4-FFF2-40B4-BE49-F238E27FC236}">
                <a16:creationId xmlns:a16="http://schemas.microsoft.com/office/drawing/2014/main" id="{7935D88D-0B35-FFF3-E7F4-0DCFF6A03AE4}"/>
              </a:ext>
            </a:extLst>
          </p:cNvPr>
          <p:cNvSpPr txBox="1"/>
          <p:nvPr userDrawn="1"/>
        </p:nvSpPr>
        <p:spPr>
          <a:xfrm>
            <a:off x="11038681" y="5040026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Vendor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3808FAA3-5733-25E5-8873-FAC44CECB338}"/>
              </a:ext>
            </a:extLst>
          </p:cNvPr>
          <p:cNvSpPr txBox="1"/>
          <p:nvPr userDrawn="1"/>
        </p:nvSpPr>
        <p:spPr>
          <a:xfrm>
            <a:off x="440509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BE65FDB-BDC4-8B1D-C6D8-B231F4FDE410}"/>
              </a:ext>
            </a:extLst>
          </p:cNvPr>
          <p:cNvSpPr txBox="1"/>
          <p:nvPr userDrawn="1"/>
        </p:nvSpPr>
        <p:spPr>
          <a:xfrm>
            <a:off x="1147054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Survey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825953EE-A106-4355-F840-9902C041F6A0}"/>
              </a:ext>
            </a:extLst>
          </p:cNvPr>
          <p:cNvSpPr txBox="1"/>
          <p:nvPr userDrawn="1"/>
        </p:nvSpPr>
        <p:spPr>
          <a:xfrm>
            <a:off x="1853599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Tap touch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43EF8B79-62C0-9DF7-9D33-26F7D91ABB56}"/>
              </a:ext>
            </a:extLst>
          </p:cNvPr>
          <p:cNvSpPr txBox="1"/>
          <p:nvPr userDrawn="1"/>
        </p:nvSpPr>
        <p:spPr>
          <a:xfrm>
            <a:off x="2560144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Target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D3C267E2-C3CC-D5FF-7766-12E23D9D4BAA}"/>
              </a:ext>
            </a:extLst>
          </p:cNvPr>
          <p:cNvSpPr txBox="1"/>
          <p:nvPr userDrawn="1"/>
        </p:nvSpPr>
        <p:spPr>
          <a:xfrm>
            <a:off x="3266689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</a:t>
            </a:r>
          </a:p>
        </p:txBody>
      </p:sp>
      <p:sp>
        <p:nvSpPr>
          <p:cNvPr id="337" name="TextBox 336">
            <a:extLst>
              <a:ext uri="{FF2B5EF4-FFF2-40B4-BE49-F238E27FC236}">
                <a16:creationId xmlns:a16="http://schemas.microsoft.com/office/drawing/2014/main" id="{C63A10FF-B169-30EC-C7AB-B2DF4D65F7B8}"/>
              </a:ext>
            </a:extLst>
          </p:cNvPr>
          <p:cNvSpPr txBox="1"/>
          <p:nvPr userDrawn="1"/>
        </p:nvSpPr>
        <p:spPr>
          <a:xfrm>
            <a:off x="3973234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2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ADE665BF-3E4E-DEF6-FF0B-9A871AEEE128}"/>
              </a:ext>
            </a:extLst>
          </p:cNvPr>
          <p:cNvSpPr txBox="1"/>
          <p:nvPr userDrawn="1"/>
        </p:nvSpPr>
        <p:spPr>
          <a:xfrm>
            <a:off x="4679779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  <a:br>
              <a:rPr lang="en-US" sz="800">
                <a:solidFill>
                  <a:schemeClr val="bg1"/>
                </a:solidFill>
              </a:rPr>
            </a:br>
            <a:r>
              <a:rPr lang="en-US" sz="800">
                <a:solidFill>
                  <a:schemeClr val="bg1"/>
                </a:solidFill>
              </a:rPr>
              <a:t>alt 3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4274EFEB-06FE-F5A9-247B-2DBA2A49D6EA}"/>
              </a:ext>
            </a:extLst>
          </p:cNvPr>
          <p:cNvSpPr txBox="1"/>
          <p:nvPr userDrawn="1"/>
        </p:nvSpPr>
        <p:spPr>
          <a:xfrm>
            <a:off x="5386324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Technology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8F77B91F-BD8B-DA15-D73C-DD7262889B14}"/>
              </a:ext>
            </a:extLst>
          </p:cNvPr>
          <p:cNvSpPr txBox="1"/>
          <p:nvPr userDrawn="1"/>
        </p:nvSpPr>
        <p:spPr>
          <a:xfrm>
            <a:off x="6088790" y="5834517"/>
            <a:ext cx="709636" cy="21544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Tent</a:t>
            </a:r>
          </a:p>
        </p:txBody>
      </p:sp>
      <p:sp>
        <p:nvSpPr>
          <p:cNvPr id="341" name="Rectangle 340">
            <a:extLst>
              <a:ext uri="{FF2B5EF4-FFF2-40B4-BE49-F238E27FC236}">
                <a16:creationId xmlns:a16="http://schemas.microsoft.com/office/drawing/2014/main" id="{EAED1CE1-3720-DE56-6813-A6FD01BCD1CB}"/>
              </a:ext>
            </a:extLst>
          </p:cNvPr>
          <p:cNvSpPr/>
          <p:nvPr userDrawn="1"/>
        </p:nvSpPr>
        <p:spPr>
          <a:xfrm>
            <a:off x="-1" y="6812283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A875C936-79C3-EAB8-FCA2-B666875BACDE}"/>
              </a:ext>
            </a:extLst>
          </p:cNvPr>
          <p:cNvSpPr txBox="1"/>
          <p:nvPr userDrawn="1"/>
        </p:nvSpPr>
        <p:spPr>
          <a:xfrm>
            <a:off x="6799413" y="5834517"/>
            <a:ext cx="709636" cy="338554"/>
          </a:xfrm>
          <a:prstGeom prst="rect">
            <a:avLst/>
          </a:prstGeom>
          <a:noFill/>
        </p:spPr>
        <p:txBody>
          <a:bodyPr wrap="square" lIns="0" rIns="0">
            <a:spAutoFit/>
          </a:bodyPr>
          <a:lstStyle/>
          <a:p>
            <a:pPr algn="ctr"/>
            <a:r>
              <a:rPr lang="en-US" sz="800">
                <a:solidFill>
                  <a:schemeClr val="bg1"/>
                </a:solidFill>
              </a:rPr>
              <a:t>Exception handling</a:t>
            </a:r>
          </a:p>
        </p:txBody>
      </p:sp>
    </p:spTree>
    <p:extLst>
      <p:ext uri="{BB962C8B-B14F-4D97-AF65-F5344CB8AC3E}">
        <p14:creationId xmlns:p14="http://schemas.microsoft.com/office/powerpoint/2010/main" val="313550014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S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6">
            <a:extLst>
              <a:ext uri="{FF2B5EF4-FFF2-40B4-BE49-F238E27FC236}">
                <a16:creationId xmlns:a16="http://schemas.microsoft.com/office/drawing/2014/main" id="{1EC614DD-715F-4FED-8870-8126A5E30C3E}"/>
              </a:ext>
            </a:extLst>
          </p:cNvPr>
          <p:cNvGrpSpPr>
            <a:grpSpLocks/>
          </p:cNvGrpSpPr>
          <p:nvPr/>
        </p:nvGrpSpPr>
        <p:grpSpPr bwMode="auto">
          <a:xfrm>
            <a:off x="1478931" y="1386942"/>
            <a:ext cx="7785153" cy="5092700"/>
            <a:chOff x="1757363" y="1860550"/>
            <a:chExt cx="6414459" cy="3873500"/>
          </a:xfrm>
          <a:solidFill>
            <a:schemeClr val="bg2"/>
          </a:solidFill>
        </p:grpSpPr>
        <p:sp>
          <p:nvSpPr>
            <p:cNvPr id="6" name="Freeform 4">
              <a:extLst>
                <a:ext uri="{FF2B5EF4-FFF2-40B4-BE49-F238E27FC236}">
                  <a16:creationId xmlns:a16="http://schemas.microsoft.com/office/drawing/2014/main" id="{4D3AFE62-E176-4623-A52A-BE82F84C5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97186" y="1860550"/>
              <a:ext cx="474636" cy="717550"/>
            </a:xfrm>
            <a:custGeom>
              <a:avLst/>
              <a:gdLst>
                <a:gd name="T0" fmla="*/ 74 w 230"/>
                <a:gd name="T1" fmla="*/ 12 h 377"/>
                <a:gd name="T2" fmla="*/ 28 w 230"/>
                <a:gd name="T3" fmla="*/ 81 h 377"/>
                <a:gd name="T4" fmla="*/ 49 w 230"/>
                <a:gd name="T5" fmla="*/ 107 h 377"/>
                <a:gd name="T6" fmla="*/ 28 w 230"/>
                <a:gd name="T7" fmla="*/ 139 h 377"/>
                <a:gd name="T8" fmla="*/ 41 w 230"/>
                <a:gd name="T9" fmla="*/ 149 h 377"/>
                <a:gd name="T10" fmla="*/ 31 w 230"/>
                <a:gd name="T11" fmla="*/ 171 h 377"/>
                <a:gd name="T12" fmla="*/ 31 w 230"/>
                <a:gd name="T13" fmla="*/ 206 h 377"/>
                <a:gd name="T14" fmla="*/ 0 w 230"/>
                <a:gd name="T15" fmla="*/ 219 h 377"/>
                <a:gd name="T16" fmla="*/ 13 w 230"/>
                <a:gd name="T17" fmla="*/ 229 h 377"/>
                <a:gd name="T18" fmla="*/ 79 w 230"/>
                <a:gd name="T19" fmla="*/ 361 h 377"/>
                <a:gd name="T20" fmla="*/ 131 w 230"/>
                <a:gd name="T21" fmla="*/ 377 h 377"/>
                <a:gd name="T22" fmla="*/ 128 w 230"/>
                <a:gd name="T23" fmla="*/ 350 h 377"/>
                <a:gd name="T24" fmla="*/ 154 w 230"/>
                <a:gd name="T25" fmla="*/ 329 h 377"/>
                <a:gd name="T26" fmla="*/ 144 w 230"/>
                <a:gd name="T27" fmla="*/ 307 h 377"/>
                <a:gd name="T28" fmla="*/ 210 w 230"/>
                <a:gd name="T29" fmla="*/ 280 h 377"/>
                <a:gd name="T30" fmla="*/ 212 w 230"/>
                <a:gd name="T31" fmla="*/ 243 h 377"/>
                <a:gd name="T32" fmla="*/ 250 w 230"/>
                <a:gd name="T33" fmla="*/ 241 h 377"/>
                <a:gd name="T34" fmla="*/ 280 w 230"/>
                <a:gd name="T35" fmla="*/ 213 h 377"/>
                <a:gd name="T36" fmla="*/ 316 w 230"/>
                <a:gd name="T37" fmla="*/ 194 h 377"/>
                <a:gd name="T38" fmla="*/ 316 w 230"/>
                <a:gd name="T39" fmla="*/ 171 h 377"/>
                <a:gd name="T40" fmla="*/ 266 w 230"/>
                <a:gd name="T41" fmla="*/ 163 h 377"/>
                <a:gd name="T42" fmla="*/ 257 w 230"/>
                <a:gd name="T43" fmla="*/ 138 h 377"/>
                <a:gd name="T44" fmla="*/ 207 w 230"/>
                <a:gd name="T45" fmla="*/ 134 h 377"/>
                <a:gd name="T46" fmla="*/ 168 w 230"/>
                <a:gd name="T47" fmla="*/ 22 h 377"/>
                <a:gd name="T48" fmla="*/ 148 w 230"/>
                <a:gd name="T49" fmla="*/ 0 h 377"/>
                <a:gd name="T50" fmla="*/ 99 w 230"/>
                <a:gd name="T51" fmla="*/ 9 h 377"/>
                <a:gd name="T52" fmla="*/ 90 w 230"/>
                <a:gd name="T53" fmla="*/ 20 h 377"/>
                <a:gd name="T54" fmla="*/ 74 w 230"/>
                <a:gd name="T55" fmla="*/ 12 h 377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230"/>
                <a:gd name="T85" fmla="*/ 0 h 377"/>
                <a:gd name="T86" fmla="*/ 230 w 230"/>
                <a:gd name="T87" fmla="*/ 377 h 377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230" h="377">
                  <a:moveTo>
                    <a:pt x="54" y="12"/>
                  </a:moveTo>
                  <a:lnTo>
                    <a:pt x="20" y="81"/>
                  </a:lnTo>
                  <a:lnTo>
                    <a:pt x="36" y="107"/>
                  </a:lnTo>
                  <a:lnTo>
                    <a:pt x="20" y="139"/>
                  </a:lnTo>
                  <a:lnTo>
                    <a:pt x="30" y="149"/>
                  </a:lnTo>
                  <a:lnTo>
                    <a:pt x="23" y="171"/>
                  </a:lnTo>
                  <a:lnTo>
                    <a:pt x="23" y="206"/>
                  </a:lnTo>
                  <a:lnTo>
                    <a:pt x="0" y="219"/>
                  </a:lnTo>
                  <a:lnTo>
                    <a:pt x="9" y="229"/>
                  </a:lnTo>
                  <a:lnTo>
                    <a:pt x="57" y="361"/>
                  </a:lnTo>
                  <a:lnTo>
                    <a:pt x="95" y="377"/>
                  </a:lnTo>
                  <a:lnTo>
                    <a:pt x="93" y="350"/>
                  </a:lnTo>
                  <a:lnTo>
                    <a:pt x="112" y="329"/>
                  </a:lnTo>
                  <a:lnTo>
                    <a:pt x="105" y="307"/>
                  </a:lnTo>
                  <a:lnTo>
                    <a:pt x="152" y="280"/>
                  </a:lnTo>
                  <a:lnTo>
                    <a:pt x="154" y="243"/>
                  </a:lnTo>
                  <a:lnTo>
                    <a:pt x="182" y="241"/>
                  </a:lnTo>
                  <a:lnTo>
                    <a:pt x="204" y="213"/>
                  </a:lnTo>
                  <a:lnTo>
                    <a:pt x="230" y="194"/>
                  </a:lnTo>
                  <a:lnTo>
                    <a:pt x="230" y="171"/>
                  </a:lnTo>
                  <a:lnTo>
                    <a:pt x="194" y="163"/>
                  </a:lnTo>
                  <a:lnTo>
                    <a:pt x="187" y="138"/>
                  </a:lnTo>
                  <a:lnTo>
                    <a:pt x="151" y="134"/>
                  </a:lnTo>
                  <a:lnTo>
                    <a:pt x="122" y="22"/>
                  </a:lnTo>
                  <a:lnTo>
                    <a:pt x="108" y="0"/>
                  </a:lnTo>
                  <a:lnTo>
                    <a:pt x="72" y="9"/>
                  </a:lnTo>
                  <a:lnTo>
                    <a:pt x="66" y="20"/>
                  </a:lnTo>
                  <a:lnTo>
                    <a:pt x="54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6D09F3E-B20F-432D-B2BA-3EB96BD63B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691" y="4062413"/>
              <a:ext cx="607053" cy="561975"/>
            </a:xfrm>
            <a:custGeom>
              <a:avLst/>
              <a:gdLst>
                <a:gd name="T0" fmla="*/ 0 w 294"/>
                <a:gd name="T1" fmla="*/ 27 h 295"/>
                <a:gd name="T2" fmla="*/ 162 w 294"/>
                <a:gd name="T3" fmla="*/ 12 h 295"/>
                <a:gd name="T4" fmla="*/ 359 w 294"/>
                <a:gd name="T5" fmla="*/ 0 h 295"/>
                <a:gd name="T6" fmla="*/ 348 w 294"/>
                <a:gd name="T7" fmla="*/ 39 h 295"/>
                <a:gd name="T8" fmla="*/ 392 w 294"/>
                <a:gd name="T9" fmla="*/ 30 h 295"/>
                <a:gd name="T10" fmla="*/ 407 w 294"/>
                <a:gd name="T11" fmla="*/ 56 h 295"/>
                <a:gd name="T12" fmla="*/ 362 w 294"/>
                <a:gd name="T13" fmla="*/ 80 h 295"/>
                <a:gd name="T14" fmla="*/ 373 w 294"/>
                <a:gd name="T15" fmla="*/ 121 h 295"/>
                <a:gd name="T16" fmla="*/ 327 w 294"/>
                <a:gd name="T17" fmla="*/ 189 h 295"/>
                <a:gd name="T18" fmla="*/ 291 w 294"/>
                <a:gd name="T19" fmla="*/ 231 h 295"/>
                <a:gd name="T20" fmla="*/ 310 w 294"/>
                <a:gd name="T21" fmla="*/ 285 h 295"/>
                <a:gd name="T22" fmla="*/ 60 w 294"/>
                <a:gd name="T23" fmla="*/ 295 h 295"/>
                <a:gd name="T24" fmla="*/ 59 w 294"/>
                <a:gd name="T25" fmla="*/ 262 h 295"/>
                <a:gd name="T26" fmla="*/ 10 w 294"/>
                <a:gd name="T27" fmla="*/ 255 h 295"/>
                <a:gd name="T28" fmla="*/ 10 w 294"/>
                <a:gd name="T29" fmla="*/ 80 h 295"/>
                <a:gd name="T30" fmla="*/ 0 w 294"/>
                <a:gd name="T31" fmla="*/ 27 h 29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94"/>
                <a:gd name="T49" fmla="*/ 0 h 295"/>
                <a:gd name="T50" fmla="*/ 294 w 294"/>
                <a:gd name="T51" fmla="*/ 295 h 29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94" h="295">
                  <a:moveTo>
                    <a:pt x="0" y="27"/>
                  </a:moveTo>
                  <a:lnTo>
                    <a:pt x="116" y="12"/>
                  </a:lnTo>
                  <a:lnTo>
                    <a:pt x="259" y="0"/>
                  </a:lnTo>
                  <a:lnTo>
                    <a:pt x="252" y="39"/>
                  </a:lnTo>
                  <a:lnTo>
                    <a:pt x="283" y="30"/>
                  </a:lnTo>
                  <a:lnTo>
                    <a:pt x="294" y="56"/>
                  </a:lnTo>
                  <a:lnTo>
                    <a:pt x="262" y="80"/>
                  </a:lnTo>
                  <a:lnTo>
                    <a:pt x="269" y="121"/>
                  </a:lnTo>
                  <a:lnTo>
                    <a:pt x="235" y="189"/>
                  </a:lnTo>
                  <a:lnTo>
                    <a:pt x="210" y="231"/>
                  </a:lnTo>
                  <a:lnTo>
                    <a:pt x="224" y="285"/>
                  </a:lnTo>
                  <a:lnTo>
                    <a:pt x="43" y="295"/>
                  </a:lnTo>
                  <a:lnTo>
                    <a:pt x="42" y="262"/>
                  </a:lnTo>
                  <a:lnTo>
                    <a:pt x="6" y="255"/>
                  </a:lnTo>
                  <a:lnTo>
                    <a:pt x="6" y="80"/>
                  </a:lnTo>
                  <a:lnTo>
                    <a:pt x="0" y="2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F7B9766-CACB-4A5A-88EB-7FDF04820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4963" y="4603750"/>
              <a:ext cx="741189" cy="588963"/>
            </a:xfrm>
            <a:custGeom>
              <a:avLst/>
              <a:gdLst>
                <a:gd name="T0" fmla="*/ 0 w 359"/>
                <a:gd name="T1" fmla="*/ 7 h 309"/>
                <a:gd name="T2" fmla="*/ 247 w 359"/>
                <a:gd name="T3" fmla="*/ 0 h 309"/>
                <a:gd name="T4" fmla="*/ 291 w 359"/>
                <a:gd name="T5" fmla="*/ 64 h 309"/>
                <a:gd name="T6" fmla="*/ 254 w 359"/>
                <a:gd name="T7" fmla="*/ 139 h 309"/>
                <a:gd name="T8" fmla="*/ 242 w 359"/>
                <a:gd name="T9" fmla="*/ 173 h 309"/>
                <a:gd name="T10" fmla="*/ 407 w 359"/>
                <a:gd name="T11" fmla="*/ 159 h 309"/>
                <a:gd name="T12" fmla="*/ 417 w 359"/>
                <a:gd name="T13" fmla="*/ 208 h 309"/>
                <a:gd name="T14" fmla="*/ 367 w 359"/>
                <a:gd name="T15" fmla="*/ 204 h 309"/>
                <a:gd name="T16" fmla="*/ 346 w 359"/>
                <a:gd name="T17" fmla="*/ 225 h 309"/>
                <a:gd name="T18" fmla="*/ 369 w 359"/>
                <a:gd name="T19" fmla="*/ 239 h 309"/>
                <a:gd name="T20" fmla="*/ 416 w 359"/>
                <a:gd name="T21" fmla="*/ 222 h 309"/>
                <a:gd name="T22" fmla="*/ 417 w 359"/>
                <a:gd name="T23" fmla="*/ 246 h 309"/>
                <a:gd name="T24" fmla="*/ 444 w 359"/>
                <a:gd name="T25" fmla="*/ 226 h 309"/>
                <a:gd name="T26" fmla="*/ 463 w 359"/>
                <a:gd name="T27" fmla="*/ 226 h 309"/>
                <a:gd name="T28" fmla="*/ 441 w 359"/>
                <a:gd name="T29" fmla="*/ 267 h 309"/>
                <a:gd name="T30" fmla="*/ 482 w 359"/>
                <a:gd name="T31" fmla="*/ 274 h 309"/>
                <a:gd name="T32" fmla="*/ 495 w 359"/>
                <a:gd name="T33" fmla="*/ 297 h 309"/>
                <a:gd name="T34" fmla="*/ 476 w 359"/>
                <a:gd name="T35" fmla="*/ 304 h 309"/>
                <a:gd name="T36" fmla="*/ 451 w 359"/>
                <a:gd name="T37" fmla="*/ 289 h 309"/>
                <a:gd name="T38" fmla="*/ 402 w 359"/>
                <a:gd name="T39" fmla="*/ 279 h 309"/>
                <a:gd name="T40" fmla="*/ 412 w 359"/>
                <a:gd name="T41" fmla="*/ 306 h 309"/>
                <a:gd name="T42" fmla="*/ 390 w 359"/>
                <a:gd name="T43" fmla="*/ 309 h 309"/>
                <a:gd name="T44" fmla="*/ 368 w 359"/>
                <a:gd name="T45" fmla="*/ 285 h 309"/>
                <a:gd name="T46" fmla="*/ 356 w 359"/>
                <a:gd name="T47" fmla="*/ 300 h 309"/>
                <a:gd name="T48" fmla="*/ 284 w 359"/>
                <a:gd name="T49" fmla="*/ 300 h 309"/>
                <a:gd name="T50" fmla="*/ 284 w 359"/>
                <a:gd name="T51" fmla="*/ 285 h 309"/>
                <a:gd name="T52" fmla="*/ 258 w 359"/>
                <a:gd name="T53" fmla="*/ 267 h 309"/>
                <a:gd name="T54" fmla="*/ 202 w 359"/>
                <a:gd name="T55" fmla="*/ 265 h 309"/>
                <a:gd name="T56" fmla="*/ 248 w 359"/>
                <a:gd name="T57" fmla="*/ 285 h 309"/>
                <a:gd name="T58" fmla="*/ 184 w 359"/>
                <a:gd name="T59" fmla="*/ 295 h 309"/>
                <a:gd name="T60" fmla="*/ 86 w 359"/>
                <a:gd name="T61" fmla="*/ 281 h 309"/>
                <a:gd name="T62" fmla="*/ 48 w 359"/>
                <a:gd name="T63" fmla="*/ 285 h 309"/>
                <a:gd name="T64" fmla="*/ 62 w 359"/>
                <a:gd name="T65" fmla="*/ 181 h 309"/>
                <a:gd name="T66" fmla="*/ 1 w 359"/>
                <a:gd name="T67" fmla="*/ 99 h 309"/>
                <a:gd name="T68" fmla="*/ 0 w 359"/>
                <a:gd name="T69" fmla="*/ 7 h 309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359"/>
                <a:gd name="T106" fmla="*/ 0 h 309"/>
                <a:gd name="T107" fmla="*/ 359 w 359"/>
                <a:gd name="T108" fmla="*/ 309 h 309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359" h="309">
                  <a:moveTo>
                    <a:pt x="0" y="7"/>
                  </a:moveTo>
                  <a:lnTo>
                    <a:pt x="179" y="0"/>
                  </a:lnTo>
                  <a:lnTo>
                    <a:pt x="211" y="64"/>
                  </a:lnTo>
                  <a:lnTo>
                    <a:pt x="184" y="139"/>
                  </a:lnTo>
                  <a:lnTo>
                    <a:pt x="175" y="173"/>
                  </a:lnTo>
                  <a:lnTo>
                    <a:pt x="295" y="159"/>
                  </a:lnTo>
                  <a:lnTo>
                    <a:pt x="303" y="208"/>
                  </a:lnTo>
                  <a:lnTo>
                    <a:pt x="267" y="204"/>
                  </a:lnTo>
                  <a:lnTo>
                    <a:pt x="250" y="225"/>
                  </a:lnTo>
                  <a:lnTo>
                    <a:pt x="269" y="239"/>
                  </a:lnTo>
                  <a:lnTo>
                    <a:pt x="302" y="222"/>
                  </a:lnTo>
                  <a:lnTo>
                    <a:pt x="303" y="246"/>
                  </a:lnTo>
                  <a:lnTo>
                    <a:pt x="322" y="226"/>
                  </a:lnTo>
                  <a:lnTo>
                    <a:pt x="336" y="226"/>
                  </a:lnTo>
                  <a:lnTo>
                    <a:pt x="320" y="267"/>
                  </a:lnTo>
                  <a:lnTo>
                    <a:pt x="350" y="274"/>
                  </a:lnTo>
                  <a:lnTo>
                    <a:pt x="359" y="297"/>
                  </a:lnTo>
                  <a:lnTo>
                    <a:pt x="345" y="304"/>
                  </a:lnTo>
                  <a:lnTo>
                    <a:pt x="327" y="289"/>
                  </a:lnTo>
                  <a:lnTo>
                    <a:pt x="292" y="279"/>
                  </a:lnTo>
                  <a:lnTo>
                    <a:pt x="299" y="306"/>
                  </a:lnTo>
                  <a:lnTo>
                    <a:pt x="282" y="309"/>
                  </a:lnTo>
                  <a:lnTo>
                    <a:pt x="268" y="285"/>
                  </a:lnTo>
                  <a:lnTo>
                    <a:pt x="259" y="300"/>
                  </a:lnTo>
                  <a:lnTo>
                    <a:pt x="206" y="300"/>
                  </a:lnTo>
                  <a:lnTo>
                    <a:pt x="206" y="285"/>
                  </a:lnTo>
                  <a:lnTo>
                    <a:pt x="187" y="267"/>
                  </a:lnTo>
                  <a:lnTo>
                    <a:pt x="147" y="265"/>
                  </a:lnTo>
                  <a:lnTo>
                    <a:pt x="180" y="285"/>
                  </a:lnTo>
                  <a:lnTo>
                    <a:pt x="134" y="295"/>
                  </a:lnTo>
                  <a:lnTo>
                    <a:pt x="62" y="281"/>
                  </a:lnTo>
                  <a:lnTo>
                    <a:pt x="35" y="285"/>
                  </a:lnTo>
                  <a:lnTo>
                    <a:pt x="45" y="181"/>
                  </a:lnTo>
                  <a:lnTo>
                    <a:pt x="1" y="99"/>
                  </a:lnTo>
                  <a:lnTo>
                    <a:pt x="0" y="7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C3BEAE1-90DA-4F18-921F-21C047EBCC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850151" y="2117725"/>
              <a:ext cx="825453" cy="923925"/>
            </a:xfrm>
            <a:custGeom>
              <a:avLst/>
              <a:gdLst>
                <a:gd name="T0" fmla="*/ 0 w 400"/>
                <a:gd name="T1" fmla="*/ 38 h 485"/>
                <a:gd name="T2" fmla="*/ 144 w 400"/>
                <a:gd name="T3" fmla="*/ 38 h 485"/>
                <a:gd name="T4" fmla="*/ 143 w 400"/>
                <a:gd name="T5" fmla="*/ 0 h 485"/>
                <a:gd name="T6" fmla="*/ 172 w 400"/>
                <a:gd name="T7" fmla="*/ 11 h 485"/>
                <a:gd name="T8" fmla="*/ 181 w 400"/>
                <a:gd name="T9" fmla="*/ 40 h 485"/>
                <a:gd name="T10" fmla="*/ 248 w 400"/>
                <a:gd name="T11" fmla="*/ 72 h 485"/>
                <a:gd name="T12" fmla="*/ 268 w 400"/>
                <a:gd name="T13" fmla="*/ 58 h 485"/>
                <a:gd name="T14" fmla="*/ 311 w 400"/>
                <a:gd name="T15" fmla="*/ 58 h 485"/>
                <a:gd name="T16" fmla="*/ 342 w 400"/>
                <a:gd name="T17" fmla="*/ 86 h 485"/>
                <a:gd name="T18" fmla="*/ 364 w 400"/>
                <a:gd name="T19" fmla="*/ 76 h 485"/>
                <a:gd name="T20" fmla="*/ 422 w 400"/>
                <a:gd name="T21" fmla="*/ 87 h 485"/>
                <a:gd name="T22" fmla="*/ 444 w 400"/>
                <a:gd name="T23" fmla="*/ 66 h 485"/>
                <a:gd name="T24" fmla="*/ 482 w 400"/>
                <a:gd name="T25" fmla="*/ 83 h 485"/>
                <a:gd name="T26" fmla="*/ 550 w 400"/>
                <a:gd name="T27" fmla="*/ 80 h 485"/>
                <a:gd name="T28" fmla="*/ 439 w 400"/>
                <a:gd name="T29" fmla="*/ 140 h 485"/>
                <a:gd name="T30" fmla="*/ 385 w 400"/>
                <a:gd name="T31" fmla="*/ 193 h 485"/>
                <a:gd name="T32" fmla="*/ 396 w 400"/>
                <a:gd name="T33" fmla="*/ 269 h 485"/>
                <a:gd name="T34" fmla="*/ 358 w 400"/>
                <a:gd name="T35" fmla="*/ 301 h 485"/>
                <a:gd name="T36" fmla="*/ 372 w 400"/>
                <a:gd name="T37" fmla="*/ 324 h 485"/>
                <a:gd name="T38" fmla="*/ 372 w 400"/>
                <a:gd name="T39" fmla="*/ 380 h 485"/>
                <a:gd name="T40" fmla="*/ 411 w 400"/>
                <a:gd name="T41" fmla="*/ 380 h 485"/>
                <a:gd name="T42" fmla="*/ 467 w 400"/>
                <a:gd name="T43" fmla="*/ 421 h 485"/>
                <a:gd name="T44" fmla="*/ 488 w 400"/>
                <a:gd name="T45" fmla="*/ 471 h 485"/>
                <a:gd name="T46" fmla="*/ 101 w 400"/>
                <a:gd name="T47" fmla="*/ 485 h 485"/>
                <a:gd name="T48" fmla="*/ 102 w 400"/>
                <a:gd name="T49" fmla="*/ 351 h 485"/>
                <a:gd name="T50" fmla="*/ 67 w 400"/>
                <a:gd name="T51" fmla="*/ 321 h 485"/>
                <a:gd name="T52" fmla="*/ 80 w 400"/>
                <a:gd name="T53" fmla="*/ 286 h 485"/>
                <a:gd name="T54" fmla="*/ 90 w 400"/>
                <a:gd name="T55" fmla="*/ 266 h 485"/>
                <a:gd name="T56" fmla="*/ 67 w 400"/>
                <a:gd name="T57" fmla="*/ 173 h 485"/>
                <a:gd name="T58" fmla="*/ 34 w 400"/>
                <a:gd name="T59" fmla="*/ 112 h 485"/>
                <a:gd name="T60" fmla="*/ 0 w 400"/>
                <a:gd name="T61" fmla="*/ 38 h 485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400"/>
                <a:gd name="T94" fmla="*/ 0 h 485"/>
                <a:gd name="T95" fmla="*/ 400 w 400"/>
                <a:gd name="T96" fmla="*/ 485 h 485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400" h="485">
                  <a:moveTo>
                    <a:pt x="0" y="38"/>
                  </a:moveTo>
                  <a:lnTo>
                    <a:pt x="105" y="38"/>
                  </a:lnTo>
                  <a:lnTo>
                    <a:pt x="104" y="0"/>
                  </a:lnTo>
                  <a:lnTo>
                    <a:pt x="126" y="11"/>
                  </a:lnTo>
                  <a:lnTo>
                    <a:pt x="131" y="40"/>
                  </a:lnTo>
                  <a:lnTo>
                    <a:pt x="181" y="72"/>
                  </a:lnTo>
                  <a:lnTo>
                    <a:pt x="196" y="58"/>
                  </a:lnTo>
                  <a:lnTo>
                    <a:pt x="226" y="58"/>
                  </a:lnTo>
                  <a:lnTo>
                    <a:pt x="249" y="86"/>
                  </a:lnTo>
                  <a:lnTo>
                    <a:pt x="264" y="76"/>
                  </a:lnTo>
                  <a:lnTo>
                    <a:pt x="308" y="87"/>
                  </a:lnTo>
                  <a:lnTo>
                    <a:pt x="323" y="66"/>
                  </a:lnTo>
                  <a:lnTo>
                    <a:pt x="351" y="83"/>
                  </a:lnTo>
                  <a:lnTo>
                    <a:pt x="400" y="80"/>
                  </a:lnTo>
                  <a:lnTo>
                    <a:pt x="320" y="140"/>
                  </a:lnTo>
                  <a:lnTo>
                    <a:pt x="281" y="193"/>
                  </a:lnTo>
                  <a:lnTo>
                    <a:pt x="288" y="269"/>
                  </a:lnTo>
                  <a:lnTo>
                    <a:pt x="261" y="301"/>
                  </a:lnTo>
                  <a:lnTo>
                    <a:pt x="272" y="324"/>
                  </a:lnTo>
                  <a:lnTo>
                    <a:pt x="272" y="380"/>
                  </a:lnTo>
                  <a:lnTo>
                    <a:pt x="299" y="380"/>
                  </a:lnTo>
                  <a:lnTo>
                    <a:pt x="340" y="421"/>
                  </a:lnTo>
                  <a:lnTo>
                    <a:pt x="356" y="471"/>
                  </a:lnTo>
                  <a:lnTo>
                    <a:pt x="73" y="485"/>
                  </a:lnTo>
                  <a:lnTo>
                    <a:pt x="74" y="351"/>
                  </a:lnTo>
                  <a:lnTo>
                    <a:pt x="49" y="321"/>
                  </a:lnTo>
                  <a:lnTo>
                    <a:pt x="58" y="286"/>
                  </a:lnTo>
                  <a:lnTo>
                    <a:pt x="66" y="266"/>
                  </a:lnTo>
                  <a:lnTo>
                    <a:pt x="49" y="173"/>
                  </a:lnTo>
                  <a:lnTo>
                    <a:pt x="25" y="112"/>
                  </a:lnTo>
                  <a:lnTo>
                    <a:pt x="0" y="38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EB14C47-F99E-47A3-96B4-6BCCB6C5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0937" y="2435225"/>
              <a:ext cx="627688" cy="728663"/>
            </a:xfrm>
            <a:custGeom>
              <a:avLst/>
              <a:gdLst>
                <a:gd name="T0" fmla="*/ 30 w 304"/>
                <a:gd name="T1" fmla="*/ 26 h 382"/>
                <a:gd name="T2" fmla="*/ 62 w 304"/>
                <a:gd name="T3" fmla="*/ 23 h 382"/>
                <a:gd name="T4" fmla="*/ 89 w 304"/>
                <a:gd name="T5" fmla="*/ 23 h 382"/>
                <a:gd name="T6" fmla="*/ 108 w 304"/>
                <a:gd name="T7" fmla="*/ 0 h 382"/>
                <a:gd name="T8" fmla="*/ 120 w 304"/>
                <a:gd name="T9" fmla="*/ 28 h 382"/>
                <a:gd name="T10" fmla="*/ 167 w 304"/>
                <a:gd name="T11" fmla="*/ 28 h 382"/>
                <a:gd name="T12" fmla="*/ 189 w 304"/>
                <a:gd name="T13" fmla="*/ 54 h 382"/>
                <a:gd name="T14" fmla="*/ 237 w 304"/>
                <a:gd name="T15" fmla="*/ 47 h 382"/>
                <a:gd name="T16" fmla="*/ 268 w 304"/>
                <a:gd name="T17" fmla="*/ 64 h 382"/>
                <a:gd name="T18" fmla="*/ 327 w 304"/>
                <a:gd name="T19" fmla="*/ 75 h 382"/>
                <a:gd name="T20" fmla="*/ 338 w 304"/>
                <a:gd name="T21" fmla="*/ 95 h 382"/>
                <a:gd name="T22" fmla="*/ 368 w 304"/>
                <a:gd name="T23" fmla="*/ 97 h 382"/>
                <a:gd name="T24" fmla="*/ 357 w 304"/>
                <a:gd name="T25" fmla="*/ 117 h 382"/>
                <a:gd name="T26" fmla="*/ 369 w 304"/>
                <a:gd name="T27" fmla="*/ 139 h 382"/>
                <a:gd name="T28" fmla="*/ 351 w 304"/>
                <a:gd name="T29" fmla="*/ 167 h 382"/>
                <a:gd name="T30" fmla="*/ 365 w 304"/>
                <a:gd name="T31" fmla="*/ 173 h 382"/>
                <a:gd name="T32" fmla="*/ 397 w 304"/>
                <a:gd name="T33" fmla="*/ 142 h 382"/>
                <a:gd name="T34" fmla="*/ 396 w 304"/>
                <a:gd name="T35" fmla="*/ 132 h 382"/>
                <a:gd name="T36" fmla="*/ 407 w 304"/>
                <a:gd name="T37" fmla="*/ 127 h 382"/>
                <a:gd name="T38" fmla="*/ 417 w 304"/>
                <a:gd name="T39" fmla="*/ 142 h 382"/>
                <a:gd name="T40" fmla="*/ 390 w 304"/>
                <a:gd name="T41" fmla="*/ 164 h 382"/>
                <a:gd name="T42" fmla="*/ 382 w 304"/>
                <a:gd name="T43" fmla="*/ 212 h 382"/>
                <a:gd name="T44" fmla="*/ 382 w 304"/>
                <a:gd name="T45" fmla="*/ 293 h 382"/>
                <a:gd name="T46" fmla="*/ 397 w 304"/>
                <a:gd name="T47" fmla="*/ 307 h 382"/>
                <a:gd name="T48" fmla="*/ 389 w 304"/>
                <a:gd name="T49" fmla="*/ 358 h 382"/>
                <a:gd name="T50" fmla="*/ 194 w 304"/>
                <a:gd name="T51" fmla="*/ 382 h 382"/>
                <a:gd name="T52" fmla="*/ 143 w 304"/>
                <a:gd name="T53" fmla="*/ 359 h 382"/>
                <a:gd name="T54" fmla="*/ 153 w 304"/>
                <a:gd name="T55" fmla="*/ 328 h 382"/>
                <a:gd name="T56" fmla="*/ 129 w 304"/>
                <a:gd name="T57" fmla="*/ 295 h 382"/>
                <a:gd name="T58" fmla="*/ 108 w 304"/>
                <a:gd name="T59" fmla="*/ 254 h 382"/>
                <a:gd name="T60" fmla="*/ 52 w 304"/>
                <a:gd name="T61" fmla="*/ 213 h 382"/>
                <a:gd name="T62" fmla="*/ 17 w 304"/>
                <a:gd name="T63" fmla="*/ 213 h 382"/>
                <a:gd name="T64" fmla="*/ 17 w 304"/>
                <a:gd name="T65" fmla="*/ 157 h 382"/>
                <a:gd name="T66" fmla="*/ 0 w 304"/>
                <a:gd name="T67" fmla="*/ 135 h 382"/>
                <a:gd name="T68" fmla="*/ 38 w 304"/>
                <a:gd name="T69" fmla="*/ 102 h 382"/>
                <a:gd name="T70" fmla="*/ 30 w 304"/>
                <a:gd name="T71" fmla="*/ 26 h 38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04"/>
                <a:gd name="T109" fmla="*/ 0 h 382"/>
                <a:gd name="T110" fmla="*/ 304 w 304"/>
                <a:gd name="T111" fmla="*/ 382 h 382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04" h="382">
                  <a:moveTo>
                    <a:pt x="22" y="26"/>
                  </a:moveTo>
                  <a:lnTo>
                    <a:pt x="45" y="23"/>
                  </a:lnTo>
                  <a:lnTo>
                    <a:pt x="65" y="23"/>
                  </a:lnTo>
                  <a:lnTo>
                    <a:pt x="79" y="0"/>
                  </a:lnTo>
                  <a:lnTo>
                    <a:pt x="88" y="28"/>
                  </a:lnTo>
                  <a:lnTo>
                    <a:pt x="121" y="28"/>
                  </a:lnTo>
                  <a:lnTo>
                    <a:pt x="139" y="54"/>
                  </a:lnTo>
                  <a:lnTo>
                    <a:pt x="173" y="47"/>
                  </a:lnTo>
                  <a:lnTo>
                    <a:pt x="196" y="64"/>
                  </a:lnTo>
                  <a:lnTo>
                    <a:pt x="238" y="75"/>
                  </a:lnTo>
                  <a:lnTo>
                    <a:pt x="246" y="95"/>
                  </a:lnTo>
                  <a:lnTo>
                    <a:pt x="268" y="97"/>
                  </a:lnTo>
                  <a:lnTo>
                    <a:pt x="261" y="117"/>
                  </a:lnTo>
                  <a:lnTo>
                    <a:pt x="269" y="139"/>
                  </a:lnTo>
                  <a:lnTo>
                    <a:pt x="255" y="167"/>
                  </a:lnTo>
                  <a:lnTo>
                    <a:pt x="265" y="173"/>
                  </a:lnTo>
                  <a:lnTo>
                    <a:pt x="289" y="142"/>
                  </a:lnTo>
                  <a:lnTo>
                    <a:pt x="288" y="132"/>
                  </a:lnTo>
                  <a:lnTo>
                    <a:pt x="297" y="127"/>
                  </a:lnTo>
                  <a:lnTo>
                    <a:pt x="304" y="142"/>
                  </a:lnTo>
                  <a:lnTo>
                    <a:pt x="285" y="164"/>
                  </a:lnTo>
                  <a:lnTo>
                    <a:pt x="278" y="212"/>
                  </a:lnTo>
                  <a:lnTo>
                    <a:pt x="278" y="293"/>
                  </a:lnTo>
                  <a:lnTo>
                    <a:pt x="289" y="307"/>
                  </a:lnTo>
                  <a:lnTo>
                    <a:pt x="284" y="358"/>
                  </a:lnTo>
                  <a:lnTo>
                    <a:pt x="140" y="382"/>
                  </a:lnTo>
                  <a:lnTo>
                    <a:pt x="104" y="359"/>
                  </a:lnTo>
                  <a:lnTo>
                    <a:pt x="111" y="328"/>
                  </a:lnTo>
                  <a:lnTo>
                    <a:pt x="94" y="295"/>
                  </a:lnTo>
                  <a:lnTo>
                    <a:pt x="79" y="254"/>
                  </a:lnTo>
                  <a:lnTo>
                    <a:pt x="38" y="213"/>
                  </a:lnTo>
                  <a:lnTo>
                    <a:pt x="13" y="213"/>
                  </a:lnTo>
                  <a:lnTo>
                    <a:pt x="13" y="157"/>
                  </a:lnTo>
                  <a:lnTo>
                    <a:pt x="0" y="135"/>
                  </a:lnTo>
                  <a:lnTo>
                    <a:pt x="28" y="102"/>
                  </a:lnTo>
                  <a:lnTo>
                    <a:pt x="22" y="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FEBA65BB-55DD-4ED4-8C9F-2A0782DC9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627771" y="2331821"/>
              <a:ext cx="677559" cy="288925"/>
            </a:xfrm>
            <a:custGeom>
              <a:avLst/>
              <a:gdLst>
                <a:gd name="T0" fmla="*/ 0 w 327"/>
                <a:gd name="T1" fmla="*/ 84 h 152"/>
                <a:gd name="T2" fmla="*/ 101 w 327"/>
                <a:gd name="T3" fmla="*/ 0 h 152"/>
                <a:gd name="T4" fmla="*/ 84 w 327"/>
                <a:gd name="T5" fmla="*/ 34 h 152"/>
                <a:gd name="T6" fmla="*/ 98 w 327"/>
                <a:gd name="T7" fmla="*/ 45 h 152"/>
                <a:gd name="T8" fmla="*/ 129 w 327"/>
                <a:gd name="T9" fmla="*/ 31 h 152"/>
                <a:gd name="T10" fmla="*/ 198 w 327"/>
                <a:gd name="T11" fmla="*/ 52 h 152"/>
                <a:gd name="T12" fmla="*/ 229 w 327"/>
                <a:gd name="T13" fmla="*/ 34 h 152"/>
                <a:gd name="T14" fmla="*/ 325 w 327"/>
                <a:gd name="T15" fmla="*/ 25 h 152"/>
                <a:gd name="T16" fmla="*/ 342 w 327"/>
                <a:gd name="T17" fmla="*/ 46 h 152"/>
                <a:gd name="T18" fmla="*/ 377 w 327"/>
                <a:gd name="T19" fmla="*/ 41 h 152"/>
                <a:gd name="T20" fmla="*/ 451 w 327"/>
                <a:gd name="T21" fmla="*/ 64 h 152"/>
                <a:gd name="T22" fmla="*/ 454 w 327"/>
                <a:gd name="T23" fmla="*/ 80 h 152"/>
                <a:gd name="T24" fmla="*/ 376 w 327"/>
                <a:gd name="T25" fmla="*/ 94 h 152"/>
                <a:gd name="T26" fmla="*/ 355 w 327"/>
                <a:gd name="T27" fmla="*/ 84 h 152"/>
                <a:gd name="T28" fmla="*/ 315 w 327"/>
                <a:gd name="T29" fmla="*/ 87 h 152"/>
                <a:gd name="T30" fmla="*/ 270 w 327"/>
                <a:gd name="T31" fmla="*/ 108 h 152"/>
                <a:gd name="T32" fmla="*/ 248 w 327"/>
                <a:gd name="T33" fmla="*/ 109 h 152"/>
                <a:gd name="T34" fmla="*/ 230 w 327"/>
                <a:gd name="T35" fmla="*/ 94 h 152"/>
                <a:gd name="T36" fmla="*/ 206 w 327"/>
                <a:gd name="T37" fmla="*/ 151 h 152"/>
                <a:gd name="T38" fmla="*/ 177 w 327"/>
                <a:gd name="T39" fmla="*/ 152 h 152"/>
                <a:gd name="T40" fmla="*/ 164 w 327"/>
                <a:gd name="T41" fmla="*/ 129 h 152"/>
                <a:gd name="T42" fmla="*/ 102 w 327"/>
                <a:gd name="T43" fmla="*/ 119 h 152"/>
                <a:gd name="T44" fmla="*/ 75 w 327"/>
                <a:gd name="T45" fmla="*/ 102 h 152"/>
                <a:gd name="T46" fmla="*/ 26 w 327"/>
                <a:gd name="T47" fmla="*/ 108 h 152"/>
                <a:gd name="T48" fmla="*/ 0 w 327"/>
                <a:gd name="T49" fmla="*/ 84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327"/>
                <a:gd name="T76" fmla="*/ 0 h 152"/>
                <a:gd name="T77" fmla="*/ 327 w 327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327" h="152">
                  <a:moveTo>
                    <a:pt x="0" y="84"/>
                  </a:moveTo>
                  <a:lnTo>
                    <a:pt x="73" y="0"/>
                  </a:lnTo>
                  <a:lnTo>
                    <a:pt x="60" y="34"/>
                  </a:lnTo>
                  <a:lnTo>
                    <a:pt x="70" y="45"/>
                  </a:lnTo>
                  <a:lnTo>
                    <a:pt x="93" y="31"/>
                  </a:lnTo>
                  <a:lnTo>
                    <a:pt x="143" y="52"/>
                  </a:lnTo>
                  <a:lnTo>
                    <a:pt x="165" y="34"/>
                  </a:lnTo>
                  <a:lnTo>
                    <a:pt x="233" y="25"/>
                  </a:lnTo>
                  <a:lnTo>
                    <a:pt x="246" y="46"/>
                  </a:lnTo>
                  <a:lnTo>
                    <a:pt x="272" y="41"/>
                  </a:lnTo>
                  <a:lnTo>
                    <a:pt x="324" y="64"/>
                  </a:lnTo>
                  <a:lnTo>
                    <a:pt x="327" y="80"/>
                  </a:lnTo>
                  <a:lnTo>
                    <a:pt x="271" y="94"/>
                  </a:lnTo>
                  <a:lnTo>
                    <a:pt x="255" y="84"/>
                  </a:lnTo>
                  <a:lnTo>
                    <a:pt x="227" y="87"/>
                  </a:lnTo>
                  <a:lnTo>
                    <a:pt x="194" y="108"/>
                  </a:lnTo>
                  <a:lnTo>
                    <a:pt x="178" y="109"/>
                  </a:lnTo>
                  <a:lnTo>
                    <a:pt x="166" y="94"/>
                  </a:lnTo>
                  <a:lnTo>
                    <a:pt x="148" y="151"/>
                  </a:lnTo>
                  <a:lnTo>
                    <a:pt x="127" y="152"/>
                  </a:lnTo>
                  <a:lnTo>
                    <a:pt x="118" y="129"/>
                  </a:lnTo>
                  <a:lnTo>
                    <a:pt x="74" y="119"/>
                  </a:lnTo>
                  <a:lnTo>
                    <a:pt x="54" y="102"/>
                  </a:lnTo>
                  <a:lnTo>
                    <a:pt x="18" y="108"/>
                  </a:lnTo>
                  <a:lnTo>
                    <a:pt x="0" y="8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EC6AF57-10DE-45E2-93F6-96E58BEBC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6152" y="2536825"/>
              <a:ext cx="481514" cy="649288"/>
            </a:xfrm>
            <a:custGeom>
              <a:avLst/>
              <a:gdLst>
                <a:gd name="T0" fmla="*/ 81 w 234"/>
                <a:gd name="T1" fmla="*/ 14 h 341"/>
                <a:gd name="T2" fmla="*/ 91 w 234"/>
                <a:gd name="T3" fmla="*/ 35 h 341"/>
                <a:gd name="T4" fmla="*/ 69 w 234"/>
                <a:gd name="T5" fmla="*/ 48 h 341"/>
                <a:gd name="T6" fmla="*/ 68 w 234"/>
                <a:gd name="T7" fmla="*/ 102 h 341"/>
                <a:gd name="T8" fmla="*/ 56 w 234"/>
                <a:gd name="T9" fmla="*/ 67 h 341"/>
                <a:gd name="T10" fmla="*/ 11 w 234"/>
                <a:gd name="T11" fmla="*/ 101 h 341"/>
                <a:gd name="T12" fmla="*/ 0 w 234"/>
                <a:gd name="T13" fmla="*/ 199 h 341"/>
                <a:gd name="T14" fmla="*/ 29 w 234"/>
                <a:gd name="T15" fmla="*/ 247 h 341"/>
                <a:gd name="T16" fmla="*/ 32 w 234"/>
                <a:gd name="T17" fmla="*/ 272 h 341"/>
                <a:gd name="T18" fmla="*/ 34 w 234"/>
                <a:gd name="T19" fmla="*/ 292 h 341"/>
                <a:gd name="T20" fmla="*/ 32 w 234"/>
                <a:gd name="T21" fmla="*/ 309 h 341"/>
                <a:gd name="T22" fmla="*/ 27 w 234"/>
                <a:gd name="T23" fmla="*/ 341 h 341"/>
                <a:gd name="T24" fmla="*/ 152 w 234"/>
                <a:gd name="T25" fmla="*/ 335 h 341"/>
                <a:gd name="T26" fmla="*/ 318 w 234"/>
                <a:gd name="T27" fmla="*/ 323 h 341"/>
                <a:gd name="T28" fmla="*/ 289 w 234"/>
                <a:gd name="T29" fmla="*/ 316 h 341"/>
                <a:gd name="T30" fmla="*/ 271 w 234"/>
                <a:gd name="T31" fmla="*/ 299 h 341"/>
                <a:gd name="T32" fmla="*/ 297 w 234"/>
                <a:gd name="T33" fmla="*/ 283 h 341"/>
                <a:gd name="T34" fmla="*/ 297 w 234"/>
                <a:gd name="T35" fmla="*/ 265 h 341"/>
                <a:gd name="T36" fmla="*/ 284 w 234"/>
                <a:gd name="T37" fmla="*/ 248 h 341"/>
                <a:gd name="T38" fmla="*/ 297 w 234"/>
                <a:gd name="T39" fmla="*/ 236 h 341"/>
                <a:gd name="T40" fmla="*/ 320 w 234"/>
                <a:gd name="T41" fmla="*/ 238 h 341"/>
                <a:gd name="T42" fmla="*/ 315 w 234"/>
                <a:gd name="T43" fmla="*/ 191 h 341"/>
                <a:gd name="T44" fmla="*/ 308 w 234"/>
                <a:gd name="T45" fmla="*/ 162 h 341"/>
                <a:gd name="T46" fmla="*/ 296 w 234"/>
                <a:gd name="T47" fmla="*/ 145 h 341"/>
                <a:gd name="T48" fmla="*/ 282 w 234"/>
                <a:gd name="T49" fmla="*/ 134 h 341"/>
                <a:gd name="T50" fmla="*/ 262 w 234"/>
                <a:gd name="T51" fmla="*/ 131 h 341"/>
                <a:gd name="T52" fmla="*/ 242 w 234"/>
                <a:gd name="T53" fmla="*/ 131 h 341"/>
                <a:gd name="T54" fmla="*/ 219 w 234"/>
                <a:gd name="T55" fmla="*/ 153 h 341"/>
                <a:gd name="T56" fmla="*/ 207 w 234"/>
                <a:gd name="T57" fmla="*/ 160 h 341"/>
                <a:gd name="T58" fmla="*/ 199 w 234"/>
                <a:gd name="T59" fmla="*/ 162 h 341"/>
                <a:gd name="T60" fmla="*/ 187 w 234"/>
                <a:gd name="T61" fmla="*/ 159 h 341"/>
                <a:gd name="T62" fmla="*/ 185 w 234"/>
                <a:gd name="T63" fmla="*/ 148 h 341"/>
                <a:gd name="T64" fmla="*/ 187 w 234"/>
                <a:gd name="T65" fmla="*/ 141 h 341"/>
                <a:gd name="T66" fmla="*/ 198 w 234"/>
                <a:gd name="T67" fmla="*/ 134 h 341"/>
                <a:gd name="T68" fmla="*/ 205 w 234"/>
                <a:gd name="T69" fmla="*/ 131 h 341"/>
                <a:gd name="T70" fmla="*/ 215 w 234"/>
                <a:gd name="T71" fmla="*/ 129 h 341"/>
                <a:gd name="T72" fmla="*/ 215 w 234"/>
                <a:gd name="T73" fmla="*/ 117 h 341"/>
                <a:gd name="T74" fmla="*/ 239 w 234"/>
                <a:gd name="T75" fmla="*/ 102 h 341"/>
                <a:gd name="T76" fmla="*/ 215 w 234"/>
                <a:gd name="T77" fmla="*/ 58 h 341"/>
                <a:gd name="T78" fmla="*/ 215 w 234"/>
                <a:gd name="T79" fmla="*/ 37 h 341"/>
                <a:gd name="T80" fmla="*/ 174 w 234"/>
                <a:gd name="T81" fmla="*/ 28 h 341"/>
                <a:gd name="T82" fmla="*/ 116 w 234"/>
                <a:gd name="T83" fmla="*/ 0 h 341"/>
                <a:gd name="T84" fmla="*/ 81 w 234"/>
                <a:gd name="T85" fmla="*/ 14 h 34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w 234"/>
                <a:gd name="T130" fmla="*/ 0 h 341"/>
                <a:gd name="T131" fmla="*/ 234 w 234"/>
                <a:gd name="T132" fmla="*/ 341 h 341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T129" t="T130" r="T131" b="T132"/>
              <a:pathLst>
                <a:path w="234" h="341">
                  <a:moveTo>
                    <a:pt x="59" y="14"/>
                  </a:moveTo>
                  <a:lnTo>
                    <a:pt x="67" y="35"/>
                  </a:lnTo>
                  <a:lnTo>
                    <a:pt x="51" y="48"/>
                  </a:lnTo>
                  <a:lnTo>
                    <a:pt x="50" y="102"/>
                  </a:lnTo>
                  <a:lnTo>
                    <a:pt x="41" y="67"/>
                  </a:lnTo>
                  <a:lnTo>
                    <a:pt x="7" y="101"/>
                  </a:lnTo>
                  <a:lnTo>
                    <a:pt x="0" y="199"/>
                  </a:lnTo>
                  <a:lnTo>
                    <a:pt x="21" y="247"/>
                  </a:lnTo>
                  <a:lnTo>
                    <a:pt x="24" y="272"/>
                  </a:lnTo>
                  <a:lnTo>
                    <a:pt x="25" y="292"/>
                  </a:lnTo>
                  <a:lnTo>
                    <a:pt x="24" y="309"/>
                  </a:lnTo>
                  <a:lnTo>
                    <a:pt x="19" y="341"/>
                  </a:lnTo>
                  <a:lnTo>
                    <a:pt x="111" y="335"/>
                  </a:lnTo>
                  <a:lnTo>
                    <a:pt x="233" y="323"/>
                  </a:lnTo>
                  <a:lnTo>
                    <a:pt x="211" y="316"/>
                  </a:lnTo>
                  <a:lnTo>
                    <a:pt x="199" y="299"/>
                  </a:lnTo>
                  <a:lnTo>
                    <a:pt x="217" y="283"/>
                  </a:lnTo>
                  <a:lnTo>
                    <a:pt x="217" y="265"/>
                  </a:lnTo>
                  <a:lnTo>
                    <a:pt x="208" y="248"/>
                  </a:lnTo>
                  <a:lnTo>
                    <a:pt x="217" y="236"/>
                  </a:lnTo>
                  <a:lnTo>
                    <a:pt x="234" y="238"/>
                  </a:lnTo>
                  <a:lnTo>
                    <a:pt x="230" y="191"/>
                  </a:lnTo>
                  <a:lnTo>
                    <a:pt x="226" y="162"/>
                  </a:lnTo>
                  <a:lnTo>
                    <a:pt x="216" y="145"/>
                  </a:lnTo>
                  <a:lnTo>
                    <a:pt x="206" y="134"/>
                  </a:lnTo>
                  <a:lnTo>
                    <a:pt x="191" y="131"/>
                  </a:lnTo>
                  <a:lnTo>
                    <a:pt x="177" y="131"/>
                  </a:lnTo>
                  <a:lnTo>
                    <a:pt x="161" y="153"/>
                  </a:lnTo>
                  <a:lnTo>
                    <a:pt x="152" y="160"/>
                  </a:lnTo>
                  <a:lnTo>
                    <a:pt x="145" y="162"/>
                  </a:lnTo>
                  <a:lnTo>
                    <a:pt x="137" y="159"/>
                  </a:lnTo>
                  <a:lnTo>
                    <a:pt x="135" y="148"/>
                  </a:lnTo>
                  <a:lnTo>
                    <a:pt x="137" y="141"/>
                  </a:lnTo>
                  <a:lnTo>
                    <a:pt x="144" y="134"/>
                  </a:lnTo>
                  <a:lnTo>
                    <a:pt x="151" y="131"/>
                  </a:lnTo>
                  <a:lnTo>
                    <a:pt x="157" y="129"/>
                  </a:lnTo>
                  <a:lnTo>
                    <a:pt x="157" y="117"/>
                  </a:lnTo>
                  <a:lnTo>
                    <a:pt x="175" y="102"/>
                  </a:lnTo>
                  <a:lnTo>
                    <a:pt x="157" y="58"/>
                  </a:lnTo>
                  <a:lnTo>
                    <a:pt x="157" y="37"/>
                  </a:lnTo>
                  <a:lnTo>
                    <a:pt x="128" y="28"/>
                  </a:lnTo>
                  <a:lnTo>
                    <a:pt x="85" y="0"/>
                  </a:lnTo>
                  <a:lnTo>
                    <a:pt x="59" y="14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D1C84AE-24BC-40D8-943C-247D8B7BC7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0082" y="4090988"/>
              <a:ext cx="619090" cy="485775"/>
            </a:xfrm>
            <a:custGeom>
              <a:avLst/>
              <a:gdLst>
                <a:gd name="T0" fmla="*/ 15 w 300"/>
                <a:gd name="T1" fmla="*/ 46 h 255"/>
                <a:gd name="T2" fmla="*/ 48 w 300"/>
                <a:gd name="T3" fmla="*/ 21 h 255"/>
                <a:gd name="T4" fmla="*/ 171 w 300"/>
                <a:gd name="T5" fmla="*/ 0 h 255"/>
                <a:gd name="T6" fmla="*/ 210 w 300"/>
                <a:gd name="T7" fmla="*/ 14 h 255"/>
                <a:gd name="T8" fmla="*/ 288 w 300"/>
                <a:gd name="T9" fmla="*/ 4 h 255"/>
                <a:gd name="T10" fmla="*/ 353 w 300"/>
                <a:gd name="T11" fmla="*/ 40 h 255"/>
                <a:gd name="T12" fmla="*/ 413 w 300"/>
                <a:gd name="T13" fmla="*/ 68 h 255"/>
                <a:gd name="T14" fmla="*/ 380 w 300"/>
                <a:gd name="T15" fmla="*/ 145 h 255"/>
                <a:gd name="T16" fmla="*/ 331 w 300"/>
                <a:gd name="T17" fmla="*/ 183 h 255"/>
                <a:gd name="T18" fmla="*/ 276 w 300"/>
                <a:gd name="T19" fmla="*/ 195 h 255"/>
                <a:gd name="T20" fmla="*/ 286 w 300"/>
                <a:gd name="T21" fmla="*/ 226 h 255"/>
                <a:gd name="T22" fmla="*/ 253 w 300"/>
                <a:gd name="T23" fmla="*/ 255 h 255"/>
                <a:gd name="T24" fmla="*/ 192 w 300"/>
                <a:gd name="T25" fmla="*/ 183 h 255"/>
                <a:gd name="T26" fmla="*/ 28 w 300"/>
                <a:gd name="T27" fmla="*/ 68 h 255"/>
                <a:gd name="T28" fmla="*/ 0 w 300"/>
                <a:gd name="T29" fmla="*/ 68 h 255"/>
                <a:gd name="T30" fmla="*/ 15 w 300"/>
                <a:gd name="T31" fmla="*/ 46 h 255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300"/>
                <a:gd name="T49" fmla="*/ 0 h 255"/>
                <a:gd name="T50" fmla="*/ 300 w 300"/>
                <a:gd name="T51" fmla="*/ 255 h 255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300" h="255">
                  <a:moveTo>
                    <a:pt x="11" y="46"/>
                  </a:moveTo>
                  <a:lnTo>
                    <a:pt x="35" y="21"/>
                  </a:lnTo>
                  <a:lnTo>
                    <a:pt x="125" y="0"/>
                  </a:lnTo>
                  <a:lnTo>
                    <a:pt x="152" y="14"/>
                  </a:lnTo>
                  <a:lnTo>
                    <a:pt x="210" y="4"/>
                  </a:lnTo>
                  <a:lnTo>
                    <a:pt x="257" y="40"/>
                  </a:lnTo>
                  <a:lnTo>
                    <a:pt x="300" y="68"/>
                  </a:lnTo>
                  <a:lnTo>
                    <a:pt x="276" y="145"/>
                  </a:lnTo>
                  <a:lnTo>
                    <a:pt x="240" y="183"/>
                  </a:lnTo>
                  <a:lnTo>
                    <a:pt x="200" y="195"/>
                  </a:lnTo>
                  <a:lnTo>
                    <a:pt x="208" y="226"/>
                  </a:lnTo>
                  <a:lnTo>
                    <a:pt x="184" y="255"/>
                  </a:lnTo>
                  <a:lnTo>
                    <a:pt x="138" y="183"/>
                  </a:lnTo>
                  <a:lnTo>
                    <a:pt x="20" y="68"/>
                  </a:lnTo>
                  <a:lnTo>
                    <a:pt x="0" y="68"/>
                  </a:lnTo>
                  <a:lnTo>
                    <a:pt x="11" y="4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6" name="Freeform 13">
              <a:extLst>
                <a:ext uri="{FF2B5EF4-FFF2-40B4-BE49-F238E27FC236}">
                  <a16:creationId xmlns:a16="http://schemas.microsoft.com/office/drawing/2014/main" id="{96F28FED-D84E-4D4D-AB3C-7056FFD95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30976" y="3375025"/>
              <a:ext cx="932074" cy="576263"/>
            </a:xfrm>
            <a:custGeom>
              <a:avLst/>
              <a:gdLst>
                <a:gd name="T0" fmla="*/ 102 w 452"/>
                <a:gd name="T1" fmla="*/ 211 h 302"/>
                <a:gd name="T2" fmla="*/ 83 w 452"/>
                <a:gd name="T3" fmla="*/ 242 h 302"/>
                <a:gd name="T4" fmla="*/ 57 w 452"/>
                <a:gd name="T5" fmla="*/ 250 h 302"/>
                <a:gd name="T6" fmla="*/ 56 w 452"/>
                <a:gd name="T7" fmla="*/ 270 h 302"/>
                <a:gd name="T8" fmla="*/ 2 w 452"/>
                <a:gd name="T9" fmla="*/ 286 h 302"/>
                <a:gd name="T10" fmla="*/ 0 w 452"/>
                <a:gd name="T11" fmla="*/ 302 h 302"/>
                <a:gd name="T12" fmla="*/ 146 w 452"/>
                <a:gd name="T13" fmla="*/ 282 h 302"/>
                <a:gd name="T14" fmla="*/ 414 w 452"/>
                <a:gd name="T15" fmla="*/ 238 h 302"/>
                <a:gd name="T16" fmla="*/ 619 w 452"/>
                <a:gd name="T17" fmla="*/ 200 h 302"/>
                <a:gd name="T18" fmla="*/ 619 w 452"/>
                <a:gd name="T19" fmla="*/ 169 h 302"/>
                <a:gd name="T20" fmla="*/ 597 w 452"/>
                <a:gd name="T21" fmla="*/ 160 h 302"/>
                <a:gd name="T22" fmla="*/ 578 w 452"/>
                <a:gd name="T23" fmla="*/ 175 h 302"/>
                <a:gd name="T24" fmla="*/ 568 w 452"/>
                <a:gd name="T25" fmla="*/ 134 h 302"/>
                <a:gd name="T26" fmla="*/ 578 w 452"/>
                <a:gd name="T27" fmla="*/ 97 h 302"/>
                <a:gd name="T28" fmla="*/ 501 w 452"/>
                <a:gd name="T29" fmla="*/ 70 h 302"/>
                <a:gd name="T30" fmla="*/ 449 w 452"/>
                <a:gd name="T31" fmla="*/ 77 h 302"/>
                <a:gd name="T32" fmla="*/ 448 w 452"/>
                <a:gd name="T33" fmla="*/ 21 h 302"/>
                <a:gd name="T34" fmla="*/ 396 w 452"/>
                <a:gd name="T35" fmla="*/ 0 h 302"/>
                <a:gd name="T36" fmla="*/ 354 w 452"/>
                <a:gd name="T37" fmla="*/ 13 h 302"/>
                <a:gd name="T38" fmla="*/ 326 w 452"/>
                <a:gd name="T39" fmla="*/ 66 h 302"/>
                <a:gd name="T40" fmla="*/ 278 w 452"/>
                <a:gd name="T41" fmla="*/ 87 h 302"/>
                <a:gd name="T42" fmla="*/ 259 w 452"/>
                <a:gd name="T43" fmla="*/ 170 h 302"/>
                <a:gd name="T44" fmla="*/ 182 w 452"/>
                <a:gd name="T45" fmla="*/ 211 h 302"/>
                <a:gd name="T46" fmla="*/ 118 w 452"/>
                <a:gd name="T47" fmla="*/ 228 h 302"/>
                <a:gd name="T48" fmla="*/ 102 w 452"/>
                <a:gd name="T49" fmla="*/ 211 h 30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52"/>
                <a:gd name="T76" fmla="*/ 0 h 302"/>
                <a:gd name="T77" fmla="*/ 452 w 452"/>
                <a:gd name="T78" fmla="*/ 302 h 30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52" h="302">
                  <a:moveTo>
                    <a:pt x="74" y="211"/>
                  </a:moveTo>
                  <a:lnTo>
                    <a:pt x="61" y="242"/>
                  </a:lnTo>
                  <a:lnTo>
                    <a:pt x="42" y="250"/>
                  </a:lnTo>
                  <a:lnTo>
                    <a:pt x="41" y="270"/>
                  </a:lnTo>
                  <a:lnTo>
                    <a:pt x="2" y="286"/>
                  </a:lnTo>
                  <a:lnTo>
                    <a:pt x="0" y="302"/>
                  </a:lnTo>
                  <a:lnTo>
                    <a:pt x="107" y="282"/>
                  </a:lnTo>
                  <a:lnTo>
                    <a:pt x="302" y="238"/>
                  </a:lnTo>
                  <a:lnTo>
                    <a:pt x="452" y="200"/>
                  </a:lnTo>
                  <a:lnTo>
                    <a:pt x="452" y="169"/>
                  </a:lnTo>
                  <a:lnTo>
                    <a:pt x="435" y="160"/>
                  </a:lnTo>
                  <a:lnTo>
                    <a:pt x="422" y="175"/>
                  </a:lnTo>
                  <a:lnTo>
                    <a:pt x="414" y="134"/>
                  </a:lnTo>
                  <a:lnTo>
                    <a:pt x="422" y="97"/>
                  </a:lnTo>
                  <a:lnTo>
                    <a:pt x="366" y="70"/>
                  </a:lnTo>
                  <a:lnTo>
                    <a:pt x="328" y="77"/>
                  </a:lnTo>
                  <a:lnTo>
                    <a:pt x="327" y="21"/>
                  </a:lnTo>
                  <a:lnTo>
                    <a:pt x="288" y="0"/>
                  </a:lnTo>
                  <a:lnTo>
                    <a:pt x="258" y="13"/>
                  </a:lnTo>
                  <a:lnTo>
                    <a:pt x="238" y="66"/>
                  </a:lnTo>
                  <a:lnTo>
                    <a:pt x="203" y="87"/>
                  </a:lnTo>
                  <a:lnTo>
                    <a:pt x="189" y="170"/>
                  </a:lnTo>
                  <a:lnTo>
                    <a:pt x="132" y="211"/>
                  </a:lnTo>
                  <a:lnTo>
                    <a:pt x="86" y="228"/>
                  </a:lnTo>
                  <a:lnTo>
                    <a:pt x="74" y="21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7" name="Freeform 14">
              <a:extLst>
                <a:ext uri="{FF2B5EF4-FFF2-40B4-BE49-F238E27FC236}">
                  <a16:creationId xmlns:a16="http://schemas.microsoft.com/office/drawing/2014/main" id="{B8C44A6C-1F62-4550-9028-E5B9F11F0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3264" y="2908300"/>
              <a:ext cx="715393" cy="466725"/>
            </a:xfrm>
            <a:custGeom>
              <a:avLst/>
              <a:gdLst>
                <a:gd name="T0" fmla="*/ 44 w 347"/>
                <a:gd name="T1" fmla="*/ 36 h 245"/>
                <a:gd name="T2" fmla="*/ 0 w 347"/>
                <a:gd name="T3" fmla="*/ 68 h 245"/>
                <a:gd name="T4" fmla="*/ 26 w 347"/>
                <a:gd name="T5" fmla="*/ 187 h 245"/>
                <a:gd name="T6" fmla="*/ 44 w 347"/>
                <a:gd name="T7" fmla="*/ 245 h 245"/>
                <a:gd name="T8" fmla="*/ 126 w 347"/>
                <a:gd name="T9" fmla="*/ 240 h 245"/>
                <a:gd name="T10" fmla="*/ 427 w 347"/>
                <a:gd name="T11" fmla="*/ 195 h 245"/>
                <a:gd name="T12" fmla="*/ 448 w 347"/>
                <a:gd name="T13" fmla="*/ 188 h 245"/>
                <a:gd name="T14" fmla="*/ 478 w 347"/>
                <a:gd name="T15" fmla="*/ 133 h 245"/>
                <a:gd name="T16" fmla="*/ 432 w 347"/>
                <a:gd name="T17" fmla="*/ 103 h 245"/>
                <a:gd name="T18" fmla="*/ 458 w 347"/>
                <a:gd name="T19" fmla="*/ 32 h 245"/>
                <a:gd name="T20" fmla="*/ 424 w 347"/>
                <a:gd name="T21" fmla="*/ 25 h 245"/>
                <a:gd name="T22" fmla="*/ 424 w 347"/>
                <a:gd name="T23" fmla="*/ 7 h 245"/>
                <a:gd name="T24" fmla="*/ 409 w 347"/>
                <a:gd name="T25" fmla="*/ 0 h 245"/>
                <a:gd name="T26" fmla="*/ 59 w 347"/>
                <a:gd name="T27" fmla="*/ 51 h 245"/>
                <a:gd name="T28" fmla="*/ 44 w 347"/>
                <a:gd name="T29" fmla="*/ 36 h 24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7"/>
                <a:gd name="T46" fmla="*/ 0 h 245"/>
                <a:gd name="T47" fmla="*/ 347 w 347"/>
                <a:gd name="T48" fmla="*/ 245 h 245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7" h="245">
                  <a:moveTo>
                    <a:pt x="32" y="36"/>
                  </a:moveTo>
                  <a:lnTo>
                    <a:pt x="0" y="68"/>
                  </a:lnTo>
                  <a:lnTo>
                    <a:pt x="18" y="187"/>
                  </a:lnTo>
                  <a:lnTo>
                    <a:pt x="32" y="245"/>
                  </a:lnTo>
                  <a:lnTo>
                    <a:pt x="91" y="240"/>
                  </a:lnTo>
                  <a:lnTo>
                    <a:pt x="310" y="195"/>
                  </a:lnTo>
                  <a:lnTo>
                    <a:pt x="325" y="188"/>
                  </a:lnTo>
                  <a:lnTo>
                    <a:pt x="347" y="133"/>
                  </a:lnTo>
                  <a:lnTo>
                    <a:pt x="314" y="103"/>
                  </a:lnTo>
                  <a:lnTo>
                    <a:pt x="332" y="32"/>
                  </a:lnTo>
                  <a:lnTo>
                    <a:pt x="307" y="25"/>
                  </a:lnTo>
                  <a:lnTo>
                    <a:pt x="307" y="7"/>
                  </a:lnTo>
                  <a:lnTo>
                    <a:pt x="296" y="0"/>
                  </a:lnTo>
                  <a:lnTo>
                    <a:pt x="42" y="51"/>
                  </a:lnTo>
                  <a:lnTo>
                    <a:pt x="32" y="3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8" name="Freeform 15">
              <a:extLst>
                <a:ext uri="{FF2B5EF4-FFF2-40B4-BE49-F238E27FC236}">
                  <a16:creationId xmlns:a16="http://schemas.microsoft.com/office/drawing/2014/main" id="{E3FC2059-5256-44A0-880D-9ADE328511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90393" y="3279775"/>
              <a:ext cx="608772" cy="249238"/>
            </a:xfrm>
            <a:custGeom>
              <a:avLst/>
              <a:gdLst>
                <a:gd name="T0" fmla="*/ 0 w 295"/>
                <a:gd name="T1" fmla="*/ 45 h 131"/>
                <a:gd name="T2" fmla="*/ 305 w 295"/>
                <a:gd name="T3" fmla="*/ 0 h 131"/>
                <a:gd name="T4" fmla="*/ 356 w 295"/>
                <a:gd name="T5" fmla="*/ 90 h 131"/>
                <a:gd name="T6" fmla="*/ 407 w 295"/>
                <a:gd name="T7" fmla="*/ 80 h 131"/>
                <a:gd name="T8" fmla="*/ 408 w 295"/>
                <a:gd name="T9" fmla="*/ 125 h 131"/>
                <a:gd name="T10" fmla="*/ 364 w 295"/>
                <a:gd name="T11" fmla="*/ 131 h 131"/>
                <a:gd name="T12" fmla="*/ 329 w 295"/>
                <a:gd name="T13" fmla="*/ 102 h 131"/>
                <a:gd name="T14" fmla="*/ 305 w 295"/>
                <a:gd name="T15" fmla="*/ 66 h 131"/>
                <a:gd name="T16" fmla="*/ 299 w 295"/>
                <a:gd name="T17" fmla="*/ 17 h 131"/>
                <a:gd name="T18" fmla="*/ 281 w 295"/>
                <a:gd name="T19" fmla="*/ 42 h 131"/>
                <a:gd name="T20" fmla="*/ 304 w 295"/>
                <a:gd name="T21" fmla="*/ 116 h 131"/>
                <a:gd name="T22" fmla="*/ 213 w 295"/>
                <a:gd name="T23" fmla="*/ 126 h 131"/>
                <a:gd name="T24" fmla="*/ 210 w 295"/>
                <a:gd name="T25" fmla="*/ 72 h 131"/>
                <a:gd name="T26" fmla="*/ 154 w 295"/>
                <a:gd name="T27" fmla="*/ 49 h 131"/>
                <a:gd name="T28" fmla="*/ 110 w 295"/>
                <a:gd name="T29" fmla="*/ 43 h 131"/>
                <a:gd name="T30" fmla="*/ 12 w 295"/>
                <a:gd name="T31" fmla="*/ 80 h 131"/>
                <a:gd name="T32" fmla="*/ 0 w 295"/>
                <a:gd name="T33" fmla="*/ 45 h 13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95"/>
                <a:gd name="T52" fmla="*/ 0 h 131"/>
                <a:gd name="T53" fmla="*/ 295 w 295"/>
                <a:gd name="T54" fmla="*/ 131 h 13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95" h="131">
                  <a:moveTo>
                    <a:pt x="0" y="45"/>
                  </a:moveTo>
                  <a:lnTo>
                    <a:pt x="220" y="0"/>
                  </a:lnTo>
                  <a:lnTo>
                    <a:pt x="256" y="90"/>
                  </a:lnTo>
                  <a:lnTo>
                    <a:pt x="294" y="80"/>
                  </a:lnTo>
                  <a:lnTo>
                    <a:pt x="295" y="125"/>
                  </a:lnTo>
                  <a:lnTo>
                    <a:pt x="264" y="131"/>
                  </a:lnTo>
                  <a:lnTo>
                    <a:pt x="237" y="102"/>
                  </a:lnTo>
                  <a:lnTo>
                    <a:pt x="220" y="66"/>
                  </a:lnTo>
                  <a:lnTo>
                    <a:pt x="216" y="17"/>
                  </a:lnTo>
                  <a:lnTo>
                    <a:pt x="203" y="42"/>
                  </a:lnTo>
                  <a:lnTo>
                    <a:pt x="219" y="116"/>
                  </a:lnTo>
                  <a:lnTo>
                    <a:pt x="154" y="126"/>
                  </a:lnTo>
                  <a:lnTo>
                    <a:pt x="152" y="72"/>
                  </a:lnTo>
                  <a:lnTo>
                    <a:pt x="112" y="49"/>
                  </a:lnTo>
                  <a:lnTo>
                    <a:pt x="79" y="43"/>
                  </a:lnTo>
                  <a:lnTo>
                    <a:pt x="8" y="80"/>
                  </a:lnTo>
                  <a:lnTo>
                    <a:pt x="0" y="4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19" name="Freeform 16">
              <a:extLst>
                <a:ext uri="{FF2B5EF4-FFF2-40B4-BE49-F238E27FC236}">
                  <a16:creationId xmlns:a16="http://schemas.microsoft.com/office/drawing/2014/main" id="{D9AC98BC-DB17-448E-824D-D0C685C50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912997" y="2052638"/>
              <a:ext cx="1251937" cy="776287"/>
            </a:xfrm>
            <a:custGeom>
              <a:avLst/>
              <a:gdLst>
                <a:gd name="T0" fmla="*/ 14 w 607"/>
                <a:gd name="T1" fmla="*/ 0 h 407"/>
                <a:gd name="T2" fmla="*/ 179 w 607"/>
                <a:gd name="T3" fmla="*/ 17 h 407"/>
                <a:gd name="T4" fmla="*/ 278 w 607"/>
                <a:gd name="T5" fmla="*/ 27 h 407"/>
                <a:gd name="T6" fmla="*/ 407 w 607"/>
                <a:gd name="T7" fmla="*/ 38 h 407"/>
                <a:gd name="T8" fmla="*/ 527 w 607"/>
                <a:gd name="T9" fmla="*/ 47 h 407"/>
                <a:gd name="T10" fmla="*/ 736 w 607"/>
                <a:gd name="T11" fmla="*/ 59 h 407"/>
                <a:gd name="T12" fmla="*/ 833 w 607"/>
                <a:gd name="T13" fmla="*/ 65 h 407"/>
                <a:gd name="T14" fmla="*/ 830 w 607"/>
                <a:gd name="T15" fmla="*/ 396 h 407"/>
                <a:gd name="T16" fmla="*/ 319 w 607"/>
                <a:gd name="T17" fmla="*/ 362 h 407"/>
                <a:gd name="T18" fmla="*/ 311 w 607"/>
                <a:gd name="T19" fmla="*/ 407 h 407"/>
                <a:gd name="T20" fmla="*/ 289 w 607"/>
                <a:gd name="T21" fmla="*/ 386 h 407"/>
                <a:gd name="T22" fmla="*/ 245 w 607"/>
                <a:gd name="T23" fmla="*/ 389 h 407"/>
                <a:gd name="T24" fmla="*/ 175 w 607"/>
                <a:gd name="T25" fmla="*/ 398 h 407"/>
                <a:gd name="T26" fmla="*/ 166 w 607"/>
                <a:gd name="T27" fmla="*/ 340 h 407"/>
                <a:gd name="T28" fmla="*/ 86 w 607"/>
                <a:gd name="T29" fmla="*/ 294 h 407"/>
                <a:gd name="T30" fmla="*/ 96 w 607"/>
                <a:gd name="T31" fmla="*/ 251 h 407"/>
                <a:gd name="T32" fmla="*/ 104 w 607"/>
                <a:gd name="T33" fmla="*/ 215 h 407"/>
                <a:gd name="T34" fmla="*/ 0 w 607"/>
                <a:gd name="T35" fmla="*/ 101 h 407"/>
                <a:gd name="T36" fmla="*/ 14 w 607"/>
                <a:gd name="T37" fmla="*/ 0 h 40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07"/>
                <a:gd name="T58" fmla="*/ 0 h 407"/>
                <a:gd name="T59" fmla="*/ 607 w 607"/>
                <a:gd name="T60" fmla="*/ 407 h 40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07" h="407">
                  <a:moveTo>
                    <a:pt x="10" y="0"/>
                  </a:moveTo>
                  <a:lnTo>
                    <a:pt x="129" y="17"/>
                  </a:lnTo>
                  <a:lnTo>
                    <a:pt x="202" y="27"/>
                  </a:lnTo>
                  <a:lnTo>
                    <a:pt x="297" y="38"/>
                  </a:lnTo>
                  <a:lnTo>
                    <a:pt x="384" y="47"/>
                  </a:lnTo>
                  <a:lnTo>
                    <a:pt x="536" y="59"/>
                  </a:lnTo>
                  <a:lnTo>
                    <a:pt x="607" y="65"/>
                  </a:lnTo>
                  <a:lnTo>
                    <a:pt x="605" y="396"/>
                  </a:lnTo>
                  <a:lnTo>
                    <a:pt x="233" y="362"/>
                  </a:lnTo>
                  <a:lnTo>
                    <a:pt x="226" y="407"/>
                  </a:lnTo>
                  <a:lnTo>
                    <a:pt x="211" y="386"/>
                  </a:lnTo>
                  <a:lnTo>
                    <a:pt x="178" y="389"/>
                  </a:lnTo>
                  <a:lnTo>
                    <a:pt x="128" y="398"/>
                  </a:lnTo>
                  <a:lnTo>
                    <a:pt x="120" y="340"/>
                  </a:lnTo>
                  <a:lnTo>
                    <a:pt x="62" y="294"/>
                  </a:lnTo>
                  <a:lnTo>
                    <a:pt x="70" y="251"/>
                  </a:lnTo>
                  <a:lnTo>
                    <a:pt x="76" y="215"/>
                  </a:lnTo>
                  <a:lnTo>
                    <a:pt x="0" y="101"/>
                  </a:lnTo>
                  <a:lnTo>
                    <a:pt x="1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0" name="Freeform 17">
              <a:extLst>
                <a:ext uri="{FF2B5EF4-FFF2-40B4-BE49-F238E27FC236}">
                  <a16:creationId xmlns:a16="http://schemas.microsoft.com/office/drawing/2014/main" id="{C26F7E2F-8201-485E-AF54-CA8250984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169" y="3459163"/>
              <a:ext cx="832332" cy="679450"/>
            </a:xfrm>
            <a:custGeom>
              <a:avLst/>
              <a:gdLst>
                <a:gd name="T0" fmla="*/ 0 w 403"/>
                <a:gd name="T1" fmla="*/ 12 h 357"/>
                <a:gd name="T2" fmla="*/ 241 w 403"/>
                <a:gd name="T3" fmla="*/ 0 h 357"/>
                <a:gd name="T4" fmla="*/ 294 w 403"/>
                <a:gd name="T5" fmla="*/ 0 h 357"/>
                <a:gd name="T6" fmla="*/ 331 w 403"/>
                <a:gd name="T7" fmla="*/ 11 h 357"/>
                <a:gd name="T8" fmla="*/ 312 w 403"/>
                <a:gd name="T9" fmla="*/ 42 h 357"/>
                <a:gd name="T10" fmla="*/ 382 w 403"/>
                <a:gd name="T11" fmla="*/ 92 h 357"/>
                <a:gd name="T12" fmla="*/ 404 w 403"/>
                <a:gd name="T13" fmla="*/ 135 h 357"/>
                <a:gd name="T14" fmla="*/ 446 w 403"/>
                <a:gd name="T15" fmla="*/ 124 h 357"/>
                <a:gd name="T16" fmla="*/ 445 w 403"/>
                <a:gd name="T17" fmla="*/ 184 h 357"/>
                <a:gd name="T18" fmla="*/ 486 w 403"/>
                <a:gd name="T19" fmla="*/ 202 h 357"/>
                <a:gd name="T20" fmla="*/ 505 w 403"/>
                <a:gd name="T21" fmla="*/ 254 h 357"/>
                <a:gd name="T22" fmla="*/ 537 w 403"/>
                <a:gd name="T23" fmla="*/ 259 h 357"/>
                <a:gd name="T24" fmla="*/ 553 w 403"/>
                <a:gd name="T25" fmla="*/ 281 h 357"/>
                <a:gd name="T26" fmla="*/ 515 w 403"/>
                <a:gd name="T27" fmla="*/ 312 h 357"/>
                <a:gd name="T28" fmla="*/ 503 w 403"/>
                <a:gd name="T29" fmla="*/ 347 h 357"/>
                <a:gd name="T30" fmla="*/ 449 w 403"/>
                <a:gd name="T31" fmla="*/ 357 h 357"/>
                <a:gd name="T32" fmla="*/ 463 w 403"/>
                <a:gd name="T33" fmla="*/ 318 h 357"/>
                <a:gd name="T34" fmla="*/ 256 w 403"/>
                <a:gd name="T35" fmla="*/ 332 h 357"/>
                <a:gd name="T36" fmla="*/ 108 w 403"/>
                <a:gd name="T37" fmla="*/ 346 h 357"/>
                <a:gd name="T38" fmla="*/ 98 w 403"/>
                <a:gd name="T39" fmla="*/ 309 h 357"/>
                <a:gd name="T40" fmla="*/ 89 w 403"/>
                <a:gd name="T41" fmla="*/ 194 h 357"/>
                <a:gd name="T42" fmla="*/ 88 w 403"/>
                <a:gd name="T43" fmla="*/ 132 h 357"/>
                <a:gd name="T44" fmla="*/ 38 w 403"/>
                <a:gd name="T45" fmla="*/ 104 h 357"/>
                <a:gd name="T46" fmla="*/ 56 w 403"/>
                <a:gd name="T47" fmla="*/ 78 h 357"/>
                <a:gd name="T48" fmla="*/ 31 w 403"/>
                <a:gd name="T49" fmla="*/ 64 h 357"/>
                <a:gd name="T50" fmla="*/ 0 w 403"/>
                <a:gd name="T51" fmla="*/ 12 h 357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403"/>
                <a:gd name="T79" fmla="*/ 0 h 357"/>
                <a:gd name="T80" fmla="*/ 403 w 403"/>
                <a:gd name="T81" fmla="*/ 357 h 357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403" h="357">
                  <a:moveTo>
                    <a:pt x="0" y="12"/>
                  </a:moveTo>
                  <a:lnTo>
                    <a:pt x="176" y="0"/>
                  </a:lnTo>
                  <a:lnTo>
                    <a:pt x="214" y="0"/>
                  </a:lnTo>
                  <a:lnTo>
                    <a:pt x="242" y="11"/>
                  </a:lnTo>
                  <a:lnTo>
                    <a:pt x="227" y="42"/>
                  </a:lnTo>
                  <a:lnTo>
                    <a:pt x="278" y="92"/>
                  </a:lnTo>
                  <a:lnTo>
                    <a:pt x="295" y="135"/>
                  </a:lnTo>
                  <a:lnTo>
                    <a:pt x="325" y="124"/>
                  </a:lnTo>
                  <a:lnTo>
                    <a:pt x="324" y="184"/>
                  </a:lnTo>
                  <a:lnTo>
                    <a:pt x="355" y="202"/>
                  </a:lnTo>
                  <a:lnTo>
                    <a:pt x="369" y="254"/>
                  </a:lnTo>
                  <a:lnTo>
                    <a:pt x="391" y="259"/>
                  </a:lnTo>
                  <a:lnTo>
                    <a:pt x="403" y="281"/>
                  </a:lnTo>
                  <a:lnTo>
                    <a:pt x="376" y="312"/>
                  </a:lnTo>
                  <a:lnTo>
                    <a:pt x="367" y="347"/>
                  </a:lnTo>
                  <a:lnTo>
                    <a:pt x="328" y="357"/>
                  </a:lnTo>
                  <a:lnTo>
                    <a:pt x="338" y="318"/>
                  </a:lnTo>
                  <a:lnTo>
                    <a:pt x="187" y="332"/>
                  </a:lnTo>
                  <a:lnTo>
                    <a:pt x="79" y="346"/>
                  </a:lnTo>
                  <a:lnTo>
                    <a:pt x="72" y="309"/>
                  </a:lnTo>
                  <a:lnTo>
                    <a:pt x="65" y="194"/>
                  </a:lnTo>
                  <a:lnTo>
                    <a:pt x="64" y="132"/>
                  </a:lnTo>
                  <a:lnTo>
                    <a:pt x="28" y="104"/>
                  </a:lnTo>
                  <a:lnTo>
                    <a:pt x="41" y="78"/>
                  </a:lnTo>
                  <a:lnTo>
                    <a:pt x="23" y="64"/>
                  </a:lnTo>
                  <a:lnTo>
                    <a:pt x="0" y="1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1" name="Freeform 18">
              <a:extLst>
                <a:ext uri="{FF2B5EF4-FFF2-40B4-BE49-F238E27FC236}">
                  <a16:creationId xmlns:a16="http://schemas.microsoft.com/office/drawing/2014/main" id="{2592AE8A-2EAB-47A4-831E-C5585002B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13606" y="3173413"/>
              <a:ext cx="405848" cy="663575"/>
            </a:xfrm>
            <a:custGeom>
              <a:avLst/>
              <a:gdLst>
                <a:gd name="T0" fmla="*/ 0 w 197"/>
                <a:gd name="T1" fmla="*/ 25 h 348"/>
                <a:gd name="T2" fmla="*/ 31 w 197"/>
                <a:gd name="T3" fmla="*/ 38 h 348"/>
                <a:gd name="T4" fmla="*/ 62 w 197"/>
                <a:gd name="T5" fmla="*/ 35 h 348"/>
                <a:gd name="T6" fmla="*/ 72 w 197"/>
                <a:gd name="T7" fmla="*/ 28 h 348"/>
                <a:gd name="T8" fmla="*/ 80 w 197"/>
                <a:gd name="T9" fmla="*/ 7 h 348"/>
                <a:gd name="T10" fmla="*/ 208 w 197"/>
                <a:gd name="T11" fmla="*/ 0 h 348"/>
                <a:gd name="T12" fmla="*/ 269 w 197"/>
                <a:gd name="T13" fmla="*/ 246 h 348"/>
                <a:gd name="T14" fmla="*/ 265 w 197"/>
                <a:gd name="T15" fmla="*/ 243 h 348"/>
                <a:gd name="T16" fmla="*/ 219 w 197"/>
                <a:gd name="T17" fmla="*/ 257 h 348"/>
                <a:gd name="T18" fmla="*/ 188 w 197"/>
                <a:gd name="T19" fmla="*/ 323 h 348"/>
                <a:gd name="T20" fmla="*/ 142 w 197"/>
                <a:gd name="T21" fmla="*/ 314 h 348"/>
                <a:gd name="T22" fmla="*/ 89 w 197"/>
                <a:gd name="T23" fmla="*/ 339 h 348"/>
                <a:gd name="T24" fmla="*/ 17 w 197"/>
                <a:gd name="T25" fmla="*/ 348 h 348"/>
                <a:gd name="T26" fmla="*/ 49 w 197"/>
                <a:gd name="T27" fmla="*/ 283 h 348"/>
                <a:gd name="T28" fmla="*/ 35 w 197"/>
                <a:gd name="T29" fmla="*/ 247 h 348"/>
                <a:gd name="T30" fmla="*/ 0 w 197"/>
                <a:gd name="T31" fmla="*/ 25 h 3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97"/>
                <a:gd name="T49" fmla="*/ 0 h 348"/>
                <a:gd name="T50" fmla="*/ 197 w 197"/>
                <a:gd name="T51" fmla="*/ 348 h 3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97" h="348">
                  <a:moveTo>
                    <a:pt x="0" y="25"/>
                  </a:moveTo>
                  <a:lnTo>
                    <a:pt x="23" y="38"/>
                  </a:lnTo>
                  <a:lnTo>
                    <a:pt x="45" y="35"/>
                  </a:lnTo>
                  <a:lnTo>
                    <a:pt x="53" y="28"/>
                  </a:lnTo>
                  <a:lnTo>
                    <a:pt x="58" y="7"/>
                  </a:lnTo>
                  <a:lnTo>
                    <a:pt x="153" y="0"/>
                  </a:lnTo>
                  <a:lnTo>
                    <a:pt x="197" y="246"/>
                  </a:lnTo>
                  <a:lnTo>
                    <a:pt x="194" y="243"/>
                  </a:lnTo>
                  <a:lnTo>
                    <a:pt x="161" y="257"/>
                  </a:lnTo>
                  <a:lnTo>
                    <a:pt x="138" y="323"/>
                  </a:lnTo>
                  <a:lnTo>
                    <a:pt x="104" y="314"/>
                  </a:lnTo>
                  <a:lnTo>
                    <a:pt x="65" y="339"/>
                  </a:lnTo>
                  <a:lnTo>
                    <a:pt x="13" y="348"/>
                  </a:lnTo>
                  <a:lnTo>
                    <a:pt x="36" y="283"/>
                  </a:lnTo>
                  <a:lnTo>
                    <a:pt x="26" y="247"/>
                  </a:lnTo>
                  <a:lnTo>
                    <a:pt x="0" y="2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31FE521B-E629-4AFE-A9F1-4F78699CB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8310" y="3038475"/>
              <a:ext cx="522787" cy="598488"/>
            </a:xfrm>
            <a:custGeom>
              <a:avLst/>
              <a:gdLst>
                <a:gd name="T0" fmla="*/ 0 w 253"/>
                <a:gd name="T1" fmla="*/ 71 h 314"/>
                <a:gd name="T2" fmla="*/ 156 w 253"/>
                <a:gd name="T3" fmla="*/ 59 h 314"/>
                <a:gd name="T4" fmla="*/ 188 w 253"/>
                <a:gd name="T5" fmla="*/ 64 h 314"/>
                <a:gd name="T6" fmla="*/ 264 w 253"/>
                <a:gd name="T7" fmla="*/ 37 h 314"/>
                <a:gd name="T8" fmla="*/ 280 w 253"/>
                <a:gd name="T9" fmla="*/ 12 h 314"/>
                <a:gd name="T10" fmla="*/ 325 w 253"/>
                <a:gd name="T11" fmla="*/ 0 h 314"/>
                <a:gd name="T12" fmla="*/ 349 w 253"/>
                <a:gd name="T13" fmla="*/ 119 h 314"/>
                <a:gd name="T14" fmla="*/ 330 w 253"/>
                <a:gd name="T15" fmla="*/ 132 h 314"/>
                <a:gd name="T16" fmla="*/ 335 w 253"/>
                <a:gd name="T17" fmla="*/ 214 h 314"/>
                <a:gd name="T18" fmla="*/ 300 w 253"/>
                <a:gd name="T19" fmla="*/ 221 h 314"/>
                <a:gd name="T20" fmla="*/ 280 w 253"/>
                <a:gd name="T21" fmla="*/ 267 h 314"/>
                <a:gd name="T22" fmla="*/ 253 w 253"/>
                <a:gd name="T23" fmla="*/ 261 h 314"/>
                <a:gd name="T24" fmla="*/ 245 w 253"/>
                <a:gd name="T25" fmla="*/ 314 h 314"/>
                <a:gd name="T26" fmla="*/ 204 w 253"/>
                <a:gd name="T27" fmla="*/ 292 h 314"/>
                <a:gd name="T28" fmla="*/ 128 w 253"/>
                <a:gd name="T29" fmla="*/ 306 h 314"/>
                <a:gd name="T30" fmla="*/ 95 w 253"/>
                <a:gd name="T31" fmla="*/ 286 h 314"/>
                <a:gd name="T32" fmla="*/ 52 w 253"/>
                <a:gd name="T33" fmla="*/ 285 h 314"/>
                <a:gd name="T34" fmla="*/ 29 w 253"/>
                <a:gd name="T35" fmla="*/ 197 h 314"/>
                <a:gd name="T36" fmla="*/ 0 w 253"/>
                <a:gd name="T37" fmla="*/ 71 h 31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253"/>
                <a:gd name="T58" fmla="*/ 0 h 314"/>
                <a:gd name="T59" fmla="*/ 253 w 253"/>
                <a:gd name="T60" fmla="*/ 314 h 31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253" h="314">
                  <a:moveTo>
                    <a:pt x="0" y="71"/>
                  </a:moveTo>
                  <a:lnTo>
                    <a:pt x="114" y="59"/>
                  </a:lnTo>
                  <a:lnTo>
                    <a:pt x="138" y="64"/>
                  </a:lnTo>
                  <a:lnTo>
                    <a:pt x="192" y="37"/>
                  </a:lnTo>
                  <a:lnTo>
                    <a:pt x="204" y="12"/>
                  </a:lnTo>
                  <a:lnTo>
                    <a:pt x="236" y="0"/>
                  </a:lnTo>
                  <a:lnTo>
                    <a:pt x="253" y="119"/>
                  </a:lnTo>
                  <a:lnTo>
                    <a:pt x="240" y="132"/>
                  </a:lnTo>
                  <a:lnTo>
                    <a:pt x="243" y="214"/>
                  </a:lnTo>
                  <a:lnTo>
                    <a:pt x="218" y="221"/>
                  </a:lnTo>
                  <a:lnTo>
                    <a:pt x="204" y="267"/>
                  </a:lnTo>
                  <a:lnTo>
                    <a:pt x="184" y="261"/>
                  </a:lnTo>
                  <a:lnTo>
                    <a:pt x="178" y="314"/>
                  </a:lnTo>
                  <a:lnTo>
                    <a:pt x="149" y="292"/>
                  </a:lnTo>
                  <a:lnTo>
                    <a:pt x="93" y="306"/>
                  </a:lnTo>
                  <a:lnTo>
                    <a:pt x="69" y="286"/>
                  </a:lnTo>
                  <a:lnTo>
                    <a:pt x="38" y="285"/>
                  </a:lnTo>
                  <a:lnTo>
                    <a:pt x="21" y="197"/>
                  </a:lnTo>
                  <a:lnTo>
                    <a:pt x="0" y="7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F8E20DED-C11D-4041-A3D4-11C887021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5713" y="3579813"/>
              <a:ext cx="918317" cy="506412"/>
            </a:xfrm>
            <a:custGeom>
              <a:avLst/>
              <a:gdLst>
                <a:gd name="T0" fmla="*/ 0 w 445"/>
                <a:gd name="T1" fmla="*/ 266 h 266"/>
                <a:gd name="T2" fmla="*/ 149 w 445"/>
                <a:gd name="T3" fmla="*/ 249 h 266"/>
                <a:gd name="T4" fmla="*/ 149 w 445"/>
                <a:gd name="T5" fmla="*/ 237 h 266"/>
                <a:gd name="T6" fmla="*/ 509 w 445"/>
                <a:gd name="T7" fmla="*/ 199 h 266"/>
                <a:gd name="T8" fmla="*/ 516 w 445"/>
                <a:gd name="T9" fmla="*/ 179 h 266"/>
                <a:gd name="T10" fmla="*/ 566 w 445"/>
                <a:gd name="T11" fmla="*/ 163 h 266"/>
                <a:gd name="T12" fmla="*/ 575 w 445"/>
                <a:gd name="T13" fmla="*/ 142 h 266"/>
                <a:gd name="T14" fmla="*/ 596 w 445"/>
                <a:gd name="T15" fmla="*/ 135 h 266"/>
                <a:gd name="T16" fmla="*/ 612 w 445"/>
                <a:gd name="T17" fmla="*/ 103 h 266"/>
                <a:gd name="T18" fmla="*/ 563 w 445"/>
                <a:gd name="T19" fmla="*/ 72 h 266"/>
                <a:gd name="T20" fmla="*/ 555 w 445"/>
                <a:gd name="T21" fmla="*/ 29 h 266"/>
                <a:gd name="T22" fmla="*/ 516 w 445"/>
                <a:gd name="T23" fmla="*/ 8 h 266"/>
                <a:gd name="T24" fmla="*/ 434 w 445"/>
                <a:gd name="T25" fmla="*/ 20 h 266"/>
                <a:gd name="T26" fmla="*/ 398 w 445"/>
                <a:gd name="T27" fmla="*/ 1 h 266"/>
                <a:gd name="T28" fmla="*/ 363 w 445"/>
                <a:gd name="T29" fmla="*/ 0 h 266"/>
                <a:gd name="T30" fmla="*/ 368 w 445"/>
                <a:gd name="T31" fmla="*/ 29 h 266"/>
                <a:gd name="T32" fmla="*/ 320 w 445"/>
                <a:gd name="T33" fmla="*/ 44 h 266"/>
                <a:gd name="T34" fmla="*/ 286 w 445"/>
                <a:gd name="T35" fmla="*/ 110 h 266"/>
                <a:gd name="T36" fmla="*/ 242 w 445"/>
                <a:gd name="T37" fmla="*/ 100 h 266"/>
                <a:gd name="T38" fmla="*/ 186 w 445"/>
                <a:gd name="T39" fmla="*/ 124 h 266"/>
                <a:gd name="T40" fmla="*/ 117 w 445"/>
                <a:gd name="T41" fmla="*/ 134 h 266"/>
                <a:gd name="T42" fmla="*/ 117 w 445"/>
                <a:gd name="T43" fmla="*/ 171 h 266"/>
                <a:gd name="T44" fmla="*/ 82 w 445"/>
                <a:gd name="T45" fmla="*/ 170 h 266"/>
                <a:gd name="T46" fmla="*/ 83 w 445"/>
                <a:gd name="T47" fmla="*/ 203 h 266"/>
                <a:gd name="T48" fmla="*/ 48 w 445"/>
                <a:gd name="T49" fmla="*/ 190 h 266"/>
                <a:gd name="T50" fmla="*/ 28 w 445"/>
                <a:gd name="T51" fmla="*/ 196 h 266"/>
                <a:gd name="T52" fmla="*/ 45 w 445"/>
                <a:gd name="T53" fmla="*/ 218 h 266"/>
                <a:gd name="T54" fmla="*/ 5 w 445"/>
                <a:gd name="T55" fmla="*/ 248 h 266"/>
                <a:gd name="T56" fmla="*/ 0 w 445"/>
                <a:gd name="T57" fmla="*/ 266 h 26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445"/>
                <a:gd name="T88" fmla="*/ 0 h 266"/>
                <a:gd name="T89" fmla="*/ 445 w 445"/>
                <a:gd name="T90" fmla="*/ 266 h 26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445" h="266">
                  <a:moveTo>
                    <a:pt x="0" y="266"/>
                  </a:moveTo>
                  <a:lnTo>
                    <a:pt x="108" y="249"/>
                  </a:lnTo>
                  <a:lnTo>
                    <a:pt x="108" y="237"/>
                  </a:lnTo>
                  <a:lnTo>
                    <a:pt x="370" y="199"/>
                  </a:lnTo>
                  <a:lnTo>
                    <a:pt x="374" y="179"/>
                  </a:lnTo>
                  <a:lnTo>
                    <a:pt x="412" y="163"/>
                  </a:lnTo>
                  <a:lnTo>
                    <a:pt x="417" y="142"/>
                  </a:lnTo>
                  <a:lnTo>
                    <a:pt x="433" y="135"/>
                  </a:lnTo>
                  <a:lnTo>
                    <a:pt x="445" y="103"/>
                  </a:lnTo>
                  <a:lnTo>
                    <a:pt x="409" y="72"/>
                  </a:lnTo>
                  <a:lnTo>
                    <a:pt x="403" y="29"/>
                  </a:lnTo>
                  <a:lnTo>
                    <a:pt x="374" y="8"/>
                  </a:lnTo>
                  <a:lnTo>
                    <a:pt x="316" y="20"/>
                  </a:lnTo>
                  <a:lnTo>
                    <a:pt x="289" y="1"/>
                  </a:lnTo>
                  <a:lnTo>
                    <a:pt x="263" y="0"/>
                  </a:lnTo>
                  <a:lnTo>
                    <a:pt x="268" y="29"/>
                  </a:lnTo>
                  <a:lnTo>
                    <a:pt x="232" y="44"/>
                  </a:lnTo>
                  <a:lnTo>
                    <a:pt x="208" y="110"/>
                  </a:lnTo>
                  <a:lnTo>
                    <a:pt x="175" y="100"/>
                  </a:lnTo>
                  <a:lnTo>
                    <a:pt x="136" y="124"/>
                  </a:lnTo>
                  <a:lnTo>
                    <a:pt x="85" y="134"/>
                  </a:lnTo>
                  <a:lnTo>
                    <a:pt x="85" y="171"/>
                  </a:lnTo>
                  <a:lnTo>
                    <a:pt x="60" y="170"/>
                  </a:lnTo>
                  <a:lnTo>
                    <a:pt x="61" y="203"/>
                  </a:lnTo>
                  <a:lnTo>
                    <a:pt x="35" y="190"/>
                  </a:lnTo>
                  <a:lnTo>
                    <a:pt x="20" y="196"/>
                  </a:lnTo>
                  <a:lnTo>
                    <a:pt x="33" y="218"/>
                  </a:lnTo>
                  <a:lnTo>
                    <a:pt x="5" y="248"/>
                  </a:lnTo>
                  <a:lnTo>
                    <a:pt x="0" y="26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1D0E33C-E08E-430D-923C-D48AEBEC6F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02084" y="3905250"/>
              <a:ext cx="1059332" cy="384175"/>
            </a:xfrm>
            <a:custGeom>
              <a:avLst/>
              <a:gdLst>
                <a:gd name="T0" fmla="*/ 43 w 513"/>
                <a:gd name="T1" fmla="*/ 92 h 202"/>
                <a:gd name="T2" fmla="*/ 43 w 513"/>
                <a:gd name="T3" fmla="*/ 96 h 202"/>
                <a:gd name="T4" fmla="*/ 30 w 513"/>
                <a:gd name="T5" fmla="*/ 115 h 202"/>
                <a:gd name="T6" fmla="*/ 44 w 513"/>
                <a:gd name="T7" fmla="*/ 140 h 202"/>
                <a:gd name="T8" fmla="*/ 0 w 513"/>
                <a:gd name="T9" fmla="*/ 163 h 202"/>
                <a:gd name="T10" fmla="*/ 11 w 513"/>
                <a:gd name="T11" fmla="*/ 202 h 202"/>
                <a:gd name="T12" fmla="*/ 196 w 513"/>
                <a:gd name="T13" fmla="*/ 190 h 202"/>
                <a:gd name="T14" fmla="*/ 415 w 513"/>
                <a:gd name="T15" fmla="*/ 170 h 202"/>
                <a:gd name="T16" fmla="*/ 527 w 513"/>
                <a:gd name="T17" fmla="*/ 154 h 202"/>
                <a:gd name="T18" fmla="*/ 548 w 513"/>
                <a:gd name="T19" fmla="*/ 103 h 202"/>
                <a:gd name="T20" fmla="*/ 589 w 513"/>
                <a:gd name="T21" fmla="*/ 100 h 202"/>
                <a:gd name="T22" fmla="*/ 709 w 513"/>
                <a:gd name="T23" fmla="*/ 0 h 202"/>
                <a:gd name="T24" fmla="*/ 552 w 513"/>
                <a:gd name="T25" fmla="*/ 25 h 202"/>
                <a:gd name="T26" fmla="*/ 185 w 513"/>
                <a:gd name="T27" fmla="*/ 66 h 202"/>
                <a:gd name="T28" fmla="*/ 188 w 513"/>
                <a:gd name="T29" fmla="*/ 78 h 202"/>
                <a:gd name="T30" fmla="*/ 43 w 513"/>
                <a:gd name="T31" fmla="*/ 92 h 202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13"/>
                <a:gd name="T49" fmla="*/ 0 h 202"/>
                <a:gd name="T50" fmla="*/ 513 w 513"/>
                <a:gd name="T51" fmla="*/ 202 h 202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13" h="202">
                  <a:moveTo>
                    <a:pt x="31" y="92"/>
                  </a:moveTo>
                  <a:lnTo>
                    <a:pt x="31" y="96"/>
                  </a:lnTo>
                  <a:lnTo>
                    <a:pt x="22" y="115"/>
                  </a:lnTo>
                  <a:lnTo>
                    <a:pt x="32" y="140"/>
                  </a:lnTo>
                  <a:lnTo>
                    <a:pt x="0" y="163"/>
                  </a:lnTo>
                  <a:lnTo>
                    <a:pt x="7" y="202"/>
                  </a:lnTo>
                  <a:lnTo>
                    <a:pt x="142" y="190"/>
                  </a:lnTo>
                  <a:lnTo>
                    <a:pt x="301" y="170"/>
                  </a:lnTo>
                  <a:lnTo>
                    <a:pt x="381" y="154"/>
                  </a:lnTo>
                  <a:lnTo>
                    <a:pt x="398" y="103"/>
                  </a:lnTo>
                  <a:lnTo>
                    <a:pt x="426" y="100"/>
                  </a:lnTo>
                  <a:lnTo>
                    <a:pt x="513" y="0"/>
                  </a:lnTo>
                  <a:lnTo>
                    <a:pt x="400" y="25"/>
                  </a:lnTo>
                  <a:lnTo>
                    <a:pt x="135" y="66"/>
                  </a:lnTo>
                  <a:lnTo>
                    <a:pt x="137" y="78"/>
                  </a:lnTo>
                  <a:lnTo>
                    <a:pt x="31" y="9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0598434B-8DC1-4049-8FAA-E6DCA9C23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9840" y="4787900"/>
              <a:ext cx="1159074" cy="777875"/>
            </a:xfrm>
            <a:custGeom>
              <a:avLst/>
              <a:gdLst>
                <a:gd name="T0" fmla="*/ 0 w 561"/>
                <a:gd name="T1" fmla="*/ 39 h 409"/>
                <a:gd name="T2" fmla="*/ 212 w 561"/>
                <a:gd name="T3" fmla="*/ 23 h 409"/>
                <a:gd name="T4" fmla="*/ 234 w 561"/>
                <a:gd name="T5" fmla="*/ 50 h 409"/>
                <a:gd name="T6" fmla="*/ 463 w 561"/>
                <a:gd name="T7" fmla="*/ 23 h 409"/>
                <a:gd name="T8" fmla="*/ 502 w 561"/>
                <a:gd name="T9" fmla="*/ 45 h 409"/>
                <a:gd name="T10" fmla="*/ 502 w 561"/>
                <a:gd name="T11" fmla="*/ 3 h 409"/>
                <a:gd name="T12" fmla="*/ 500 w 561"/>
                <a:gd name="T13" fmla="*/ 0 h 409"/>
                <a:gd name="T14" fmla="*/ 545 w 561"/>
                <a:gd name="T15" fmla="*/ 2 h 409"/>
                <a:gd name="T16" fmla="*/ 593 w 561"/>
                <a:gd name="T17" fmla="*/ 65 h 409"/>
                <a:gd name="T18" fmla="*/ 670 w 561"/>
                <a:gd name="T19" fmla="*/ 151 h 409"/>
                <a:gd name="T20" fmla="*/ 709 w 561"/>
                <a:gd name="T21" fmla="*/ 225 h 409"/>
                <a:gd name="T22" fmla="*/ 763 w 561"/>
                <a:gd name="T23" fmla="*/ 277 h 409"/>
                <a:gd name="T24" fmla="*/ 774 w 561"/>
                <a:gd name="T25" fmla="*/ 352 h 409"/>
                <a:gd name="T26" fmla="*/ 756 w 561"/>
                <a:gd name="T27" fmla="*/ 397 h 409"/>
                <a:gd name="T28" fmla="*/ 674 w 561"/>
                <a:gd name="T29" fmla="*/ 409 h 409"/>
                <a:gd name="T30" fmla="*/ 660 w 561"/>
                <a:gd name="T31" fmla="*/ 390 h 409"/>
                <a:gd name="T32" fmla="*/ 604 w 561"/>
                <a:gd name="T33" fmla="*/ 363 h 409"/>
                <a:gd name="T34" fmla="*/ 586 w 561"/>
                <a:gd name="T35" fmla="*/ 335 h 409"/>
                <a:gd name="T36" fmla="*/ 571 w 561"/>
                <a:gd name="T37" fmla="*/ 324 h 409"/>
                <a:gd name="T38" fmla="*/ 561 w 561"/>
                <a:gd name="T39" fmla="*/ 298 h 409"/>
                <a:gd name="T40" fmla="*/ 547 w 561"/>
                <a:gd name="T41" fmla="*/ 305 h 409"/>
                <a:gd name="T42" fmla="*/ 502 w 561"/>
                <a:gd name="T43" fmla="*/ 271 h 409"/>
                <a:gd name="T44" fmla="*/ 514 w 561"/>
                <a:gd name="T45" fmla="*/ 239 h 409"/>
                <a:gd name="T46" fmla="*/ 502 w 561"/>
                <a:gd name="T47" fmla="*/ 222 h 409"/>
                <a:gd name="T48" fmla="*/ 489 w 561"/>
                <a:gd name="T49" fmla="*/ 228 h 409"/>
                <a:gd name="T50" fmla="*/ 490 w 561"/>
                <a:gd name="T51" fmla="*/ 246 h 409"/>
                <a:gd name="T52" fmla="*/ 475 w 561"/>
                <a:gd name="T53" fmla="*/ 222 h 409"/>
                <a:gd name="T54" fmla="*/ 476 w 561"/>
                <a:gd name="T55" fmla="*/ 164 h 409"/>
                <a:gd name="T56" fmla="*/ 448 w 561"/>
                <a:gd name="T57" fmla="*/ 130 h 409"/>
                <a:gd name="T58" fmla="*/ 376 w 561"/>
                <a:gd name="T59" fmla="*/ 102 h 409"/>
                <a:gd name="T60" fmla="*/ 339 w 561"/>
                <a:gd name="T61" fmla="*/ 70 h 409"/>
                <a:gd name="T62" fmla="*/ 298 w 561"/>
                <a:gd name="T63" fmla="*/ 67 h 409"/>
                <a:gd name="T64" fmla="*/ 282 w 561"/>
                <a:gd name="T65" fmla="*/ 87 h 409"/>
                <a:gd name="T66" fmla="*/ 222 w 561"/>
                <a:gd name="T67" fmla="*/ 101 h 409"/>
                <a:gd name="T68" fmla="*/ 185 w 561"/>
                <a:gd name="T69" fmla="*/ 87 h 409"/>
                <a:gd name="T70" fmla="*/ 168 w 561"/>
                <a:gd name="T71" fmla="*/ 65 h 409"/>
                <a:gd name="T72" fmla="*/ 55 w 561"/>
                <a:gd name="T73" fmla="*/ 84 h 409"/>
                <a:gd name="T74" fmla="*/ 31 w 561"/>
                <a:gd name="T75" fmla="*/ 69 h 409"/>
                <a:gd name="T76" fmla="*/ 4 w 561"/>
                <a:gd name="T77" fmla="*/ 85 h 409"/>
                <a:gd name="T78" fmla="*/ 0 w 561"/>
                <a:gd name="T79" fmla="*/ 39 h 409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561"/>
                <a:gd name="T121" fmla="*/ 0 h 409"/>
                <a:gd name="T122" fmla="*/ 561 w 561"/>
                <a:gd name="T123" fmla="*/ 409 h 409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561" h="409">
                  <a:moveTo>
                    <a:pt x="0" y="39"/>
                  </a:moveTo>
                  <a:lnTo>
                    <a:pt x="154" y="23"/>
                  </a:lnTo>
                  <a:lnTo>
                    <a:pt x="170" y="50"/>
                  </a:lnTo>
                  <a:lnTo>
                    <a:pt x="336" y="23"/>
                  </a:lnTo>
                  <a:lnTo>
                    <a:pt x="364" y="45"/>
                  </a:lnTo>
                  <a:lnTo>
                    <a:pt x="364" y="3"/>
                  </a:lnTo>
                  <a:lnTo>
                    <a:pt x="362" y="0"/>
                  </a:lnTo>
                  <a:lnTo>
                    <a:pt x="395" y="2"/>
                  </a:lnTo>
                  <a:lnTo>
                    <a:pt x="430" y="65"/>
                  </a:lnTo>
                  <a:lnTo>
                    <a:pt x="485" y="151"/>
                  </a:lnTo>
                  <a:lnTo>
                    <a:pt x="513" y="225"/>
                  </a:lnTo>
                  <a:lnTo>
                    <a:pt x="554" y="277"/>
                  </a:lnTo>
                  <a:lnTo>
                    <a:pt x="561" y="352"/>
                  </a:lnTo>
                  <a:lnTo>
                    <a:pt x="548" y="397"/>
                  </a:lnTo>
                  <a:lnTo>
                    <a:pt x="489" y="409"/>
                  </a:lnTo>
                  <a:lnTo>
                    <a:pt x="479" y="390"/>
                  </a:lnTo>
                  <a:lnTo>
                    <a:pt x="437" y="363"/>
                  </a:lnTo>
                  <a:lnTo>
                    <a:pt x="424" y="335"/>
                  </a:lnTo>
                  <a:lnTo>
                    <a:pt x="413" y="324"/>
                  </a:lnTo>
                  <a:lnTo>
                    <a:pt x="407" y="298"/>
                  </a:lnTo>
                  <a:lnTo>
                    <a:pt x="397" y="305"/>
                  </a:lnTo>
                  <a:lnTo>
                    <a:pt x="364" y="271"/>
                  </a:lnTo>
                  <a:lnTo>
                    <a:pt x="372" y="239"/>
                  </a:lnTo>
                  <a:lnTo>
                    <a:pt x="364" y="222"/>
                  </a:lnTo>
                  <a:lnTo>
                    <a:pt x="354" y="228"/>
                  </a:lnTo>
                  <a:lnTo>
                    <a:pt x="355" y="246"/>
                  </a:lnTo>
                  <a:lnTo>
                    <a:pt x="344" y="222"/>
                  </a:lnTo>
                  <a:lnTo>
                    <a:pt x="345" y="164"/>
                  </a:lnTo>
                  <a:lnTo>
                    <a:pt x="325" y="130"/>
                  </a:lnTo>
                  <a:lnTo>
                    <a:pt x="272" y="102"/>
                  </a:lnTo>
                  <a:lnTo>
                    <a:pt x="246" y="70"/>
                  </a:lnTo>
                  <a:lnTo>
                    <a:pt x="216" y="67"/>
                  </a:lnTo>
                  <a:lnTo>
                    <a:pt x="204" y="87"/>
                  </a:lnTo>
                  <a:lnTo>
                    <a:pt x="161" y="101"/>
                  </a:lnTo>
                  <a:lnTo>
                    <a:pt x="135" y="87"/>
                  </a:lnTo>
                  <a:lnTo>
                    <a:pt x="122" y="65"/>
                  </a:lnTo>
                  <a:lnTo>
                    <a:pt x="40" y="84"/>
                  </a:lnTo>
                  <a:lnTo>
                    <a:pt x="23" y="69"/>
                  </a:lnTo>
                  <a:lnTo>
                    <a:pt x="4" y="85"/>
                  </a:lnTo>
                  <a:lnTo>
                    <a:pt x="0" y="39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72F953FE-3F68-4F3A-B005-4D0BBC04CB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6324" y="3260725"/>
              <a:ext cx="529666" cy="549275"/>
            </a:xfrm>
            <a:custGeom>
              <a:avLst/>
              <a:gdLst>
                <a:gd name="T0" fmla="*/ 36 w 256"/>
                <a:gd name="T1" fmla="*/ 150 h 288"/>
                <a:gd name="T2" fmla="*/ 10 w 256"/>
                <a:gd name="T3" fmla="*/ 144 h 288"/>
                <a:gd name="T4" fmla="*/ 0 w 256"/>
                <a:gd name="T5" fmla="*/ 190 h 288"/>
                <a:gd name="T6" fmla="*/ 10 w 256"/>
                <a:gd name="T7" fmla="*/ 239 h 288"/>
                <a:gd name="T8" fmla="*/ 60 w 256"/>
                <a:gd name="T9" fmla="*/ 271 h 288"/>
                <a:gd name="T10" fmla="*/ 72 w 256"/>
                <a:gd name="T11" fmla="*/ 288 h 288"/>
                <a:gd name="T12" fmla="*/ 138 w 256"/>
                <a:gd name="T13" fmla="*/ 271 h 288"/>
                <a:gd name="T14" fmla="*/ 215 w 256"/>
                <a:gd name="T15" fmla="*/ 233 h 288"/>
                <a:gd name="T16" fmla="*/ 238 w 256"/>
                <a:gd name="T17" fmla="*/ 148 h 288"/>
                <a:gd name="T18" fmla="*/ 288 w 256"/>
                <a:gd name="T19" fmla="*/ 126 h 288"/>
                <a:gd name="T20" fmla="*/ 316 w 256"/>
                <a:gd name="T21" fmla="*/ 74 h 288"/>
                <a:gd name="T22" fmla="*/ 356 w 256"/>
                <a:gd name="T23" fmla="*/ 60 h 288"/>
                <a:gd name="T24" fmla="*/ 303 w 256"/>
                <a:gd name="T25" fmla="*/ 53 h 288"/>
                <a:gd name="T26" fmla="*/ 214 w 256"/>
                <a:gd name="T27" fmla="*/ 90 h 288"/>
                <a:gd name="T28" fmla="*/ 200 w 256"/>
                <a:gd name="T29" fmla="*/ 54 h 288"/>
                <a:gd name="T30" fmla="*/ 123 w 256"/>
                <a:gd name="T31" fmla="*/ 57 h 288"/>
                <a:gd name="T32" fmla="*/ 104 w 256"/>
                <a:gd name="T33" fmla="*/ 0 h 288"/>
                <a:gd name="T34" fmla="*/ 85 w 256"/>
                <a:gd name="T35" fmla="*/ 15 h 288"/>
                <a:gd name="T36" fmla="*/ 91 w 256"/>
                <a:gd name="T37" fmla="*/ 97 h 288"/>
                <a:gd name="T38" fmla="*/ 55 w 256"/>
                <a:gd name="T39" fmla="*/ 104 h 288"/>
                <a:gd name="T40" fmla="*/ 36 w 256"/>
                <a:gd name="T41" fmla="*/ 150 h 2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256"/>
                <a:gd name="T64" fmla="*/ 0 h 288"/>
                <a:gd name="T65" fmla="*/ 256 w 256"/>
                <a:gd name="T66" fmla="*/ 288 h 2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256" h="288">
                  <a:moveTo>
                    <a:pt x="26" y="150"/>
                  </a:moveTo>
                  <a:lnTo>
                    <a:pt x="6" y="144"/>
                  </a:lnTo>
                  <a:lnTo>
                    <a:pt x="0" y="190"/>
                  </a:lnTo>
                  <a:lnTo>
                    <a:pt x="6" y="239"/>
                  </a:lnTo>
                  <a:lnTo>
                    <a:pt x="43" y="271"/>
                  </a:lnTo>
                  <a:lnTo>
                    <a:pt x="52" y="288"/>
                  </a:lnTo>
                  <a:lnTo>
                    <a:pt x="99" y="271"/>
                  </a:lnTo>
                  <a:lnTo>
                    <a:pt x="155" y="233"/>
                  </a:lnTo>
                  <a:lnTo>
                    <a:pt x="171" y="148"/>
                  </a:lnTo>
                  <a:lnTo>
                    <a:pt x="207" y="126"/>
                  </a:lnTo>
                  <a:lnTo>
                    <a:pt x="227" y="74"/>
                  </a:lnTo>
                  <a:lnTo>
                    <a:pt x="256" y="60"/>
                  </a:lnTo>
                  <a:lnTo>
                    <a:pt x="218" y="53"/>
                  </a:lnTo>
                  <a:lnTo>
                    <a:pt x="154" y="90"/>
                  </a:lnTo>
                  <a:lnTo>
                    <a:pt x="144" y="54"/>
                  </a:lnTo>
                  <a:lnTo>
                    <a:pt x="88" y="57"/>
                  </a:lnTo>
                  <a:lnTo>
                    <a:pt x="75" y="0"/>
                  </a:lnTo>
                  <a:lnTo>
                    <a:pt x="61" y="15"/>
                  </a:lnTo>
                  <a:lnTo>
                    <a:pt x="65" y="97"/>
                  </a:lnTo>
                  <a:lnTo>
                    <a:pt x="40" y="104"/>
                  </a:lnTo>
                  <a:lnTo>
                    <a:pt x="26" y="15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7" name="Freeform 24">
              <a:extLst>
                <a:ext uri="{FF2B5EF4-FFF2-40B4-BE49-F238E27FC236}">
                  <a16:creationId xmlns:a16="http://schemas.microsoft.com/office/drawing/2014/main" id="{6EF5E097-F6CA-4844-BDD5-32B172EB96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92543" y="2346325"/>
              <a:ext cx="208082" cy="384175"/>
            </a:xfrm>
            <a:custGeom>
              <a:avLst/>
              <a:gdLst>
                <a:gd name="T0" fmla="*/ 0 w 101"/>
                <a:gd name="T1" fmla="*/ 21 h 202"/>
                <a:gd name="T2" fmla="*/ 100 w 101"/>
                <a:gd name="T3" fmla="*/ 0 h 202"/>
                <a:gd name="T4" fmla="*/ 137 w 101"/>
                <a:gd name="T5" fmla="*/ 55 h 202"/>
                <a:gd name="T6" fmla="*/ 118 w 101"/>
                <a:gd name="T7" fmla="*/ 70 h 202"/>
                <a:gd name="T8" fmla="*/ 126 w 101"/>
                <a:gd name="T9" fmla="*/ 192 h 202"/>
                <a:gd name="T10" fmla="*/ 68 w 101"/>
                <a:gd name="T11" fmla="*/ 202 h 202"/>
                <a:gd name="T12" fmla="*/ 39 w 101"/>
                <a:gd name="T13" fmla="*/ 152 h 202"/>
                <a:gd name="T14" fmla="*/ 38 w 101"/>
                <a:gd name="T15" fmla="*/ 92 h 202"/>
                <a:gd name="T16" fmla="*/ 13 w 101"/>
                <a:gd name="T17" fmla="*/ 74 h 202"/>
                <a:gd name="T18" fmla="*/ 0 w 101"/>
                <a:gd name="T19" fmla="*/ 21 h 20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01"/>
                <a:gd name="T31" fmla="*/ 0 h 202"/>
                <a:gd name="T32" fmla="*/ 101 w 101"/>
                <a:gd name="T33" fmla="*/ 202 h 20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01" h="202">
                  <a:moveTo>
                    <a:pt x="0" y="21"/>
                  </a:moveTo>
                  <a:lnTo>
                    <a:pt x="74" y="0"/>
                  </a:lnTo>
                  <a:lnTo>
                    <a:pt x="101" y="55"/>
                  </a:lnTo>
                  <a:lnTo>
                    <a:pt x="87" y="70"/>
                  </a:lnTo>
                  <a:lnTo>
                    <a:pt x="93" y="192"/>
                  </a:lnTo>
                  <a:lnTo>
                    <a:pt x="50" y="202"/>
                  </a:lnTo>
                  <a:lnTo>
                    <a:pt x="29" y="152"/>
                  </a:lnTo>
                  <a:lnTo>
                    <a:pt x="28" y="92"/>
                  </a:lnTo>
                  <a:lnTo>
                    <a:pt x="9" y="74"/>
                  </a:lnTo>
                  <a:lnTo>
                    <a:pt x="0" y="21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8" name="Freeform 25">
              <a:extLst>
                <a:ext uri="{FF2B5EF4-FFF2-40B4-BE49-F238E27FC236}">
                  <a16:creationId xmlns:a16="http://schemas.microsoft.com/office/drawing/2014/main" id="{D2A0A74E-91D7-4D20-86F1-DD0D4273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2286" y="2647950"/>
              <a:ext cx="445400" cy="201613"/>
            </a:xfrm>
            <a:custGeom>
              <a:avLst/>
              <a:gdLst>
                <a:gd name="T0" fmla="*/ 0 w 216"/>
                <a:gd name="T1" fmla="*/ 42 h 106"/>
                <a:gd name="T2" fmla="*/ 152 w 216"/>
                <a:gd name="T3" fmla="*/ 13 h 106"/>
                <a:gd name="T4" fmla="*/ 169 w 216"/>
                <a:gd name="T5" fmla="*/ 14 h 106"/>
                <a:gd name="T6" fmla="*/ 187 w 216"/>
                <a:gd name="T7" fmla="*/ 0 h 106"/>
                <a:gd name="T8" fmla="*/ 203 w 216"/>
                <a:gd name="T9" fmla="*/ 7 h 106"/>
                <a:gd name="T10" fmla="*/ 184 w 216"/>
                <a:gd name="T11" fmla="*/ 37 h 106"/>
                <a:gd name="T12" fmla="*/ 216 w 216"/>
                <a:gd name="T13" fmla="*/ 35 h 106"/>
                <a:gd name="T14" fmla="*/ 234 w 216"/>
                <a:gd name="T15" fmla="*/ 59 h 106"/>
                <a:gd name="T16" fmla="*/ 257 w 216"/>
                <a:gd name="T17" fmla="*/ 61 h 106"/>
                <a:gd name="T18" fmla="*/ 271 w 216"/>
                <a:gd name="T19" fmla="*/ 57 h 106"/>
                <a:gd name="T20" fmla="*/ 271 w 216"/>
                <a:gd name="T21" fmla="*/ 44 h 106"/>
                <a:gd name="T22" fmla="*/ 245 w 216"/>
                <a:gd name="T23" fmla="*/ 28 h 106"/>
                <a:gd name="T24" fmla="*/ 264 w 216"/>
                <a:gd name="T25" fmla="*/ 27 h 106"/>
                <a:gd name="T26" fmla="*/ 297 w 216"/>
                <a:gd name="T27" fmla="*/ 62 h 106"/>
                <a:gd name="T28" fmla="*/ 265 w 216"/>
                <a:gd name="T29" fmla="*/ 83 h 106"/>
                <a:gd name="T30" fmla="*/ 230 w 216"/>
                <a:gd name="T31" fmla="*/ 73 h 106"/>
                <a:gd name="T32" fmla="*/ 209 w 216"/>
                <a:gd name="T33" fmla="*/ 98 h 106"/>
                <a:gd name="T34" fmla="*/ 164 w 216"/>
                <a:gd name="T35" fmla="*/ 73 h 106"/>
                <a:gd name="T36" fmla="*/ 13 w 216"/>
                <a:gd name="T37" fmla="*/ 106 h 106"/>
                <a:gd name="T38" fmla="*/ 0 w 216"/>
                <a:gd name="T39" fmla="*/ 42 h 10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16"/>
                <a:gd name="T61" fmla="*/ 0 h 106"/>
                <a:gd name="T62" fmla="*/ 216 w 216"/>
                <a:gd name="T63" fmla="*/ 106 h 10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16" h="106">
                  <a:moveTo>
                    <a:pt x="0" y="42"/>
                  </a:moveTo>
                  <a:lnTo>
                    <a:pt x="110" y="13"/>
                  </a:lnTo>
                  <a:lnTo>
                    <a:pt x="123" y="14"/>
                  </a:lnTo>
                  <a:lnTo>
                    <a:pt x="137" y="0"/>
                  </a:lnTo>
                  <a:lnTo>
                    <a:pt x="148" y="7"/>
                  </a:lnTo>
                  <a:lnTo>
                    <a:pt x="134" y="37"/>
                  </a:lnTo>
                  <a:lnTo>
                    <a:pt x="157" y="35"/>
                  </a:lnTo>
                  <a:lnTo>
                    <a:pt x="170" y="59"/>
                  </a:lnTo>
                  <a:lnTo>
                    <a:pt x="186" y="61"/>
                  </a:lnTo>
                  <a:lnTo>
                    <a:pt x="197" y="57"/>
                  </a:lnTo>
                  <a:lnTo>
                    <a:pt x="197" y="44"/>
                  </a:lnTo>
                  <a:lnTo>
                    <a:pt x="178" y="28"/>
                  </a:lnTo>
                  <a:lnTo>
                    <a:pt x="192" y="27"/>
                  </a:lnTo>
                  <a:lnTo>
                    <a:pt x="216" y="62"/>
                  </a:lnTo>
                  <a:lnTo>
                    <a:pt x="193" y="83"/>
                  </a:lnTo>
                  <a:lnTo>
                    <a:pt x="167" y="73"/>
                  </a:lnTo>
                  <a:lnTo>
                    <a:pt x="151" y="98"/>
                  </a:lnTo>
                  <a:lnTo>
                    <a:pt x="118" y="73"/>
                  </a:lnTo>
                  <a:lnTo>
                    <a:pt x="9" y="106"/>
                  </a:lnTo>
                  <a:lnTo>
                    <a:pt x="0" y="42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29" name="Freeform 26">
              <a:extLst>
                <a:ext uri="{FF2B5EF4-FFF2-40B4-BE49-F238E27FC236}">
                  <a16:creationId xmlns:a16="http://schemas.microsoft.com/office/drawing/2014/main" id="{9E18E62C-FFEE-40EB-ACBE-CD85B312D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3876" y="2271713"/>
              <a:ext cx="245916" cy="434975"/>
            </a:xfrm>
            <a:custGeom>
              <a:avLst/>
              <a:gdLst>
                <a:gd name="T0" fmla="*/ 34 w 119"/>
                <a:gd name="T1" fmla="*/ 0 h 228"/>
                <a:gd name="T2" fmla="*/ 0 w 119"/>
                <a:gd name="T3" fmla="*/ 40 h 228"/>
                <a:gd name="T4" fmla="*/ 37 w 119"/>
                <a:gd name="T5" fmla="*/ 93 h 228"/>
                <a:gd name="T6" fmla="*/ 15 w 119"/>
                <a:gd name="T7" fmla="*/ 107 h 228"/>
                <a:gd name="T8" fmla="*/ 24 w 119"/>
                <a:gd name="T9" fmla="*/ 228 h 228"/>
                <a:gd name="T10" fmla="*/ 116 w 119"/>
                <a:gd name="T11" fmla="*/ 211 h 228"/>
                <a:gd name="T12" fmla="*/ 141 w 119"/>
                <a:gd name="T13" fmla="*/ 211 h 228"/>
                <a:gd name="T14" fmla="*/ 154 w 119"/>
                <a:gd name="T15" fmla="*/ 198 h 228"/>
                <a:gd name="T16" fmla="*/ 154 w 119"/>
                <a:gd name="T17" fmla="*/ 176 h 228"/>
                <a:gd name="T18" fmla="*/ 165 w 119"/>
                <a:gd name="T19" fmla="*/ 161 h 228"/>
                <a:gd name="T20" fmla="*/ 113 w 119"/>
                <a:gd name="T21" fmla="*/ 144 h 228"/>
                <a:gd name="T22" fmla="*/ 47 w 119"/>
                <a:gd name="T23" fmla="*/ 11 h 228"/>
                <a:gd name="T24" fmla="*/ 34 w 119"/>
                <a:gd name="T25" fmla="*/ 0 h 22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19"/>
                <a:gd name="T40" fmla="*/ 0 h 228"/>
                <a:gd name="T41" fmla="*/ 119 w 119"/>
                <a:gd name="T42" fmla="*/ 228 h 22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19" h="228">
                  <a:moveTo>
                    <a:pt x="25" y="0"/>
                  </a:moveTo>
                  <a:lnTo>
                    <a:pt x="0" y="40"/>
                  </a:lnTo>
                  <a:lnTo>
                    <a:pt x="27" y="93"/>
                  </a:lnTo>
                  <a:lnTo>
                    <a:pt x="11" y="107"/>
                  </a:lnTo>
                  <a:lnTo>
                    <a:pt x="17" y="228"/>
                  </a:lnTo>
                  <a:lnTo>
                    <a:pt x="84" y="211"/>
                  </a:lnTo>
                  <a:lnTo>
                    <a:pt x="102" y="211"/>
                  </a:lnTo>
                  <a:lnTo>
                    <a:pt x="112" y="198"/>
                  </a:lnTo>
                  <a:lnTo>
                    <a:pt x="112" y="176"/>
                  </a:lnTo>
                  <a:lnTo>
                    <a:pt x="119" y="161"/>
                  </a:lnTo>
                  <a:lnTo>
                    <a:pt x="82" y="144"/>
                  </a:lnTo>
                  <a:lnTo>
                    <a:pt x="34" y="11"/>
                  </a:lnTo>
                  <a:lnTo>
                    <a:pt x="2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1366E7EF-7CDE-4DE0-9260-74B249B9B0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9628" y="2176832"/>
              <a:ext cx="5701793" cy="2675059"/>
              <a:chOff x="1657" y="1277"/>
              <a:chExt cx="2764" cy="1404"/>
            </a:xfrm>
            <a:grpFill/>
          </p:grpSpPr>
          <p:sp>
            <p:nvSpPr>
              <p:cNvPr id="44" name="Freeform 28">
                <a:extLst>
                  <a:ext uri="{FF2B5EF4-FFF2-40B4-BE49-F238E27FC236}">
                    <a16:creationId xmlns:a16="http://schemas.microsoft.com/office/drawing/2014/main" id="{9D75BDA7-5A83-4C19-93E2-4E7BD2AF10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57" y="1722"/>
                <a:ext cx="388" cy="629"/>
              </a:xfrm>
              <a:custGeom>
                <a:avLst/>
                <a:gdLst>
                  <a:gd name="T0" fmla="*/ 50 w 388"/>
                  <a:gd name="T1" fmla="*/ 0 h 629"/>
                  <a:gd name="T2" fmla="*/ 0 w 388"/>
                  <a:gd name="T3" fmla="*/ 250 h 629"/>
                  <a:gd name="T4" fmla="*/ 264 w 388"/>
                  <a:gd name="T5" fmla="*/ 629 h 629"/>
                  <a:gd name="T6" fmla="*/ 281 w 388"/>
                  <a:gd name="T7" fmla="*/ 613 h 629"/>
                  <a:gd name="T8" fmla="*/ 279 w 388"/>
                  <a:gd name="T9" fmla="*/ 538 h 629"/>
                  <a:gd name="T10" fmla="*/ 312 w 388"/>
                  <a:gd name="T11" fmla="*/ 544 h 629"/>
                  <a:gd name="T12" fmla="*/ 346 w 388"/>
                  <a:gd name="T13" fmla="*/ 313 h 629"/>
                  <a:gd name="T14" fmla="*/ 369 w 388"/>
                  <a:gd name="T15" fmla="*/ 157 h 629"/>
                  <a:gd name="T16" fmla="*/ 376 w 388"/>
                  <a:gd name="T17" fmla="*/ 110 h 629"/>
                  <a:gd name="T18" fmla="*/ 388 w 388"/>
                  <a:gd name="T19" fmla="*/ 67 h 629"/>
                  <a:gd name="T20" fmla="*/ 214 w 388"/>
                  <a:gd name="T21" fmla="*/ 38 h 629"/>
                  <a:gd name="T22" fmla="*/ 50 w 388"/>
                  <a:gd name="T23" fmla="*/ 0 h 629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w 388"/>
                  <a:gd name="T37" fmla="*/ 0 h 629"/>
                  <a:gd name="T38" fmla="*/ 388 w 388"/>
                  <a:gd name="T39" fmla="*/ 629 h 629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T36" t="T37" r="T38" b="T39"/>
                <a:pathLst>
                  <a:path w="388" h="629">
                    <a:moveTo>
                      <a:pt x="50" y="0"/>
                    </a:moveTo>
                    <a:lnTo>
                      <a:pt x="0" y="250"/>
                    </a:lnTo>
                    <a:lnTo>
                      <a:pt x="264" y="629"/>
                    </a:lnTo>
                    <a:lnTo>
                      <a:pt x="281" y="613"/>
                    </a:lnTo>
                    <a:lnTo>
                      <a:pt x="279" y="538"/>
                    </a:lnTo>
                    <a:lnTo>
                      <a:pt x="312" y="544"/>
                    </a:lnTo>
                    <a:lnTo>
                      <a:pt x="346" y="313"/>
                    </a:lnTo>
                    <a:lnTo>
                      <a:pt x="369" y="157"/>
                    </a:lnTo>
                    <a:lnTo>
                      <a:pt x="376" y="110"/>
                    </a:lnTo>
                    <a:lnTo>
                      <a:pt x="388" y="67"/>
                    </a:lnTo>
                    <a:lnTo>
                      <a:pt x="214" y="38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45" name="Freeform 29">
                <a:extLst>
                  <a:ext uri="{FF2B5EF4-FFF2-40B4-BE49-F238E27FC236}">
                    <a16:creationId xmlns:a16="http://schemas.microsoft.com/office/drawing/2014/main" id="{053F844D-2F18-408E-8245-95FB5369A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8" y="1791"/>
                <a:ext cx="324" cy="449"/>
              </a:xfrm>
              <a:custGeom>
                <a:avLst/>
                <a:gdLst>
                  <a:gd name="T0" fmla="*/ 60 w 324"/>
                  <a:gd name="T1" fmla="*/ 0 h 449"/>
                  <a:gd name="T2" fmla="*/ 219 w 324"/>
                  <a:gd name="T3" fmla="*/ 23 h 449"/>
                  <a:gd name="T4" fmla="*/ 208 w 324"/>
                  <a:gd name="T5" fmla="*/ 109 h 449"/>
                  <a:gd name="T6" fmla="*/ 324 w 324"/>
                  <a:gd name="T7" fmla="*/ 121 h 449"/>
                  <a:gd name="T8" fmla="*/ 292 w 324"/>
                  <a:gd name="T9" fmla="*/ 449 h 449"/>
                  <a:gd name="T10" fmla="*/ 0 w 324"/>
                  <a:gd name="T11" fmla="*/ 415 h 449"/>
                  <a:gd name="T12" fmla="*/ 30 w 324"/>
                  <a:gd name="T13" fmla="*/ 205 h 449"/>
                  <a:gd name="T14" fmla="*/ 60 w 324"/>
                  <a:gd name="T15" fmla="*/ 0 h 449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324"/>
                  <a:gd name="T25" fmla="*/ 0 h 449"/>
                  <a:gd name="T26" fmla="*/ 324 w 324"/>
                  <a:gd name="T27" fmla="*/ 449 h 449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324" h="449">
                    <a:moveTo>
                      <a:pt x="60" y="0"/>
                    </a:moveTo>
                    <a:lnTo>
                      <a:pt x="219" y="23"/>
                    </a:lnTo>
                    <a:lnTo>
                      <a:pt x="208" y="109"/>
                    </a:lnTo>
                    <a:lnTo>
                      <a:pt x="324" y="121"/>
                    </a:lnTo>
                    <a:lnTo>
                      <a:pt x="292" y="449"/>
                    </a:lnTo>
                    <a:lnTo>
                      <a:pt x="0" y="415"/>
                    </a:lnTo>
                    <a:lnTo>
                      <a:pt x="30" y="205"/>
                    </a:lnTo>
                    <a:lnTo>
                      <a:pt x="6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46" name="Freeform 30">
                <a:extLst>
                  <a:ext uri="{FF2B5EF4-FFF2-40B4-BE49-F238E27FC236}">
                    <a16:creationId xmlns:a16="http://schemas.microsoft.com/office/drawing/2014/main" id="{52FC6EAD-0A95-4201-B288-8BB0433192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83" y="1571"/>
                <a:ext cx="415" cy="365"/>
              </a:xfrm>
              <a:custGeom>
                <a:avLst/>
                <a:gdLst>
                  <a:gd name="T0" fmla="*/ 40 w 415"/>
                  <a:gd name="T1" fmla="*/ 0 h 365"/>
                  <a:gd name="T2" fmla="*/ 25 w 415"/>
                  <a:gd name="T3" fmla="*/ 136 h 365"/>
                  <a:gd name="T4" fmla="*/ 0 w 415"/>
                  <a:gd name="T5" fmla="*/ 331 h 365"/>
                  <a:gd name="T6" fmla="*/ 120 w 415"/>
                  <a:gd name="T7" fmla="*/ 342 h 365"/>
                  <a:gd name="T8" fmla="*/ 401 w 415"/>
                  <a:gd name="T9" fmla="*/ 365 h 365"/>
                  <a:gd name="T10" fmla="*/ 415 w 415"/>
                  <a:gd name="T11" fmla="*/ 37 h 365"/>
                  <a:gd name="T12" fmla="*/ 40 w 415"/>
                  <a:gd name="T13" fmla="*/ 0 h 36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15"/>
                  <a:gd name="T22" fmla="*/ 0 h 365"/>
                  <a:gd name="T23" fmla="*/ 415 w 415"/>
                  <a:gd name="T24" fmla="*/ 365 h 36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15" h="365">
                    <a:moveTo>
                      <a:pt x="40" y="0"/>
                    </a:moveTo>
                    <a:lnTo>
                      <a:pt x="25" y="136"/>
                    </a:lnTo>
                    <a:lnTo>
                      <a:pt x="0" y="331"/>
                    </a:lnTo>
                    <a:lnTo>
                      <a:pt x="120" y="342"/>
                    </a:lnTo>
                    <a:lnTo>
                      <a:pt x="401" y="365"/>
                    </a:lnTo>
                    <a:lnTo>
                      <a:pt x="415" y="37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47" name="Freeform 31">
                <a:extLst>
                  <a:ext uri="{FF2B5EF4-FFF2-40B4-BE49-F238E27FC236}">
                    <a16:creationId xmlns:a16="http://schemas.microsoft.com/office/drawing/2014/main" id="{2C11F221-F283-4865-9170-ACEA1505BC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67" y="1912"/>
                <a:ext cx="433" cy="347"/>
              </a:xfrm>
              <a:custGeom>
                <a:avLst/>
                <a:gdLst>
                  <a:gd name="T0" fmla="*/ 36 w 433"/>
                  <a:gd name="T1" fmla="*/ 0 h 347"/>
                  <a:gd name="T2" fmla="*/ 14 w 433"/>
                  <a:gd name="T3" fmla="*/ 208 h 347"/>
                  <a:gd name="T4" fmla="*/ 0 w 433"/>
                  <a:gd name="T5" fmla="*/ 328 h 347"/>
                  <a:gd name="T6" fmla="*/ 216 w 433"/>
                  <a:gd name="T7" fmla="*/ 339 h 347"/>
                  <a:gd name="T8" fmla="*/ 423 w 433"/>
                  <a:gd name="T9" fmla="*/ 347 h 347"/>
                  <a:gd name="T10" fmla="*/ 430 w 433"/>
                  <a:gd name="T11" fmla="*/ 184 h 347"/>
                  <a:gd name="T12" fmla="*/ 433 w 433"/>
                  <a:gd name="T13" fmla="*/ 26 h 347"/>
                  <a:gd name="T14" fmla="*/ 315 w 433"/>
                  <a:gd name="T15" fmla="*/ 23 h 347"/>
                  <a:gd name="T16" fmla="*/ 36 w 433"/>
                  <a:gd name="T17" fmla="*/ 0 h 347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33"/>
                  <a:gd name="T28" fmla="*/ 0 h 347"/>
                  <a:gd name="T29" fmla="*/ 433 w 433"/>
                  <a:gd name="T30" fmla="*/ 347 h 347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33" h="347">
                    <a:moveTo>
                      <a:pt x="36" y="0"/>
                    </a:moveTo>
                    <a:lnTo>
                      <a:pt x="14" y="208"/>
                    </a:lnTo>
                    <a:lnTo>
                      <a:pt x="0" y="328"/>
                    </a:lnTo>
                    <a:lnTo>
                      <a:pt x="216" y="339"/>
                    </a:lnTo>
                    <a:lnTo>
                      <a:pt x="423" y="347"/>
                    </a:lnTo>
                    <a:lnTo>
                      <a:pt x="430" y="184"/>
                    </a:lnTo>
                    <a:lnTo>
                      <a:pt x="433" y="26"/>
                    </a:lnTo>
                    <a:lnTo>
                      <a:pt x="315" y="23"/>
                    </a:lnTo>
                    <a:lnTo>
                      <a:pt x="36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48" name="Freeform 32">
                <a:extLst>
                  <a:ext uri="{FF2B5EF4-FFF2-40B4-BE49-F238E27FC236}">
                    <a16:creationId xmlns:a16="http://schemas.microsoft.com/office/drawing/2014/main" id="{42B27A1A-562B-46BC-8772-A95246863C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7" y="2203"/>
                <a:ext cx="393" cy="469"/>
              </a:xfrm>
              <a:custGeom>
                <a:avLst/>
                <a:gdLst>
                  <a:gd name="T0" fmla="*/ 100 w 393"/>
                  <a:gd name="T1" fmla="*/ 0 h 469"/>
                  <a:gd name="T2" fmla="*/ 92 w 393"/>
                  <a:gd name="T3" fmla="*/ 61 h 469"/>
                  <a:gd name="T4" fmla="*/ 58 w 393"/>
                  <a:gd name="T5" fmla="*/ 54 h 469"/>
                  <a:gd name="T6" fmla="*/ 61 w 393"/>
                  <a:gd name="T7" fmla="*/ 133 h 469"/>
                  <a:gd name="T8" fmla="*/ 44 w 393"/>
                  <a:gd name="T9" fmla="*/ 148 h 469"/>
                  <a:gd name="T10" fmla="*/ 68 w 393"/>
                  <a:gd name="T11" fmla="*/ 197 h 469"/>
                  <a:gd name="T12" fmla="*/ 44 w 393"/>
                  <a:gd name="T13" fmla="*/ 218 h 469"/>
                  <a:gd name="T14" fmla="*/ 31 w 393"/>
                  <a:gd name="T15" fmla="*/ 253 h 469"/>
                  <a:gd name="T16" fmla="*/ 12 w 393"/>
                  <a:gd name="T17" fmla="*/ 287 h 469"/>
                  <a:gd name="T18" fmla="*/ 26 w 393"/>
                  <a:gd name="T19" fmla="*/ 307 h 469"/>
                  <a:gd name="T20" fmla="*/ 3 w 393"/>
                  <a:gd name="T21" fmla="*/ 315 h 469"/>
                  <a:gd name="T22" fmla="*/ 0 w 393"/>
                  <a:gd name="T23" fmla="*/ 347 h 469"/>
                  <a:gd name="T24" fmla="*/ 221 w 393"/>
                  <a:gd name="T25" fmla="*/ 467 h 469"/>
                  <a:gd name="T26" fmla="*/ 346 w 393"/>
                  <a:gd name="T27" fmla="*/ 469 h 469"/>
                  <a:gd name="T28" fmla="*/ 393 w 393"/>
                  <a:gd name="T29" fmla="*/ 37 h 469"/>
                  <a:gd name="T30" fmla="*/ 100 w 393"/>
                  <a:gd name="T31" fmla="*/ 0 h 469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393"/>
                  <a:gd name="T49" fmla="*/ 0 h 469"/>
                  <a:gd name="T50" fmla="*/ 393 w 393"/>
                  <a:gd name="T51" fmla="*/ 469 h 469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393" h="469">
                    <a:moveTo>
                      <a:pt x="100" y="0"/>
                    </a:moveTo>
                    <a:lnTo>
                      <a:pt x="92" y="61"/>
                    </a:lnTo>
                    <a:lnTo>
                      <a:pt x="58" y="54"/>
                    </a:lnTo>
                    <a:lnTo>
                      <a:pt x="61" y="133"/>
                    </a:lnTo>
                    <a:lnTo>
                      <a:pt x="44" y="148"/>
                    </a:lnTo>
                    <a:lnTo>
                      <a:pt x="68" y="197"/>
                    </a:lnTo>
                    <a:lnTo>
                      <a:pt x="44" y="218"/>
                    </a:lnTo>
                    <a:lnTo>
                      <a:pt x="31" y="253"/>
                    </a:lnTo>
                    <a:lnTo>
                      <a:pt x="12" y="287"/>
                    </a:lnTo>
                    <a:lnTo>
                      <a:pt x="26" y="307"/>
                    </a:lnTo>
                    <a:lnTo>
                      <a:pt x="3" y="315"/>
                    </a:lnTo>
                    <a:lnTo>
                      <a:pt x="0" y="347"/>
                    </a:lnTo>
                    <a:lnTo>
                      <a:pt x="221" y="467"/>
                    </a:lnTo>
                    <a:lnTo>
                      <a:pt x="346" y="469"/>
                    </a:lnTo>
                    <a:lnTo>
                      <a:pt x="393" y="37"/>
                    </a:lnTo>
                    <a:lnTo>
                      <a:pt x="10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49" name="Freeform 33">
                <a:extLst>
                  <a:ext uri="{FF2B5EF4-FFF2-40B4-BE49-F238E27FC236}">
                    <a16:creationId xmlns:a16="http://schemas.microsoft.com/office/drawing/2014/main" id="{EDDA9195-68DF-4649-8B41-661F3C03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20" y="2236"/>
                <a:ext cx="417" cy="445"/>
              </a:xfrm>
              <a:custGeom>
                <a:avLst/>
                <a:gdLst>
                  <a:gd name="T0" fmla="*/ 50 w 417"/>
                  <a:gd name="T1" fmla="*/ 0 h 445"/>
                  <a:gd name="T2" fmla="*/ 417 w 417"/>
                  <a:gd name="T3" fmla="*/ 18 h 445"/>
                  <a:gd name="T4" fmla="*/ 399 w 417"/>
                  <a:gd name="T5" fmla="*/ 411 h 445"/>
                  <a:gd name="T6" fmla="*/ 280 w 417"/>
                  <a:gd name="T7" fmla="*/ 403 h 445"/>
                  <a:gd name="T8" fmla="*/ 168 w 417"/>
                  <a:gd name="T9" fmla="*/ 400 h 445"/>
                  <a:gd name="T10" fmla="*/ 168 w 417"/>
                  <a:gd name="T11" fmla="*/ 415 h 445"/>
                  <a:gd name="T12" fmla="*/ 75 w 417"/>
                  <a:gd name="T13" fmla="*/ 415 h 445"/>
                  <a:gd name="T14" fmla="*/ 70 w 417"/>
                  <a:gd name="T15" fmla="*/ 445 h 445"/>
                  <a:gd name="T16" fmla="*/ 0 w 417"/>
                  <a:gd name="T17" fmla="*/ 435 h 445"/>
                  <a:gd name="T18" fmla="*/ 39 w 417"/>
                  <a:gd name="T19" fmla="*/ 102 h 445"/>
                  <a:gd name="T20" fmla="*/ 50 w 417"/>
                  <a:gd name="T21" fmla="*/ 0 h 445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17"/>
                  <a:gd name="T34" fmla="*/ 0 h 445"/>
                  <a:gd name="T35" fmla="*/ 417 w 417"/>
                  <a:gd name="T36" fmla="*/ 445 h 445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17" h="445">
                    <a:moveTo>
                      <a:pt x="50" y="0"/>
                    </a:moveTo>
                    <a:lnTo>
                      <a:pt x="417" y="18"/>
                    </a:lnTo>
                    <a:lnTo>
                      <a:pt x="399" y="411"/>
                    </a:lnTo>
                    <a:lnTo>
                      <a:pt x="280" y="403"/>
                    </a:lnTo>
                    <a:lnTo>
                      <a:pt x="168" y="400"/>
                    </a:lnTo>
                    <a:lnTo>
                      <a:pt x="168" y="415"/>
                    </a:lnTo>
                    <a:lnTo>
                      <a:pt x="75" y="415"/>
                    </a:lnTo>
                    <a:lnTo>
                      <a:pt x="70" y="445"/>
                    </a:lnTo>
                    <a:lnTo>
                      <a:pt x="0" y="435"/>
                    </a:lnTo>
                    <a:lnTo>
                      <a:pt x="39" y="102"/>
                    </a:lnTo>
                    <a:lnTo>
                      <a:pt x="50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0" name="Freeform 34">
                <a:extLst>
                  <a:ext uri="{FF2B5EF4-FFF2-40B4-BE49-F238E27FC236}">
                    <a16:creationId xmlns:a16="http://schemas.microsoft.com/office/drawing/2014/main" id="{EE701A10-269A-4EE5-B5FB-51BCE44CF5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9" y="1277"/>
                <a:ext cx="407" cy="256"/>
              </a:xfrm>
              <a:custGeom>
                <a:avLst/>
                <a:gdLst>
                  <a:gd name="T0" fmla="*/ 1 w 407"/>
                  <a:gd name="T1" fmla="*/ 0 h 256"/>
                  <a:gd name="T2" fmla="*/ 342 w 407"/>
                  <a:gd name="T3" fmla="*/ 8 h 256"/>
                  <a:gd name="T4" fmla="*/ 367 w 407"/>
                  <a:gd name="T5" fmla="*/ 83 h 256"/>
                  <a:gd name="T6" fmla="*/ 391 w 407"/>
                  <a:gd name="T7" fmla="*/ 141 h 256"/>
                  <a:gd name="T8" fmla="*/ 407 w 407"/>
                  <a:gd name="T9" fmla="*/ 235 h 256"/>
                  <a:gd name="T10" fmla="*/ 397 w 407"/>
                  <a:gd name="T11" fmla="*/ 256 h 256"/>
                  <a:gd name="T12" fmla="*/ 272 w 407"/>
                  <a:gd name="T13" fmla="*/ 253 h 256"/>
                  <a:gd name="T14" fmla="*/ 0 w 407"/>
                  <a:gd name="T15" fmla="*/ 248 h 256"/>
                  <a:gd name="T16" fmla="*/ 1 w 407"/>
                  <a:gd name="T17" fmla="*/ 0 h 25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w 407"/>
                  <a:gd name="T28" fmla="*/ 0 h 256"/>
                  <a:gd name="T29" fmla="*/ 407 w 407"/>
                  <a:gd name="T30" fmla="*/ 256 h 25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T27" t="T28" r="T29" b="T30"/>
                <a:pathLst>
                  <a:path w="407" h="256">
                    <a:moveTo>
                      <a:pt x="1" y="0"/>
                    </a:moveTo>
                    <a:lnTo>
                      <a:pt x="342" y="8"/>
                    </a:lnTo>
                    <a:lnTo>
                      <a:pt x="367" y="83"/>
                    </a:lnTo>
                    <a:lnTo>
                      <a:pt x="391" y="141"/>
                    </a:lnTo>
                    <a:lnTo>
                      <a:pt x="407" y="235"/>
                    </a:lnTo>
                    <a:lnTo>
                      <a:pt x="397" y="256"/>
                    </a:lnTo>
                    <a:lnTo>
                      <a:pt x="272" y="253"/>
                    </a:lnTo>
                    <a:lnTo>
                      <a:pt x="0" y="248"/>
                    </a:lnTo>
                    <a:lnTo>
                      <a:pt x="1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1" name="Freeform 35">
                <a:extLst>
                  <a:ext uri="{FF2B5EF4-FFF2-40B4-BE49-F238E27FC236}">
                    <a16:creationId xmlns:a16="http://schemas.microsoft.com/office/drawing/2014/main" id="{9D4FDF83-505A-49E9-A3FD-5A71ED8571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8" y="1524"/>
                <a:ext cx="428" cy="300"/>
              </a:xfrm>
              <a:custGeom>
                <a:avLst/>
                <a:gdLst>
                  <a:gd name="T0" fmla="*/ 8 w 428"/>
                  <a:gd name="T1" fmla="*/ 0 h 300"/>
                  <a:gd name="T2" fmla="*/ 7 w 428"/>
                  <a:gd name="T3" fmla="*/ 116 h 300"/>
                  <a:gd name="T4" fmla="*/ 0 w 428"/>
                  <a:gd name="T5" fmla="*/ 252 h 300"/>
                  <a:gd name="T6" fmla="*/ 311 w 428"/>
                  <a:gd name="T7" fmla="*/ 257 h 300"/>
                  <a:gd name="T8" fmla="*/ 344 w 428"/>
                  <a:gd name="T9" fmla="*/ 276 h 300"/>
                  <a:gd name="T10" fmla="*/ 367 w 428"/>
                  <a:gd name="T11" fmla="*/ 250 h 300"/>
                  <a:gd name="T12" fmla="*/ 428 w 428"/>
                  <a:gd name="T13" fmla="*/ 300 h 300"/>
                  <a:gd name="T14" fmla="*/ 419 w 428"/>
                  <a:gd name="T15" fmla="*/ 248 h 300"/>
                  <a:gd name="T16" fmla="*/ 425 w 428"/>
                  <a:gd name="T17" fmla="*/ 208 h 300"/>
                  <a:gd name="T18" fmla="*/ 428 w 428"/>
                  <a:gd name="T19" fmla="*/ 71 h 300"/>
                  <a:gd name="T20" fmla="*/ 401 w 428"/>
                  <a:gd name="T21" fmla="*/ 42 h 300"/>
                  <a:gd name="T22" fmla="*/ 412 w 428"/>
                  <a:gd name="T23" fmla="*/ 4 h 300"/>
                  <a:gd name="T24" fmla="*/ 208 w 428"/>
                  <a:gd name="T25" fmla="*/ 3 h 300"/>
                  <a:gd name="T26" fmla="*/ 8 w 428"/>
                  <a:gd name="T27" fmla="*/ 0 h 300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428"/>
                  <a:gd name="T43" fmla="*/ 0 h 300"/>
                  <a:gd name="T44" fmla="*/ 428 w 428"/>
                  <a:gd name="T45" fmla="*/ 300 h 300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428" h="300">
                    <a:moveTo>
                      <a:pt x="8" y="0"/>
                    </a:moveTo>
                    <a:lnTo>
                      <a:pt x="7" y="116"/>
                    </a:lnTo>
                    <a:lnTo>
                      <a:pt x="0" y="252"/>
                    </a:lnTo>
                    <a:lnTo>
                      <a:pt x="311" y="257"/>
                    </a:lnTo>
                    <a:lnTo>
                      <a:pt x="344" y="276"/>
                    </a:lnTo>
                    <a:lnTo>
                      <a:pt x="367" y="250"/>
                    </a:lnTo>
                    <a:lnTo>
                      <a:pt x="428" y="300"/>
                    </a:lnTo>
                    <a:lnTo>
                      <a:pt x="419" y="248"/>
                    </a:lnTo>
                    <a:lnTo>
                      <a:pt x="425" y="208"/>
                    </a:lnTo>
                    <a:lnTo>
                      <a:pt x="428" y="71"/>
                    </a:lnTo>
                    <a:lnTo>
                      <a:pt x="401" y="42"/>
                    </a:lnTo>
                    <a:lnTo>
                      <a:pt x="412" y="4"/>
                    </a:lnTo>
                    <a:lnTo>
                      <a:pt x="208" y="3"/>
                    </a:lnTo>
                    <a:lnTo>
                      <a:pt x="8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2" name="Freeform 36">
                <a:extLst>
                  <a:ext uri="{FF2B5EF4-FFF2-40B4-BE49-F238E27FC236}">
                    <a16:creationId xmlns:a16="http://schemas.microsoft.com/office/drawing/2014/main" id="{2070092D-D5C0-4F31-8F0E-F3FE8B45E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82" y="1773"/>
                <a:ext cx="510" cy="247"/>
              </a:xfrm>
              <a:custGeom>
                <a:avLst/>
                <a:gdLst>
                  <a:gd name="T0" fmla="*/ 5 w 510"/>
                  <a:gd name="T1" fmla="*/ 0 h 247"/>
                  <a:gd name="T2" fmla="*/ 0 w 510"/>
                  <a:gd name="T3" fmla="*/ 163 h 247"/>
                  <a:gd name="T4" fmla="*/ 115 w 510"/>
                  <a:gd name="T5" fmla="*/ 167 h 247"/>
                  <a:gd name="T6" fmla="*/ 114 w 510"/>
                  <a:gd name="T7" fmla="*/ 247 h 247"/>
                  <a:gd name="T8" fmla="*/ 269 w 510"/>
                  <a:gd name="T9" fmla="*/ 245 h 247"/>
                  <a:gd name="T10" fmla="*/ 408 w 510"/>
                  <a:gd name="T11" fmla="*/ 242 h 247"/>
                  <a:gd name="T12" fmla="*/ 510 w 510"/>
                  <a:gd name="T13" fmla="*/ 245 h 247"/>
                  <a:gd name="T14" fmla="*/ 478 w 510"/>
                  <a:gd name="T15" fmla="*/ 175 h 247"/>
                  <a:gd name="T16" fmla="*/ 456 w 510"/>
                  <a:gd name="T17" fmla="*/ 110 h 247"/>
                  <a:gd name="T18" fmla="*/ 432 w 510"/>
                  <a:gd name="T19" fmla="*/ 43 h 247"/>
                  <a:gd name="T20" fmla="*/ 374 w 510"/>
                  <a:gd name="T21" fmla="*/ 1 h 247"/>
                  <a:gd name="T22" fmla="*/ 348 w 510"/>
                  <a:gd name="T23" fmla="*/ 26 h 247"/>
                  <a:gd name="T24" fmla="*/ 316 w 510"/>
                  <a:gd name="T25" fmla="*/ 8 h 247"/>
                  <a:gd name="T26" fmla="*/ 177 w 510"/>
                  <a:gd name="T27" fmla="*/ 3 h 247"/>
                  <a:gd name="T28" fmla="*/ 5 w 510"/>
                  <a:gd name="T29" fmla="*/ 0 h 247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510"/>
                  <a:gd name="T46" fmla="*/ 0 h 247"/>
                  <a:gd name="T47" fmla="*/ 510 w 510"/>
                  <a:gd name="T48" fmla="*/ 247 h 247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510" h="247">
                    <a:moveTo>
                      <a:pt x="5" y="0"/>
                    </a:moveTo>
                    <a:lnTo>
                      <a:pt x="0" y="163"/>
                    </a:lnTo>
                    <a:lnTo>
                      <a:pt x="115" y="167"/>
                    </a:lnTo>
                    <a:lnTo>
                      <a:pt x="114" y="247"/>
                    </a:lnTo>
                    <a:lnTo>
                      <a:pt x="269" y="245"/>
                    </a:lnTo>
                    <a:lnTo>
                      <a:pt x="408" y="242"/>
                    </a:lnTo>
                    <a:lnTo>
                      <a:pt x="510" y="245"/>
                    </a:lnTo>
                    <a:lnTo>
                      <a:pt x="478" y="175"/>
                    </a:lnTo>
                    <a:lnTo>
                      <a:pt x="456" y="110"/>
                    </a:lnTo>
                    <a:lnTo>
                      <a:pt x="432" y="43"/>
                    </a:lnTo>
                    <a:lnTo>
                      <a:pt x="374" y="1"/>
                    </a:lnTo>
                    <a:lnTo>
                      <a:pt x="348" y="26"/>
                    </a:lnTo>
                    <a:lnTo>
                      <a:pt x="316" y="8"/>
                    </a:lnTo>
                    <a:lnTo>
                      <a:pt x="177" y="3"/>
                    </a:lnTo>
                    <a:lnTo>
                      <a:pt x="5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3" name="Freeform 37">
                <a:extLst>
                  <a:ext uri="{FF2B5EF4-FFF2-40B4-BE49-F238E27FC236}">
                    <a16:creationId xmlns:a16="http://schemas.microsoft.com/office/drawing/2014/main" id="{E1EB0082-2BF0-4D9B-A0F0-8DB65D08CA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90" y="2014"/>
                <a:ext cx="449" cy="246"/>
              </a:xfrm>
              <a:custGeom>
                <a:avLst/>
                <a:gdLst>
                  <a:gd name="T0" fmla="*/ 5 w 449"/>
                  <a:gd name="T1" fmla="*/ 2 h 246"/>
                  <a:gd name="T2" fmla="*/ 3 w 449"/>
                  <a:gd name="T3" fmla="*/ 143 h 246"/>
                  <a:gd name="T4" fmla="*/ 0 w 449"/>
                  <a:gd name="T5" fmla="*/ 243 h 246"/>
                  <a:gd name="T6" fmla="*/ 449 w 449"/>
                  <a:gd name="T7" fmla="*/ 246 h 246"/>
                  <a:gd name="T8" fmla="*/ 440 w 449"/>
                  <a:gd name="T9" fmla="*/ 118 h 246"/>
                  <a:gd name="T10" fmla="*/ 440 w 449"/>
                  <a:gd name="T11" fmla="*/ 69 h 246"/>
                  <a:gd name="T12" fmla="*/ 404 w 449"/>
                  <a:gd name="T13" fmla="*/ 40 h 246"/>
                  <a:gd name="T14" fmla="*/ 415 w 449"/>
                  <a:gd name="T15" fmla="*/ 14 h 246"/>
                  <a:gd name="T16" fmla="*/ 399 w 449"/>
                  <a:gd name="T17" fmla="*/ 0 h 246"/>
                  <a:gd name="T18" fmla="*/ 196 w 449"/>
                  <a:gd name="T19" fmla="*/ 2 h 246"/>
                  <a:gd name="T20" fmla="*/ 5 w 449"/>
                  <a:gd name="T21" fmla="*/ 2 h 24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449"/>
                  <a:gd name="T34" fmla="*/ 0 h 246"/>
                  <a:gd name="T35" fmla="*/ 449 w 449"/>
                  <a:gd name="T36" fmla="*/ 246 h 24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449" h="246">
                    <a:moveTo>
                      <a:pt x="5" y="2"/>
                    </a:moveTo>
                    <a:lnTo>
                      <a:pt x="3" y="143"/>
                    </a:lnTo>
                    <a:lnTo>
                      <a:pt x="0" y="243"/>
                    </a:lnTo>
                    <a:lnTo>
                      <a:pt x="449" y="246"/>
                    </a:lnTo>
                    <a:lnTo>
                      <a:pt x="440" y="118"/>
                    </a:lnTo>
                    <a:lnTo>
                      <a:pt x="440" y="69"/>
                    </a:lnTo>
                    <a:lnTo>
                      <a:pt x="404" y="40"/>
                    </a:lnTo>
                    <a:lnTo>
                      <a:pt x="415" y="14"/>
                    </a:lnTo>
                    <a:lnTo>
                      <a:pt x="399" y="0"/>
                    </a:lnTo>
                    <a:lnTo>
                      <a:pt x="196" y="2"/>
                    </a:lnTo>
                    <a:lnTo>
                      <a:pt x="5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4" name="Freeform 38">
                <a:extLst>
                  <a:ext uri="{FF2B5EF4-FFF2-40B4-BE49-F238E27FC236}">
                    <a16:creationId xmlns:a16="http://schemas.microsoft.com/office/drawing/2014/main" id="{26934ECF-B65A-4F99-98F9-9362158C2E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30" y="2254"/>
                <a:ext cx="523" cy="270"/>
              </a:xfrm>
              <a:custGeom>
                <a:avLst/>
                <a:gdLst>
                  <a:gd name="T0" fmla="*/ 3 w 523"/>
                  <a:gd name="T1" fmla="*/ 0 h 270"/>
                  <a:gd name="T2" fmla="*/ 0 w 523"/>
                  <a:gd name="T3" fmla="*/ 48 h 270"/>
                  <a:gd name="T4" fmla="*/ 186 w 523"/>
                  <a:gd name="T5" fmla="*/ 55 h 270"/>
                  <a:gd name="T6" fmla="*/ 187 w 523"/>
                  <a:gd name="T7" fmla="*/ 209 h 270"/>
                  <a:gd name="T8" fmla="*/ 282 w 523"/>
                  <a:gd name="T9" fmla="*/ 251 h 270"/>
                  <a:gd name="T10" fmla="*/ 308 w 523"/>
                  <a:gd name="T11" fmla="*/ 236 h 270"/>
                  <a:gd name="T12" fmla="*/ 369 w 523"/>
                  <a:gd name="T13" fmla="*/ 270 h 270"/>
                  <a:gd name="T14" fmla="*/ 408 w 523"/>
                  <a:gd name="T15" fmla="*/ 269 h 270"/>
                  <a:gd name="T16" fmla="*/ 480 w 523"/>
                  <a:gd name="T17" fmla="*/ 236 h 270"/>
                  <a:gd name="T18" fmla="*/ 523 w 523"/>
                  <a:gd name="T19" fmla="*/ 268 h 270"/>
                  <a:gd name="T20" fmla="*/ 523 w 523"/>
                  <a:gd name="T21" fmla="*/ 101 h 270"/>
                  <a:gd name="T22" fmla="*/ 510 w 523"/>
                  <a:gd name="T23" fmla="*/ 3 h 270"/>
                  <a:gd name="T24" fmla="*/ 3 w 523"/>
                  <a:gd name="T25" fmla="*/ 0 h 27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523"/>
                  <a:gd name="T40" fmla="*/ 0 h 270"/>
                  <a:gd name="T41" fmla="*/ 523 w 523"/>
                  <a:gd name="T42" fmla="*/ 270 h 270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523" h="270">
                    <a:moveTo>
                      <a:pt x="3" y="0"/>
                    </a:moveTo>
                    <a:lnTo>
                      <a:pt x="0" y="48"/>
                    </a:lnTo>
                    <a:lnTo>
                      <a:pt x="186" y="55"/>
                    </a:lnTo>
                    <a:lnTo>
                      <a:pt x="187" y="209"/>
                    </a:lnTo>
                    <a:lnTo>
                      <a:pt x="282" y="251"/>
                    </a:lnTo>
                    <a:lnTo>
                      <a:pt x="308" y="236"/>
                    </a:lnTo>
                    <a:lnTo>
                      <a:pt x="369" y="270"/>
                    </a:lnTo>
                    <a:lnTo>
                      <a:pt x="408" y="269"/>
                    </a:lnTo>
                    <a:lnTo>
                      <a:pt x="480" y="236"/>
                    </a:lnTo>
                    <a:lnTo>
                      <a:pt x="523" y="268"/>
                    </a:lnTo>
                    <a:lnTo>
                      <a:pt x="523" y="101"/>
                    </a:lnTo>
                    <a:lnTo>
                      <a:pt x="510" y="3"/>
                    </a:lnTo>
                    <a:lnTo>
                      <a:pt x="3" y="0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5" name="Freeform 39">
                <a:extLst>
                  <a:ext uri="{FF2B5EF4-FFF2-40B4-BE49-F238E27FC236}">
                    <a16:creationId xmlns:a16="http://schemas.microsoft.com/office/drawing/2014/main" id="{D737A285-5E46-4B78-B77A-B5A782B90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06" y="1715"/>
                <a:ext cx="354" cy="247"/>
              </a:xfrm>
              <a:custGeom>
                <a:avLst/>
                <a:gdLst>
                  <a:gd name="T0" fmla="*/ 6 w 354"/>
                  <a:gd name="T1" fmla="*/ 13 h 247"/>
                  <a:gd name="T2" fmla="*/ 0 w 354"/>
                  <a:gd name="T3" fmla="*/ 57 h 247"/>
                  <a:gd name="T4" fmla="*/ 8 w 354"/>
                  <a:gd name="T5" fmla="*/ 103 h 247"/>
                  <a:gd name="T6" fmla="*/ 41 w 354"/>
                  <a:gd name="T7" fmla="*/ 197 h 247"/>
                  <a:gd name="T8" fmla="*/ 59 w 354"/>
                  <a:gd name="T9" fmla="*/ 247 h 247"/>
                  <a:gd name="T10" fmla="*/ 267 w 354"/>
                  <a:gd name="T11" fmla="*/ 235 h 247"/>
                  <a:gd name="T12" fmla="*/ 301 w 354"/>
                  <a:gd name="T13" fmla="*/ 247 h 247"/>
                  <a:gd name="T14" fmla="*/ 322 w 354"/>
                  <a:gd name="T15" fmla="*/ 199 h 247"/>
                  <a:gd name="T16" fmla="*/ 314 w 354"/>
                  <a:gd name="T17" fmla="*/ 165 h 247"/>
                  <a:gd name="T18" fmla="*/ 349 w 354"/>
                  <a:gd name="T19" fmla="*/ 158 h 247"/>
                  <a:gd name="T20" fmla="*/ 354 w 354"/>
                  <a:gd name="T21" fmla="*/ 104 h 247"/>
                  <a:gd name="T22" fmla="*/ 333 w 354"/>
                  <a:gd name="T23" fmla="*/ 80 h 247"/>
                  <a:gd name="T24" fmla="*/ 297 w 354"/>
                  <a:gd name="T25" fmla="*/ 57 h 247"/>
                  <a:gd name="T26" fmla="*/ 304 w 354"/>
                  <a:gd name="T27" fmla="*/ 24 h 247"/>
                  <a:gd name="T28" fmla="*/ 289 w 354"/>
                  <a:gd name="T29" fmla="*/ 0 h 247"/>
                  <a:gd name="T30" fmla="*/ 211 w 354"/>
                  <a:gd name="T31" fmla="*/ 4 h 247"/>
                  <a:gd name="T32" fmla="*/ 133 w 354"/>
                  <a:gd name="T33" fmla="*/ 7 h 247"/>
                  <a:gd name="T34" fmla="*/ 6 w 354"/>
                  <a:gd name="T35" fmla="*/ 13 h 24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354"/>
                  <a:gd name="T55" fmla="*/ 0 h 247"/>
                  <a:gd name="T56" fmla="*/ 354 w 354"/>
                  <a:gd name="T57" fmla="*/ 247 h 247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354" h="247">
                    <a:moveTo>
                      <a:pt x="6" y="13"/>
                    </a:moveTo>
                    <a:lnTo>
                      <a:pt x="0" y="57"/>
                    </a:lnTo>
                    <a:lnTo>
                      <a:pt x="8" y="103"/>
                    </a:lnTo>
                    <a:lnTo>
                      <a:pt x="41" y="197"/>
                    </a:lnTo>
                    <a:lnTo>
                      <a:pt x="59" y="247"/>
                    </a:lnTo>
                    <a:lnTo>
                      <a:pt x="267" y="235"/>
                    </a:lnTo>
                    <a:lnTo>
                      <a:pt x="301" y="247"/>
                    </a:lnTo>
                    <a:lnTo>
                      <a:pt x="322" y="199"/>
                    </a:lnTo>
                    <a:lnTo>
                      <a:pt x="314" y="165"/>
                    </a:lnTo>
                    <a:lnTo>
                      <a:pt x="349" y="158"/>
                    </a:lnTo>
                    <a:lnTo>
                      <a:pt x="354" y="104"/>
                    </a:lnTo>
                    <a:lnTo>
                      <a:pt x="333" y="80"/>
                    </a:lnTo>
                    <a:lnTo>
                      <a:pt x="297" y="57"/>
                    </a:lnTo>
                    <a:lnTo>
                      <a:pt x="304" y="24"/>
                    </a:lnTo>
                    <a:lnTo>
                      <a:pt x="289" y="0"/>
                    </a:lnTo>
                    <a:lnTo>
                      <a:pt x="211" y="4"/>
                    </a:lnTo>
                    <a:lnTo>
                      <a:pt x="133" y="7"/>
                    </a:lnTo>
                    <a:lnTo>
                      <a:pt x="6" y="1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6" name="Freeform 40">
                <a:extLst>
                  <a:ext uri="{FF2B5EF4-FFF2-40B4-BE49-F238E27FC236}">
                    <a16:creationId xmlns:a16="http://schemas.microsoft.com/office/drawing/2014/main" id="{E1A3CFA2-E893-438C-8CE1-A3037AE6A0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90" y="1768"/>
                <a:ext cx="253" cy="451"/>
              </a:xfrm>
              <a:custGeom>
                <a:avLst/>
                <a:gdLst>
                  <a:gd name="T0" fmla="*/ 47 w 253"/>
                  <a:gd name="T1" fmla="*/ 26 h 451"/>
                  <a:gd name="T2" fmla="*/ 192 w 253"/>
                  <a:gd name="T3" fmla="*/ 0 h 451"/>
                  <a:gd name="T4" fmla="*/ 215 w 253"/>
                  <a:gd name="T5" fmla="*/ 56 h 451"/>
                  <a:gd name="T6" fmla="*/ 245 w 253"/>
                  <a:gd name="T7" fmla="*/ 286 h 451"/>
                  <a:gd name="T8" fmla="*/ 253 w 253"/>
                  <a:gd name="T9" fmla="*/ 317 h 451"/>
                  <a:gd name="T10" fmla="*/ 230 w 253"/>
                  <a:gd name="T11" fmla="*/ 378 h 451"/>
                  <a:gd name="T12" fmla="*/ 230 w 253"/>
                  <a:gd name="T13" fmla="*/ 420 h 451"/>
                  <a:gd name="T14" fmla="*/ 204 w 253"/>
                  <a:gd name="T15" fmla="*/ 415 h 451"/>
                  <a:gd name="T16" fmla="*/ 205 w 253"/>
                  <a:gd name="T17" fmla="*/ 451 h 451"/>
                  <a:gd name="T18" fmla="*/ 178 w 253"/>
                  <a:gd name="T19" fmla="*/ 436 h 451"/>
                  <a:gd name="T20" fmla="*/ 164 w 253"/>
                  <a:gd name="T21" fmla="*/ 441 h 451"/>
                  <a:gd name="T22" fmla="*/ 143 w 253"/>
                  <a:gd name="T23" fmla="*/ 438 h 451"/>
                  <a:gd name="T24" fmla="*/ 128 w 253"/>
                  <a:gd name="T25" fmla="*/ 384 h 451"/>
                  <a:gd name="T26" fmla="*/ 98 w 253"/>
                  <a:gd name="T27" fmla="*/ 367 h 451"/>
                  <a:gd name="T28" fmla="*/ 98 w 253"/>
                  <a:gd name="T29" fmla="*/ 309 h 451"/>
                  <a:gd name="T30" fmla="*/ 69 w 253"/>
                  <a:gd name="T31" fmla="*/ 317 h 451"/>
                  <a:gd name="T32" fmla="*/ 52 w 253"/>
                  <a:gd name="T33" fmla="*/ 274 h 451"/>
                  <a:gd name="T34" fmla="*/ 0 w 253"/>
                  <a:gd name="T35" fmla="*/ 225 h 451"/>
                  <a:gd name="T36" fmla="*/ 38 w 253"/>
                  <a:gd name="T37" fmla="*/ 147 h 451"/>
                  <a:gd name="T38" fmla="*/ 27 w 253"/>
                  <a:gd name="T39" fmla="*/ 111 h 451"/>
                  <a:gd name="T40" fmla="*/ 65 w 253"/>
                  <a:gd name="T41" fmla="*/ 104 h 451"/>
                  <a:gd name="T42" fmla="*/ 69 w 253"/>
                  <a:gd name="T43" fmla="*/ 53 h 451"/>
                  <a:gd name="T44" fmla="*/ 47 w 253"/>
                  <a:gd name="T45" fmla="*/ 26 h 451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53"/>
                  <a:gd name="T70" fmla="*/ 0 h 451"/>
                  <a:gd name="T71" fmla="*/ 253 w 253"/>
                  <a:gd name="T72" fmla="*/ 451 h 451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53" h="451">
                    <a:moveTo>
                      <a:pt x="47" y="26"/>
                    </a:moveTo>
                    <a:lnTo>
                      <a:pt x="192" y="0"/>
                    </a:lnTo>
                    <a:lnTo>
                      <a:pt x="215" y="56"/>
                    </a:lnTo>
                    <a:lnTo>
                      <a:pt x="245" y="286"/>
                    </a:lnTo>
                    <a:lnTo>
                      <a:pt x="253" y="317"/>
                    </a:lnTo>
                    <a:lnTo>
                      <a:pt x="230" y="378"/>
                    </a:lnTo>
                    <a:lnTo>
                      <a:pt x="230" y="420"/>
                    </a:lnTo>
                    <a:lnTo>
                      <a:pt x="204" y="415"/>
                    </a:lnTo>
                    <a:lnTo>
                      <a:pt x="205" y="451"/>
                    </a:lnTo>
                    <a:lnTo>
                      <a:pt x="178" y="436"/>
                    </a:lnTo>
                    <a:lnTo>
                      <a:pt x="164" y="441"/>
                    </a:lnTo>
                    <a:lnTo>
                      <a:pt x="143" y="438"/>
                    </a:lnTo>
                    <a:lnTo>
                      <a:pt x="128" y="384"/>
                    </a:lnTo>
                    <a:lnTo>
                      <a:pt x="98" y="367"/>
                    </a:lnTo>
                    <a:lnTo>
                      <a:pt x="98" y="309"/>
                    </a:lnTo>
                    <a:lnTo>
                      <a:pt x="69" y="317"/>
                    </a:lnTo>
                    <a:lnTo>
                      <a:pt x="52" y="274"/>
                    </a:lnTo>
                    <a:lnTo>
                      <a:pt x="0" y="225"/>
                    </a:lnTo>
                    <a:lnTo>
                      <a:pt x="38" y="147"/>
                    </a:lnTo>
                    <a:lnTo>
                      <a:pt x="27" y="111"/>
                    </a:lnTo>
                    <a:lnTo>
                      <a:pt x="65" y="104"/>
                    </a:lnTo>
                    <a:lnTo>
                      <a:pt x="69" y="53"/>
                    </a:lnTo>
                    <a:lnTo>
                      <a:pt x="47" y="26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7" name="Freeform 41">
                <a:extLst>
                  <a:ext uri="{FF2B5EF4-FFF2-40B4-BE49-F238E27FC236}">
                    <a16:creationId xmlns:a16="http://schemas.microsoft.com/office/drawing/2014/main" id="{E31AE2D7-C441-465F-A6E6-2B61AE647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06" y="1689"/>
                <a:ext cx="92" cy="196"/>
              </a:xfrm>
              <a:custGeom>
                <a:avLst/>
                <a:gdLst>
                  <a:gd name="T0" fmla="*/ 17 w 92"/>
                  <a:gd name="T1" fmla="*/ 2 h 196"/>
                  <a:gd name="T2" fmla="*/ 39 w 92"/>
                  <a:gd name="T3" fmla="*/ 0 h 196"/>
                  <a:gd name="T4" fmla="*/ 82 w 92"/>
                  <a:gd name="T5" fmla="*/ 30 h 196"/>
                  <a:gd name="T6" fmla="*/ 76 w 92"/>
                  <a:gd name="T7" fmla="*/ 53 h 196"/>
                  <a:gd name="T8" fmla="*/ 91 w 92"/>
                  <a:gd name="T9" fmla="*/ 69 h 196"/>
                  <a:gd name="T10" fmla="*/ 92 w 92"/>
                  <a:gd name="T11" fmla="*/ 160 h 196"/>
                  <a:gd name="T12" fmla="*/ 77 w 92"/>
                  <a:gd name="T13" fmla="*/ 196 h 196"/>
                  <a:gd name="T14" fmla="*/ 59 w 92"/>
                  <a:gd name="T15" fmla="*/ 183 h 196"/>
                  <a:gd name="T16" fmla="*/ 41 w 92"/>
                  <a:gd name="T17" fmla="*/ 182 h 196"/>
                  <a:gd name="T18" fmla="*/ 9 w 92"/>
                  <a:gd name="T19" fmla="*/ 163 h 196"/>
                  <a:gd name="T20" fmla="*/ 33 w 92"/>
                  <a:gd name="T21" fmla="*/ 105 h 196"/>
                  <a:gd name="T22" fmla="*/ 0 w 92"/>
                  <a:gd name="T23" fmla="*/ 75 h 196"/>
                  <a:gd name="T24" fmla="*/ 17 w 92"/>
                  <a:gd name="T25" fmla="*/ 2 h 19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92"/>
                  <a:gd name="T40" fmla="*/ 0 h 196"/>
                  <a:gd name="T41" fmla="*/ 92 w 92"/>
                  <a:gd name="T42" fmla="*/ 196 h 19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92" h="196">
                    <a:moveTo>
                      <a:pt x="17" y="2"/>
                    </a:moveTo>
                    <a:lnTo>
                      <a:pt x="39" y="0"/>
                    </a:lnTo>
                    <a:lnTo>
                      <a:pt x="82" y="30"/>
                    </a:lnTo>
                    <a:lnTo>
                      <a:pt x="76" y="53"/>
                    </a:lnTo>
                    <a:lnTo>
                      <a:pt x="91" y="69"/>
                    </a:lnTo>
                    <a:lnTo>
                      <a:pt x="92" y="160"/>
                    </a:lnTo>
                    <a:lnTo>
                      <a:pt x="77" y="196"/>
                    </a:lnTo>
                    <a:lnTo>
                      <a:pt x="59" y="183"/>
                    </a:lnTo>
                    <a:lnTo>
                      <a:pt x="41" y="182"/>
                    </a:lnTo>
                    <a:lnTo>
                      <a:pt x="9" y="163"/>
                    </a:lnTo>
                    <a:lnTo>
                      <a:pt x="33" y="105"/>
                    </a:lnTo>
                    <a:lnTo>
                      <a:pt x="0" y="75"/>
                    </a:lnTo>
                    <a:lnTo>
                      <a:pt x="17" y="2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8" name="Freeform 42">
                <a:extLst>
                  <a:ext uri="{FF2B5EF4-FFF2-40B4-BE49-F238E27FC236}">
                    <a16:creationId xmlns:a16="http://schemas.microsoft.com/office/drawing/2014/main" id="{00000453-7A9F-4A08-8FC2-45EE87F867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77" y="1604"/>
                <a:ext cx="113" cy="93"/>
              </a:xfrm>
              <a:custGeom>
                <a:avLst/>
                <a:gdLst>
                  <a:gd name="T0" fmla="*/ 0 w 113"/>
                  <a:gd name="T1" fmla="*/ 23 h 93"/>
                  <a:gd name="T2" fmla="*/ 87 w 113"/>
                  <a:gd name="T3" fmla="*/ 0 h 93"/>
                  <a:gd name="T4" fmla="*/ 113 w 113"/>
                  <a:gd name="T5" fmla="*/ 42 h 93"/>
                  <a:gd name="T6" fmla="*/ 98 w 113"/>
                  <a:gd name="T7" fmla="*/ 61 h 93"/>
                  <a:gd name="T8" fmla="*/ 70 w 113"/>
                  <a:gd name="T9" fmla="*/ 54 h 93"/>
                  <a:gd name="T10" fmla="*/ 28 w 113"/>
                  <a:gd name="T11" fmla="*/ 93 h 93"/>
                  <a:gd name="T12" fmla="*/ 5 w 113"/>
                  <a:gd name="T13" fmla="*/ 73 h 93"/>
                  <a:gd name="T14" fmla="*/ 0 w 113"/>
                  <a:gd name="T15" fmla="*/ 23 h 93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13"/>
                  <a:gd name="T25" fmla="*/ 0 h 93"/>
                  <a:gd name="T26" fmla="*/ 113 w 113"/>
                  <a:gd name="T27" fmla="*/ 93 h 93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13" h="93">
                    <a:moveTo>
                      <a:pt x="0" y="23"/>
                    </a:moveTo>
                    <a:lnTo>
                      <a:pt x="87" y="0"/>
                    </a:lnTo>
                    <a:lnTo>
                      <a:pt x="113" y="42"/>
                    </a:lnTo>
                    <a:lnTo>
                      <a:pt x="98" y="61"/>
                    </a:lnTo>
                    <a:lnTo>
                      <a:pt x="70" y="54"/>
                    </a:lnTo>
                    <a:lnTo>
                      <a:pt x="28" y="93"/>
                    </a:lnTo>
                    <a:lnTo>
                      <a:pt x="5" y="73"/>
                    </a:lnTo>
                    <a:lnTo>
                      <a:pt x="0" y="23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  <p:sp>
            <p:nvSpPr>
              <p:cNvPr id="59" name="Freeform 43">
                <a:extLst>
                  <a:ext uri="{FF2B5EF4-FFF2-40B4-BE49-F238E27FC236}">
                    <a16:creationId xmlns:a16="http://schemas.microsoft.com/office/drawing/2014/main" id="{7FF2E43F-92ED-4A99-BECB-35FA8F5659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4" y="1595"/>
                <a:ext cx="57" cy="51"/>
              </a:xfrm>
              <a:custGeom>
                <a:avLst/>
                <a:gdLst>
                  <a:gd name="T0" fmla="*/ 0 w 57"/>
                  <a:gd name="T1" fmla="*/ 9 h 51"/>
                  <a:gd name="T2" fmla="*/ 24 w 57"/>
                  <a:gd name="T3" fmla="*/ 0 h 51"/>
                  <a:gd name="T4" fmla="*/ 57 w 57"/>
                  <a:gd name="T5" fmla="*/ 26 h 51"/>
                  <a:gd name="T6" fmla="*/ 50 w 57"/>
                  <a:gd name="T7" fmla="*/ 33 h 51"/>
                  <a:gd name="T8" fmla="*/ 34 w 57"/>
                  <a:gd name="T9" fmla="*/ 33 h 51"/>
                  <a:gd name="T10" fmla="*/ 26 w 57"/>
                  <a:gd name="T11" fmla="*/ 51 h 51"/>
                  <a:gd name="T12" fmla="*/ 0 w 57"/>
                  <a:gd name="T13" fmla="*/ 9 h 5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7"/>
                  <a:gd name="T22" fmla="*/ 0 h 51"/>
                  <a:gd name="T23" fmla="*/ 57 w 57"/>
                  <a:gd name="T24" fmla="*/ 51 h 5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7" h="51">
                    <a:moveTo>
                      <a:pt x="0" y="9"/>
                    </a:moveTo>
                    <a:lnTo>
                      <a:pt x="24" y="0"/>
                    </a:lnTo>
                    <a:lnTo>
                      <a:pt x="57" y="26"/>
                    </a:lnTo>
                    <a:lnTo>
                      <a:pt x="50" y="33"/>
                    </a:lnTo>
                    <a:lnTo>
                      <a:pt x="34" y="33"/>
                    </a:lnTo>
                    <a:lnTo>
                      <a:pt x="26" y="51"/>
                    </a:lnTo>
                    <a:lnTo>
                      <a:pt x="0" y="9"/>
                    </a:lnTo>
                    <a:close/>
                  </a:path>
                </a:pathLst>
              </a:custGeom>
              <a:grpFill/>
              <a:ln w="6350">
                <a:solidFill>
                  <a:schemeClr val="bg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en-GB" sz="1799"/>
              </a:p>
            </p:txBody>
          </p:sp>
        </p:grpSp>
        <p:sp>
          <p:nvSpPr>
            <p:cNvPr id="31" name="Freeform 44">
              <a:extLst>
                <a:ext uri="{FF2B5EF4-FFF2-40B4-BE49-F238E27FC236}">
                  <a16:creationId xmlns:a16="http://schemas.microsoft.com/office/drawing/2014/main" id="{442B8ABC-B6E9-495F-94BC-225F7C2E55BE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795" y="1914525"/>
              <a:ext cx="801377" cy="584200"/>
            </a:xfrm>
            <a:custGeom>
              <a:avLst/>
              <a:gdLst>
                <a:gd name="T0" fmla="*/ 134 w 389"/>
                <a:gd name="T1" fmla="*/ 0 h 307"/>
                <a:gd name="T2" fmla="*/ 245 w 389"/>
                <a:gd name="T3" fmla="*/ 24 h 307"/>
                <a:gd name="T4" fmla="*/ 328 w 389"/>
                <a:gd name="T5" fmla="*/ 39 h 307"/>
                <a:gd name="T6" fmla="*/ 369 w 389"/>
                <a:gd name="T7" fmla="*/ 46 h 307"/>
                <a:gd name="T8" fmla="*/ 411 w 389"/>
                <a:gd name="T9" fmla="*/ 51 h 307"/>
                <a:gd name="T10" fmla="*/ 466 w 389"/>
                <a:gd name="T11" fmla="*/ 59 h 307"/>
                <a:gd name="T12" fmla="*/ 535 w 389"/>
                <a:gd name="T13" fmla="*/ 68 h 307"/>
                <a:gd name="T14" fmla="*/ 489 w 389"/>
                <a:gd name="T15" fmla="*/ 307 h 307"/>
                <a:gd name="T16" fmla="*/ 282 w 389"/>
                <a:gd name="T17" fmla="*/ 273 h 307"/>
                <a:gd name="T18" fmla="*/ 255 w 389"/>
                <a:gd name="T19" fmla="*/ 288 h 307"/>
                <a:gd name="T20" fmla="*/ 216 w 389"/>
                <a:gd name="T21" fmla="*/ 265 h 307"/>
                <a:gd name="T22" fmla="*/ 184 w 389"/>
                <a:gd name="T23" fmla="*/ 288 h 307"/>
                <a:gd name="T24" fmla="*/ 154 w 389"/>
                <a:gd name="T25" fmla="*/ 268 h 307"/>
                <a:gd name="T26" fmla="*/ 68 w 389"/>
                <a:gd name="T27" fmla="*/ 265 h 307"/>
                <a:gd name="T28" fmla="*/ 81 w 389"/>
                <a:gd name="T29" fmla="*/ 226 h 307"/>
                <a:gd name="T30" fmla="*/ 18 w 389"/>
                <a:gd name="T31" fmla="*/ 222 h 307"/>
                <a:gd name="T32" fmla="*/ 13 w 389"/>
                <a:gd name="T33" fmla="*/ 200 h 307"/>
                <a:gd name="T34" fmla="*/ 25 w 389"/>
                <a:gd name="T35" fmla="*/ 177 h 307"/>
                <a:gd name="T36" fmla="*/ 11 w 389"/>
                <a:gd name="T37" fmla="*/ 155 h 307"/>
                <a:gd name="T38" fmla="*/ 12 w 389"/>
                <a:gd name="T39" fmla="*/ 96 h 307"/>
                <a:gd name="T40" fmla="*/ 0 w 389"/>
                <a:gd name="T41" fmla="*/ 50 h 307"/>
                <a:gd name="T42" fmla="*/ 5 w 389"/>
                <a:gd name="T43" fmla="*/ 32 h 307"/>
                <a:gd name="T44" fmla="*/ 34 w 389"/>
                <a:gd name="T45" fmla="*/ 39 h 307"/>
                <a:gd name="T46" fmla="*/ 63 w 389"/>
                <a:gd name="T47" fmla="*/ 66 h 307"/>
                <a:gd name="T48" fmla="*/ 115 w 389"/>
                <a:gd name="T49" fmla="*/ 72 h 307"/>
                <a:gd name="T50" fmla="*/ 129 w 389"/>
                <a:gd name="T51" fmla="*/ 94 h 307"/>
                <a:gd name="T52" fmla="*/ 103 w 389"/>
                <a:gd name="T53" fmla="*/ 94 h 307"/>
                <a:gd name="T54" fmla="*/ 100 w 389"/>
                <a:gd name="T55" fmla="*/ 113 h 307"/>
                <a:gd name="T56" fmla="*/ 115 w 389"/>
                <a:gd name="T57" fmla="*/ 115 h 307"/>
                <a:gd name="T58" fmla="*/ 120 w 389"/>
                <a:gd name="T59" fmla="*/ 134 h 307"/>
                <a:gd name="T60" fmla="*/ 89 w 389"/>
                <a:gd name="T61" fmla="*/ 148 h 307"/>
                <a:gd name="T62" fmla="*/ 89 w 389"/>
                <a:gd name="T63" fmla="*/ 161 h 307"/>
                <a:gd name="T64" fmla="*/ 124 w 389"/>
                <a:gd name="T65" fmla="*/ 161 h 307"/>
                <a:gd name="T66" fmla="*/ 134 w 389"/>
                <a:gd name="T67" fmla="*/ 128 h 307"/>
                <a:gd name="T68" fmla="*/ 162 w 389"/>
                <a:gd name="T69" fmla="*/ 108 h 307"/>
                <a:gd name="T70" fmla="*/ 129 w 389"/>
                <a:gd name="T71" fmla="*/ 57 h 307"/>
                <a:gd name="T72" fmla="*/ 150 w 389"/>
                <a:gd name="T73" fmla="*/ 40 h 307"/>
                <a:gd name="T74" fmla="*/ 134 w 389"/>
                <a:gd name="T75" fmla="*/ 0 h 307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89"/>
                <a:gd name="T115" fmla="*/ 0 h 307"/>
                <a:gd name="T116" fmla="*/ 389 w 389"/>
                <a:gd name="T117" fmla="*/ 307 h 307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89" h="307">
                  <a:moveTo>
                    <a:pt x="98" y="0"/>
                  </a:moveTo>
                  <a:lnTo>
                    <a:pt x="178" y="24"/>
                  </a:lnTo>
                  <a:lnTo>
                    <a:pt x="239" y="39"/>
                  </a:lnTo>
                  <a:lnTo>
                    <a:pt x="269" y="46"/>
                  </a:lnTo>
                  <a:lnTo>
                    <a:pt x="299" y="51"/>
                  </a:lnTo>
                  <a:lnTo>
                    <a:pt x="340" y="59"/>
                  </a:lnTo>
                  <a:lnTo>
                    <a:pt x="389" y="68"/>
                  </a:lnTo>
                  <a:lnTo>
                    <a:pt x="357" y="307"/>
                  </a:lnTo>
                  <a:lnTo>
                    <a:pt x="206" y="273"/>
                  </a:lnTo>
                  <a:lnTo>
                    <a:pt x="186" y="288"/>
                  </a:lnTo>
                  <a:lnTo>
                    <a:pt x="158" y="265"/>
                  </a:lnTo>
                  <a:lnTo>
                    <a:pt x="134" y="288"/>
                  </a:lnTo>
                  <a:lnTo>
                    <a:pt x="112" y="268"/>
                  </a:lnTo>
                  <a:lnTo>
                    <a:pt x="50" y="265"/>
                  </a:lnTo>
                  <a:lnTo>
                    <a:pt x="59" y="226"/>
                  </a:lnTo>
                  <a:lnTo>
                    <a:pt x="14" y="222"/>
                  </a:lnTo>
                  <a:lnTo>
                    <a:pt x="9" y="200"/>
                  </a:lnTo>
                  <a:lnTo>
                    <a:pt x="18" y="177"/>
                  </a:lnTo>
                  <a:lnTo>
                    <a:pt x="7" y="155"/>
                  </a:lnTo>
                  <a:lnTo>
                    <a:pt x="8" y="96"/>
                  </a:lnTo>
                  <a:lnTo>
                    <a:pt x="0" y="50"/>
                  </a:lnTo>
                  <a:lnTo>
                    <a:pt x="5" y="32"/>
                  </a:lnTo>
                  <a:lnTo>
                    <a:pt x="25" y="39"/>
                  </a:lnTo>
                  <a:lnTo>
                    <a:pt x="46" y="66"/>
                  </a:lnTo>
                  <a:lnTo>
                    <a:pt x="84" y="72"/>
                  </a:lnTo>
                  <a:lnTo>
                    <a:pt x="94" y="94"/>
                  </a:lnTo>
                  <a:lnTo>
                    <a:pt x="75" y="94"/>
                  </a:lnTo>
                  <a:lnTo>
                    <a:pt x="73" y="113"/>
                  </a:lnTo>
                  <a:lnTo>
                    <a:pt x="84" y="115"/>
                  </a:lnTo>
                  <a:lnTo>
                    <a:pt x="88" y="134"/>
                  </a:lnTo>
                  <a:lnTo>
                    <a:pt x="65" y="148"/>
                  </a:lnTo>
                  <a:lnTo>
                    <a:pt x="65" y="161"/>
                  </a:lnTo>
                  <a:lnTo>
                    <a:pt x="91" y="161"/>
                  </a:lnTo>
                  <a:lnTo>
                    <a:pt x="98" y="128"/>
                  </a:lnTo>
                  <a:lnTo>
                    <a:pt x="118" y="108"/>
                  </a:lnTo>
                  <a:lnTo>
                    <a:pt x="94" y="57"/>
                  </a:lnTo>
                  <a:lnTo>
                    <a:pt x="109" y="40"/>
                  </a:lnTo>
                  <a:lnTo>
                    <a:pt x="98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2" name="Freeform 45">
              <a:extLst>
                <a:ext uri="{FF2B5EF4-FFF2-40B4-BE49-F238E27FC236}">
                  <a16:creationId xmlns:a16="http://schemas.microsoft.com/office/drawing/2014/main" id="{120EE865-432D-43B1-B243-8A95B5920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9908" y="2336800"/>
              <a:ext cx="1002582" cy="760413"/>
            </a:xfrm>
            <a:custGeom>
              <a:avLst/>
              <a:gdLst>
                <a:gd name="T0" fmla="*/ 147 w 485"/>
                <a:gd name="T1" fmla="*/ 0 h 399"/>
                <a:gd name="T2" fmla="*/ 127 w 485"/>
                <a:gd name="T3" fmla="*/ 9 h 399"/>
                <a:gd name="T4" fmla="*/ 115 w 485"/>
                <a:gd name="T5" fmla="*/ 44 h 399"/>
                <a:gd name="T6" fmla="*/ 102 w 485"/>
                <a:gd name="T7" fmla="*/ 73 h 399"/>
                <a:gd name="T8" fmla="*/ 94 w 485"/>
                <a:gd name="T9" fmla="*/ 97 h 399"/>
                <a:gd name="T10" fmla="*/ 81 w 485"/>
                <a:gd name="T11" fmla="*/ 123 h 399"/>
                <a:gd name="T12" fmla="*/ 67 w 485"/>
                <a:gd name="T13" fmla="*/ 149 h 399"/>
                <a:gd name="T14" fmla="*/ 50 w 485"/>
                <a:gd name="T15" fmla="*/ 177 h 399"/>
                <a:gd name="T16" fmla="*/ 26 w 485"/>
                <a:gd name="T17" fmla="*/ 210 h 399"/>
                <a:gd name="T18" fmla="*/ 0 w 485"/>
                <a:gd name="T19" fmla="*/ 241 h 399"/>
                <a:gd name="T20" fmla="*/ 0 w 485"/>
                <a:gd name="T21" fmla="*/ 311 h 399"/>
                <a:gd name="T22" fmla="*/ 376 w 485"/>
                <a:gd name="T23" fmla="*/ 371 h 399"/>
                <a:gd name="T24" fmla="*/ 552 w 485"/>
                <a:gd name="T25" fmla="*/ 399 h 399"/>
                <a:gd name="T26" fmla="*/ 587 w 485"/>
                <a:gd name="T27" fmla="*/ 260 h 399"/>
                <a:gd name="T28" fmla="*/ 610 w 485"/>
                <a:gd name="T29" fmla="*/ 249 h 399"/>
                <a:gd name="T30" fmla="*/ 588 w 485"/>
                <a:gd name="T31" fmla="*/ 218 h 399"/>
                <a:gd name="T32" fmla="*/ 600 w 485"/>
                <a:gd name="T33" fmla="*/ 186 h 399"/>
                <a:gd name="T34" fmla="*/ 670 w 485"/>
                <a:gd name="T35" fmla="*/ 133 h 399"/>
                <a:gd name="T36" fmla="*/ 621 w 485"/>
                <a:gd name="T37" fmla="*/ 85 h 399"/>
                <a:gd name="T38" fmla="*/ 412 w 485"/>
                <a:gd name="T39" fmla="*/ 51 h 399"/>
                <a:gd name="T40" fmla="*/ 386 w 485"/>
                <a:gd name="T41" fmla="*/ 65 h 399"/>
                <a:gd name="T42" fmla="*/ 346 w 485"/>
                <a:gd name="T43" fmla="*/ 42 h 399"/>
                <a:gd name="T44" fmla="*/ 312 w 485"/>
                <a:gd name="T45" fmla="*/ 66 h 399"/>
                <a:gd name="T46" fmla="*/ 281 w 485"/>
                <a:gd name="T47" fmla="*/ 42 h 399"/>
                <a:gd name="T48" fmla="*/ 197 w 485"/>
                <a:gd name="T49" fmla="*/ 43 h 399"/>
                <a:gd name="T50" fmla="*/ 209 w 485"/>
                <a:gd name="T51" fmla="*/ 4 h 399"/>
                <a:gd name="T52" fmla="*/ 147 w 485"/>
                <a:gd name="T53" fmla="*/ 0 h 399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5"/>
                <a:gd name="T82" fmla="*/ 0 h 399"/>
                <a:gd name="T83" fmla="*/ 485 w 485"/>
                <a:gd name="T84" fmla="*/ 399 h 399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5" h="399">
                  <a:moveTo>
                    <a:pt x="106" y="0"/>
                  </a:moveTo>
                  <a:lnTo>
                    <a:pt x="92" y="9"/>
                  </a:lnTo>
                  <a:lnTo>
                    <a:pt x="83" y="44"/>
                  </a:lnTo>
                  <a:lnTo>
                    <a:pt x="74" y="73"/>
                  </a:lnTo>
                  <a:lnTo>
                    <a:pt x="68" y="97"/>
                  </a:lnTo>
                  <a:lnTo>
                    <a:pt x="59" y="123"/>
                  </a:lnTo>
                  <a:lnTo>
                    <a:pt x="49" y="149"/>
                  </a:lnTo>
                  <a:lnTo>
                    <a:pt x="36" y="177"/>
                  </a:lnTo>
                  <a:lnTo>
                    <a:pt x="18" y="210"/>
                  </a:lnTo>
                  <a:lnTo>
                    <a:pt x="0" y="241"/>
                  </a:lnTo>
                  <a:lnTo>
                    <a:pt x="0" y="311"/>
                  </a:lnTo>
                  <a:lnTo>
                    <a:pt x="272" y="371"/>
                  </a:lnTo>
                  <a:lnTo>
                    <a:pt x="398" y="399"/>
                  </a:lnTo>
                  <a:lnTo>
                    <a:pt x="424" y="260"/>
                  </a:lnTo>
                  <a:lnTo>
                    <a:pt x="441" y="249"/>
                  </a:lnTo>
                  <a:lnTo>
                    <a:pt x="425" y="218"/>
                  </a:lnTo>
                  <a:lnTo>
                    <a:pt x="433" y="186"/>
                  </a:lnTo>
                  <a:lnTo>
                    <a:pt x="485" y="133"/>
                  </a:lnTo>
                  <a:lnTo>
                    <a:pt x="449" y="85"/>
                  </a:lnTo>
                  <a:lnTo>
                    <a:pt x="298" y="51"/>
                  </a:lnTo>
                  <a:lnTo>
                    <a:pt x="278" y="65"/>
                  </a:lnTo>
                  <a:lnTo>
                    <a:pt x="250" y="42"/>
                  </a:lnTo>
                  <a:lnTo>
                    <a:pt x="226" y="66"/>
                  </a:lnTo>
                  <a:lnTo>
                    <a:pt x="203" y="42"/>
                  </a:lnTo>
                  <a:lnTo>
                    <a:pt x="143" y="43"/>
                  </a:lnTo>
                  <a:lnTo>
                    <a:pt x="151" y="4"/>
                  </a:lnTo>
                  <a:lnTo>
                    <a:pt x="106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3" name="Freeform 46">
              <a:extLst>
                <a:ext uri="{FF2B5EF4-FFF2-40B4-BE49-F238E27FC236}">
                  <a16:creationId xmlns:a16="http://schemas.microsoft.com/office/drawing/2014/main" id="{D8772527-92BC-4CEC-BE0D-CE17009D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57363" y="2925763"/>
              <a:ext cx="1057612" cy="1619250"/>
            </a:xfrm>
            <a:custGeom>
              <a:avLst/>
              <a:gdLst>
                <a:gd name="T0" fmla="*/ 55 w 512"/>
                <a:gd name="T1" fmla="*/ 0 h 850"/>
                <a:gd name="T2" fmla="*/ 379 w 512"/>
                <a:gd name="T3" fmla="*/ 50 h 850"/>
                <a:gd name="T4" fmla="*/ 308 w 512"/>
                <a:gd name="T5" fmla="*/ 300 h 850"/>
                <a:gd name="T6" fmla="*/ 673 w 512"/>
                <a:gd name="T7" fmla="*/ 681 h 850"/>
                <a:gd name="T8" fmla="*/ 708 w 512"/>
                <a:gd name="T9" fmla="*/ 730 h 850"/>
                <a:gd name="T10" fmla="*/ 672 w 512"/>
                <a:gd name="T11" fmla="*/ 753 h 850"/>
                <a:gd name="T12" fmla="*/ 651 w 512"/>
                <a:gd name="T13" fmla="*/ 795 h 850"/>
                <a:gd name="T14" fmla="*/ 628 w 512"/>
                <a:gd name="T15" fmla="*/ 820 h 850"/>
                <a:gd name="T16" fmla="*/ 653 w 512"/>
                <a:gd name="T17" fmla="*/ 842 h 850"/>
                <a:gd name="T18" fmla="*/ 612 w 512"/>
                <a:gd name="T19" fmla="*/ 850 h 850"/>
                <a:gd name="T20" fmla="*/ 398 w 512"/>
                <a:gd name="T21" fmla="*/ 844 h 850"/>
                <a:gd name="T22" fmla="*/ 384 w 512"/>
                <a:gd name="T23" fmla="*/ 794 h 850"/>
                <a:gd name="T24" fmla="*/ 348 w 512"/>
                <a:gd name="T25" fmla="*/ 758 h 850"/>
                <a:gd name="T26" fmla="*/ 320 w 512"/>
                <a:gd name="T27" fmla="*/ 745 h 850"/>
                <a:gd name="T28" fmla="*/ 313 w 512"/>
                <a:gd name="T29" fmla="*/ 719 h 850"/>
                <a:gd name="T30" fmla="*/ 291 w 512"/>
                <a:gd name="T31" fmla="*/ 705 h 850"/>
                <a:gd name="T32" fmla="*/ 268 w 512"/>
                <a:gd name="T33" fmla="*/ 687 h 850"/>
                <a:gd name="T34" fmla="*/ 260 w 512"/>
                <a:gd name="T35" fmla="*/ 667 h 850"/>
                <a:gd name="T36" fmla="*/ 240 w 512"/>
                <a:gd name="T37" fmla="*/ 654 h 850"/>
                <a:gd name="T38" fmla="*/ 207 w 512"/>
                <a:gd name="T39" fmla="*/ 661 h 850"/>
                <a:gd name="T40" fmla="*/ 168 w 512"/>
                <a:gd name="T41" fmla="*/ 651 h 850"/>
                <a:gd name="T42" fmla="*/ 168 w 512"/>
                <a:gd name="T43" fmla="*/ 640 h 850"/>
                <a:gd name="T44" fmla="*/ 167 w 512"/>
                <a:gd name="T45" fmla="*/ 617 h 850"/>
                <a:gd name="T46" fmla="*/ 152 w 512"/>
                <a:gd name="T47" fmla="*/ 591 h 850"/>
                <a:gd name="T48" fmla="*/ 151 w 512"/>
                <a:gd name="T49" fmla="*/ 570 h 850"/>
                <a:gd name="T50" fmla="*/ 134 w 512"/>
                <a:gd name="T51" fmla="*/ 551 h 850"/>
                <a:gd name="T52" fmla="*/ 138 w 512"/>
                <a:gd name="T53" fmla="*/ 533 h 850"/>
                <a:gd name="T54" fmla="*/ 92 w 512"/>
                <a:gd name="T55" fmla="*/ 490 h 850"/>
                <a:gd name="T56" fmla="*/ 92 w 512"/>
                <a:gd name="T57" fmla="*/ 465 h 850"/>
                <a:gd name="T58" fmla="*/ 115 w 512"/>
                <a:gd name="T59" fmla="*/ 456 h 850"/>
                <a:gd name="T60" fmla="*/ 115 w 512"/>
                <a:gd name="T61" fmla="*/ 440 h 850"/>
                <a:gd name="T62" fmla="*/ 92 w 512"/>
                <a:gd name="T63" fmla="*/ 436 h 850"/>
                <a:gd name="T64" fmla="*/ 80 w 512"/>
                <a:gd name="T65" fmla="*/ 412 h 850"/>
                <a:gd name="T66" fmla="*/ 69 w 512"/>
                <a:gd name="T67" fmla="*/ 371 h 850"/>
                <a:gd name="T68" fmla="*/ 103 w 512"/>
                <a:gd name="T69" fmla="*/ 393 h 850"/>
                <a:gd name="T70" fmla="*/ 89 w 512"/>
                <a:gd name="T71" fmla="*/ 364 h 850"/>
                <a:gd name="T72" fmla="*/ 115 w 512"/>
                <a:gd name="T73" fmla="*/ 364 h 850"/>
                <a:gd name="T74" fmla="*/ 115 w 512"/>
                <a:gd name="T75" fmla="*/ 343 h 850"/>
                <a:gd name="T76" fmla="*/ 89 w 512"/>
                <a:gd name="T77" fmla="*/ 329 h 850"/>
                <a:gd name="T78" fmla="*/ 78 w 512"/>
                <a:gd name="T79" fmla="*/ 349 h 850"/>
                <a:gd name="T80" fmla="*/ 55 w 512"/>
                <a:gd name="T81" fmla="*/ 342 h 850"/>
                <a:gd name="T82" fmla="*/ 11 w 512"/>
                <a:gd name="T83" fmla="*/ 246 h 850"/>
                <a:gd name="T84" fmla="*/ 22 w 512"/>
                <a:gd name="T85" fmla="*/ 178 h 850"/>
                <a:gd name="T86" fmla="*/ 0 w 512"/>
                <a:gd name="T87" fmla="*/ 139 h 850"/>
                <a:gd name="T88" fmla="*/ 12 w 512"/>
                <a:gd name="T89" fmla="*/ 110 h 850"/>
                <a:gd name="T90" fmla="*/ 33 w 512"/>
                <a:gd name="T91" fmla="*/ 104 h 850"/>
                <a:gd name="T92" fmla="*/ 55 w 512"/>
                <a:gd name="T93" fmla="*/ 57 h 850"/>
                <a:gd name="T94" fmla="*/ 55 w 512"/>
                <a:gd name="T95" fmla="*/ 0 h 85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512"/>
                <a:gd name="T145" fmla="*/ 0 h 850"/>
                <a:gd name="T146" fmla="*/ 512 w 512"/>
                <a:gd name="T147" fmla="*/ 850 h 850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512" h="850">
                  <a:moveTo>
                    <a:pt x="40" y="0"/>
                  </a:moveTo>
                  <a:lnTo>
                    <a:pt x="275" y="50"/>
                  </a:lnTo>
                  <a:lnTo>
                    <a:pt x="223" y="300"/>
                  </a:lnTo>
                  <a:lnTo>
                    <a:pt x="488" y="681"/>
                  </a:lnTo>
                  <a:lnTo>
                    <a:pt x="512" y="730"/>
                  </a:lnTo>
                  <a:lnTo>
                    <a:pt x="487" y="753"/>
                  </a:lnTo>
                  <a:lnTo>
                    <a:pt x="471" y="795"/>
                  </a:lnTo>
                  <a:lnTo>
                    <a:pt x="455" y="820"/>
                  </a:lnTo>
                  <a:lnTo>
                    <a:pt x="472" y="842"/>
                  </a:lnTo>
                  <a:lnTo>
                    <a:pt x="444" y="850"/>
                  </a:lnTo>
                  <a:lnTo>
                    <a:pt x="289" y="844"/>
                  </a:lnTo>
                  <a:lnTo>
                    <a:pt x="279" y="794"/>
                  </a:lnTo>
                  <a:lnTo>
                    <a:pt x="252" y="758"/>
                  </a:lnTo>
                  <a:lnTo>
                    <a:pt x="232" y="745"/>
                  </a:lnTo>
                  <a:lnTo>
                    <a:pt x="227" y="719"/>
                  </a:lnTo>
                  <a:lnTo>
                    <a:pt x="210" y="705"/>
                  </a:lnTo>
                  <a:lnTo>
                    <a:pt x="194" y="687"/>
                  </a:lnTo>
                  <a:lnTo>
                    <a:pt x="188" y="667"/>
                  </a:lnTo>
                  <a:lnTo>
                    <a:pt x="173" y="654"/>
                  </a:lnTo>
                  <a:lnTo>
                    <a:pt x="149" y="661"/>
                  </a:lnTo>
                  <a:lnTo>
                    <a:pt x="122" y="651"/>
                  </a:lnTo>
                  <a:lnTo>
                    <a:pt x="122" y="640"/>
                  </a:lnTo>
                  <a:lnTo>
                    <a:pt x="121" y="617"/>
                  </a:lnTo>
                  <a:lnTo>
                    <a:pt x="110" y="591"/>
                  </a:lnTo>
                  <a:lnTo>
                    <a:pt x="109" y="570"/>
                  </a:lnTo>
                  <a:lnTo>
                    <a:pt x="97" y="551"/>
                  </a:lnTo>
                  <a:lnTo>
                    <a:pt x="100" y="533"/>
                  </a:lnTo>
                  <a:lnTo>
                    <a:pt x="66" y="490"/>
                  </a:lnTo>
                  <a:lnTo>
                    <a:pt x="66" y="465"/>
                  </a:lnTo>
                  <a:lnTo>
                    <a:pt x="83" y="456"/>
                  </a:lnTo>
                  <a:lnTo>
                    <a:pt x="83" y="440"/>
                  </a:lnTo>
                  <a:lnTo>
                    <a:pt x="66" y="436"/>
                  </a:lnTo>
                  <a:lnTo>
                    <a:pt x="58" y="412"/>
                  </a:lnTo>
                  <a:lnTo>
                    <a:pt x="50" y="371"/>
                  </a:lnTo>
                  <a:lnTo>
                    <a:pt x="75" y="393"/>
                  </a:lnTo>
                  <a:lnTo>
                    <a:pt x="65" y="364"/>
                  </a:lnTo>
                  <a:lnTo>
                    <a:pt x="83" y="364"/>
                  </a:lnTo>
                  <a:lnTo>
                    <a:pt x="83" y="343"/>
                  </a:lnTo>
                  <a:lnTo>
                    <a:pt x="65" y="329"/>
                  </a:lnTo>
                  <a:lnTo>
                    <a:pt x="56" y="349"/>
                  </a:lnTo>
                  <a:lnTo>
                    <a:pt x="40" y="342"/>
                  </a:lnTo>
                  <a:lnTo>
                    <a:pt x="7" y="246"/>
                  </a:lnTo>
                  <a:lnTo>
                    <a:pt x="16" y="178"/>
                  </a:lnTo>
                  <a:lnTo>
                    <a:pt x="0" y="139"/>
                  </a:lnTo>
                  <a:lnTo>
                    <a:pt x="8" y="110"/>
                  </a:lnTo>
                  <a:lnTo>
                    <a:pt x="24" y="104"/>
                  </a:lnTo>
                  <a:lnTo>
                    <a:pt x="40" y="57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4" name="Freeform 47">
              <a:extLst>
                <a:ext uri="{FF2B5EF4-FFF2-40B4-BE49-F238E27FC236}">
                  <a16:creationId xmlns:a16="http://schemas.microsoft.com/office/drawing/2014/main" id="{C2BE81C8-9672-45DA-87F4-C088CACB5C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8483" y="2041525"/>
              <a:ext cx="722272" cy="1158875"/>
            </a:xfrm>
            <a:custGeom>
              <a:avLst/>
              <a:gdLst>
                <a:gd name="T0" fmla="*/ 117 w 349"/>
                <a:gd name="T1" fmla="*/ 0 h 608"/>
                <a:gd name="T2" fmla="*/ 72 w 349"/>
                <a:gd name="T3" fmla="*/ 238 h 608"/>
                <a:gd name="T4" fmla="*/ 118 w 349"/>
                <a:gd name="T5" fmla="*/ 288 h 608"/>
                <a:gd name="T6" fmla="*/ 47 w 349"/>
                <a:gd name="T7" fmla="*/ 341 h 608"/>
                <a:gd name="T8" fmla="*/ 37 w 349"/>
                <a:gd name="T9" fmla="*/ 378 h 608"/>
                <a:gd name="T10" fmla="*/ 58 w 349"/>
                <a:gd name="T11" fmla="*/ 404 h 608"/>
                <a:gd name="T12" fmla="*/ 37 w 349"/>
                <a:gd name="T13" fmla="*/ 416 h 608"/>
                <a:gd name="T14" fmla="*/ 0 w 349"/>
                <a:gd name="T15" fmla="*/ 554 h 608"/>
                <a:gd name="T16" fmla="*/ 230 w 349"/>
                <a:gd name="T17" fmla="*/ 586 h 608"/>
                <a:gd name="T18" fmla="*/ 451 w 349"/>
                <a:gd name="T19" fmla="*/ 608 h 608"/>
                <a:gd name="T20" fmla="*/ 472 w 349"/>
                <a:gd name="T21" fmla="*/ 482 h 608"/>
                <a:gd name="T22" fmla="*/ 485 w 349"/>
                <a:gd name="T23" fmla="*/ 413 h 608"/>
                <a:gd name="T24" fmla="*/ 464 w 349"/>
                <a:gd name="T25" fmla="*/ 388 h 608"/>
                <a:gd name="T26" fmla="*/ 414 w 349"/>
                <a:gd name="T27" fmla="*/ 395 h 608"/>
                <a:gd name="T28" fmla="*/ 346 w 349"/>
                <a:gd name="T29" fmla="*/ 401 h 608"/>
                <a:gd name="T30" fmla="*/ 338 w 349"/>
                <a:gd name="T31" fmla="*/ 345 h 608"/>
                <a:gd name="T32" fmla="*/ 257 w 349"/>
                <a:gd name="T33" fmla="*/ 299 h 608"/>
                <a:gd name="T34" fmla="*/ 268 w 349"/>
                <a:gd name="T35" fmla="*/ 270 h 608"/>
                <a:gd name="T36" fmla="*/ 275 w 349"/>
                <a:gd name="T37" fmla="*/ 218 h 608"/>
                <a:gd name="T38" fmla="*/ 175 w 349"/>
                <a:gd name="T39" fmla="*/ 106 h 608"/>
                <a:gd name="T40" fmla="*/ 188 w 349"/>
                <a:gd name="T41" fmla="*/ 7 h 608"/>
                <a:gd name="T42" fmla="*/ 117 w 349"/>
                <a:gd name="T43" fmla="*/ 0 h 60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349"/>
                <a:gd name="T67" fmla="*/ 0 h 608"/>
                <a:gd name="T68" fmla="*/ 349 w 349"/>
                <a:gd name="T69" fmla="*/ 608 h 60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349" h="608">
                  <a:moveTo>
                    <a:pt x="84" y="0"/>
                  </a:moveTo>
                  <a:lnTo>
                    <a:pt x="52" y="238"/>
                  </a:lnTo>
                  <a:lnTo>
                    <a:pt x="85" y="288"/>
                  </a:lnTo>
                  <a:lnTo>
                    <a:pt x="34" y="341"/>
                  </a:lnTo>
                  <a:lnTo>
                    <a:pt x="27" y="378"/>
                  </a:lnTo>
                  <a:lnTo>
                    <a:pt x="41" y="404"/>
                  </a:lnTo>
                  <a:lnTo>
                    <a:pt x="27" y="416"/>
                  </a:lnTo>
                  <a:lnTo>
                    <a:pt x="0" y="554"/>
                  </a:lnTo>
                  <a:lnTo>
                    <a:pt x="166" y="586"/>
                  </a:lnTo>
                  <a:lnTo>
                    <a:pt x="324" y="608"/>
                  </a:lnTo>
                  <a:lnTo>
                    <a:pt x="340" y="482"/>
                  </a:lnTo>
                  <a:lnTo>
                    <a:pt x="349" y="413"/>
                  </a:lnTo>
                  <a:lnTo>
                    <a:pt x="333" y="388"/>
                  </a:lnTo>
                  <a:lnTo>
                    <a:pt x="297" y="395"/>
                  </a:lnTo>
                  <a:lnTo>
                    <a:pt x="250" y="401"/>
                  </a:lnTo>
                  <a:lnTo>
                    <a:pt x="242" y="345"/>
                  </a:lnTo>
                  <a:lnTo>
                    <a:pt x="185" y="299"/>
                  </a:lnTo>
                  <a:lnTo>
                    <a:pt x="192" y="270"/>
                  </a:lnTo>
                  <a:lnTo>
                    <a:pt x="198" y="218"/>
                  </a:lnTo>
                  <a:lnTo>
                    <a:pt x="125" y="106"/>
                  </a:lnTo>
                  <a:lnTo>
                    <a:pt x="134" y="7"/>
                  </a:lnTo>
                  <a:lnTo>
                    <a:pt x="84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5" name="Freeform 48">
              <a:extLst>
                <a:ext uri="{FF2B5EF4-FFF2-40B4-BE49-F238E27FC236}">
                  <a16:creationId xmlns:a16="http://schemas.microsoft.com/office/drawing/2014/main" id="{5DE191FF-194F-4363-BFE9-A1559DFA5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8902" y="4259263"/>
              <a:ext cx="433363" cy="750887"/>
            </a:xfrm>
            <a:custGeom>
              <a:avLst/>
              <a:gdLst>
                <a:gd name="T0" fmla="*/ 81 w 210"/>
                <a:gd name="T1" fmla="*/ 13 h 394"/>
                <a:gd name="T2" fmla="*/ 37 w 210"/>
                <a:gd name="T3" fmla="*/ 80 h 394"/>
                <a:gd name="T4" fmla="*/ 0 w 210"/>
                <a:gd name="T5" fmla="*/ 124 h 394"/>
                <a:gd name="T6" fmla="*/ 13 w 210"/>
                <a:gd name="T7" fmla="*/ 175 h 394"/>
                <a:gd name="T8" fmla="*/ 57 w 210"/>
                <a:gd name="T9" fmla="*/ 246 h 394"/>
                <a:gd name="T10" fmla="*/ 23 w 210"/>
                <a:gd name="T11" fmla="*/ 318 h 394"/>
                <a:gd name="T12" fmla="*/ 6 w 210"/>
                <a:gd name="T13" fmla="*/ 355 h 394"/>
                <a:gd name="T14" fmla="*/ 174 w 210"/>
                <a:gd name="T15" fmla="*/ 340 h 394"/>
                <a:gd name="T16" fmla="*/ 184 w 210"/>
                <a:gd name="T17" fmla="*/ 388 h 394"/>
                <a:gd name="T18" fmla="*/ 217 w 210"/>
                <a:gd name="T19" fmla="*/ 394 h 394"/>
                <a:gd name="T20" fmla="*/ 225 w 210"/>
                <a:gd name="T21" fmla="*/ 369 h 394"/>
                <a:gd name="T22" fmla="*/ 286 w 210"/>
                <a:gd name="T23" fmla="*/ 362 h 394"/>
                <a:gd name="T24" fmla="*/ 272 w 210"/>
                <a:gd name="T25" fmla="*/ 282 h 394"/>
                <a:gd name="T26" fmla="*/ 270 w 210"/>
                <a:gd name="T27" fmla="*/ 0 h 394"/>
                <a:gd name="T28" fmla="*/ 81 w 210"/>
                <a:gd name="T29" fmla="*/ 13 h 394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10"/>
                <a:gd name="T46" fmla="*/ 0 h 394"/>
                <a:gd name="T47" fmla="*/ 210 w 210"/>
                <a:gd name="T48" fmla="*/ 394 h 394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10" h="394">
                  <a:moveTo>
                    <a:pt x="59" y="13"/>
                  </a:moveTo>
                  <a:lnTo>
                    <a:pt x="27" y="80"/>
                  </a:lnTo>
                  <a:lnTo>
                    <a:pt x="0" y="124"/>
                  </a:lnTo>
                  <a:lnTo>
                    <a:pt x="9" y="175"/>
                  </a:lnTo>
                  <a:lnTo>
                    <a:pt x="42" y="246"/>
                  </a:lnTo>
                  <a:lnTo>
                    <a:pt x="17" y="318"/>
                  </a:lnTo>
                  <a:lnTo>
                    <a:pt x="6" y="355"/>
                  </a:lnTo>
                  <a:lnTo>
                    <a:pt x="128" y="340"/>
                  </a:lnTo>
                  <a:lnTo>
                    <a:pt x="134" y="388"/>
                  </a:lnTo>
                  <a:lnTo>
                    <a:pt x="159" y="394"/>
                  </a:lnTo>
                  <a:lnTo>
                    <a:pt x="165" y="369"/>
                  </a:lnTo>
                  <a:lnTo>
                    <a:pt x="210" y="362"/>
                  </a:lnTo>
                  <a:lnTo>
                    <a:pt x="200" y="282"/>
                  </a:lnTo>
                  <a:lnTo>
                    <a:pt x="198" y="0"/>
                  </a:lnTo>
                  <a:lnTo>
                    <a:pt x="59" y="1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6" name="Freeform 49">
              <a:extLst>
                <a:ext uri="{FF2B5EF4-FFF2-40B4-BE49-F238E27FC236}">
                  <a16:creationId xmlns:a16="http://schemas.microsoft.com/office/drawing/2014/main" id="{80B6F277-45F4-4D57-847D-8756FE015E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04750" y="4222750"/>
              <a:ext cx="490113" cy="758825"/>
            </a:xfrm>
            <a:custGeom>
              <a:avLst/>
              <a:gdLst>
                <a:gd name="T0" fmla="*/ 0 w 237"/>
                <a:gd name="T1" fmla="*/ 20 h 398"/>
                <a:gd name="T2" fmla="*/ 213 w 237"/>
                <a:gd name="T3" fmla="*/ 0 h 398"/>
                <a:gd name="T4" fmla="*/ 281 w 237"/>
                <a:gd name="T5" fmla="*/ 184 h 398"/>
                <a:gd name="T6" fmla="*/ 329 w 237"/>
                <a:gd name="T7" fmla="*/ 213 h 398"/>
                <a:gd name="T8" fmla="*/ 291 w 237"/>
                <a:gd name="T9" fmla="*/ 267 h 398"/>
                <a:gd name="T10" fmla="*/ 326 w 237"/>
                <a:gd name="T11" fmla="*/ 319 h 398"/>
                <a:gd name="T12" fmla="*/ 110 w 237"/>
                <a:gd name="T13" fmla="*/ 338 h 398"/>
                <a:gd name="T14" fmla="*/ 117 w 237"/>
                <a:gd name="T15" fmla="*/ 383 h 398"/>
                <a:gd name="T16" fmla="*/ 86 w 237"/>
                <a:gd name="T17" fmla="*/ 398 h 398"/>
                <a:gd name="T18" fmla="*/ 61 w 237"/>
                <a:gd name="T19" fmla="*/ 341 h 398"/>
                <a:gd name="T20" fmla="*/ 46 w 237"/>
                <a:gd name="T21" fmla="*/ 387 h 398"/>
                <a:gd name="T22" fmla="*/ 17 w 237"/>
                <a:gd name="T23" fmla="*/ 383 h 398"/>
                <a:gd name="T24" fmla="*/ 11 w 237"/>
                <a:gd name="T25" fmla="*/ 337 h 398"/>
                <a:gd name="T26" fmla="*/ 1 w 237"/>
                <a:gd name="T27" fmla="*/ 297 h 398"/>
                <a:gd name="T28" fmla="*/ 0 w 237"/>
                <a:gd name="T29" fmla="*/ 20 h 39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37"/>
                <a:gd name="T46" fmla="*/ 0 h 398"/>
                <a:gd name="T47" fmla="*/ 237 w 237"/>
                <a:gd name="T48" fmla="*/ 398 h 39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37" h="398">
                  <a:moveTo>
                    <a:pt x="0" y="20"/>
                  </a:moveTo>
                  <a:lnTo>
                    <a:pt x="154" y="0"/>
                  </a:lnTo>
                  <a:lnTo>
                    <a:pt x="203" y="184"/>
                  </a:lnTo>
                  <a:lnTo>
                    <a:pt x="237" y="213"/>
                  </a:lnTo>
                  <a:lnTo>
                    <a:pt x="210" y="267"/>
                  </a:lnTo>
                  <a:lnTo>
                    <a:pt x="236" y="319"/>
                  </a:lnTo>
                  <a:lnTo>
                    <a:pt x="79" y="338"/>
                  </a:lnTo>
                  <a:lnTo>
                    <a:pt x="85" y="383"/>
                  </a:lnTo>
                  <a:lnTo>
                    <a:pt x="62" y="398"/>
                  </a:lnTo>
                  <a:lnTo>
                    <a:pt x="44" y="341"/>
                  </a:lnTo>
                  <a:lnTo>
                    <a:pt x="33" y="387"/>
                  </a:lnTo>
                  <a:lnTo>
                    <a:pt x="13" y="383"/>
                  </a:lnTo>
                  <a:lnTo>
                    <a:pt x="7" y="337"/>
                  </a:lnTo>
                  <a:lnTo>
                    <a:pt x="1" y="297"/>
                  </a:lnTo>
                  <a:lnTo>
                    <a:pt x="0" y="2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7" name="Freeform 50">
              <a:extLst>
                <a:ext uri="{FF2B5EF4-FFF2-40B4-BE49-F238E27FC236}">
                  <a16:creationId xmlns:a16="http://schemas.microsoft.com/office/drawing/2014/main" id="{73220F68-016F-49B5-B97D-4EB04D899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2894" y="4184650"/>
              <a:ext cx="679279" cy="698500"/>
            </a:xfrm>
            <a:custGeom>
              <a:avLst/>
              <a:gdLst>
                <a:gd name="T0" fmla="*/ 0 w 328"/>
                <a:gd name="T1" fmla="*/ 23 h 366"/>
                <a:gd name="T2" fmla="*/ 4 w 328"/>
                <a:gd name="T3" fmla="*/ 23 h 366"/>
                <a:gd name="T4" fmla="*/ 111 w 328"/>
                <a:gd name="T5" fmla="*/ 7 h 366"/>
                <a:gd name="T6" fmla="*/ 206 w 328"/>
                <a:gd name="T7" fmla="*/ 0 h 366"/>
                <a:gd name="T8" fmla="*/ 192 w 328"/>
                <a:gd name="T9" fmla="*/ 19 h 366"/>
                <a:gd name="T10" fmla="*/ 221 w 328"/>
                <a:gd name="T11" fmla="*/ 19 h 366"/>
                <a:gd name="T12" fmla="*/ 384 w 328"/>
                <a:gd name="T13" fmla="*/ 132 h 366"/>
                <a:gd name="T14" fmla="*/ 446 w 328"/>
                <a:gd name="T15" fmla="*/ 205 h 366"/>
                <a:gd name="T16" fmla="*/ 455 w 328"/>
                <a:gd name="T17" fmla="*/ 254 h 366"/>
                <a:gd name="T18" fmla="*/ 434 w 328"/>
                <a:gd name="T19" fmla="*/ 266 h 366"/>
                <a:gd name="T20" fmla="*/ 446 w 328"/>
                <a:gd name="T21" fmla="*/ 316 h 366"/>
                <a:gd name="T22" fmla="*/ 402 w 328"/>
                <a:gd name="T23" fmla="*/ 318 h 366"/>
                <a:gd name="T24" fmla="*/ 402 w 328"/>
                <a:gd name="T25" fmla="*/ 360 h 366"/>
                <a:gd name="T26" fmla="*/ 364 w 328"/>
                <a:gd name="T27" fmla="*/ 339 h 366"/>
                <a:gd name="T28" fmla="*/ 130 w 328"/>
                <a:gd name="T29" fmla="*/ 366 h 366"/>
                <a:gd name="T30" fmla="*/ 78 w 328"/>
                <a:gd name="T31" fmla="*/ 287 h 366"/>
                <a:gd name="T32" fmla="*/ 115 w 328"/>
                <a:gd name="T33" fmla="*/ 233 h 366"/>
                <a:gd name="T34" fmla="*/ 65 w 328"/>
                <a:gd name="T35" fmla="*/ 206 h 366"/>
                <a:gd name="T36" fmla="*/ 0 w 328"/>
                <a:gd name="T37" fmla="*/ 23 h 36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328"/>
                <a:gd name="T58" fmla="*/ 0 h 366"/>
                <a:gd name="T59" fmla="*/ 328 w 328"/>
                <a:gd name="T60" fmla="*/ 366 h 36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328" h="366">
                  <a:moveTo>
                    <a:pt x="0" y="23"/>
                  </a:moveTo>
                  <a:lnTo>
                    <a:pt x="4" y="23"/>
                  </a:lnTo>
                  <a:lnTo>
                    <a:pt x="80" y="7"/>
                  </a:lnTo>
                  <a:lnTo>
                    <a:pt x="148" y="0"/>
                  </a:lnTo>
                  <a:lnTo>
                    <a:pt x="138" y="19"/>
                  </a:lnTo>
                  <a:lnTo>
                    <a:pt x="159" y="19"/>
                  </a:lnTo>
                  <a:lnTo>
                    <a:pt x="276" y="132"/>
                  </a:lnTo>
                  <a:lnTo>
                    <a:pt x="322" y="205"/>
                  </a:lnTo>
                  <a:lnTo>
                    <a:pt x="328" y="254"/>
                  </a:lnTo>
                  <a:lnTo>
                    <a:pt x="313" y="266"/>
                  </a:lnTo>
                  <a:lnTo>
                    <a:pt x="322" y="316"/>
                  </a:lnTo>
                  <a:lnTo>
                    <a:pt x="289" y="318"/>
                  </a:lnTo>
                  <a:lnTo>
                    <a:pt x="289" y="360"/>
                  </a:lnTo>
                  <a:lnTo>
                    <a:pt x="263" y="339"/>
                  </a:lnTo>
                  <a:lnTo>
                    <a:pt x="94" y="366"/>
                  </a:lnTo>
                  <a:lnTo>
                    <a:pt x="56" y="287"/>
                  </a:lnTo>
                  <a:lnTo>
                    <a:pt x="83" y="233"/>
                  </a:lnTo>
                  <a:lnTo>
                    <a:pt x="47" y="206"/>
                  </a:lnTo>
                  <a:lnTo>
                    <a:pt x="0" y="2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8" name="Freeform 51">
              <a:extLst>
                <a:ext uri="{FF2B5EF4-FFF2-40B4-BE49-F238E27FC236}">
                  <a16:creationId xmlns:a16="http://schemas.microsoft.com/office/drawing/2014/main" id="{2F6C4EA2-2E1D-4EB3-BC03-0B86EC5BC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7984" y="3757613"/>
              <a:ext cx="1064490" cy="463550"/>
            </a:xfrm>
            <a:custGeom>
              <a:avLst/>
              <a:gdLst>
                <a:gd name="T0" fmla="*/ 25 w 516"/>
                <a:gd name="T1" fmla="*/ 180 h 243"/>
                <a:gd name="T2" fmla="*/ 0 w 516"/>
                <a:gd name="T3" fmla="*/ 231 h 243"/>
                <a:gd name="T4" fmla="*/ 93 w 516"/>
                <a:gd name="T5" fmla="*/ 224 h 243"/>
                <a:gd name="T6" fmla="*/ 128 w 516"/>
                <a:gd name="T7" fmla="*/ 201 h 243"/>
                <a:gd name="T8" fmla="*/ 253 w 516"/>
                <a:gd name="T9" fmla="*/ 175 h 243"/>
                <a:gd name="T10" fmla="*/ 287 w 516"/>
                <a:gd name="T11" fmla="*/ 189 h 243"/>
                <a:gd name="T12" fmla="*/ 369 w 516"/>
                <a:gd name="T13" fmla="*/ 180 h 243"/>
                <a:gd name="T14" fmla="*/ 369 w 516"/>
                <a:gd name="T15" fmla="*/ 183 h 243"/>
                <a:gd name="T16" fmla="*/ 494 w 516"/>
                <a:gd name="T17" fmla="*/ 243 h 243"/>
                <a:gd name="T18" fmla="*/ 565 w 516"/>
                <a:gd name="T19" fmla="*/ 226 h 243"/>
                <a:gd name="T20" fmla="*/ 608 w 516"/>
                <a:gd name="T21" fmla="*/ 159 h 243"/>
                <a:gd name="T22" fmla="*/ 677 w 516"/>
                <a:gd name="T23" fmla="*/ 140 h 243"/>
                <a:gd name="T24" fmla="*/ 711 w 516"/>
                <a:gd name="T25" fmla="*/ 90 h 243"/>
                <a:gd name="T26" fmla="*/ 708 w 516"/>
                <a:gd name="T27" fmla="*/ 30 h 243"/>
                <a:gd name="T28" fmla="*/ 701 w 516"/>
                <a:gd name="T29" fmla="*/ 80 h 243"/>
                <a:gd name="T30" fmla="*/ 661 w 516"/>
                <a:gd name="T31" fmla="*/ 122 h 243"/>
                <a:gd name="T32" fmla="*/ 646 w 516"/>
                <a:gd name="T33" fmla="*/ 119 h 243"/>
                <a:gd name="T34" fmla="*/ 594 w 516"/>
                <a:gd name="T35" fmla="*/ 130 h 243"/>
                <a:gd name="T36" fmla="*/ 594 w 516"/>
                <a:gd name="T37" fmla="*/ 116 h 243"/>
                <a:gd name="T38" fmla="*/ 646 w 516"/>
                <a:gd name="T39" fmla="*/ 102 h 243"/>
                <a:gd name="T40" fmla="*/ 597 w 516"/>
                <a:gd name="T41" fmla="*/ 97 h 243"/>
                <a:gd name="T42" fmla="*/ 652 w 516"/>
                <a:gd name="T43" fmla="*/ 85 h 243"/>
                <a:gd name="T44" fmla="*/ 674 w 516"/>
                <a:gd name="T45" fmla="*/ 92 h 243"/>
                <a:gd name="T46" fmla="*/ 685 w 516"/>
                <a:gd name="T47" fmla="*/ 45 h 243"/>
                <a:gd name="T48" fmla="*/ 672 w 516"/>
                <a:gd name="T49" fmla="*/ 34 h 243"/>
                <a:gd name="T50" fmla="*/ 607 w 516"/>
                <a:gd name="T51" fmla="*/ 53 h 243"/>
                <a:gd name="T52" fmla="*/ 608 w 516"/>
                <a:gd name="T53" fmla="*/ 25 h 243"/>
                <a:gd name="T54" fmla="*/ 635 w 516"/>
                <a:gd name="T55" fmla="*/ 32 h 243"/>
                <a:gd name="T56" fmla="*/ 672 w 516"/>
                <a:gd name="T57" fmla="*/ 10 h 243"/>
                <a:gd name="T58" fmla="*/ 651 w 516"/>
                <a:gd name="T59" fmla="*/ 0 h 243"/>
                <a:gd name="T60" fmla="*/ 438 w 516"/>
                <a:gd name="T61" fmla="*/ 37 h 243"/>
                <a:gd name="T62" fmla="*/ 179 w 516"/>
                <a:gd name="T63" fmla="*/ 79 h 243"/>
                <a:gd name="T64" fmla="*/ 60 w 516"/>
                <a:gd name="T65" fmla="*/ 179 h 243"/>
                <a:gd name="T66" fmla="*/ 25 w 516"/>
                <a:gd name="T67" fmla="*/ 180 h 243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516"/>
                <a:gd name="T103" fmla="*/ 0 h 243"/>
                <a:gd name="T104" fmla="*/ 516 w 516"/>
                <a:gd name="T105" fmla="*/ 243 h 243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516" h="243">
                  <a:moveTo>
                    <a:pt x="18" y="180"/>
                  </a:moveTo>
                  <a:lnTo>
                    <a:pt x="0" y="231"/>
                  </a:lnTo>
                  <a:lnTo>
                    <a:pt x="67" y="224"/>
                  </a:lnTo>
                  <a:lnTo>
                    <a:pt x="93" y="201"/>
                  </a:lnTo>
                  <a:lnTo>
                    <a:pt x="184" y="175"/>
                  </a:lnTo>
                  <a:lnTo>
                    <a:pt x="209" y="189"/>
                  </a:lnTo>
                  <a:lnTo>
                    <a:pt x="269" y="180"/>
                  </a:lnTo>
                  <a:lnTo>
                    <a:pt x="269" y="183"/>
                  </a:lnTo>
                  <a:lnTo>
                    <a:pt x="359" y="243"/>
                  </a:lnTo>
                  <a:lnTo>
                    <a:pt x="411" y="226"/>
                  </a:lnTo>
                  <a:lnTo>
                    <a:pt x="441" y="159"/>
                  </a:lnTo>
                  <a:lnTo>
                    <a:pt x="492" y="140"/>
                  </a:lnTo>
                  <a:lnTo>
                    <a:pt x="516" y="90"/>
                  </a:lnTo>
                  <a:lnTo>
                    <a:pt x="515" y="30"/>
                  </a:lnTo>
                  <a:lnTo>
                    <a:pt x="509" y="80"/>
                  </a:lnTo>
                  <a:lnTo>
                    <a:pt x="480" y="122"/>
                  </a:lnTo>
                  <a:lnTo>
                    <a:pt x="469" y="119"/>
                  </a:lnTo>
                  <a:lnTo>
                    <a:pt x="431" y="130"/>
                  </a:lnTo>
                  <a:lnTo>
                    <a:pt x="431" y="116"/>
                  </a:lnTo>
                  <a:lnTo>
                    <a:pt x="469" y="102"/>
                  </a:lnTo>
                  <a:lnTo>
                    <a:pt x="434" y="97"/>
                  </a:lnTo>
                  <a:lnTo>
                    <a:pt x="474" y="85"/>
                  </a:lnTo>
                  <a:lnTo>
                    <a:pt x="489" y="92"/>
                  </a:lnTo>
                  <a:lnTo>
                    <a:pt x="497" y="45"/>
                  </a:lnTo>
                  <a:lnTo>
                    <a:pt x="487" y="34"/>
                  </a:lnTo>
                  <a:lnTo>
                    <a:pt x="440" y="53"/>
                  </a:lnTo>
                  <a:lnTo>
                    <a:pt x="441" y="25"/>
                  </a:lnTo>
                  <a:lnTo>
                    <a:pt x="461" y="32"/>
                  </a:lnTo>
                  <a:lnTo>
                    <a:pt x="487" y="10"/>
                  </a:lnTo>
                  <a:lnTo>
                    <a:pt x="473" y="0"/>
                  </a:lnTo>
                  <a:lnTo>
                    <a:pt x="318" y="37"/>
                  </a:lnTo>
                  <a:lnTo>
                    <a:pt x="129" y="79"/>
                  </a:lnTo>
                  <a:lnTo>
                    <a:pt x="43" y="179"/>
                  </a:lnTo>
                  <a:lnTo>
                    <a:pt x="18" y="18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39" name="Freeform 52">
              <a:extLst>
                <a:ext uri="{FF2B5EF4-FFF2-40B4-BE49-F238E27FC236}">
                  <a16:creationId xmlns:a16="http://schemas.microsoft.com/office/drawing/2014/main" id="{2AFF1AE2-F51D-416E-8146-D5FB1E020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49550" y="3270250"/>
              <a:ext cx="147894" cy="182563"/>
            </a:xfrm>
            <a:custGeom>
              <a:avLst/>
              <a:gdLst>
                <a:gd name="T0" fmla="*/ 0 w 72"/>
                <a:gd name="T1" fmla="*/ 5 h 96"/>
                <a:gd name="T2" fmla="*/ 20 w 72"/>
                <a:gd name="T3" fmla="*/ 0 h 96"/>
                <a:gd name="T4" fmla="*/ 66 w 72"/>
                <a:gd name="T5" fmla="*/ 21 h 96"/>
                <a:gd name="T6" fmla="*/ 66 w 72"/>
                <a:gd name="T7" fmla="*/ 42 h 96"/>
                <a:gd name="T8" fmla="*/ 97 w 72"/>
                <a:gd name="T9" fmla="*/ 57 h 96"/>
                <a:gd name="T10" fmla="*/ 99 w 72"/>
                <a:gd name="T11" fmla="*/ 85 h 96"/>
                <a:gd name="T12" fmla="*/ 48 w 72"/>
                <a:gd name="T13" fmla="*/ 96 h 96"/>
                <a:gd name="T14" fmla="*/ 0 w 72"/>
                <a:gd name="T15" fmla="*/ 5 h 9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96"/>
                <a:gd name="T26" fmla="*/ 72 w 72"/>
                <a:gd name="T27" fmla="*/ 96 h 9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96">
                  <a:moveTo>
                    <a:pt x="0" y="5"/>
                  </a:moveTo>
                  <a:lnTo>
                    <a:pt x="15" y="0"/>
                  </a:lnTo>
                  <a:lnTo>
                    <a:pt x="48" y="21"/>
                  </a:lnTo>
                  <a:lnTo>
                    <a:pt x="48" y="42"/>
                  </a:lnTo>
                  <a:lnTo>
                    <a:pt x="71" y="57"/>
                  </a:lnTo>
                  <a:lnTo>
                    <a:pt x="72" y="85"/>
                  </a:lnTo>
                  <a:lnTo>
                    <a:pt x="35" y="96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40" name="Freeform 53">
              <a:extLst>
                <a:ext uri="{FF2B5EF4-FFF2-40B4-BE49-F238E27FC236}">
                  <a16:creationId xmlns:a16="http://schemas.microsoft.com/office/drawing/2014/main" id="{F49C6F81-C55F-48BE-BDF3-DB293B7006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3453" y="2382838"/>
              <a:ext cx="792778" cy="639762"/>
            </a:xfrm>
            <a:custGeom>
              <a:avLst/>
              <a:gdLst>
                <a:gd name="T0" fmla="*/ 40 w 384"/>
                <a:gd name="T1" fmla="*/ 226 h 336"/>
                <a:gd name="T2" fmla="*/ 92 w 384"/>
                <a:gd name="T3" fmla="*/ 206 h 336"/>
                <a:gd name="T4" fmla="*/ 158 w 384"/>
                <a:gd name="T5" fmla="*/ 201 h 336"/>
                <a:gd name="T6" fmla="*/ 177 w 384"/>
                <a:gd name="T7" fmla="*/ 183 h 336"/>
                <a:gd name="T8" fmla="*/ 198 w 384"/>
                <a:gd name="T9" fmla="*/ 181 h 336"/>
                <a:gd name="T10" fmla="*/ 212 w 384"/>
                <a:gd name="T11" fmla="*/ 162 h 336"/>
                <a:gd name="T12" fmla="*/ 235 w 384"/>
                <a:gd name="T13" fmla="*/ 155 h 336"/>
                <a:gd name="T14" fmla="*/ 225 w 384"/>
                <a:gd name="T15" fmla="*/ 120 h 336"/>
                <a:gd name="T16" fmla="*/ 211 w 384"/>
                <a:gd name="T17" fmla="*/ 111 h 336"/>
                <a:gd name="T18" fmla="*/ 240 w 384"/>
                <a:gd name="T19" fmla="*/ 82 h 336"/>
                <a:gd name="T20" fmla="*/ 258 w 384"/>
                <a:gd name="T21" fmla="*/ 82 h 336"/>
                <a:gd name="T22" fmla="*/ 320 w 384"/>
                <a:gd name="T23" fmla="*/ 22 h 336"/>
                <a:gd name="T24" fmla="*/ 414 w 384"/>
                <a:gd name="T25" fmla="*/ 0 h 336"/>
                <a:gd name="T26" fmla="*/ 425 w 384"/>
                <a:gd name="T27" fmla="*/ 56 h 336"/>
                <a:gd name="T28" fmla="*/ 430 w 384"/>
                <a:gd name="T29" fmla="*/ 54 h 336"/>
                <a:gd name="T30" fmla="*/ 452 w 384"/>
                <a:gd name="T31" fmla="*/ 74 h 336"/>
                <a:gd name="T32" fmla="*/ 453 w 384"/>
                <a:gd name="T33" fmla="*/ 132 h 336"/>
                <a:gd name="T34" fmla="*/ 482 w 384"/>
                <a:gd name="T35" fmla="*/ 179 h 336"/>
                <a:gd name="T36" fmla="*/ 493 w 384"/>
                <a:gd name="T37" fmla="*/ 240 h 336"/>
                <a:gd name="T38" fmla="*/ 495 w 384"/>
                <a:gd name="T39" fmla="*/ 293 h 336"/>
                <a:gd name="T40" fmla="*/ 530 w 384"/>
                <a:gd name="T41" fmla="*/ 310 h 336"/>
                <a:gd name="T42" fmla="*/ 505 w 384"/>
                <a:gd name="T43" fmla="*/ 336 h 336"/>
                <a:gd name="T44" fmla="*/ 444 w 384"/>
                <a:gd name="T45" fmla="*/ 306 h 336"/>
                <a:gd name="T46" fmla="*/ 412 w 384"/>
                <a:gd name="T47" fmla="*/ 308 h 336"/>
                <a:gd name="T48" fmla="*/ 380 w 384"/>
                <a:gd name="T49" fmla="*/ 301 h 336"/>
                <a:gd name="T50" fmla="*/ 381 w 384"/>
                <a:gd name="T51" fmla="*/ 283 h 336"/>
                <a:gd name="T52" fmla="*/ 362 w 384"/>
                <a:gd name="T53" fmla="*/ 277 h 336"/>
                <a:gd name="T54" fmla="*/ 15 w 384"/>
                <a:gd name="T55" fmla="*/ 329 h 336"/>
                <a:gd name="T56" fmla="*/ 0 w 384"/>
                <a:gd name="T57" fmla="*/ 314 h 336"/>
                <a:gd name="T58" fmla="*/ 52 w 384"/>
                <a:gd name="T59" fmla="*/ 254 h 336"/>
                <a:gd name="T60" fmla="*/ 40 w 384"/>
                <a:gd name="T61" fmla="*/ 226 h 3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384"/>
                <a:gd name="T94" fmla="*/ 0 h 336"/>
                <a:gd name="T95" fmla="*/ 384 w 384"/>
                <a:gd name="T96" fmla="*/ 336 h 336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384" h="336">
                  <a:moveTo>
                    <a:pt x="29" y="226"/>
                  </a:moveTo>
                  <a:lnTo>
                    <a:pt x="66" y="206"/>
                  </a:lnTo>
                  <a:lnTo>
                    <a:pt x="115" y="201"/>
                  </a:lnTo>
                  <a:lnTo>
                    <a:pt x="127" y="183"/>
                  </a:lnTo>
                  <a:lnTo>
                    <a:pt x="144" y="181"/>
                  </a:lnTo>
                  <a:lnTo>
                    <a:pt x="154" y="162"/>
                  </a:lnTo>
                  <a:lnTo>
                    <a:pt x="171" y="155"/>
                  </a:lnTo>
                  <a:lnTo>
                    <a:pt x="163" y="120"/>
                  </a:lnTo>
                  <a:lnTo>
                    <a:pt x="153" y="111"/>
                  </a:lnTo>
                  <a:lnTo>
                    <a:pt x="174" y="82"/>
                  </a:lnTo>
                  <a:lnTo>
                    <a:pt x="187" y="82"/>
                  </a:lnTo>
                  <a:lnTo>
                    <a:pt x="232" y="22"/>
                  </a:lnTo>
                  <a:lnTo>
                    <a:pt x="301" y="0"/>
                  </a:lnTo>
                  <a:lnTo>
                    <a:pt x="308" y="56"/>
                  </a:lnTo>
                  <a:lnTo>
                    <a:pt x="312" y="54"/>
                  </a:lnTo>
                  <a:lnTo>
                    <a:pt x="328" y="74"/>
                  </a:lnTo>
                  <a:lnTo>
                    <a:pt x="329" y="132"/>
                  </a:lnTo>
                  <a:lnTo>
                    <a:pt x="350" y="179"/>
                  </a:lnTo>
                  <a:lnTo>
                    <a:pt x="358" y="240"/>
                  </a:lnTo>
                  <a:lnTo>
                    <a:pt x="360" y="293"/>
                  </a:lnTo>
                  <a:lnTo>
                    <a:pt x="384" y="310"/>
                  </a:lnTo>
                  <a:lnTo>
                    <a:pt x="366" y="336"/>
                  </a:lnTo>
                  <a:lnTo>
                    <a:pt x="322" y="306"/>
                  </a:lnTo>
                  <a:lnTo>
                    <a:pt x="299" y="308"/>
                  </a:lnTo>
                  <a:lnTo>
                    <a:pt x="276" y="301"/>
                  </a:lnTo>
                  <a:lnTo>
                    <a:pt x="277" y="283"/>
                  </a:lnTo>
                  <a:lnTo>
                    <a:pt x="262" y="277"/>
                  </a:lnTo>
                  <a:lnTo>
                    <a:pt x="11" y="329"/>
                  </a:lnTo>
                  <a:lnTo>
                    <a:pt x="0" y="314"/>
                  </a:lnTo>
                  <a:lnTo>
                    <a:pt x="38" y="254"/>
                  </a:lnTo>
                  <a:lnTo>
                    <a:pt x="29" y="226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41" name="Freeform 54">
              <a:extLst>
                <a:ext uri="{FF2B5EF4-FFF2-40B4-BE49-F238E27FC236}">
                  <a16:creationId xmlns:a16="http://schemas.microsoft.com/office/drawing/2014/main" id="{36BBFDC9-F535-4D1B-BBDB-5236FC3A8C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647316" y="2919413"/>
              <a:ext cx="230439" cy="138112"/>
            </a:xfrm>
            <a:custGeom>
              <a:avLst/>
              <a:gdLst>
                <a:gd name="T0" fmla="*/ 0 w 112"/>
                <a:gd name="T1" fmla="*/ 53 h 72"/>
                <a:gd name="T2" fmla="*/ 63 w 112"/>
                <a:gd name="T3" fmla="*/ 30 h 72"/>
                <a:gd name="T4" fmla="*/ 124 w 112"/>
                <a:gd name="T5" fmla="*/ 0 h 72"/>
                <a:gd name="T6" fmla="*/ 135 w 112"/>
                <a:gd name="T7" fmla="*/ 1 h 72"/>
                <a:gd name="T8" fmla="*/ 153 w 112"/>
                <a:gd name="T9" fmla="*/ 3 h 72"/>
                <a:gd name="T10" fmla="*/ 92 w 112"/>
                <a:gd name="T11" fmla="*/ 40 h 72"/>
                <a:gd name="T12" fmla="*/ 17 w 112"/>
                <a:gd name="T13" fmla="*/ 72 h 72"/>
                <a:gd name="T14" fmla="*/ 0 w 112"/>
                <a:gd name="T15" fmla="*/ 53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2"/>
                <a:gd name="T25" fmla="*/ 0 h 72"/>
                <a:gd name="T26" fmla="*/ 112 w 1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2" h="72">
                  <a:moveTo>
                    <a:pt x="0" y="53"/>
                  </a:moveTo>
                  <a:lnTo>
                    <a:pt x="46" y="30"/>
                  </a:lnTo>
                  <a:lnTo>
                    <a:pt x="91" y="0"/>
                  </a:lnTo>
                  <a:lnTo>
                    <a:pt x="99" y="1"/>
                  </a:lnTo>
                  <a:lnTo>
                    <a:pt x="112" y="3"/>
                  </a:lnTo>
                  <a:lnTo>
                    <a:pt x="68" y="40"/>
                  </a:lnTo>
                  <a:lnTo>
                    <a:pt x="13" y="72"/>
                  </a:lnTo>
                  <a:lnTo>
                    <a:pt x="0" y="53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42" name="Freeform 55">
              <a:extLst>
                <a:ext uri="{FF2B5EF4-FFF2-40B4-BE49-F238E27FC236}">
                  <a16:creationId xmlns:a16="http://schemas.microsoft.com/office/drawing/2014/main" id="{BD841423-1244-4055-9F44-D74FC02AE1E9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5535" y="3517900"/>
              <a:ext cx="63629" cy="109538"/>
            </a:xfrm>
            <a:custGeom>
              <a:avLst/>
              <a:gdLst>
                <a:gd name="T0" fmla="*/ 0 w 31"/>
                <a:gd name="T1" fmla="*/ 5 h 57"/>
                <a:gd name="T2" fmla="*/ 45 w 31"/>
                <a:gd name="T3" fmla="*/ 0 h 57"/>
                <a:gd name="T4" fmla="*/ 20 w 31"/>
                <a:gd name="T5" fmla="*/ 57 h 57"/>
                <a:gd name="T6" fmla="*/ 2 w 31"/>
                <a:gd name="T7" fmla="*/ 55 h 57"/>
                <a:gd name="T8" fmla="*/ 0 w 31"/>
                <a:gd name="T9" fmla="*/ 5 h 5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1"/>
                <a:gd name="T16" fmla="*/ 0 h 57"/>
                <a:gd name="T17" fmla="*/ 31 w 31"/>
                <a:gd name="T18" fmla="*/ 57 h 5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1" h="57">
                  <a:moveTo>
                    <a:pt x="0" y="5"/>
                  </a:moveTo>
                  <a:lnTo>
                    <a:pt x="31" y="0"/>
                  </a:lnTo>
                  <a:lnTo>
                    <a:pt x="14" y="57"/>
                  </a:lnTo>
                  <a:lnTo>
                    <a:pt x="2" y="55"/>
                  </a:lnTo>
                  <a:lnTo>
                    <a:pt x="0" y="5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  <p:sp>
          <p:nvSpPr>
            <p:cNvPr id="43" name="Freeform 5">
              <a:extLst>
                <a:ext uri="{FF2B5EF4-FFF2-40B4-BE49-F238E27FC236}">
                  <a16:creationId xmlns:a16="http://schemas.microsoft.com/office/drawing/2014/main" id="{51E08425-1167-4E8F-BD25-59F4B19A91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9626" y="4129088"/>
              <a:ext cx="1745489" cy="1604962"/>
            </a:xfrm>
            <a:custGeom>
              <a:avLst/>
              <a:gdLst>
                <a:gd name="T0" fmla="*/ 337 w 846"/>
                <a:gd name="T1" fmla="*/ 0 h 842"/>
                <a:gd name="T2" fmla="*/ 594 w 846"/>
                <a:gd name="T3" fmla="*/ 7 h 842"/>
                <a:gd name="T4" fmla="*/ 594 w 846"/>
                <a:gd name="T5" fmla="*/ 160 h 842"/>
                <a:gd name="T6" fmla="*/ 724 w 846"/>
                <a:gd name="T7" fmla="*/ 202 h 842"/>
                <a:gd name="T8" fmla="*/ 761 w 846"/>
                <a:gd name="T9" fmla="*/ 188 h 842"/>
                <a:gd name="T10" fmla="*/ 847 w 846"/>
                <a:gd name="T11" fmla="*/ 221 h 842"/>
                <a:gd name="T12" fmla="*/ 897 w 846"/>
                <a:gd name="T13" fmla="*/ 219 h 842"/>
                <a:gd name="T14" fmla="*/ 996 w 846"/>
                <a:gd name="T15" fmla="*/ 186 h 842"/>
                <a:gd name="T16" fmla="*/ 1054 w 846"/>
                <a:gd name="T17" fmla="*/ 218 h 842"/>
                <a:gd name="T18" fmla="*/ 1103 w 846"/>
                <a:gd name="T19" fmla="*/ 226 h 842"/>
                <a:gd name="T20" fmla="*/ 1103 w 846"/>
                <a:gd name="T21" fmla="*/ 350 h 842"/>
                <a:gd name="T22" fmla="*/ 1163 w 846"/>
                <a:gd name="T23" fmla="*/ 428 h 842"/>
                <a:gd name="T24" fmla="*/ 1149 w 846"/>
                <a:gd name="T25" fmla="*/ 534 h 842"/>
                <a:gd name="T26" fmla="*/ 1086 w 846"/>
                <a:gd name="T27" fmla="*/ 576 h 842"/>
                <a:gd name="T28" fmla="*/ 1073 w 846"/>
                <a:gd name="T29" fmla="*/ 537 h 842"/>
                <a:gd name="T30" fmla="*/ 1054 w 846"/>
                <a:gd name="T31" fmla="*/ 555 h 842"/>
                <a:gd name="T32" fmla="*/ 1068 w 846"/>
                <a:gd name="T33" fmla="*/ 580 h 842"/>
                <a:gd name="T34" fmla="*/ 955 w 846"/>
                <a:gd name="T35" fmla="*/ 643 h 842"/>
                <a:gd name="T36" fmla="*/ 927 w 846"/>
                <a:gd name="T37" fmla="*/ 647 h 842"/>
                <a:gd name="T38" fmla="*/ 868 w 846"/>
                <a:gd name="T39" fmla="*/ 678 h 842"/>
                <a:gd name="T40" fmla="*/ 868 w 846"/>
                <a:gd name="T41" fmla="*/ 696 h 842"/>
                <a:gd name="T42" fmla="*/ 850 w 846"/>
                <a:gd name="T43" fmla="*/ 700 h 842"/>
                <a:gd name="T44" fmla="*/ 864 w 846"/>
                <a:gd name="T45" fmla="*/ 721 h 842"/>
                <a:gd name="T46" fmla="*/ 833 w 846"/>
                <a:gd name="T47" fmla="*/ 752 h 842"/>
                <a:gd name="T48" fmla="*/ 850 w 846"/>
                <a:gd name="T49" fmla="*/ 798 h 842"/>
                <a:gd name="T50" fmla="*/ 868 w 846"/>
                <a:gd name="T51" fmla="*/ 814 h 842"/>
                <a:gd name="T52" fmla="*/ 864 w 846"/>
                <a:gd name="T53" fmla="*/ 842 h 842"/>
                <a:gd name="T54" fmla="*/ 819 w 846"/>
                <a:gd name="T55" fmla="*/ 842 h 842"/>
                <a:gd name="T56" fmla="*/ 780 w 846"/>
                <a:gd name="T57" fmla="*/ 828 h 842"/>
                <a:gd name="T58" fmla="*/ 751 w 846"/>
                <a:gd name="T59" fmla="*/ 831 h 842"/>
                <a:gd name="T60" fmla="*/ 662 w 846"/>
                <a:gd name="T61" fmla="*/ 807 h 842"/>
                <a:gd name="T62" fmla="*/ 620 w 846"/>
                <a:gd name="T63" fmla="*/ 710 h 842"/>
                <a:gd name="T64" fmla="*/ 558 w 846"/>
                <a:gd name="T65" fmla="*/ 664 h 842"/>
                <a:gd name="T66" fmla="*/ 501 w 846"/>
                <a:gd name="T67" fmla="*/ 580 h 842"/>
                <a:gd name="T68" fmla="*/ 477 w 846"/>
                <a:gd name="T69" fmla="*/ 571 h 842"/>
                <a:gd name="T70" fmla="*/ 447 w 846"/>
                <a:gd name="T71" fmla="*/ 550 h 842"/>
                <a:gd name="T72" fmla="*/ 417 w 846"/>
                <a:gd name="T73" fmla="*/ 550 h 842"/>
                <a:gd name="T74" fmla="*/ 374 w 846"/>
                <a:gd name="T75" fmla="*/ 543 h 842"/>
                <a:gd name="T76" fmla="*/ 341 w 846"/>
                <a:gd name="T77" fmla="*/ 550 h 842"/>
                <a:gd name="T78" fmla="*/ 319 w 846"/>
                <a:gd name="T79" fmla="*/ 593 h 842"/>
                <a:gd name="T80" fmla="*/ 285 w 846"/>
                <a:gd name="T81" fmla="*/ 600 h 842"/>
                <a:gd name="T82" fmla="*/ 211 w 846"/>
                <a:gd name="T83" fmla="*/ 567 h 842"/>
                <a:gd name="T84" fmla="*/ 167 w 846"/>
                <a:gd name="T85" fmla="*/ 527 h 842"/>
                <a:gd name="T86" fmla="*/ 159 w 846"/>
                <a:gd name="T87" fmla="*/ 479 h 842"/>
                <a:gd name="T88" fmla="*/ 128 w 846"/>
                <a:gd name="T89" fmla="*/ 446 h 842"/>
                <a:gd name="T90" fmla="*/ 53 w 846"/>
                <a:gd name="T91" fmla="*/ 400 h 842"/>
                <a:gd name="T92" fmla="*/ 0 w 846"/>
                <a:gd name="T93" fmla="*/ 352 h 842"/>
                <a:gd name="T94" fmla="*/ 0 w 846"/>
                <a:gd name="T95" fmla="*/ 332 h 842"/>
                <a:gd name="T96" fmla="*/ 176 w 846"/>
                <a:gd name="T97" fmla="*/ 333 h 842"/>
                <a:gd name="T98" fmla="*/ 319 w 846"/>
                <a:gd name="T99" fmla="*/ 342 h 842"/>
                <a:gd name="T100" fmla="*/ 337 w 846"/>
                <a:gd name="T101" fmla="*/ 0 h 842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846"/>
                <a:gd name="T154" fmla="*/ 0 h 842"/>
                <a:gd name="T155" fmla="*/ 846 w 846"/>
                <a:gd name="T156" fmla="*/ 842 h 842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846" h="842">
                  <a:moveTo>
                    <a:pt x="245" y="0"/>
                  </a:moveTo>
                  <a:lnTo>
                    <a:pt x="432" y="7"/>
                  </a:lnTo>
                  <a:lnTo>
                    <a:pt x="432" y="160"/>
                  </a:lnTo>
                  <a:lnTo>
                    <a:pt x="527" y="202"/>
                  </a:lnTo>
                  <a:lnTo>
                    <a:pt x="553" y="188"/>
                  </a:lnTo>
                  <a:lnTo>
                    <a:pt x="616" y="221"/>
                  </a:lnTo>
                  <a:lnTo>
                    <a:pt x="653" y="219"/>
                  </a:lnTo>
                  <a:lnTo>
                    <a:pt x="725" y="186"/>
                  </a:lnTo>
                  <a:lnTo>
                    <a:pt x="767" y="218"/>
                  </a:lnTo>
                  <a:lnTo>
                    <a:pt x="803" y="226"/>
                  </a:lnTo>
                  <a:lnTo>
                    <a:pt x="803" y="350"/>
                  </a:lnTo>
                  <a:lnTo>
                    <a:pt x="846" y="428"/>
                  </a:lnTo>
                  <a:lnTo>
                    <a:pt x="836" y="534"/>
                  </a:lnTo>
                  <a:lnTo>
                    <a:pt x="790" y="576"/>
                  </a:lnTo>
                  <a:lnTo>
                    <a:pt x="780" y="537"/>
                  </a:lnTo>
                  <a:lnTo>
                    <a:pt x="767" y="555"/>
                  </a:lnTo>
                  <a:lnTo>
                    <a:pt x="777" y="580"/>
                  </a:lnTo>
                  <a:lnTo>
                    <a:pt x="695" y="643"/>
                  </a:lnTo>
                  <a:lnTo>
                    <a:pt x="675" y="647"/>
                  </a:lnTo>
                  <a:lnTo>
                    <a:pt x="632" y="678"/>
                  </a:lnTo>
                  <a:lnTo>
                    <a:pt x="632" y="696"/>
                  </a:lnTo>
                  <a:lnTo>
                    <a:pt x="619" y="700"/>
                  </a:lnTo>
                  <a:lnTo>
                    <a:pt x="629" y="721"/>
                  </a:lnTo>
                  <a:lnTo>
                    <a:pt x="606" y="752"/>
                  </a:lnTo>
                  <a:lnTo>
                    <a:pt x="619" y="798"/>
                  </a:lnTo>
                  <a:lnTo>
                    <a:pt x="632" y="814"/>
                  </a:lnTo>
                  <a:lnTo>
                    <a:pt x="629" y="842"/>
                  </a:lnTo>
                  <a:lnTo>
                    <a:pt x="596" y="842"/>
                  </a:lnTo>
                  <a:lnTo>
                    <a:pt x="567" y="828"/>
                  </a:lnTo>
                  <a:lnTo>
                    <a:pt x="547" y="831"/>
                  </a:lnTo>
                  <a:lnTo>
                    <a:pt x="481" y="807"/>
                  </a:lnTo>
                  <a:lnTo>
                    <a:pt x="452" y="710"/>
                  </a:lnTo>
                  <a:lnTo>
                    <a:pt x="406" y="664"/>
                  </a:lnTo>
                  <a:lnTo>
                    <a:pt x="365" y="580"/>
                  </a:lnTo>
                  <a:lnTo>
                    <a:pt x="347" y="571"/>
                  </a:lnTo>
                  <a:lnTo>
                    <a:pt x="325" y="550"/>
                  </a:lnTo>
                  <a:lnTo>
                    <a:pt x="304" y="550"/>
                  </a:lnTo>
                  <a:lnTo>
                    <a:pt x="272" y="543"/>
                  </a:lnTo>
                  <a:lnTo>
                    <a:pt x="248" y="550"/>
                  </a:lnTo>
                  <a:lnTo>
                    <a:pt x="232" y="593"/>
                  </a:lnTo>
                  <a:lnTo>
                    <a:pt x="207" y="600"/>
                  </a:lnTo>
                  <a:lnTo>
                    <a:pt x="153" y="567"/>
                  </a:lnTo>
                  <a:lnTo>
                    <a:pt x="121" y="527"/>
                  </a:lnTo>
                  <a:lnTo>
                    <a:pt x="116" y="479"/>
                  </a:lnTo>
                  <a:lnTo>
                    <a:pt x="93" y="446"/>
                  </a:lnTo>
                  <a:lnTo>
                    <a:pt x="39" y="400"/>
                  </a:lnTo>
                  <a:lnTo>
                    <a:pt x="0" y="352"/>
                  </a:lnTo>
                  <a:lnTo>
                    <a:pt x="0" y="332"/>
                  </a:lnTo>
                  <a:lnTo>
                    <a:pt x="128" y="333"/>
                  </a:lnTo>
                  <a:lnTo>
                    <a:pt x="232" y="342"/>
                  </a:lnTo>
                  <a:lnTo>
                    <a:pt x="245" y="0"/>
                  </a:lnTo>
                  <a:close/>
                </a:path>
              </a:pathLst>
            </a:custGeom>
            <a:grpFill/>
            <a:ln w="6350">
              <a:solidFill>
                <a:schemeClr val="bg1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en-GB" sz="1799"/>
            </a:p>
          </p:txBody>
        </p:sp>
      </p:grpSp>
      <p:sp>
        <p:nvSpPr>
          <p:cNvPr id="64" name="Text Placeholder 63">
            <a:extLst>
              <a:ext uri="{FF2B5EF4-FFF2-40B4-BE49-F238E27FC236}">
                <a16:creationId xmlns:a16="http://schemas.microsoft.com/office/drawing/2014/main" id="{6A78AED2-D80F-486D-9A5F-7BE35FD8D6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7760" y="2363006"/>
            <a:ext cx="407089" cy="491402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0" rIns="731520" anchor="ctr" anchorCtr="0">
            <a:noAutofit/>
          </a:bodyPr>
          <a:lstStyle>
            <a:lvl1pPr algn="r">
              <a:defRPr sz="2399" b="1"/>
            </a:lvl1pPr>
          </a:lstStyle>
          <a:p>
            <a:pPr lvl="0"/>
            <a:r>
              <a:rPr lang="en-US"/>
              <a:t>New York HQ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20C356-CC85-4EB7-916E-AEFBD416D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11784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orld Map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roup 201">
            <a:extLst>
              <a:ext uri="{FF2B5EF4-FFF2-40B4-BE49-F238E27FC236}">
                <a16:creationId xmlns:a16="http://schemas.microsoft.com/office/drawing/2014/main" id="{2DDE1C8B-2964-4902-841B-E8E86E5D5DFB}"/>
              </a:ext>
            </a:extLst>
          </p:cNvPr>
          <p:cNvGrpSpPr>
            <a:grpSpLocks noChangeAspect="1"/>
          </p:cNvGrpSpPr>
          <p:nvPr/>
        </p:nvGrpSpPr>
        <p:grpSpPr>
          <a:xfrm>
            <a:off x="751231" y="1258518"/>
            <a:ext cx="10363229" cy="5111535"/>
            <a:chOff x="2235200" y="1676289"/>
            <a:chExt cx="8248805" cy="4068623"/>
          </a:xfrm>
          <a:solidFill>
            <a:schemeClr val="bg2"/>
          </a:solidFill>
        </p:grpSpPr>
        <p:sp>
          <p:nvSpPr>
            <p:cNvPr id="203" name="Freeform 107">
              <a:extLst>
                <a:ext uri="{FF2B5EF4-FFF2-40B4-BE49-F238E27FC236}">
                  <a16:creationId xmlns:a16="http://schemas.microsoft.com/office/drawing/2014/main" id="{8BE6A7DE-2B2A-4DE3-859A-595256080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8108" y="4184703"/>
              <a:ext cx="914123" cy="931166"/>
            </a:xfrm>
            <a:custGeom>
              <a:avLst/>
              <a:gdLst>
                <a:gd name="T0" fmla="*/ 181 w 321"/>
                <a:gd name="T1" fmla="*/ 304 h 327"/>
                <a:gd name="T2" fmla="*/ 186 w 321"/>
                <a:gd name="T3" fmla="*/ 305 h 327"/>
                <a:gd name="T4" fmla="*/ 206 w 321"/>
                <a:gd name="T5" fmla="*/ 269 h 327"/>
                <a:gd name="T6" fmla="*/ 219 w 321"/>
                <a:gd name="T7" fmla="*/ 244 h 327"/>
                <a:gd name="T8" fmla="*/ 240 w 321"/>
                <a:gd name="T9" fmla="*/ 232 h 327"/>
                <a:gd name="T10" fmla="*/ 265 w 321"/>
                <a:gd name="T11" fmla="*/ 225 h 327"/>
                <a:gd name="T12" fmla="*/ 275 w 321"/>
                <a:gd name="T13" fmla="*/ 206 h 327"/>
                <a:gd name="T14" fmla="*/ 284 w 321"/>
                <a:gd name="T15" fmla="*/ 187 h 327"/>
                <a:gd name="T16" fmla="*/ 286 w 321"/>
                <a:gd name="T17" fmla="*/ 150 h 327"/>
                <a:gd name="T18" fmla="*/ 292 w 321"/>
                <a:gd name="T19" fmla="*/ 146 h 327"/>
                <a:gd name="T20" fmla="*/ 318 w 321"/>
                <a:gd name="T21" fmla="*/ 112 h 327"/>
                <a:gd name="T22" fmla="*/ 290 w 321"/>
                <a:gd name="T23" fmla="*/ 73 h 327"/>
                <a:gd name="T24" fmla="*/ 240 w 321"/>
                <a:gd name="T25" fmla="*/ 68 h 327"/>
                <a:gd name="T26" fmla="*/ 211 w 321"/>
                <a:gd name="T27" fmla="*/ 52 h 327"/>
                <a:gd name="T28" fmla="*/ 208 w 321"/>
                <a:gd name="T29" fmla="*/ 47 h 327"/>
                <a:gd name="T30" fmla="*/ 189 w 321"/>
                <a:gd name="T31" fmla="*/ 42 h 327"/>
                <a:gd name="T32" fmla="*/ 184 w 321"/>
                <a:gd name="T33" fmla="*/ 8 h 327"/>
                <a:gd name="T34" fmla="*/ 158 w 321"/>
                <a:gd name="T35" fmla="*/ 22 h 327"/>
                <a:gd name="T36" fmla="*/ 136 w 321"/>
                <a:gd name="T37" fmla="*/ 27 h 327"/>
                <a:gd name="T38" fmla="*/ 118 w 321"/>
                <a:gd name="T39" fmla="*/ 28 h 327"/>
                <a:gd name="T40" fmla="*/ 112 w 321"/>
                <a:gd name="T41" fmla="*/ 0 h 327"/>
                <a:gd name="T42" fmla="*/ 92 w 321"/>
                <a:gd name="T43" fmla="*/ 12 h 327"/>
                <a:gd name="T44" fmla="*/ 76 w 321"/>
                <a:gd name="T45" fmla="*/ 10 h 327"/>
                <a:gd name="T46" fmla="*/ 86 w 321"/>
                <a:gd name="T47" fmla="*/ 22 h 327"/>
                <a:gd name="T48" fmla="*/ 75 w 321"/>
                <a:gd name="T49" fmla="*/ 32 h 327"/>
                <a:gd name="T50" fmla="*/ 60 w 321"/>
                <a:gd name="T51" fmla="*/ 34 h 327"/>
                <a:gd name="T52" fmla="*/ 34 w 321"/>
                <a:gd name="T53" fmla="*/ 29 h 327"/>
                <a:gd name="T54" fmla="*/ 32 w 321"/>
                <a:gd name="T55" fmla="*/ 41 h 327"/>
                <a:gd name="T56" fmla="*/ 33 w 321"/>
                <a:gd name="T57" fmla="*/ 76 h 327"/>
                <a:gd name="T58" fmla="*/ 9 w 321"/>
                <a:gd name="T59" fmla="*/ 85 h 327"/>
                <a:gd name="T60" fmla="*/ 2 w 321"/>
                <a:gd name="T61" fmla="*/ 102 h 327"/>
                <a:gd name="T62" fmla="*/ 11 w 321"/>
                <a:gd name="T63" fmla="*/ 119 h 327"/>
                <a:gd name="T64" fmla="*/ 28 w 321"/>
                <a:gd name="T65" fmla="*/ 122 h 327"/>
                <a:gd name="T66" fmla="*/ 47 w 321"/>
                <a:gd name="T67" fmla="*/ 131 h 327"/>
                <a:gd name="T68" fmla="*/ 71 w 321"/>
                <a:gd name="T69" fmla="*/ 123 h 327"/>
                <a:gd name="T70" fmla="*/ 89 w 321"/>
                <a:gd name="T71" fmla="*/ 146 h 327"/>
                <a:gd name="T72" fmla="*/ 107 w 321"/>
                <a:gd name="T73" fmla="*/ 154 h 327"/>
                <a:gd name="T74" fmla="*/ 113 w 321"/>
                <a:gd name="T75" fmla="*/ 172 h 327"/>
                <a:gd name="T76" fmla="*/ 133 w 321"/>
                <a:gd name="T77" fmla="*/ 188 h 327"/>
                <a:gd name="T78" fmla="*/ 130 w 321"/>
                <a:gd name="T79" fmla="*/ 208 h 327"/>
                <a:gd name="T80" fmla="*/ 142 w 321"/>
                <a:gd name="T81" fmla="*/ 225 h 327"/>
                <a:gd name="T82" fmla="*/ 159 w 321"/>
                <a:gd name="T83" fmla="*/ 240 h 327"/>
                <a:gd name="T84" fmla="*/ 165 w 321"/>
                <a:gd name="T85" fmla="*/ 267 h 327"/>
                <a:gd name="T86" fmla="*/ 134 w 321"/>
                <a:gd name="T87" fmla="*/ 295 h 327"/>
                <a:gd name="T88" fmla="*/ 147 w 321"/>
                <a:gd name="T89" fmla="*/ 303 h 327"/>
                <a:gd name="T90" fmla="*/ 166 w 321"/>
                <a:gd name="T91" fmla="*/ 315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1" h="327">
                  <a:moveTo>
                    <a:pt x="170" y="324"/>
                  </a:moveTo>
                  <a:cubicBezTo>
                    <a:pt x="175" y="320"/>
                    <a:pt x="174" y="318"/>
                    <a:pt x="176" y="314"/>
                  </a:cubicBezTo>
                  <a:cubicBezTo>
                    <a:pt x="179" y="309"/>
                    <a:pt x="177" y="307"/>
                    <a:pt x="181" y="304"/>
                  </a:cubicBezTo>
                  <a:cubicBezTo>
                    <a:pt x="185" y="300"/>
                    <a:pt x="180" y="297"/>
                    <a:pt x="185" y="295"/>
                  </a:cubicBezTo>
                  <a:cubicBezTo>
                    <a:pt x="190" y="293"/>
                    <a:pt x="189" y="297"/>
                    <a:pt x="185" y="302"/>
                  </a:cubicBezTo>
                  <a:cubicBezTo>
                    <a:pt x="181" y="308"/>
                    <a:pt x="180" y="309"/>
                    <a:pt x="186" y="305"/>
                  </a:cubicBezTo>
                  <a:cubicBezTo>
                    <a:pt x="191" y="301"/>
                    <a:pt x="193" y="296"/>
                    <a:pt x="196" y="289"/>
                  </a:cubicBezTo>
                  <a:cubicBezTo>
                    <a:pt x="199" y="283"/>
                    <a:pt x="201" y="281"/>
                    <a:pt x="204" y="281"/>
                  </a:cubicBezTo>
                  <a:cubicBezTo>
                    <a:pt x="207" y="281"/>
                    <a:pt x="207" y="274"/>
                    <a:pt x="206" y="269"/>
                  </a:cubicBezTo>
                  <a:cubicBezTo>
                    <a:pt x="206" y="265"/>
                    <a:pt x="204" y="260"/>
                    <a:pt x="206" y="257"/>
                  </a:cubicBezTo>
                  <a:cubicBezTo>
                    <a:pt x="208" y="254"/>
                    <a:pt x="206" y="251"/>
                    <a:pt x="209" y="251"/>
                  </a:cubicBezTo>
                  <a:cubicBezTo>
                    <a:pt x="211" y="251"/>
                    <a:pt x="215" y="248"/>
                    <a:pt x="219" y="244"/>
                  </a:cubicBezTo>
                  <a:cubicBezTo>
                    <a:pt x="223" y="240"/>
                    <a:pt x="226" y="240"/>
                    <a:pt x="230" y="239"/>
                  </a:cubicBezTo>
                  <a:cubicBezTo>
                    <a:pt x="234" y="239"/>
                    <a:pt x="231" y="237"/>
                    <a:pt x="234" y="237"/>
                  </a:cubicBezTo>
                  <a:cubicBezTo>
                    <a:pt x="237" y="236"/>
                    <a:pt x="239" y="233"/>
                    <a:pt x="240" y="232"/>
                  </a:cubicBezTo>
                  <a:cubicBezTo>
                    <a:pt x="242" y="230"/>
                    <a:pt x="249" y="232"/>
                    <a:pt x="254" y="232"/>
                  </a:cubicBezTo>
                  <a:cubicBezTo>
                    <a:pt x="258" y="232"/>
                    <a:pt x="261" y="232"/>
                    <a:pt x="261" y="230"/>
                  </a:cubicBezTo>
                  <a:cubicBezTo>
                    <a:pt x="261" y="227"/>
                    <a:pt x="263" y="225"/>
                    <a:pt x="265" y="225"/>
                  </a:cubicBezTo>
                  <a:cubicBezTo>
                    <a:pt x="268" y="225"/>
                    <a:pt x="269" y="224"/>
                    <a:pt x="269" y="221"/>
                  </a:cubicBezTo>
                  <a:cubicBezTo>
                    <a:pt x="269" y="217"/>
                    <a:pt x="270" y="215"/>
                    <a:pt x="272" y="213"/>
                  </a:cubicBezTo>
                  <a:cubicBezTo>
                    <a:pt x="274" y="212"/>
                    <a:pt x="275" y="208"/>
                    <a:pt x="275" y="206"/>
                  </a:cubicBezTo>
                  <a:cubicBezTo>
                    <a:pt x="276" y="203"/>
                    <a:pt x="278" y="205"/>
                    <a:pt x="278" y="202"/>
                  </a:cubicBezTo>
                  <a:cubicBezTo>
                    <a:pt x="278" y="198"/>
                    <a:pt x="280" y="194"/>
                    <a:pt x="280" y="192"/>
                  </a:cubicBezTo>
                  <a:cubicBezTo>
                    <a:pt x="280" y="189"/>
                    <a:pt x="282" y="189"/>
                    <a:pt x="284" y="187"/>
                  </a:cubicBezTo>
                  <a:cubicBezTo>
                    <a:pt x="285" y="185"/>
                    <a:pt x="283" y="183"/>
                    <a:pt x="285" y="177"/>
                  </a:cubicBezTo>
                  <a:cubicBezTo>
                    <a:pt x="287" y="172"/>
                    <a:pt x="285" y="167"/>
                    <a:pt x="285" y="162"/>
                  </a:cubicBezTo>
                  <a:cubicBezTo>
                    <a:pt x="285" y="157"/>
                    <a:pt x="285" y="152"/>
                    <a:pt x="286" y="150"/>
                  </a:cubicBezTo>
                  <a:cubicBezTo>
                    <a:pt x="288" y="148"/>
                    <a:pt x="287" y="147"/>
                    <a:pt x="286" y="147"/>
                  </a:cubicBezTo>
                  <a:cubicBezTo>
                    <a:pt x="284" y="146"/>
                    <a:pt x="286" y="144"/>
                    <a:pt x="287" y="144"/>
                  </a:cubicBezTo>
                  <a:cubicBezTo>
                    <a:pt x="288" y="145"/>
                    <a:pt x="290" y="147"/>
                    <a:pt x="292" y="146"/>
                  </a:cubicBezTo>
                  <a:cubicBezTo>
                    <a:pt x="295" y="145"/>
                    <a:pt x="297" y="139"/>
                    <a:pt x="299" y="134"/>
                  </a:cubicBezTo>
                  <a:cubicBezTo>
                    <a:pt x="301" y="129"/>
                    <a:pt x="304" y="129"/>
                    <a:pt x="306" y="128"/>
                  </a:cubicBezTo>
                  <a:cubicBezTo>
                    <a:pt x="309" y="127"/>
                    <a:pt x="314" y="121"/>
                    <a:pt x="318" y="112"/>
                  </a:cubicBezTo>
                  <a:cubicBezTo>
                    <a:pt x="321" y="103"/>
                    <a:pt x="317" y="95"/>
                    <a:pt x="316" y="88"/>
                  </a:cubicBezTo>
                  <a:cubicBezTo>
                    <a:pt x="315" y="82"/>
                    <a:pt x="313" y="84"/>
                    <a:pt x="309" y="84"/>
                  </a:cubicBezTo>
                  <a:cubicBezTo>
                    <a:pt x="305" y="84"/>
                    <a:pt x="299" y="83"/>
                    <a:pt x="290" y="73"/>
                  </a:cubicBezTo>
                  <a:cubicBezTo>
                    <a:pt x="281" y="64"/>
                    <a:pt x="272" y="65"/>
                    <a:pt x="266" y="66"/>
                  </a:cubicBezTo>
                  <a:cubicBezTo>
                    <a:pt x="260" y="68"/>
                    <a:pt x="254" y="63"/>
                    <a:pt x="250" y="62"/>
                  </a:cubicBezTo>
                  <a:cubicBezTo>
                    <a:pt x="246" y="62"/>
                    <a:pt x="243" y="67"/>
                    <a:pt x="240" y="68"/>
                  </a:cubicBezTo>
                  <a:cubicBezTo>
                    <a:pt x="237" y="69"/>
                    <a:pt x="241" y="63"/>
                    <a:pt x="241" y="60"/>
                  </a:cubicBezTo>
                  <a:cubicBezTo>
                    <a:pt x="242" y="57"/>
                    <a:pt x="231" y="52"/>
                    <a:pt x="222" y="48"/>
                  </a:cubicBezTo>
                  <a:cubicBezTo>
                    <a:pt x="214" y="45"/>
                    <a:pt x="211" y="47"/>
                    <a:pt x="211" y="52"/>
                  </a:cubicBezTo>
                  <a:cubicBezTo>
                    <a:pt x="211" y="57"/>
                    <a:pt x="208" y="50"/>
                    <a:pt x="205" y="56"/>
                  </a:cubicBezTo>
                  <a:cubicBezTo>
                    <a:pt x="203" y="62"/>
                    <a:pt x="198" y="58"/>
                    <a:pt x="201" y="56"/>
                  </a:cubicBezTo>
                  <a:cubicBezTo>
                    <a:pt x="204" y="54"/>
                    <a:pt x="207" y="50"/>
                    <a:pt x="208" y="47"/>
                  </a:cubicBezTo>
                  <a:cubicBezTo>
                    <a:pt x="209" y="43"/>
                    <a:pt x="196" y="41"/>
                    <a:pt x="192" y="43"/>
                  </a:cubicBezTo>
                  <a:cubicBezTo>
                    <a:pt x="187" y="44"/>
                    <a:pt x="190" y="51"/>
                    <a:pt x="186" y="49"/>
                  </a:cubicBezTo>
                  <a:cubicBezTo>
                    <a:pt x="183" y="47"/>
                    <a:pt x="186" y="42"/>
                    <a:pt x="189" y="42"/>
                  </a:cubicBezTo>
                  <a:cubicBezTo>
                    <a:pt x="191" y="42"/>
                    <a:pt x="195" y="37"/>
                    <a:pt x="197" y="32"/>
                  </a:cubicBezTo>
                  <a:cubicBezTo>
                    <a:pt x="199" y="28"/>
                    <a:pt x="193" y="27"/>
                    <a:pt x="190" y="24"/>
                  </a:cubicBezTo>
                  <a:cubicBezTo>
                    <a:pt x="187" y="20"/>
                    <a:pt x="188" y="10"/>
                    <a:pt x="184" y="8"/>
                  </a:cubicBezTo>
                  <a:cubicBezTo>
                    <a:pt x="181" y="12"/>
                    <a:pt x="176" y="17"/>
                    <a:pt x="175" y="21"/>
                  </a:cubicBezTo>
                  <a:cubicBezTo>
                    <a:pt x="173" y="26"/>
                    <a:pt x="171" y="23"/>
                    <a:pt x="166" y="25"/>
                  </a:cubicBezTo>
                  <a:cubicBezTo>
                    <a:pt x="162" y="26"/>
                    <a:pt x="160" y="24"/>
                    <a:pt x="158" y="22"/>
                  </a:cubicBezTo>
                  <a:cubicBezTo>
                    <a:pt x="157" y="20"/>
                    <a:pt x="153" y="22"/>
                    <a:pt x="149" y="22"/>
                  </a:cubicBezTo>
                  <a:cubicBezTo>
                    <a:pt x="146" y="22"/>
                    <a:pt x="148" y="26"/>
                    <a:pt x="146" y="27"/>
                  </a:cubicBezTo>
                  <a:cubicBezTo>
                    <a:pt x="144" y="28"/>
                    <a:pt x="138" y="25"/>
                    <a:pt x="136" y="27"/>
                  </a:cubicBezTo>
                  <a:cubicBezTo>
                    <a:pt x="134" y="29"/>
                    <a:pt x="133" y="27"/>
                    <a:pt x="132" y="29"/>
                  </a:cubicBezTo>
                  <a:cubicBezTo>
                    <a:pt x="131" y="31"/>
                    <a:pt x="128" y="30"/>
                    <a:pt x="127" y="31"/>
                  </a:cubicBezTo>
                  <a:cubicBezTo>
                    <a:pt x="126" y="32"/>
                    <a:pt x="123" y="33"/>
                    <a:pt x="118" y="28"/>
                  </a:cubicBezTo>
                  <a:cubicBezTo>
                    <a:pt x="114" y="23"/>
                    <a:pt x="115" y="15"/>
                    <a:pt x="117" y="14"/>
                  </a:cubicBezTo>
                  <a:cubicBezTo>
                    <a:pt x="119" y="12"/>
                    <a:pt x="119" y="8"/>
                    <a:pt x="116" y="7"/>
                  </a:cubicBezTo>
                  <a:cubicBezTo>
                    <a:pt x="113" y="6"/>
                    <a:pt x="116" y="1"/>
                    <a:pt x="112" y="0"/>
                  </a:cubicBezTo>
                  <a:cubicBezTo>
                    <a:pt x="109" y="0"/>
                    <a:pt x="110" y="4"/>
                    <a:pt x="107" y="5"/>
                  </a:cubicBezTo>
                  <a:cubicBezTo>
                    <a:pt x="105" y="5"/>
                    <a:pt x="100" y="9"/>
                    <a:pt x="97" y="9"/>
                  </a:cubicBezTo>
                  <a:cubicBezTo>
                    <a:pt x="95" y="8"/>
                    <a:pt x="92" y="9"/>
                    <a:pt x="92" y="12"/>
                  </a:cubicBezTo>
                  <a:cubicBezTo>
                    <a:pt x="92" y="14"/>
                    <a:pt x="89" y="14"/>
                    <a:pt x="89" y="11"/>
                  </a:cubicBezTo>
                  <a:cubicBezTo>
                    <a:pt x="88" y="9"/>
                    <a:pt x="83" y="10"/>
                    <a:pt x="82" y="9"/>
                  </a:cubicBezTo>
                  <a:cubicBezTo>
                    <a:pt x="80" y="8"/>
                    <a:pt x="74" y="8"/>
                    <a:pt x="76" y="10"/>
                  </a:cubicBezTo>
                  <a:cubicBezTo>
                    <a:pt x="79" y="12"/>
                    <a:pt x="80" y="13"/>
                    <a:pt x="80" y="16"/>
                  </a:cubicBezTo>
                  <a:cubicBezTo>
                    <a:pt x="80" y="19"/>
                    <a:pt x="82" y="18"/>
                    <a:pt x="82" y="21"/>
                  </a:cubicBezTo>
                  <a:cubicBezTo>
                    <a:pt x="82" y="24"/>
                    <a:pt x="84" y="22"/>
                    <a:pt x="86" y="22"/>
                  </a:cubicBezTo>
                  <a:cubicBezTo>
                    <a:pt x="88" y="22"/>
                    <a:pt x="88" y="25"/>
                    <a:pt x="85" y="25"/>
                  </a:cubicBezTo>
                  <a:cubicBezTo>
                    <a:pt x="82" y="26"/>
                    <a:pt x="81" y="27"/>
                    <a:pt x="80" y="30"/>
                  </a:cubicBezTo>
                  <a:cubicBezTo>
                    <a:pt x="80" y="32"/>
                    <a:pt x="77" y="30"/>
                    <a:pt x="75" y="32"/>
                  </a:cubicBezTo>
                  <a:cubicBezTo>
                    <a:pt x="73" y="34"/>
                    <a:pt x="71" y="36"/>
                    <a:pt x="69" y="35"/>
                  </a:cubicBezTo>
                  <a:cubicBezTo>
                    <a:pt x="68" y="34"/>
                    <a:pt x="67" y="35"/>
                    <a:pt x="65" y="36"/>
                  </a:cubicBezTo>
                  <a:cubicBezTo>
                    <a:pt x="63" y="37"/>
                    <a:pt x="63" y="36"/>
                    <a:pt x="60" y="34"/>
                  </a:cubicBezTo>
                  <a:cubicBezTo>
                    <a:pt x="59" y="33"/>
                    <a:pt x="57" y="29"/>
                    <a:pt x="54" y="26"/>
                  </a:cubicBezTo>
                  <a:cubicBezTo>
                    <a:pt x="52" y="27"/>
                    <a:pt x="48" y="28"/>
                    <a:pt x="46" y="28"/>
                  </a:cubicBezTo>
                  <a:cubicBezTo>
                    <a:pt x="43" y="28"/>
                    <a:pt x="35" y="28"/>
                    <a:pt x="34" y="29"/>
                  </a:cubicBezTo>
                  <a:cubicBezTo>
                    <a:pt x="34" y="31"/>
                    <a:pt x="35" y="33"/>
                    <a:pt x="36" y="34"/>
                  </a:cubicBezTo>
                  <a:cubicBezTo>
                    <a:pt x="38" y="34"/>
                    <a:pt x="41" y="35"/>
                    <a:pt x="38" y="37"/>
                  </a:cubicBezTo>
                  <a:cubicBezTo>
                    <a:pt x="35" y="39"/>
                    <a:pt x="32" y="36"/>
                    <a:pt x="32" y="41"/>
                  </a:cubicBezTo>
                  <a:cubicBezTo>
                    <a:pt x="32" y="46"/>
                    <a:pt x="39" y="50"/>
                    <a:pt x="38" y="54"/>
                  </a:cubicBezTo>
                  <a:cubicBezTo>
                    <a:pt x="37" y="57"/>
                    <a:pt x="36" y="63"/>
                    <a:pt x="36" y="65"/>
                  </a:cubicBezTo>
                  <a:cubicBezTo>
                    <a:pt x="36" y="68"/>
                    <a:pt x="35" y="76"/>
                    <a:pt x="33" y="76"/>
                  </a:cubicBezTo>
                  <a:cubicBezTo>
                    <a:pt x="31" y="77"/>
                    <a:pt x="29" y="74"/>
                    <a:pt x="26" y="77"/>
                  </a:cubicBezTo>
                  <a:cubicBezTo>
                    <a:pt x="23" y="79"/>
                    <a:pt x="19" y="78"/>
                    <a:pt x="16" y="80"/>
                  </a:cubicBezTo>
                  <a:cubicBezTo>
                    <a:pt x="13" y="83"/>
                    <a:pt x="9" y="82"/>
                    <a:pt x="9" y="85"/>
                  </a:cubicBezTo>
                  <a:cubicBezTo>
                    <a:pt x="9" y="88"/>
                    <a:pt x="6" y="90"/>
                    <a:pt x="6" y="93"/>
                  </a:cubicBezTo>
                  <a:cubicBezTo>
                    <a:pt x="7" y="95"/>
                    <a:pt x="5" y="95"/>
                    <a:pt x="3" y="97"/>
                  </a:cubicBezTo>
                  <a:cubicBezTo>
                    <a:pt x="1" y="99"/>
                    <a:pt x="3" y="100"/>
                    <a:pt x="2" y="102"/>
                  </a:cubicBezTo>
                  <a:cubicBezTo>
                    <a:pt x="0" y="104"/>
                    <a:pt x="2" y="106"/>
                    <a:pt x="4" y="109"/>
                  </a:cubicBezTo>
                  <a:cubicBezTo>
                    <a:pt x="5" y="112"/>
                    <a:pt x="7" y="114"/>
                    <a:pt x="7" y="116"/>
                  </a:cubicBezTo>
                  <a:cubicBezTo>
                    <a:pt x="7" y="118"/>
                    <a:pt x="9" y="119"/>
                    <a:pt x="11" y="119"/>
                  </a:cubicBezTo>
                  <a:cubicBezTo>
                    <a:pt x="14" y="119"/>
                    <a:pt x="12" y="124"/>
                    <a:pt x="15" y="124"/>
                  </a:cubicBezTo>
                  <a:cubicBezTo>
                    <a:pt x="19" y="124"/>
                    <a:pt x="23" y="124"/>
                    <a:pt x="24" y="122"/>
                  </a:cubicBezTo>
                  <a:cubicBezTo>
                    <a:pt x="25" y="120"/>
                    <a:pt x="28" y="119"/>
                    <a:pt x="28" y="122"/>
                  </a:cubicBezTo>
                  <a:cubicBezTo>
                    <a:pt x="28" y="125"/>
                    <a:pt x="27" y="133"/>
                    <a:pt x="29" y="132"/>
                  </a:cubicBezTo>
                  <a:cubicBezTo>
                    <a:pt x="32" y="131"/>
                    <a:pt x="37" y="131"/>
                    <a:pt x="40" y="132"/>
                  </a:cubicBezTo>
                  <a:cubicBezTo>
                    <a:pt x="43" y="133"/>
                    <a:pt x="45" y="132"/>
                    <a:pt x="47" y="131"/>
                  </a:cubicBezTo>
                  <a:cubicBezTo>
                    <a:pt x="48" y="129"/>
                    <a:pt x="50" y="129"/>
                    <a:pt x="54" y="127"/>
                  </a:cubicBezTo>
                  <a:cubicBezTo>
                    <a:pt x="57" y="125"/>
                    <a:pt x="60" y="123"/>
                    <a:pt x="63" y="123"/>
                  </a:cubicBezTo>
                  <a:cubicBezTo>
                    <a:pt x="66" y="123"/>
                    <a:pt x="72" y="121"/>
                    <a:pt x="71" y="123"/>
                  </a:cubicBezTo>
                  <a:cubicBezTo>
                    <a:pt x="70" y="126"/>
                    <a:pt x="70" y="134"/>
                    <a:pt x="73" y="139"/>
                  </a:cubicBezTo>
                  <a:cubicBezTo>
                    <a:pt x="77" y="143"/>
                    <a:pt x="79" y="145"/>
                    <a:pt x="83" y="145"/>
                  </a:cubicBezTo>
                  <a:cubicBezTo>
                    <a:pt x="87" y="144"/>
                    <a:pt x="86" y="146"/>
                    <a:pt x="89" y="146"/>
                  </a:cubicBezTo>
                  <a:cubicBezTo>
                    <a:pt x="91" y="146"/>
                    <a:pt x="90" y="149"/>
                    <a:pt x="92" y="149"/>
                  </a:cubicBezTo>
                  <a:cubicBezTo>
                    <a:pt x="94" y="149"/>
                    <a:pt x="99" y="149"/>
                    <a:pt x="99" y="152"/>
                  </a:cubicBezTo>
                  <a:cubicBezTo>
                    <a:pt x="99" y="154"/>
                    <a:pt x="106" y="152"/>
                    <a:pt x="107" y="154"/>
                  </a:cubicBezTo>
                  <a:cubicBezTo>
                    <a:pt x="109" y="155"/>
                    <a:pt x="111" y="156"/>
                    <a:pt x="111" y="159"/>
                  </a:cubicBezTo>
                  <a:cubicBezTo>
                    <a:pt x="110" y="162"/>
                    <a:pt x="114" y="164"/>
                    <a:pt x="112" y="165"/>
                  </a:cubicBezTo>
                  <a:cubicBezTo>
                    <a:pt x="109" y="167"/>
                    <a:pt x="112" y="169"/>
                    <a:pt x="113" y="172"/>
                  </a:cubicBezTo>
                  <a:cubicBezTo>
                    <a:pt x="113" y="175"/>
                    <a:pt x="116" y="176"/>
                    <a:pt x="121" y="176"/>
                  </a:cubicBezTo>
                  <a:cubicBezTo>
                    <a:pt x="127" y="176"/>
                    <a:pt x="128" y="176"/>
                    <a:pt x="128" y="180"/>
                  </a:cubicBezTo>
                  <a:cubicBezTo>
                    <a:pt x="128" y="184"/>
                    <a:pt x="132" y="184"/>
                    <a:pt x="133" y="188"/>
                  </a:cubicBezTo>
                  <a:cubicBezTo>
                    <a:pt x="134" y="192"/>
                    <a:pt x="131" y="196"/>
                    <a:pt x="132" y="198"/>
                  </a:cubicBezTo>
                  <a:cubicBezTo>
                    <a:pt x="132" y="201"/>
                    <a:pt x="131" y="203"/>
                    <a:pt x="130" y="204"/>
                  </a:cubicBezTo>
                  <a:cubicBezTo>
                    <a:pt x="131" y="206"/>
                    <a:pt x="131" y="207"/>
                    <a:pt x="130" y="208"/>
                  </a:cubicBezTo>
                  <a:cubicBezTo>
                    <a:pt x="128" y="209"/>
                    <a:pt x="133" y="213"/>
                    <a:pt x="131" y="218"/>
                  </a:cubicBezTo>
                  <a:cubicBezTo>
                    <a:pt x="130" y="223"/>
                    <a:pt x="130" y="224"/>
                    <a:pt x="135" y="225"/>
                  </a:cubicBezTo>
                  <a:cubicBezTo>
                    <a:pt x="141" y="225"/>
                    <a:pt x="140" y="227"/>
                    <a:pt x="142" y="225"/>
                  </a:cubicBezTo>
                  <a:cubicBezTo>
                    <a:pt x="144" y="224"/>
                    <a:pt x="147" y="229"/>
                    <a:pt x="148" y="232"/>
                  </a:cubicBezTo>
                  <a:cubicBezTo>
                    <a:pt x="149" y="235"/>
                    <a:pt x="151" y="241"/>
                    <a:pt x="152" y="241"/>
                  </a:cubicBezTo>
                  <a:cubicBezTo>
                    <a:pt x="153" y="241"/>
                    <a:pt x="156" y="238"/>
                    <a:pt x="159" y="240"/>
                  </a:cubicBezTo>
                  <a:cubicBezTo>
                    <a:pt x="161" y="241"/>
                    <a:pt x="158" y="250"/>
                    <a:pt x="158" y="254"/>
                  </a:cubicBezTo>
                  <a:cubicBezTo>
                    <a:pt x="160" y="254"/>
                    <a:pt x="162" y="254"/>
                    <a:pt x="163" y="254"/>
                  </a:cubicBezTo>
                  <a:cubicBezTo>
                    <a:pt x="165" y="255"/>
                    <a:pt x="165" y="265"/>
                    <a:pt x="165" y="267"/>
                  </a:cubicBezTo>
                  <a:cubicBezTo>
                    <a:pt x="164" y="268"/>
                    <a:pt x="158" y="270"/>
                    <a:pt x="155" y="272"/>
                  </a:cubicBezTo>
                  <a:cubicBezTo>
                    <a:pt x="152" y="274"/>
                    <a:pt x="144" y="281"/>
                    <a:pt x="141" y="287"/>
                  </a:cubicBezTo>
                  <a:cubicBezTo>
                    <a:pt x="139" y="290"/>
                    <a:pt x="136" y="293"/>
                    <a:pt x="134" y="295"/>
                  </a:cubicBezTo>
                  <a:cubicBezTo>
                    <a:pt x="135" y="295"/>
                    <a:pt x="136" y="295"/>
                    <a:pt x="136" y="295"/>
                  </a:cubicBezTo>
                  <a:cubicBezTo>
                    <a:pt x="138" y="294"/>
                    <a:pt x="140" y="294"/>
                    <a:pt x="143" y="297"/>
                  </a:cubicBezTo>
                  <a:cubicBezTo>
                    <a:pt x="146" y="301"/>
                    <a:pt x="146" y="303"/>
                    <a:pt x="147" y="303"/>
                  </a:cubicBezTo>
                  <a:cubicBezTo>
                    <a:pt x="148" y="303"/>
                    <a:pt x="149" y="299"/>
                    <a:pt x="151" y="302"/>
                  </a:cubicBezTo>
                  <a:cubicBezTo>
                    <a:pt x="153" y="305"/>
                    <a:pt x="159" y="307"/>
                    <a:pt x="160" y="309"/>
                  </a:cubicBezTo>
                  <a:cubicBezTo>
                    <a:pt x="161" y="310"/>
                    <a:pt x="166" y="311"/>
                    <a:pt x="166" y="315"/>
                  </a:cubicBezTo>
                  <a:cubicBezTo>
                    <a:pt x="166" y="318"/>
                    <a:pt x="164" y="323"/>
                    <a:pt x="166" y="327"/>
                  </a:cubicBezTo>
                  <a:cubicBezTo>
                    <a:pt x="168" y="326"/>
                    <a:pt x="169" y="325"/>
                    <a:pt x="170" y="32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05" name="Freeform 126">
              <a:extLst>
                <a:ext uri="{FF2B5EF4-FFF2-40B4-BE49-F238E27FC236}">
                  <a16:creationId xmlns:a16="http://schemas.microsoft.com/office/drawing/2014/main" id="{848972A3-EB5C-4BEF-B7CA-8E392D2607A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856495" y="1693331"/>
              <a:ext cx="2040510" cy="1572602"/>
            </a:xfrm>
            <a:custGeom>
              <a:avLst/>
              <a:gdLst>
                <a:gd name="T0" fmla="*/ 147 w 717"/>
                <a:gd name="T1" fmla="*/ 487 h 552"/>
                <a:gd name="T2" fmla="*/ 135 w 717"/>
                <a:gd name="T3" fmla="*/ 162 h 552"/>
                <a:gd name="T4" fmla="*/ 276 w 717"/>
                <a:gd name="T5" fmla="*/ 179 h 552"/>
                <a:gd name="T6" fmla="*/ 183 w 717"/>
                <a:gd name="T7" fmla="*/ 192 h 552"/>
                <a:gd name="T8" fmla="*/ 276 w 717"/>
                <a:gd name="T9" fmla="*/ 239 h 552"/>
                <a:gd name="T10" fmla="*/ 169 w 717"/>
                <a:gd name="T11" fmla="*/ 138 h 552"/>
                <a:gd name="T12" fmla="*/ 149 w 717"/>
                <a:gd name="T13" fmla="*/ 132 h 552"/>
                <a:gd name="T14" fmla="*/ 264 w 717"/>
                <a:gd name="T15" fmla="*/ 152 h 552"/>
                <a:gd name="T16" fmla="*/ 212 w 717"/>
                <a:gd name="T17" fmla="*/ 103 h 552"/>
                <a:gd name="T18" fmla="*/ 295 w 717"/>
                <a:gd name="T19" fmla="*/ 85 h 552"/>
                <a:gd name="T20" fmla="*/ 297 w 717"/>
                <a:gd name="T21" fmla="*/ 115 h 552"/>
                <a:gd name="T22" fmla="*/ 300 w 717"/>
                <a:gd name="T23" fmla="*/ 132 h 552"/>
                <a:gd name="T24" fmla="*/ 387 w 717"/>
                <a:gd name="T25" fmla="*/ 105 h 552"/>
                <a:gd name="T26" fmla="*/ 351 w 717"/>
                <a:gd name="T27" fmla="*/ 166 h 552"/>
                <a:gd name="T28" fmla="*/ 490 w 717"/>
                <a:gd name="T29" fmla="*/ 157 h 552"/>
                <a:gd name="T30" fmla="*/ 414 w 717"/>
                <a:gd name="T31" fmla="*/ 108 h 552"/>
                <a:gd name="T32" fmla="*/ 427 w 717"/>
                <a:gd name="T33" fmla="*/ 60 h 552"/>
                <a:gd name="T34" fmla="*/ 419 w 717"/>
                <a:gd name="T35" fmla="*/ 47 h 552"/>
                <a:gd name="T36" fmla="*/ 453 w 717"/>
                <a:gd name="T37" fmla="*/ 86 h 552"/>
                <a:gd name="T38" fmla="*/ 498 w 717"/>
                <a:gd name="T39" fmla="*/ 129 h 552"/>
                <a:gd name="T40" fmla="*/ 567 w 717"/>
                <a:gd name="T41" fmla="*/ 62 h 552"/>
                <a:gd name="T42" fmla="*/ 542 w 717"/>
                <a:gd name="T43" fmla="*/ 7 h 552"/>
                <a:gd name="T44" fmla="*/ 406 w 717"/>
                <a:gd name="T45" fmla="*/ 33 h 552"/>
                <a:gd name="T46" fmla="*/ 445 w 717"/>
                <a:gd name="T47" fmla="*/ 314 h 552"/>
                <a:gd name="T48" fmla="*/ 590 w 717"/>
                <a:gd name="T49" fmla="*/ 243 h 552"/>
                <a:gd name="T50" fmla="*/ 532 w 717"/>
                <a:gd name="T51" fmla="*/ 194 h 552"/>
                <a:gd name="T52" fmla="*/ 445 w 717"/>
                <a:gd name="T53" fmla="*/ 179 h 552"/>
                <a:gd name="T54" fmla="*/ 503 w 717"/>
                <a:gd name="T55" fmla="*/ 220 h 552"/>
                <a:gd name="T56" fmla="*/ 525 w 717"/>
                <a:gd name="T57" fmla="*/ 292 h 552"/>
                <a:gd name="T58" fmla="*/ 606 w 717"/>
                <a:gd name="T59" fmla="*/ 299 h 552"/>
                <a:gd name="T60" fmla="*/ 487 w 717"/>
                <a:gd name="T61" fmla="*/ 172 h 552"/>
                <a:gd name="T62" fmla="*/ 687 w 717"/>
                <a:gd name="T63" fmla="*/ 458 h 552"/>
                <a:gd name="T64" fmla="*/ 79 w 717"/>
                <a:gd name="T65" fmla="*/ 449 h 552"/>
                <a:gd name="T66" fmla="*/ 586 w 717"/>
                <a:gd name="T67" fmla="*/ 490 h 552"/>
                <a:gd name="T68" fmla="*/ 687 w 717"/>
                <a:gd name="T69" fmla="*/ 434 h 552"/>
                <a:gd name="T70" fmla="*/ 639 w 717"/>
                <a:gd name="T71" fmla="*/ 400 h 552"/>
                <a:gd name="T72" fmla="*/ 602 w 717"/>
                <a:gd name="T73" fmla="*/ 377 h 552"/>
                <a:gd name="T74" fmla="*/ 544 w 717"/>
                <a:gd name="T75" fmla="*/ 330 h 552"/>
                <a:gd name="T76" fmla="*/ 519 w 717"/>
                <a:gd name="T77" fmla="*/ 387 h 552"/>
                <a:gd name="T78" fmla="*/ 475 w 717"/>
                <a:gd name="T79" fmla="*/ 441 h 552"/>
                <a:gd name="T80" fmla="*/ 384 w 717"/>
                <a:gd name="T81" fmla="*/ 375 h 552"/>
                <a:gd name="T82" fmla="*/ 413 w 717"/>
                <a:gd name="T83" fmla="*/ 307 h 552"/>
                <a:gd name="T84" fmla="*/ 463 w 717"/>
                <a:gd name="T85" fmla="*/ 276 h 552"/>
                <a:gd name="T86" fmla="*/ 454 w 717"/>
                <a:gd name="T87" fmla="*/ 242 h 552"/>
                <a:gd name="T88" fmla="*/ 414 w 717"/>
                <a:gd name="T89" fmla="*/ 245 h 552"/>
                <a:gd name="T90" fmla="*/ 383 w 717"/>
                <a:gd name="T91" fmla="*/ 194 h 552"/>
                <a:gd name="T92" fmla="*/ 369 w 717"/>
                <a:gd name="T93" fmla="*/ 208 h 552"/>
                <a:gd name="T94" fmla="*/ 362 w 717"/>
                <a:gd name="T95" fmla="*/ 260 h 552"/>
                <a:gd name="T96" fmla="*/ 351 w 717"/>
                <a:gd name="T97" fmla="*/ 249 h 552"/>
                <a:gd name="T98" fmla="*/ 285 w 717"/>
                <a:gd name="T99" fmla="*/ 249 h 552"/>
                <a:gd name="T100" fmla="*/ 191 w 717"/>
                <a:gd name="T101" fmla="*/ 242 h 552"/>
                <a:gd name="T102" fmla="*/ 69 w 717"/>
                <a:gd name="T103" fmla="*/ 243 h 552"/>
                <a:gd name="T104" fmla="*/ 34 w 717"/>
                <a:gd name="T105" fmla="*/ 243 h 552"/>
                <a:gd name="T106" fmla="*/ 91 w 717"/>
                <a:gd name="T107" fmla="*/ 420 h 552"/>
                <a:gd name="T108" fmla="*/ 130 w 717"/>
                <a:gd name="T109" fmla="*/ 470 h 552"/>
                <a:gd name="T110" fmla="*/ 444 w 717"/>
                <a:gd name="T111" fmla="*/ 492 h 552"/>
                <a:gd name="T112" fmla="*/ 500 w 717"/>
                <a:gd name="T113" fmla="*/ 546 h 552"/>
                <a:gd name="T114" fmla="*/ 618 w 717"/>
                <a:gd name="T115" fmla="*/ 515 h 552"/>
                <a:gd name="T116" fmla="*/ 173 w 717"/>
                <a:gd name="T117" fmla="*/ 290 h 552"/>
                <a:gd name="T118" fmla="*/ 172 w 717"/>
                <a:gd name="T119" fmla="*/ 280 h 552"/>
                <a:gd name="T120" fmla="*/ 359 w 717"/>
                <a:gd name="T121" fmla="*/ 468 h 5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717" h="552">
                  <a:moveTo>
                    <a:pt x="142" y="484"/>
                  </a:moveTo>
                  <a:cubicBezTo>
                    <a:pt x="139" y="482"/>
                    <a:pt x="133" y="482"/>
                    <a:pt x="132" y="480"/>
                  </a:cubicBezTo>
                  <a:cubicBezTo>
                    <a:pt x="131" y="478"/>
                    <a:pt x="126" y="469"/>
                    <a:pt x="123" y="469"/>
                  </a:cubicBezTo>
                  <a:cubicBezTo>
                    <a:pt x="120" y="470"/>
                    <a:pt x="116" y="470"/>
                    <a:pt x="112" y="467"/>
                  </a:cubicBezTo>
                  <a:cubicBezTo>
                    <a:pt x="109" y="464"/>
                    <a:pt x="106" y="464"/>
                    <a:pt x="104" y="466"/>
                  </a:cubicBezTo>
                  <a:cubicBezTo>
                    <a:pt x="101" y="467"/>
                    <a:pt x="107" y="468"/>
                    <a:pt x="106" y="470"/>
                  </a:cubicBezTo>
                  <a:cubicBezTo>
                    <a:pt x="106" y="471"/>
                    <a:pt x="108" y="472"/>
                    <a:pt x="110" y="472"/>
                  </a:cubicBezTo>
                  <a:cubicBezTo>
                    <a:pt x="112" y="472"/>
                    <a:pt x="114" y="476"/>
                    <a:pt x="116" y="476"/>
                  </a:cubicBezTo>
                  <a:cubicBezTo>
                    <a:pt x="118" y="477"/>
                    <a:pt x="119" y="480"/>
                    <a:pt x="121" y="480"/>
                  </a:cubicBezTo>
                  <a:cubicBezTo>
                    <a:pt x="124" y="480"/>
                    <a:pt x="124" y="483"/>
                    <a:pt x="125" y="484"/>
                  </a:cubicBezTo>
                  <a:cubicBezTo>
                    <a:pt x="127" y="486"/>
                    <a:pt x="129" y="485"/>
                    <a:pt x="129" y="486"/>
                  </a:cubicBezTo>
                  <a:cubicBezTo>
                    <a:pt x="129" y="488"/>
                    <a:pt x="132" y="489"/>
                    <a:pt x="133" y="491"/>
                  </a:cubicBezTo>
                  <a:cubicBezTo>
                    <a:pt x="138" y="491"/>
                    <a:pt x="142" y="492"/>
                    <a:pt x="146" y="491"/>
                  </a:cubicBezTo>
                  <a:cubicBezTo>
                    <a:pt x="146" y="490"/>
                    <a:pt x="146" y="488"/>
                    <a:pt x="147" y="487"/>
                  </a:cubicBezTo>
                  <a:cubicBezTo>
                    <a:pt x="148" y="485"/>
                    <a:pt x="144" y="487"/>
                    <a:pt x="142" y="484"/>
                  </a:cubicBezTo>
                  <a:close/>
                  <a:moveTo>
                    <a:pt x="135" y="201"/>
                  </a:moveTo>
                  <a:cubicBezTo>
                    <a:pt x="142" y="202"/>
                    <a:pt x="143" y="214"/>
                    <a:pt x="147" y="214"/>
                  </a:cubicBezTo>
                  <a:cubicBezTo>
                    <a:pt x="150" y="214"/>
                    <a:pt x="148" y="210"/>
                    <a:pt x="152" y="210"/>
                  </a:cubicBezTo>
                  <a:cubicBezTo>
                    <a:pt x="157" y="210"/>
                    <a:pt x="156" y="208"/>
                    <a:pt x="160" y="208"/>
                  </a:cubicBezTo>
                  <a:cubicBezTo>
                    <a:pt x="164" y="208"/>
                    <a:pt x="168" y="207"/>
                    <a:pt x="168" y="202"/>
                  </a:cubicBezTo>
                  <a:cubicBezTo>
                    <a:pt x="168" y="197"/>
                    <a:pt x="171" y="195"/>
                    <a:pt x="175" y="194"/>
                  </a:cubicBezTo>
                  <a:cubicBezTo>
                    <a:pt x="180" y="193"/>
                    <a:pt x="176" y="188"/>
                    <a:pt x="182" y="186"/>
                  </a:cubicBezTo>
                  <a:cubicBezTo>
                    <a:pt x="188" y="185"/>
                    <a:pt x="205" y="178"/>
                    <a:pt x="208" y="176"/>
                  </a:cubicBezTo>
                  <a:cubicBezTo>
                    <a:pt x="210" y="173"/>
                    <a:pt x="204" y="171"/>
                    <a:pt x="198" y="167"/>
                  </a:cubicBezTo>
                  <a:cubicBezTo>
                    <a:pt x="191" y="163"/>
                    <a:pt x="186" y="162"/>
                    <a:pt x="181" y="165"/>
                  </a:cubicBezTo>
                  <a:cubicBezTo>
                    <a:pt x="176" y="168"/>
                    <a:pt x="180" y="161"/>
                    <a:pt x="176" y="163"/>
                  </a:cubicBezTo>
                  <a:cubicBezTo>
                    <a:pt x="172" y="165"/>
                    <a:pt x="162" y="160"/>
                    <a:pt x="160" y="158"/>
                  </a:cubicBezTo>
                  <a:cubicBezTo>
                    <a:pt x="159" y="157"/>
                    <a:pt x="139" y="162"/>
                    <a:pt x="135" y="162"/>
                  </a:cubicBezTo>
                  <a:cubicBezTo>
                    <a:pt x="130" y="162"/>
                    <a:pt x="135" y="167"/>
                    <a:pt x="138" y="170"/>
                  </a:cubicBezTo>
                  <a:cubicBezTo>
                    <a:pt x="142" y="172"/>
                    <a:pt x="130" y="180"/>
                    <a:pt x="133" y="182"/>
                  </a:cubicBezTo>
                  <a:cubicBezTo>
                    <a:pt x="135" y="184"/>
                    <a:pt x="130" y="188"/>
                    <a:pt x="125" y="194"/>
                  </a:cubicBezTo>
                  <a:cubicBezTo>
                    <a:pt x="120" y="200"/>
                    <a:pt x="129" y="199"/>
                    <a:pt x="135" y="201"/>
                  </a:cubicBezTo>
                  <a:close/>
                  <a:moveTo>
                    <a:pt x="314" y="230"/>
                  </a:moveTo>
                  <a:cubicBezTo>
                    <a:pt x="316" y="228"/>
                    <a:pt x="325" y="235"/>
                    <a:pt x="325" y="230"/>
                  </a:cubicBezTo>
                  <a:cubicBezTo>
                    <a:pt x="326" y="224"/>
                    <a:pt x="315" y="222"/>
                    <a:pt x="311" y="219"/>
                  </a:cubicBezTo>
                  <a:cubicBezTo>
                    <a:pt x="307" y="216"/>
                    <a:pt x="305" y="218"/>
                    <a:pt x="298" y="213"/>
                  </a:cubicBezTo>
                  <a:cubicBezTo>
                    <a:pt x="291" y="208"/>
                    <a:pt x="300" y="205"/>
                    <a:pt x="295" y="201"/>
                  </a:cubicBezTo>
                  <a:cubicBezTo>
                    <a:pt x="290" y="197"/>
                    <a:pt x="288" y="187"/>
                    <a:pt x="292" y="183"/>
                  </a:cubicBezTo>
                  <a:cubicBezTo>
                    <a:pt x="295" y="179"/>
                    <a:pt x="299" y="174"/>
                    <a:pt x="293" y="172"/>
                  </a:cubicBezTo>
                  <a:cubicBezTo>
                    <a:pt x="286" y="169"/>
                    <a:pt x="276" y="174"/>
                    <a:pt x="277" y="175"/>
                  </a:cubicBezTo>
                  <a:cubicBezTo>
                    <a:pt x="278" y="177"/>
                    <a:pt x="287" y="182"/>
                    <a:pt x="287" y="184"/>
                  </a:cubicBezTo>
                  <a:cubicBezTo>
                    <a:pt x="287" y="186"/>
                    <a:pt x="279" y="178"/>
                    <a:pt x="276" y="179"/>
                  </a:cubicBezTo>
                  <a:cubicBezTo>
                    <a:pt x="273" y="181"/>
                    <a:pt x="270" y="176"/>
                    <a:pt x="267" y="179"/>
                  </a:cubicBezTo>
                  <a:cubicBezTo>
                    <a:pt x="265" y="183"/>
                    <a:pt x="271" y="195"/>
                    <a:pt x="273" y="199"/>
                  </a:cubicBezTo>
                  <a:cubicBezTo>
                    <a:pt x="275" y="203"/>
                    <a:pt x="271" y="203"/>
                    <a:pt x="268" y="203"/>
                  </a:cubicBezTo>
                  <a:cubicBezTo>
                    <a:pt x="265" y="204"/>
                    <a:pt x="265" y="193"/>
                    <a:pt x="262" y="189"/>
                  </a:cubicBezTo>
                  <a:cubicBezTo>
                    <a:pt x="259" y="185"/>
                    <a:pt x="247" y="181"/>
                    <a:pt x="247" y="184"/>
                  </a:cubicBezTo>
                  <a:cubicBezTo>
                    <a:pt x="246" y="187"/>
                    <a:pt x="254" y="187"/>
                    <a:pt x="253" y="190"/>
                  </a:cubicBezTo>
                  <a:cubicBezTo>
                    <a:pt x="252" y="194"/>
                    <a:pt x="247" y="188"/>
                    <a:pt x="244" y="191"/>
                  </a:cubicBezTo>
                  <a:cubicBezTo>
                    <a:pt x="240" y="194"/>
                    <a:pt x="240" y="192"/>
                    <a:pt x="241" y="189"/>
                  </a:cubicBezTo>
                  <a:cubicBezTo>
                    <a:pt x="242" y="186"/>
                    <a:pt x="235" y="182"/>
                    <a:pt x="228" y="183"/>
                  </a:cubicBezTo>
                  <a:cubicBezTo>
                    <a:pt x="221" y="184"/>
                    <a:pt x="225" y="189"/>
                    <a:pt x="223" y="190"/>
                  </a:cubicBezTo>
                  <a:cubicBezTo>
                    <a:pt x="221" y="192"/>
                    <a:pt x="210" y="189"/>
                    <a:pt x="217" y="188"/>
                  </a:cubicBezTo>
                  <a:cubicBezTo>
                    <a:pt x="224" y="187"/>
                    <a:pt x="221" y="183"/>
                    <a:pt x="218" y="179"/>
                  </a:cubicBezTo>
                  <a:cubicBezTo>
                    <a:pt x="216" y="175"/>
                    <a:pt x="209" y="179"/>
                    <a:pt x="198" y="183"/>
                  </a:cubicBezTo>
                  <a:cubicBezTo>
                    <a:pt x="187" y="187"/>
                    <a:pt x="182" y="192"/>
                    <a:pt x="183" y="192"/>
                  </a:cubicBezTo>
                  <a:cubicBezTo>
                    <a:pt x="185" y="192"/>
                    <a:pt x="185" y="194"/>
                    <a:pt x="181" y="198"/>
                  </a:cubicBezTo>
                  <a:cubicBezTo>
                    <a:pt x="176" y="201"/>
                    <a:pt x="181" y="204"/>
                    <a:pt x="185" y="204"/>
                  </a:cubicBezTo>
                  <a:cubicBezTo>
                    <a:pt x="189" y="204"/>
                    <a:pt x="185" y="208"/>
                    <a:pt x="188" y="208"/>
                  </a:cubicBezTo>
                  <a:cubicBezTo>
                    <a:pt x="190" y="209"/>
                    <a:pt x="203" y="203"/>
                    <a:pt x="207" y="206"/>
                  </a:cubicBezTo>
                  <a:cubicBezTo>
                    <a:pt x="210" y="208"/>
                    <a:pt x="186" y="210"/>
                    <a:pt x="186" y="214"/>
                  </a:cubicBezTo>
                  <a:cubicBezTo>
                    <a:pt x="186" y="218"/>
                    <a:pt x="199" y="221"/>
                    <a:pt x="209" y="219"/>
                  </a:cubicBezTo>
                  <a:cubicBezTo>
                    <a:pt x="219" y="217"/>
                    <a:pt x="237" y="220"/>
                    <a:pt x="237" y="223"/>
                  </a:cubicBezTo>
                  <a:cubicBezTo>
                    <a:pt x="237" y="225"/>
                    <a:pt x="225" y="225"/>
                    <a:pt x="216" y="224"/>
                  </a:cubicBezTo>
                  <a:cubicBezTo>
                    <a:pt x="207" y="224"/>
                    <a:pt x="192" y="227"/>
                    <a:pt x="193" y="230"/>
                  </a:cubicBezTo>
                  <a:cubicBezTo>
                    <a:pt x="193" y="233"/>
                    <a:pt x="194" y="233"/>
                    <a:pt x="204" y="237"/>
                  </a:cubicBezTo>
                  <a:cubicBezTo>
                    <a:pt x="213" y="241"/>
                    <a:pt x="222" y="235"/>
                    <a:pt x="222" y="241"/>
                  </a:cubicBezTo>
                  <a:cubicBezTo>
                    <a:pt x="222" y="247"/>
                    <a:pt x="227" y="249"/>
                    <a:pt x="240" y="249"/>
                  </a:cubicBezTo>
                  <a:cubicBezTo>
                    <a:pt x="252" y="249"/>
                    <a:pt x="258" y="243"/>
                    <a:pt x="264" y="244"/>
                  </a:cubicBezTo>
                  <a:cubicBezTo>
                    <a:pt x="270" y="244"/>
                    <a:pt x="273" y="243"/>
                    <a:pt x="276" y="239"/>
                  </a:cubicBezTo>
                  <a:cubicBezTo>
                    <a:pt x="278" y="234"/>
                    <a:pt x="281" y="237"/>
                    <a:pt x="282" y="239"/>
                  </a:cubicBezTo>
                  <a:cubicBezTo>
                    <a:pt x="282" y="241"/>
                    <a:pt x="290" y="241"/>
                    <a:pt x="292" y="243"/>
                  </a:cubicBezTo>
                  <a:cubicBezTo>
                    <a:pt x="297" y="247"/>
                    <a:pt x="312" y="246"/>
                    <a:pt x="317" y="243"/>
                  </a:cubicBezTo>
                  <a:cubicBezTo>
                    <a:pt x="323" y="240"/>
                    <a:pt x="315" y="232"/>
                    <a:pt x="312" y="236"/>
                  </a:cubicBezTo>
                  <a:cubicBezTo>
                    <a:pt x="309" y="239"/>
                    <a:pt x="307" y="237"/>
                    <a:pt x="306" y="235"/>
                  </a:cubicBezTo>
                  <a:cubicBezTo>
                    <a:pt x="305" y="234"/>
                    <a:pt x="312" y="233"/>
                    <a:pt x="314" y="230"/>
                  </a:cubicBezTo>
                  <a:close/>
                  <a:moveTo>
                    <a:pt x="178" y="142"/>
                  </a:moveTo>
                  <a:cubicBezTo>
                    <a:pt x="185" y="143"/>
                    <a:pt x="191" y="137"/>
                    <a:pt x="191" y="134"/>
                  </a:cubicBezTo>
                  <a:cubicBezTo>
                    <a:pt x="190" y="131"/>
                    <a:pt x="175" y="142"/>
                    <a:pt x="178" y="142"/>
                  </a:cubicBezTo>
                  <a:close/>
                  <a:moveTo>
                    <a:pt x="149" y="132"/>
                  </a:moveTo>
                  <a:cubicBezTo>
                    <a:pt x="151" y="133"/>
                    <a:pt x="149" y="138"/>
                    <a:pt x="152" y="137"/>
                  </a:cubicBezTo>
                  <a:cubicBezTo>
                    <a:pt x="154" y="136"/>
                    <a:pt x="155" y="135"/>
                    <a:pt x="157" y="136"/>
                  </a:cubicBezTo>
                  <a:cubicBezTo>
                    <a:pt x="161" y="137"/>
                    <a:pt x="162" y="134"/>
                    <a:pt x="164" y="132"/>
                  </a:cubicBezTo>
                  <a:cubicBezTo>
                    <a:pt x="165" y="130"/>
                    <a:pt x="165" y="138"/>
                    <a:pt x="169" y="138"/>
                  </a:cubicBezTo>
                  <a:cubicBezTo>
                    <a:pt x="173" y="138"/>
                    <a:pt x="173" y="130"/>
                    <a:pt x="176" y="132"/>
                  </a:cubicBezTo>
                  <a:cubicBezTo>
                    <a:pt x="180" y="135"/>
                    <a:pt x="181" y="131"/>
                    <a:pt x="181" y="129"/>
                  </a:cubicBezTo>
                  <a:cubicBezTo>
                    <a:pt x="182" y="126"/>
                    <a:pt x="182" y="122"/>
                    <a:pt x="186" y="121"/>
                  </a:cubicBezTo>
                  <a:cubicBezTo>
                    <a:pt x="190" y="121"/>
                    <a:pt x="187" y="125"/>
                    <a:pt x="189" y="128"/>
                  </a:cubicBezTo>
                  <a:cubicBezTo>
                    <a:pt x="191" y="133"/>
                    <a:pt x="196" y="129"/>
                    <a:pt x="196" y="127"/>
                  </a:cubicBezTo>
                  <a:cubicBezTo>
                    <a:pt x="196" y="124"/>
                    <a:pt x="203" y="126"/>
                    <a:pt x="203" y="123"/>
                  </a:cubicBezTo>
                  <a:cubicBezTo>
                    <a:pt x="202" y="121"/>
                    <a:pt x="204" y="120"/>
                    <a:pt x="203" y="117"/>
                  </a:cubicBezTo>
                  <a:cubicBezTo>
                    <a:pt x="201" y="115"/>
                    <a:pt x="205" y="115"/>
                    <a:pt x="208" y="113"/>
                  </a:cubicBezTo>
                  <a:cubicBezTo>
                    <a:pt x="210" y="111"/>
                    <a:pt x="205" y="113"/>
                    <a:pt x="201" y="110"/>
                  </a:cubicBezTo>
                  <a:cubicBezTo>
                    <a:pt x="198" y="106"/>
                    <a:pt x="196" y="111"/>
                    <a:pt x="196" y="113"/>
                  </a:cubicBezTo>
                  <a:cubicBezTo>
                    <a:pt x="196" y="115"/>
                    <a:pt x="189" y="113"/>
                    <a:pt x="185" y="112"/>
                  </a:cubicBezTo>
                  <a:cubicBezTo>
                    <a:pt x="181" y="110"/>
                    <a:pt x="176" y="116"/>
                    <a:pt x="171" y="119"/>
                  </a:cubicBezTo>
                  <a:cubicBezTo>
                    <a:pt x="165" y="122"/>
                    <a:pt x="165" y="127"/>
                    <a:pt x="159" y="127"/>
                  </a:cubicBezTo>
                  <a:cubicBezTo>
                    <a:pt x="154" y="126"/>
                    <a:pt x="146" y="131"/>
                    <a:pt x="149" y="132"/>
                  </a:cubicBezTo>
                  <a:close/>
                  <a:moveTo>
                    <a:pt x="204" y="131"/>
                  </a:moveTo>
                  <a:cubicBezTo>
                    <a:pt x="199" y="131"/>
                    <a:pt x="200" y="136"/>
                    <a:pt x="205" y="136"/>
                  </a:cubicBezTo>
                  <a:cubicBezTo>
                    <a:pt x="211" y="136"/>
                    <a:pt x="213" y="138"/>
                    <a:pt x="205" y="137"/>
                  </a:cubicBezTo>
                  <a:cubicBezTo>
                    <a:pt x="196" y="137"/>
                    <a:pt x="193" y="144"/>
                    <a:pt x="199" y="143"/>
                  </a:cubicBezTo>
                  <a:cubicBezTo>
                    <a:pt x="204" y="141"/>
                    <a:pt x="211" y="141"/>
                    <a:pt x="207" y="143"/>
                  </a:cubicBezTo>
                  <a:cubicBezTo>
                    <a:pt x="203" y="144"/>
                    <a:pt x="191" y="145"/>
                    <a:pt x="193" y="147"/>
                  </a:cubicBezTo>
                  <a:cubicBezTo>
                    <a:pt x="194" y="149"/>
                    <a:pt x="198" y="148"/>
                    <a:pt x="203" y="150"/>
                  </a:cubicBezTo>
                  <a:cubicBezTo>
                    <a:pt x="208" y="152"/>
                    <a:pt x="210" y="153"/>
                    <a:pt x="214" y="149"/>
                  </a:cubicBezTo>
                  <a:cubicBezTo>
                    <a:pt x="218" y="145"/>
                    <a:pt x="222" y="141"/>
                    <a:pt x="220" y="147"/>
                  </a:cubicBezTo>
                  <a:cubicBezTo>
                    <a:pt x="219" y="152"/>
                    <a:pt x="226" y="148"/>
                    <a:pt x="236" y="148"/>
                  </a:cubicBezTo>
                  <a:cubicBezTo>
                    <a:pt x="245" y="147"/>
                    <a:pt x="234" y="153"/>
                    <a:pt x="224" y="154"/>
                  </a:cubicBezTo>
                  <a:cubicBezTo>
                    <a:pt x="214" y="155"/>
                    <a:pt x="216" y="160"/>
                    <a:pt x="224" y="162"/>
                  </a:cubicBezTo>
                  <a:cubicBezTo>
                    <a:pt x="231" y="163"/>
                    <a:pt x="248" y="157"/>
                    <a:pt x="252" y="153"/>
                  </a:cubicBezTo>
                  <a:cubicBezTo>
                    <a:pt x="256" y="149"/>
                    <a:pt x="260" y="155"/>
                    <a:pt x="264" y="152"/>
                  </a:cubicBezTo>
                  <a:cubicBezTo>
                    <a:pt x="267" y="149"/>
                    <a:pt x="275" y="152"/>
                    <a:pt x="282" y="151"/>
                  </a:cubicBezTo>
                  <a:cubicBezTo>
                    <a:pt x="288" y="149"/>
                    <a:pt x="290" y="137"/>
                    <a:pt x="285" y="134"/>
                  </a:cubicBezTo>
                  <a:cubicBezTo>
                    <a:pt x="280" y="132"/>
                    <a:pt x="280" y="137"/>
                    <a:pt x="276" y="138"/>
                  </a:cubicBezTo>
                  <a:cubicBezTo>
                    <a:pt x="272" y="138"/>
                    <a:pt x="270" y="133"/>
                    <a:pt x="266" y="130"/>
                  </a:cubicBezTo>
                  <a:cubicBezTo>
                    <a:pt x="263" y="127"/>
                    <a:pt x="265" y="121"/>
                    <a:pt x="261" y="122"/>
                  </a:cubicBezTo>
                  <a:cubicBezTo>
                    <a:pt x="256" y="122"/>
                    <a:pt x="246" y="130"/>
                    <a:pt x="252" y="131"/>
                  </a:cubicBezTo>
                  <a:cubicBezTo>
                    <a:pt x="258" y="131"/>
                    <a:pt x="256" y="134"/>
                    <a:pt x="253" y="136"/>
                  </a:cubicBezTo>
                  <a:cubicBezTo>
                    <a:pt x="250" y="137"/>
                    <a:pt x="260" y="140"/>
                    <a:pt x="259" y="142"/>
                  </a:cubicBezTo>
                  <a:cubicBezTo>
                    <a:pt x="257" y="144"/>
                    <a:pt x="241" y="142"/>
                    <a:pt x="240" y="139"/>
                  </a:cubicBezTo>
                  <a:cubicBezTo>
                    <a:pt x="240" y="135"/>
                    <a:pt x="227" y="129"/>
                    <a:pt x="221" y="130"/>
                  </a:cubicBezTo>
                  <a:cubicBezTo>
                    <a:pt x="216" y="132"/>
                    <a:pt x="218" y="126"/>
                    <a:pt x="213" y="126"/>
                  </a:cubicBezTo>
                  <a:cubicBezTo>
                    <a:pt x="208" y="125"/>
                    <a:pt x="209" y="130"/>
                    <a:pt x="204" y="131"/>
                  </a:cubicBezTo>
                  <a:close/>
                  <a:moveTo>
                    <a:pt x="223" y="105"/>
                  </a:moveTo>
                  <a:cubicBezTo>
                    <a:pt x="225" y="101"/>
                    <a:pt x="211" y="101"/>
                    <a:pt x="212" y="103"/>
                  </a:cubicBezTo>
                  <a:cubicBezTo>
                    <a:pt x="215" y="106"/>
                    <a:pt x="221" y="109"/>
                    <a:pt x="223" y="105"/>
                  </a:cubicBezTo>
                  <a:close/>
                  <a:moveTo>
                    <a:pt x="252" y="103"/>
                  </a:moveTo>
                  <a:cubicBezTo>
                    <a:pt x="257" y="102"/>
                    <a:pt x="255" y="99"/>
                    <a:pt x="247" y="100"/>
                  </a:cubicBezTo>
                  <a:cubicBezTo>
                    <a:pt x="240" y="101"/>
                    <a:pt x="227" y="101"/>
                    <a:pt x="227" y="106"/>
                  </a:cubicBezTo>
                  <a:cubicBezTo>
                    <a:pt x="227" y="111"/>
                    <a:pt x="230" y="113"/>
                    <a:pt x="238" y="113"/>
                  </a:cubicBezTo>
                  <a:cubicBezTo>
                    <a:pt x="246" y="114"/>
                    <a:pt x="253" y="106"/>
                    <a:pt x="249" y="106"/>
                  </a:cubicBezTo>
                  <a:cubicBezTo>
                    <a:pt x="245" y="106"/>
                    <a:pt x="248" y="104"/>
                    <a:pt x="252" y="103"/>
                  </a:cubicBezTo>
                  <a:close/>
                  <a:moveTo>
                    <a:pt x="235" y="96"/>
                  </a:moveTo>
                  <a:cubicBezTo>
                    <a:pt x="239" y="98"/>
                    <a:pt x="242" y="93"/>
                    <a:pt x="245" y="95"/>
                  </a:cubicBezTo>
                  <a:cubicBezTo>
                    <a:pt x="247" y="97"/>
                    <a:pt x="258" y="99"/>
                    <a:pt x="258" y="93"/>
                  </a:cubicBezTo>
                  <a:cubicBezTo>
                    <a:pt x="258" y="88"/>
                    <a:pt x="244" y="87"/>
                    <a:pt x="241" y="89"/>
                  </a:cubicBezTo>
                  <a:cubicBezTo>
                    <a:pt x="237" y="91"/>
                    <a:pt x="221" y="92"/>
                    <a:pt x="225" y="96"/>
                  </a:cubicBezTo>
                  <a:cubicBezTo>
                    <a:pt x="228" y="98"/>
                    <a:pt x="231" y="95"/>
                    <a:pt x="235" y="96"/>
                  </a:cubicBezTo>
                  <a:close/>
                  <a:moveTo>
                    <a:pt x="295" y="85"/>
                  </a:moveTo>
                  <a:cubicBezTo>
                    <a:pt x="299" y="82"/>
                    <a:pt x="307" y="87"/>
                    <a:pt x="305" y="90"/>
                  </a:cubicBezTo>
                  <a:cubicBezTo>
                    <a:pt x="304" y="93"/>
                    <a:pt x="291" y="90"/>
                    <a:pt x="292" y="92"/>
                  </a:cubicBezTo>
                  <a:cubicBezTo>
                    <a:pt x="293" y="93"/>
                    <a:pt x="294" y="98"/>
                    <a:pt x="303" y="95"/>
                  </a:cubicBezTo>
                  <a:cubicBezTo>
                    <a:pt x="311" y="93"/>
                    <a:pt x="318" y="95"/>
                    <a:pt x="324" y="99"/>
                  </a:cubicBezTo>
                  <a:cubicBezTo>
                    <a:pt x="330" y="104"/>
                    <a:pt x="335" y="106"/>
                    <a:pt x="339" y="101"/>
                  </a:cubicBezTo>
                  <a:cubicBezTo>
                    <a:pt x="343" y="96"/>
                    <a:pt x="334" y="96"/>
                    <a:pt x="336" y="92"/>
                  </a:cubicBezTo>
                  <a:cubicBezTo>
                    <a:pt x="338" y="88"/>
                    <a:pt x="330" y="86"/>
                    <a:pt x="326" y="86"/>
                  </a:cubicBezTo>
                  <a:cubicBezTo>
                    <a:pt x="322" y="86"/>
                    <a:pt x="321" y="79"/>
                    <a:pt x="318" y="81"/>
                  </a:cubicBezTo>
                  <a:cubicBezTo>
                    <a:pt x="315" y="82"/>
                    <a:pt x="312" y="85"/>
                    <a:pt x="312" y="80"/>
                  </a:cubicBezTo>
                  <a:cubicBezTo>
                    <a:pt x="312" y="75"/>
                    <a:pt x="294" y="75"/>
                    <a:pt x="289" y="77"/>
                  </a:cubicBezTo>
                  <a:cubicBezTo>
                    <a:pt x="285" y="78"/>
                    <a:pt x="290" y="88"/>
                    <a:pt x="295" y="85"/>
                  </a:cubicBezTo>
                  <a:close/>
                  <a:moveTo>
                    <a:pt x="297" y="115"/>
                  </a:moveTo>
                  <a:cubicBezTo>
                    <a:pt x="300" y="112"/>
                    <a:pt x="286" y="100"/>
                    <a:pt x="285" y="106"/>
                  </a:cubicBezTo>
                  <a:cubicBezTo>
                    <a:pt x="284" y="111"/>
                    <a:pt x="294" y="119"/>
                    <a:pt x="297" y="115"/>
                  </a:cubicBezTo>
                  <a:close/>
                  <a:moveTo>
                    <a:pt x="343" y="68"/>
                  </a:moveTo>
                  <a:cubicBezTo>
                    <a:pt x="346" y="64"/>
                    <a:pt x="328" y="61"/>
                    <a:pt x="333" y="65"/>
                  </a:cubicBezTo>
                  <a:cubicBezTo>
                    <a:pt x="335" y="67"/>
                    <a:pt x="341" y="73"/>
                    <a:pt x="343" y="68"/>
                  </a:cubicBezTo>
                  <a:close/>
                  <a:moveTo>
                    <a:pt x="303" y="149"/>
                  </a:moveTo>
                  <a:cubicBezTo>
                    <a:pt x="306" y="147"/>
                    <a:pt x="298" y="141"/>
                    <a:pt x="296" y="146"/>
                  </a:cubicBezTo>
                  <a:cubicBezTo>
                    <a:pt x="293" y="151"/>
                    <a:pt x="301" y="152"/>
                    <a:pt x="303" y="149"/>
                  </a:cubicBezTo>
                  <a:close/>
                  <a:moveTo>
                    <a:pt x="343" y="124"/>
                  </a:moveTo>
                  <a:cubicBezTo>
                    <a:pt x="343" y="128"/>
                    <a:pt x="335" y="124"/>
                    <a:pt x="328" y="121"/>
                  </a:cubicBezTo>
                  <a:cubicBezTo>
                    <a:pt x="322" y="119"/>
                    <a:pt x="326" y="126"/>
                    <a:pt x="331" y="131"/>
                  </a:cubicBezTo>
                  <a:cubicBezTo>
                    <a:pt x="336" y="135"/>
                    <a:pt x="328" y="133"/>
                    <a:pt x="322" y="128"/>
                  </a:cubicBezTo>
                  <a:cubicBezTo>
                    <a:pt x="315" y="123"/>
                    <a:pt x="316" y="131"/>
                    <a:pt x="319" y="134"/>
                  </a:cubicBezTo>
                  <a:cubicBezTo>
                    <a:pt x="322" y="136"/>
                    <a:pt x="318" y="140"/>
                    <a:pt x="314" y="134"/>
                  </a:cubicBezTo>
                  <a:cubicBezTo>
                    <a:pt x="310" y="128"/>
                    <a:pt x="307" y="122"/>
                    <a:pt x="301" y="122"/>
                  </a:cubicBezTo>
                  <a:cubicBezTo>
                    <a:pt x="294" y="122"/>
                    <a:pt x="297" y="129"/>
                    <a:pt x="300" y="132"/>
                  </a:cubicBezTo>
                  <a:cubicBezTo>
                    <a:pt x="303" y="137"/>
                    <a:pt x="307" y="138"/>
                    <a:pt x="312" y="141"/>
                  </a:cubicBezTo>
                  <a:cubicBezTo>
                    <a:pt x="318" y="144"/>
                    <a:pt x="327" y="139"/>
                    <a:pt x="332" y="141"/>
                  </a:cubicBezTo>
                  <a:cubicBezTo>
                    <a:pt x="336" y="142"/>
                    <a:pt x="327" y="147"/>
                    <a:pt x="330" y="151"/>
                  </a:cubicBezTo>
                  <a:cubicBezTo>
                    <a:pt x="333" y="154"/>
                    <a:pt x="341" y="152"/>
                    <a:pt x="347" y="151"/>
                  </a:cubicBezTo>
                  <a:cubicBezTo>
                    <a:pt x="353" y="151"/>
                    <a:pt x="350" y="147"/>
                    <a:pt x="353" y="145"/>
                  </a:cubicBezTo>
                  <a:cubicBezTo>
                    <a:pt x="357" y="142"/>
                    <a:pt x="350" y="143"/>
                    <a:pt x="353" y="137"/>
                  </a:cubicBezTo>
                  <a:cubicBezTo>
                    <a:pt x="356" y="131"/>
                    <a:pt x="344" y="121"/>
                    <a:pt x="343" y="124"/>
                  </a:cubicBezTo>
                  <a:close/>
                  <a:moveTo>
                    <a:pt x="358" y="103"/>
                  </a:moveTo>
                  <a:cubicBezTo>
                    <a:pt x="364" y="103"/>
                    <a:pt x="368" y="103"/>
                    <a:pt x="373" y="101"/>
                  </a:cubicBezTo>
                  <a:cubicBezTo>
                    <a:pt x="377" y="99"/>
                    <a:pt x="370" y="99"/>
                    <a:pt x="373" y="95"/>
                  </a:cubicBezTo>
                  <a:cubicBezTo>
                    <a:pt x="377" y="91"/>
                    <a:pt x="366" y="90"/>
                    <a:pt x="365" y="92"/>
                  </a:cubicBezTo>
                  <a:cubicBezTo>
                    <a:pt x="364" y="93"/>
                    <a:pt x="350" y="83"/>
                    <a:pt x="348" y="86"/>
                  </a:cubicBezTo>
                  <a:cubicBezTo>
                    <a:pt x="346" y="90"/>
                    <a:pt x="353" y="103"/>
                    <a:pt x="358" y="103"/>
                  </a:cubicBezTo>
                  <a:close/>
                  <a:moveTo>
                    <a:pt x="387" y="105"/>
                  </a:moveTo>
                  <a:cubicBezTo>
                    <a:pt x="387" y="103"/>
                    <a:pt x="360" y="106"/>
                    <a:pt x="364" y="110"/>
                  </a:cubicBezTo>
                  <a:cubicBezTo>
                    <a:pt x="371" y="115"/>
                    <a:pt x="388" y="107"/>
                    <a:pt x="387" y="105"/>
                  </a:cubicBezTo>
                  <a:close/>
                  <a:moveTo>
                    <a:pt x="383" y="157"/>
                  </a:moveTo>
                  <a:cubicBezTo>
                    <a:pt x="390" y="157"/>
                    <a:pt x="387" y="149"/>
                    <a:pt x="379" y="144"/>
                  </a:cubicBezTo>
                  <a:cubicBezTo>
                    <a:pt x="372" y="138"/>
                    <a:pt x="356" y="149"/>
                    <a:pt x="359" y="152"/>
                  </a:cubicBezTo>
                  <a:cubicBezTo>
                    <a:pt x="362" y="154"/>
                    <a:pt x="377" y="158"/>
                    <a:pt x="383" y="157"/>
                  </a:cubicBezTo>
                  <a:close/>
                  <a:moveTo>
                    <a:pt x="338" y="207"/>
                  </a:moveTo>
                  <a:cubicBezTo>
                    <a:pt x="346" y="213"/>
                    <a:pt x="343" y="203"/>
                    <a:pt x="352" y="203"/>
                  </a:cubicBezTo>
                  <a:cubicBezTo>
                    <a:pt x="361" y="204"/>
                    <a:pt x="361" y="189"/>
                    <a:pt x="363" y="184"/>
                  </a:cubicBezTo>
                  <a:cubicBezTo>
                    <a:pt x="364" y="178"/>
                    <a:pt x="356" y="179"/>
                    <a:pt x="358" y="183"/>
                  </a:cubicBezTo>
                  <a:cubicBezTo>
                    <a:pt x="360" y="187"/>
                    <a:pt x="357" y="190"/>
                    <a:pt x="357" y="186"/>
                  </a:cubicBezTo>
                  <a:cubicBezTo>
                    <a:pt x="356" y="181"/>
                    <a:pt x="349" y="185"/>
                    <a:pt x="347" y="182"/>
                  </a:cubicBezTo>
                  <a:cubicBezTo>
                    <a:pt x="344" y="178"/>
                    <a:pt x="354" y="178"/>
                    <a:pt x="357" y="173"/>
                  </a:cubicBezTo>
                  <a:cubicBezTo>
                    <a:pt x="359" y="169"/>
                    <a:pt x="349" y="169"/>
                    <a:pt x="351" y="166"/>
                  </a:cubicBezTo>
                  <a:cubicBezTo>
                    <a:pt x="354" y="162"/>
                    <a:pt x="336" y="166"/>
                    <a:pt x="341" y="168"/>
                  </a:cubicBezTo>
                  <a:cubicBezTo>
                    <a:pt x="346" y="171"/>
                    <a:pt x="341" y="173"/>
                    <a:pt x="336" y="170"/>
                  </a:cubicBezTo>
                  <a:cubicBezTo>
                    <a:pt x="331" y="166"/>
                    <a:pt x="317" y="172"/>
                    <a:pt x="322" y="176"/>
                  </a:cubicBezTo>
                  <a:cubicBezTo>
                    <a:pt x="326" y="179"/>
                    <a:pt x="338" y="174"/>
                    <a:pt x="331" y="183"/>
                  </a:cubicBezTo>
                  <a:cubicBezTo>
                    <a:pt x="325" y="193"/>
                    <a:pt x="322" y="181"/>
                    <a:pt x="315" y="182"/>
                  </a:cubicBezTo>
                  <a:cubicBezTo>
                    <a:pt x="309" y="183"/>
                    <a:pt x="312" y="191"/>
                    <a:pt x="321" y="194"/>
                  </a:cubicBezTo>
                  <a:cubicBezTo>
                    <a:pt x="331" y="197"/>
                    <a:pt x="330" y="202"/>
                    <a:pt x="338" y="207"/>
                  </a:cubicBezTo>
                  <a:close/>
                  <a:moveTo>
                    <a:pt x="396" y="150"/>
                  </a:moveTo>
                  <a:cubicBezTo>
                    <a:pt x="398" y="157"/>
                    <a:pt x="401" y="152"/>
                    <a:pt x="405" y="155"/>
                  </a:cubicBezTo>
                  <a:cubicBezTo>
                    <a:pt x="409" y="158"/>
                    <a:pt x="415" y="160"/>
                    <a:pt x="418" y="157"/>
                  </a:cubicBezTo>
                  <a:cubicBezTo>
                    <a:pt x="422" y="154"/>
                    <a:pt x="423" y="152"/>
                    <a:pt x="424" y="154"/>
                  </a:cubicBezTo>
                  <a:cubicBezTo>
                    <a:pt x="426" y="159"/>
                    <a:pt x="434" y="159"/>
                    <a:pt x="451" y="159"/>
                  </a:cubicBezTo>
                  <a:cubicBezTo>
                    <a:pt x="468" y="160"/>
                    <a:pt x="464" y="152"/>
                    <a:pt x="469" y="155"/>
                  </a:cubicBezTo>
                  <a:cubicBezTo>
                    <a:pt x="474" y="158"/>
                    <a:pt x="485" y="158"/>
                    <a:pt x="490" y="157"/>
                  </a:cubicBezTo>
                  <a:cubicBezTo>
                    <a:pt x="495" y="156"/>
                    <a:pt x="498" y="148"/>
                    <a:pt x="497" y="144"/>
                  </a:cubicBezTo>
                  <a:cubicBezTo>
                    <a:pt x="497" y="140"/>
                    <a:pt x="459" y="137"/>
                    <a:pt x="452" y="141"/>
                  </a:cubicBezTo>
                  <a:cubicBezTo>
                    <a:pt x="445" y="145"/>
                    <a:pt x="434" y="139"/>
                    <a:pt x="429" y="142"/>
                  </a:cubicBezTo>
                  <a:cubicBezTo>
                    <a:pt x="424" y="145"/>
                    <a:pt x="425" y="138"/>
                    <a:pt x="416" y="138"/>
                  </a:cubicBezTo>
                  <a:cubicBezTo>
                    <a:pt x="406" y="138"/>
                    <a:pt x="417" y="133"/>
                    <a:pt x="418" y="131"/>
                  </a:cubicBezTo>
                  <a:cubicBezTo>
                    <a:pt x="420" y="128"/>
                    <a:pt x="404" y="123"/>
                    <a:pt x="397" y="124"/>
                  </a:cubicBezTo>
                  <a:cubicBezTo>
                    <a:pt x="390" y="126"/>
                    <a:pt x="386" y="122"/>
                    <a:pt x="380" y="119"/>
                  </a:cubicBezTo>
                  <a:cubicBezTo>
                    <a:pt x="373" y="116"/>
                    <a:pt x="356" y="117"/>
                    <a:pt x="359" y="122"/>
                  </a:cubicBezTo>
                  <a:cubicBezTo>
                    <a:pt x="362" y="126"/>
                    <a:pt x="383" y="133"/>
                    <a:pt x="385" y="129"/>
                  </a:cubicBezTo>
                  <a:cubicBezTo>
                    <a:pt x="387" y="126"/>
                    <a:pt x="392" y="134"/>
                    <a:pt x="395" y="138"/>
                  </a:cubicBezTo>
                  <a:cubicBezTo>
                    <a:pt x="399" y="142"/>
                    <a:pt x="393" y="143"/>
                    <a:pt x="396" y="150"/>
                  </a:cubicBezTo>
                  <a:close/>
                  <a:moveTo>
                    <a:pt x="414" y="108"/>
                  </a:moveTo>
                  <a:cubicBezTo>
                    <a:pt x="408" y="105"/>
                    <a:pt x="400" y="112"/>
                    <a:pt x="406" y="114"/>
                  </a:cubicBezTo>
                  <a:cubicBezTo>
                    <a:pt x="412" y="116"/>
                    <a:pt x="420" y="111"/>
                    <a:pt x="414" y="108"/>
                  </a:cubicBezTo>
                  <a:close/>
                  <a:moveTo>
                    <a:pt x="363" y="68"/>
                  </a:moveTo>
                  <a:cubicBezTo>
                    <a:pt x="368" y="71"/>
                    <a:pt x="365" y="74"/>
                    <a:pt x="371" y="77"/>
                  </a:cubicBezTo>
                  <a:cubicBezTo>
                    <a:pt x="376" y="79"/>
                    <a:pt x="393" y="73"/>
                    <a:pt x="394" y="77"/>
                  </a:cubicBezTo>
                  <a:cubicBezTo>
                    <a:pt x="395" y="81"/>
                    <a:pt x="377" y="82"/>
                    <a:pt x="380" y="84"/>
                  </a:cubicBezTo>
                  <a:cubicBezTo>
                    <a:pt x="382" y="87"/>
                    <a:pt x="393" y="91"/>
                    <a:pt x="391" y="93"/>
                  </a:cubicBezTo>
                  <a:cubicBezTo>
                    <a:pt x="390" y="95"/>
                    <a:pt x="408" y="101"/>
                    <a:pt x="410" y="98"/>
                  </a:cubicBezTo>
                  <a:cubicBezTo>
                    <a:pt x="412" y="95"/>
                    <a:pt x="417" y="96"/>
                    <a:pt x="422" y="98"/>
                  </a:cubicBezTo>
                  <a:cubicBezTo>
                    <a:pt x="426" y="100"/>
                    <a:pt x="427" y="87"/>
                    <a:pt x="430" y="89"/>
                  </a:cubicBezTo>
                  <a:cubicBezTo>
                    <a:pt x="433" y="91"/>
                    <a:pt x="433" y="84"/>
                    <a:pt x="438" y="82"/>
                  </a:cubicBezTo>
                  <a:cubicBezTo>
                    <a:pt x="443" y="80"/>
                    <a:pt x="451" y="80"/>
                    <a:pt x="451" y="77"/>
                  </a:cubicBezTo>
                  <a:cubicBezTo>
                    <a:pt x="452" y="76"/>
                    <a:pt x="450" y="73"/>
                    <a:pt x="444" y="74"/>
                  </a:cubicBezTo>
                  <a:cubicBezTo>
                    <a:pt x="437" y="75"/>
                    <a:pt x="433" y="72"/>
                    <a:pt x="436" y="68"/>
                  </a:cubicBezTo>
                  <a:cubicBezTo>
                    <a:pt x="439" y="65"/>
                    <a:pt x="429" y="64"/>
                    <a:pt x="432" y="61"/>
                  </a:cubicBezTo>
                  <a:cubicBezTo>
                    <a:pt x="436" y="58"/>
                    <a:pt x="425" y="55"/>
                    <a:pt x="427" y="60"/>
                  </a:cubicBezTo>
                  <a:cubicBezTo>
                    <a:pt x="428" y="64"/>
                    <a:pt x="420" y="60"/>
                    <a:pt x="419" y="56"/>
                  </a:cubicBezTo>
                  <a:cubicBezTo>
                    <a:pt x="418" y="52"/>
                    <a:pt x="403" y="51"/>
                    <a:pt x="394" y="42"/>
                  </a:cubicBezTo>
                  <a:cubicBezTo>
                    <a:pt x="384" y="34"/>
                    <a:pt x="374" y="39"/>
                    <a:pt x="380" y="40"/>
                  </a:cubicBezTo>
                  <a:cubicBezTo>
                    <a:pt x="386" y="41"/>
                    <a:pt x="385" y="44"/>
                    <a:pt x="381" y="44"/>
                  </a:cubicBezTo>
                  <a:cubicBezTo>
                    <a:pt x="376" y="44"/>
                    <a:pt x="368" y="44"/>
                    <a:pt x="375" y="47"/>
                  </a:cubicBezTo>
                  <a:cubicBezTo>
                    <a:pt x="383" y="50"/>
                    <a:pt x="374" y="51"/>
                    <a:pt x="368" y="51"/>
                  </a:cubicBezTo>
                  <a:cubicBezTo>
                    <a:pt x="362" y="51"/>
                    <a:pt x="362" y="59"/>
                    <a:pt x="370" y="60"/>
                  </a:cubicBezTo>
                  <a:cubicBezTo>
                    <a:pt x="378" y="61"/>
                    <a:pt x="372" y="66"/>
                    <a:pt x="366" y="64"/>
                  </a:cubicBezTo>
                  <a:cubicBezTo>
                    <a:pt x="359" y="62"/>
                    <a:pt x="357" y="65"/>
                    <a:pt x="363" y="68"/>
                  </a:cubicBezTo>
                  <a:close/>
                  <a:moveTo>
                    <a:pt x="406" y="33"/>
                  </a:moveTo>
                  <a:cubicBezTo>
                    <a:pt x="411" y="30"/>
                    <a:pt x="415" y="32"/>
                    <a:pt x="410" y="34"/>
                  </a:cubicBezTo>
                  <a:cubicBezTo>
                    <a:pt x="406" y="36"/>
                    <a:pt x="408" y="37"/>
                    <a:pt x="414" y="37"/>
                  </a:cubicBezTo>
                  <a:cubicBezTo>
                    <a:pt x="420" y="37"/>
                    <a:pt x="411" y="39"/>
                    <a:pt x="411" y="42"/>
                  </a:cubicBezTo>
                  <a:cubicBezTo>
                    <a:pt x="411" y="46"/>
                    <a:pt x="418" y="44"/>
                    <a:pt x="419" y="47"/>
                  </a:cubicBezTo>
                  <a:cubicBezTo>
                    <a:pt x="419" y="51"/>
                    <a:pt x="434" y="52"/>
                    <a:pt x="439" y="48"/>
                  </a:cubicBezTo>
                  <a:cubicBezTo>
                    <a:pt x="444" y="44"/>
                    <a:pt x="442" y="49"/>
                    <a:pt x="442" y="52"/>
                  </a:cubicBezTo>
                  <a:cubicBezTo>
                    <a:pt x="441" y="55"/>
                    <a:pt x="463" y="57"/>
                    <a:pt x="464" y="54"/>
                  </a:cubicBezTo>
                  <a:cubicBezTo>
                    <a:pt x="465" y="50"/>
                    <a:pt x="469" y="52"/>
                    <a:pt x="473" y="53"/>
                  </a:cubicBezTo>
                  <a:cubicBezTo>
                    <a:pt x="477" y="54"/>
                    <a:pt x="498" y="49"/>
                    <a:pt x="499" y="45"/>
                  </a:cubicBezTo>
                  <a:cubicBezTo>
                    <a:pt x="499" y="40"/>
                    <a:pt x="505" y="47"/>
                    <a:pt x="499" y="51"/>
                  </a:cubicBezTo>
                  <a:cubicBezTo>
                    <a:pt x="492" y="56"/>
                    <a:pt x="478" y="55"/>
                    <a:pt x="472" y="57"/>
                  </a:cubicBezTo>
                  <a:cubicBezTo>
                    <a:pt x="466" y="59"/>
                    <a:pt x="476" y="63"/>
                    <a:pt x="482" y="68"/>
                  </a:cubicBezTo>
                  <a:cubicBezTo>
                    <a:pt x="488" y="72"/>
                    <a:pt x="474" y="70"/>
                    <a:pt x="469" y="64"/>
                  </a:cubicBezTo>
                  <a:cubicBezTo>
                    <a:pt x="463" y="58"/>
                    <a:pt x="450" y="58"/>
                    <a:pt x="443" y="58"/>
                  </a:cubicBezTo>
                  <a:cubicBezTo>
                    <a:pt x="437" y="59"/>
                    <a:pt x="439" y="71"/>
                    <a:pt x="444" y="71"/>
                  </a:cubicBezTo>
                  <a:cubicBezTo>
                    <a:pt x="449" y="71"/>
                    <a:pt x="454" y="73"/>
                    <a:pt x="459" y="81"/>
                  </a:cubicBezTo>
                  <a:cubicBezTo>
                    <a:pt x="464" y="88"/>
                    <a:pt x="474" y="87"/>
                    <a:pt x="474" y="90"/>
                  </a:cubicBezTo>
                  <a:cubicBezTo>
                    <a:pt x="474" y="94"/>
                    <a:pt x="460" y="87"/>
                    <a:pt x="453" y="86"/>
                  </a:cubicBezTo>
                  <a:cubicBezTo>
                    <a:pt x="445" y="85"/>
                    <a:pt x="432" y="90"/>
                    <a:pt x="432" y="95"/>
                  </a:cubicBezTo>
                  <a:cubicBezTo>
                    <a:pt x="432" y="101"/>
                    <a:pt x="443" y="100"/>
                    <a:pt x="451" y="96"/>
                  </a:cubicBezTo>
                  <a:cubicBezTo>
                    <a:pt x="459" y="91"/>
                    <a:pt x="453" y="97"/>
                    <a:pt x="449" y="101"/>
                  </a:cubicBezTo>
                  <a:cubicBezTo>
                    <a:pt x="445" y="104"/>
                    <a:pt x="459" y="107"/>
                    <a:pt x="459" y="111"/>
                  </a:cubicBezTo>
                  <a:cubicBezTo>
                    <a:pt x="459" y="116"/>
                    <a:pt x="449" y="114"/>
                    <a:pt x="448" y="110"/>
                  </a:cubicBezTo>
                  <a:cubicBezTo>
                    <a:pt x="447" y="106"/>
                    <a:pt x="443" y="102"/>
                    <a:pt x="434" y="103"/>
                  </a:cubicBezTo>
                  <a:cubicBezTo>
                    <a:pt x="425" y="104"/>
                    <a:pt x="427" y="110"/>
                    <a:pt x="433" y="111"/>
                  </a:cubicBezTo>
                  <a:cubicBezTo>
                    <a:pt x="439" y="112"/>
                    <a:pt x="439" y="116"/>
                    <a:pt x="433" y="116"/>
                  </a:cubicBezTo>
                  <a:cubicBezTo>
                    <a:pt x="426" y="116"/>
                    <a:pt x="412" y="120"/>
                    <a:pt x="416" y="124"/>
                  </a:cubicBezTo>
                  <a:cubicBezTo>
                    <a:pt x="421" y="129"/>
                    <a:pt x="439" y="124"/>
                    <a:pt x="443" y="127"/>
                  </a:cubicBezTo>
                  <a:cubicBezTo>
                    <a:pt x="446" y="130"/>
                    <a:pt x="455" y="131"/>
                    <a:pt x="457" y="128"/>
                  </a:cubicBezTo>
                  <a:cubicBezTo>
                    <a:pt x="459" y="124"/>
                    <a:pt x="466" y="126"/>
                    <a:pt x="473" y="126"/>
                  </a:cubicBezTo>
                  <a:cubicBezTo>
                    <a:pt x="480" y="126"/>
                    <a:pt x="482" y="127"/>
                    <a:pt x="485" y="130"/>
                  </a:cubicBezTo>
                  <a:cubicBezTo>
                    <a:pt x="489" y="133"/>
                    <a:pt x="494" y="132"/>
                    <a:pt x="498" y="129"/>
                  </a:cubicBezTo>
                  <a:cubicBezTo>
                    <a:pt x="502" y="126"/>
                    <a:pt x="502" y="126"/>
                    <a:pt x="507" y="126"/>
                  </a:cubicBezTo>
                  <a:cubicBezTo>
                    <a:pt x="512" y="126"/>
                    <a:pt x="513" y="123"/>
                    <a:pt x="511" y="119"/>
                  </a:cubicBezTo>
                  <a:cubicBezTo>
                    <a:pt x="508" y="115"/>
                    <a:pt x="502" y="122"/>
                    <a:pt x="501" y="119"/>
                  </a:cubicBezTo>
                  <a:cubicBezTo>
                    <a:pt x="500" y="115"/>
                    <a:pt x="494" y="114"/>
                    <a:pt x="484" y="116"/>
                  </a:cubicBezTo>
                  <a:cubicBezTo>
                    <a:pt x="474" y="117"/>
                    <a:pt x="479" y="109"/>
                    <a:pt x="485" y="111"/>
                  </a:cubicBezTo>
                  <a:cubicBezTo>
                    <a:pt x="491" y="113"/>
                    <a:pt x="499" y="112"/>
                    <a:pt x="506" y="110"/>
                  </a:cubicBezTo>
                  <a:cubicBezTo>
                    <a:pt x="512" y="108"/>
                    <a:pt x="507" y="105"/>
                    <a:pt x="507" y="102"/>
                  </a:cubicBezTo>
                  <a:cubicBezTo>
                    <a:pt x="507" y="100"/>
                    <a:pt x="516" y="101"/>
                    <a:pt x="522" y="101"/>
                  </a:cubicBezTo>
                  <a:cubicBezTo>
                    <a:pt x="529" y="101"/>
                    <a:pt x="538" y="91"/>
                    <a:pt x="538" y="85"/>
                  </a:cubicBezTo>
                  <a:cubicBezTo>
                    <a:pt x="539" y="79"/>
                    <a:pt x="524" y="80"/>
                    <a:pt x="517" y="80"/>
                  </a:cubicBezTo>
                  <a:cubicBezTo>
                    <a:pt x="510" y="80"/>
                    <a:pt x="521" y="75"/>
                    <a:pt x="535" y="76"/>
                  </a:cubicBezTo>
                  <a:cubicBezTo>
                    <a:pt x="549" y="76"/>
                    <a:pt x="542" y="70"/>
                    <a:pt x="545" y="68"/>
                  </a:cubicBezTo>
                  <a:cubicBezTo>
                    <a:pt x="547" y="66"/>
                    <a:pt x="554" y="71"/>
                    <a:pt x="561" y="69"/>
                  </a:cubicBezTo>
                  <a:cubicBezTo>
                    <a:pt x="567" y="68"/>
                    <a:pt x="563" y="62"/>
                    <a:pt x="567" y="62"/>
                  </a:cubicBezTo>
                  <a:cubicBezTo>
                    <a:pt x="571" y="62"/>
                    <a:pt x="578" y="57"/>
                    <a:pt x="593" y="49"/>
                  </a:cubicBezTo>
                  <a:cubicBezTo>
                    <a:pt x="607" y="41"/>
                    <a:pt x="619" y="42"/>
                    <a:pt x="619" y="37"/>
                  </a:cubicBezTo>
                  <a:cubicBezTo>
                    <a:pt x="620" y="33"/>
                    <a:pt x="599" y="37"/>
                    <a:pt x="596" y="36"/>
                  </a:cubicBezTo>
                  <a:cubicBezTo>
                    <a:pt x="592" y="35"/>
                    <a:pt x="610" y="31"/>
                    <a:pt x="615" y="32"/>
                  </a:cubicBezTo>
                  <a:cubicBezTo>
                    <a:pt x="619" y="33"/>
                    <a:pt x="624" y="32"/>
                    <a:pt x="639" y="25"/>
                  </a:cubicBezTo>
                  <a:cubicBezTo>
                    <a:pt x="654" y="17"/>
                    <a:pt x="647" y="16"/>
                    <a:pt x="641" y="17"/>
                  </a:cubicBezTo>
                  <a:cubicBezTo>
                    <a:pt x="635" y="18"/>
                    <a:pt x="628" y="16"/>
                    <a:pt x="629" y="12"/>
                  </a:cubicBezTo>
                  <a:cubicBezTo>
                    <a:pt x="629" y="8"/>
                    <a:pt x="620" y="11"/>
                    <a:pt x="619" y="9"/>
                  </a:cubicBezTo>
                  <a:cubicBezTo>
                    <a:pt x="619" y="7"/>
                    <a:pt x="611" y="8"/>
                    <a:pt x="601" y="12"/>
                  </a:cubicBezTo>
                  <a:cubicBezTo>
                    <a:pt x="592" y="15"/>
                    <a:pt x="601" y="8"/>
                    <a:pt x="605" y="7"/>
                  </a:cubicBezTo>
                  <a:cubicBezTo>
                    <a:pt x="608" y="5"/>
                    <a:pt x="581" y="7"/>
                    <a:pt x="576" y="4"/>
                  </a:cubicBezTo>
                  <a:cubicBezTo>
                    <a:pt x="572" y="0"/>
                    <a:pt x="566" y="9"/>
                    <a:pt x="562" y="5"/>
                  </a:cubicBezTo>
                  <a:cubicBezTo>
                    <a:pt x="558" y="0"/>
                    <a:pt x="547" y="4"/>
                    <a:pt x="548" y="7"/>
                  </a:cubicBezTo>
                  <a:cubicBezTo>
                    <a:pt x="550" y="10"/>
                    <a:pt x="546" y="10"/>
                    <a:pt x="542" y="7"/>
                  </a:cubicBezTo>
                  <a:cubicBezTo>
                    <a:pt x="538" y="3"/>
                    <a:pt x="530" y="7"/>
                    <a:pt x="522" y="6"/>
                  </a:cubicBezTo>
                  <a:cubicBezTo>
                    <a:pt x="515" y="5"/>
                    <a:pt x="518" y="12"/>
                    <a:pt x="510" y="9"/>
                  </a:cubicBezTo>
                  <a:cubicBezTo>
                    <a:pt x="501" y="5"/>
                    <a:pt x="493" y="7"/>
                    <a:pt x="495" y="8"/>
                  </a:cubicBezTo>
                  <a:cubicBezTo>
                    <a:pt x="498" y="9"/>
                    <a:pt x="494" y="11"/>
                    <a:pt x="491" y="10"/>
                  </a:cubicBezTo>
                  <a:cubicBezTo>
                    <a:pt x="487" y="9"/>
                    <a:pt x="484" y="10"/>
                    <a:pt x="486" y="14"/>
                  </a:cubicBezTo>
                  <a:cubicBezTo>
                    <a:pt x="488" y="17"/>
                    <a:pt x="473" y="13"/>
                    <a:pt x="473" y="17"/>
                  </a:cubicBezTo>
                  <a:cubicBezTo>
                    <a:pt x="473" y="21"/>
                    <a:pt x="467" y="23"/>
                    <a:pt x="463" y="19"/>
                  </a:cubicBezTo>
                  <a:cubicBezTo>
                    <a:pt x="459" y="16"/>
                    <a:pt x="445" y="15"/>
                    <a:pt x="449" y="18"/>
                  </a:cubicBezTo>
                  <a:cubicBezTo>
                    <a:pt x="453" y="21"/>
                    <a:pt x="437" y="19"/>
                    <a:pt x="441" y="22"/>
                  </a:cubicBezTo>
                  <a:cubicBezTo>
                    <a:pt x="445" y="26"/>
                    <a:pt x="436" y="28"/>
                    <a:pt x="436" y="26"/>
                  </a:cubicBezTo>
                  <a:cubicBezTo>
                    <a:pt x="436" y="25"/>
                    <a:pt x="427" y="21"/>
                    <a:pt x="423" y="25"/>
                  </a:cubicBezTo>
                  <a:cubicBezTo>
                    <a:pt x="420" y="28"/>
                    <a:pt x="419" y="32"/>
                    <a:pt x="417" y="30"/>
                  </a:cubicBezTo>
                  <a:cubicBezTo>
                    <a:pt x="415" y="27"/>
                    <a:pt x="407" y="28"/>
                    <a:pt x="400" y="31"/>
                  </a:cubicBezTo>
                  <a:cubicBezTo>
                    <a:pt x="392" y="34"/>
                    <a:pt x="401" y="36"/>
                    <a:pt x="406" y="33"/>
                  </a:cubicBezTo>
                  <a:close/>
                  <a:moveTo>
                    <a:pt x="496" y="341"/>
                  </a:moveTo>
                  <a:cubicBezTo>
                    <a:pt x="498" y="340"/>
                    <a:pt x="503" y="331"/>
                    <a:pt x="497" y="332"/>
                  </a:cubicBezTo>
                  <a:cubicBezTo>
                    <a:pt x="490" y="332"/>
                    <a:pt x="492" y="341"/>
                    <a:pt x="496" y="341"/>
                  </a:cubicBezTo>
                  <a:close/>
                  <a:moveTo>
                    <a:pt x="464" y="333"/>
                  </a:moveTo>
                  <a:cubicBezTo>
                    <a:pt x="470" y="336"/>
                    <a:pt x="479" y="327"/>
                    <a:pt x="478" y="324"/>
                  </a:cubicBezTo>
                  <a:cubicBezTo>
                    <a:pt x="477" y="321"/>
                    <a:pt x="457" y="329"/>
                    <a:pt x="464" y="333"/>
                  </a:cubicBezTo>
                  <a:close/>
                  <a:moveTo>
                    <a:pt x="490" y="313"/>
                  </a:moveTo>
                  <a:cubicBezTo>
                    <a:pt x="491" y="310"/>
                    <a:pt x="478" y="308"/>
                    <a:pt x="479" y="304"/>
                  </a:cubicBezTo>
                  <a:cubicBezTo>
                    <a:pt x="480" y="300"/>
                    <a:pt x="467" y="297"/>
                    <a:pt x="463" y="295"/>
                  </a:cubicBezTo>
                  <a:cubicBezTo>
                    <a:pt x="459" y="293"/>
                    <a:pt x="453" y="292"/>
                    <a:pt x="453" y="288"/>
                  </a:cubicBezTo>
                  <a:cubicBezTo>
                    <a:pt x="453" y="283"/>
                    <a:pt x="445" y="286"/>
                    <a:pt x="444" y="293"/>
                  </a:cubicBezTo>
                  <a:cubicBezTo>
                    <a:pt x="444" y="299"/>
                    <a:pt x="440" y="298"/>
                    <a:pt x="442" y="304"/>
                  </a:cubicBezTo>
                  <a:cubicBezTo>
                    <a:pt x="444" y="310"/>
                    <a:pt x="434" y="311"/>
                    <a:pt x="435" y="315"/>
                  </a:cubicBezTo>
                  <a:cubicBezTo>
                    <a:pt x="437" y="318"/>
                    <a:pt x="441" y="314"/>
                    <a:pt x="445" y="314"/>
                  </a:cubicBezTo>
                  <a:cubicBezTo>
                    <a:pt x="450" y="314"/>
                    <a:pt x="444" y="320"/>
                    <a:pt x="450" y="321"/>
                  </a:cubicBezTo>
                  <a:cubicBezTo>
                    <a:pt x="454" y="321"/>
                    <a:pt x="461" y="316"/>
                    <a:pt x="463" y="313"/>
                  </a:cubicBezTo>
                  <a:cubicBezTo>
                    <a:pt x="465" y="310"/>
                    <a:pt x="469" y="309"/>
                    <a:pt x="474" y="313"/>
                  </a:cubicBezTo>
                  <a:cubicBezTo>
                    <a:pt x="479" y="316"/>
                    <a:pt x="489" y="317"/>
                    <a:pt x="490" y="313"/>
                  </a:cubicBezTo>
                  <a:close/>
                  <a:moveTo>
                    <a:pt x="607" y="282"/>
                  </a:moveTo>
                  <a:cubicBezTo>
                    <a:pt x="611" y="282"/>
                    <a:pt x="612" y="288"/>
                    <a:pt x="618" y="293"/>
                  </a:cubicBezTo>
                  <a:cubicBezTo>
                    <a:pt x="625" y="299"/>
                    <a:pt x="626" y="295"/>
                    <a:pt x="627" y="291"/>
                  </a:cubicBezTo>
                  <a:cubicBezTo>
                    <a:pt x="628" y="287"/>
                    <a:pt x="636" y="290"/>
                    <a:pt x="635" y="286"/>
                  </a:cubicBezTo>
                  <a:cubicBezTo>
                    <a:pt x="635" y="283"/>
                    <a:pt x="641" y="278"/>
                    <a:pt x="646" y="276"/>
                  </a:cubicBezTo>
                  <a:cubicBezTo>
                    <a:pt x="650" y="274"/>
                    <a:pt x="642" y="270"/>
                    <a:pt x="636" y="270"/>
                  </a:cubicBezTo>
                  <a:cubicBezTo>
                    <a:pt x="631" y="271"/>
                    <a:pt x="629" y="267"/>
                    <a:pt x="629" y="264"/>
                  </a:cubicBezTo>
                  <a:cubicBezTo>
                    <a:pt x="629" y="262"/>
                    <a:pt x="619" y="256"/>
                    <a:pt x="615" y="257"/>
                  </a:cubicBezTo>
                  <a:cubicBezTo>
                    <a:pt x="612" y="258"/>
                    <a:pt x="606" y="252"/>
                    <a:pt x="601" y="252"/>
                  </a:cubicBezTo>
                  <a:cubicBezTo>
                    <a:pt x="596" y="251"/>
                    <a:pt x="590" y="248"/>
                    <a:pt x="590" y="243"/>
                  </a:cubicBezTo>
                  <a:cubicBezTo>
                    <a:pt x="591" y="238"/>
                    <a:pt x="600" y="244"/>
                    <a:pt x="601" y="240"/>
                  </a:cubicBezTo>
                  <a:cubicBezTo>
                    <a:pt x="603" y="237"/>
                    <a:pt x="592" y="239"/>
                    <a:pt x="592" y="236"/>
                  </a:cubicBezTo>
                  <a:cubicBezTo>
                    <a:pt x="592" y="233"/>
                    <a:pt x="595" y="234"/>
                    <a:pt x="597" y="232"/>
                  </a:cubicBezTo>
                  <a:cubicBezTo>
                    <a:pt x="599" y="230"/>
                    <a:pt x="595" y="227"/>
                    <a:pt x="592" y="225"/>
                  </a:cubicBezTo>
                  <a:cubicBezTo>
                    <a:pt x="590" y="224"/>
                    <a:pt x="589" y="228"/>
                    <a:pt x="587" y="228"/>
                  </a:cubicBezTo>
                  <a:cubicBezTo>
                    <a:pt x="584" y="228"/>
                    <a:pt x="586" y="224"/>
                    <a:pt x="588" y="222"/>
                  </a:cubicBezTo>
                  <a:cubicBezTo>
                    <a:pt x="590" y="219"/>
                    <a:pt x="580" y="217"/>
                    <a:pt x="576" y="218"/>
                  </a:cubicBezTo>
                  <a:cubicBezTo>
                    <a:pt x="571" y="219"/>
                    <a:pt x="570" y="217"/>
                    <a:pt x="570" y="214"/>
                  </a:cubicBezTo>
                  <a:cubicBezTo>
                    <a:pt x="570" y="211"/>
                    <a:pt x="562" y="214"/>
                    <a:pt x="560" y="216"/>
                  </a:cubicBezTo>
                  <a:cubicBezTo>
                    <a:pt x="557" y="218"/>
                    <a:pt x="553" y="214"/>
                    <a:pt x="557" y="214"/>
                  </a:cubicBezTo>
                  <a:cubicBezTo>
                    <a:pt x="560" y="213"/>
                    <a:pt x="565" y="210"/>
                    <a:pt x="563" y="207"/>
                  </a:cubicBezTo>
                  <a:cubicBezTo>
                    <a:pt x="562" y="204"/>
                    <a:pt x="553" y="204"/>
                    <a:pt x="551" y="208"/>
                  </a:cubicBezTo>
                  <a:cubicBezTo>
                    <a:pt x="550" y="212"/>
                    <a:pt x="542" y="203"/>
                    <a:pt x="542" y="200"/>
                  </a:cubicBezTo>
                  <a:cubicBezTo>
                    <a:pt x="542" y="197"/>
                    <a:pt x="531" y="200"/>
                    <a:pt x="532" y="194"/>
                  </a:cubicBezTo>
                  <a:cubicBezTo>
                    <a:pt x="534" y="189"/>
                    <a:pt x="519" y="188"/>
                    <a:pt x="515" y="188"/>
                  </a:cubicBezTo>
                  <a:cubicBezTo>
                    <a:pt x="511" y="188"/>
                    <a:pt x="505" y="191"/>
                    <a:pt x="506" y="194"/>
                  </a:cubicBezTo>
                  <a:cubicBezTo>
                    <a:pt x="507" y="198"/>
                    <a:pt x="502" y="197"/>
                    <a:pt x="501" y="193"/>
                  </a:cubicBezTo>
                  <a:cubicBezTo>
                    <a:pt x="500" y="189"/>
                    <a:pt x="491" y="197"/>
                    <a:pt x="488" y="197"/>
                  </a:cubicBezTo>
                  <a:cubicBezTo>
                    <a:pt x="485" y="197"/>
                    <a:pt x="490" y="187"/>
                    <a:pt x="488" y="183"/>
                  </a:cubicBezTo>
                  <a:cubicBezTo>
                    <a:pt x="487" y="180"/>
                    <a:pt x="485" y="179"/>
                    <a:pt x="483" y="174"/>
                  </a:cubicBezTo>
                  <a:cubicBezTo>
                    <a:pt x="480" y="168"/>
                    <a:pt x="470" y="171"/>
                    <a:pt x="467" y="174"/>
                  </a:cubicBezTo>
                  <a:cubicBezTo>
                    <a:pt x="464" y="177"/>
                    <a:pt x="455" y="176"/>
                    <a:pt x="450" y="180"/>
                  </a:cubicBezTo>
                  <a:cubicBezTo>
                    <a:pt x="445" y="185"/>
                    <a:pt x="450" y="190"/>
                    <a:pt x="452" y="192"/>
                  </a:cubicBezTo>
                  <a:cubicBezTo>
                    <a:pt x="454" y="194"/>
                    <a:pt x="445" y="197"/>
                    <a:pt x="448" y="200"/>
                  </a:cubicBezTo>
                  <a:cubicBezTo>
                    <a:pt x="451" y="203"/>
                    <a:pt x="456" y="201"/>
                    <a:pt x="456" y="206"/>
                  </a:cubicBezTo>
                  <a:cubicBezTo>
                    <a:pt x="457" y="210"/>
                    <a:pt x="445" y="204"/>
                    <a:pt x="443" y="200"/>
                  </a:cubicBezTo>
                  <a:cubicBezTo>
                    <a:pt x="441" y="197"/>
                    <a:pt x="444" y="193"/>
                    <a:pt x="441" y="190"/>
                  </a:cubicBezTo>
                  <a:cubicBezTo>
                    <a:pt x="439" y="187"/>
                    <a:pt x="441" y="184"/>
                    <a:pt x="445" y="179"/>
                  </a:cubicBezTo>
                  <a:cubicBezTo>
                    <a:pt x="450" y="174"/>
                    <a:pt x="454" y="174"/>
                    <a:pt x="454" y="172"/>
                  </a:cubicBezTo>
                  <a:cubicBezTo>
                    <a:pt x="454" y="169"/>
                    <a:pt x="434" y="169"/>
                    <a:pt x="422" y="179"/>
                  </a:cubicBezTo>
                  <a:cubicBezTo>
                    <a:pt x="410" y="190"/>
                    <a:pt x="414" y="204"/>
                    <a:pt x="414" y="207"/>
                  </a:cubicBezTo>
                  <a:cubicBezTo>
                    <a:pt x="415" y="210"/>
                    <a:pt x="425" y="209"/>
                    <a:pt x="432" y="210"/>
                  </a:cubicBezTo>
                  <a:cubicBezTo>
                    <a:pt x="438" y="212"/>
                    <a:pt x="434" y="215"/>
                    <a:pt x="430" y="214"/>
                  </a:cubicBezTo>
                  <a:cubicBezTo>
                    <a:pt x="425" y="213"/>
                    <a:pt x="417" y="212"/>
                    <a:pt x="418" y="215"/>
                  </a:cubicBezTo>
                  <a:cubicBezTo>
                    <a:pt x="418" y="218"/>
                    <a:pt x="428" y="224"/>
                    <a:pt x="433" y="223"/>
                  </a:cubicBezTo>
                  <a:cubicBezTo>
                    <a:pt x="439" y="222"/>
                    <a:pt x="439" y="222"/>
                    <a:pt x="442" y="225"/>
                  </a:cubicBezTo>
                  <a:cubicBezTo>
                    <a:pt x="444" y="228"/>
                    <a:pt x="451" y="227"/>
                    <a:pt x="458" y="227"/>
                  </a:cubicBezTo>
                  <a:cubicBezTo>
                    <a:pt x="464" y="228"/>
                    <a:pt x="472" y="230"/>
                    <a:pt x="475" y="230"/>
                  </a:cubicBezTo>
                  <a:cubicBezTo>
                    <a:pt x="479" y="231"/>
                    <a:pt x="483" y="229"/>
                    <a:pt x="484" y="227"/>
                  </a:cubicBezTo>
                  <a:cubicBezTo>
                    <a:pt x="485" y="225"/>
                    <a:pt x="498" y="230"/>
                    <a:pt x="502" y="229"/>
                  </a:cubicBezTo>
                  <a:cubicBezTo>
                    <a:pt x="506" y="229"/>
                    <a:pt x="503" y="225"/>
                    <a:pt x="501" y="224"/>
                  </a:cubicBezTo>
                  <a:cubicBezTo>
                    <a:pt x="498" y="223"/>
                    <a:pt x="499" y="219"/>
                    <a:pt x="503" y="220"/>
                  </a:cubicBezTo>
                  <a:cubicBezTo>
                    <a:pt x="506" y="222"/>
                    <a:pt x="511" y="223"/>
                    <a:pt x="512" y="227"/>
                  </a:cubicBezTo>
                  <a:cubicBezTo>
                    <a:pt x="513" y="229"/>
                    <a:pt x="516" y="228"/>
                    <a:pt x="516" y="230"/>
                  </a:cubicBezTo>
                  <a:cubicBezTo>
                    <a:pt x="517" y="233"/>
                    <a:pt x="528" y="236"/>
                    <a:pt x="529" y="239"/>
                  </a:cubicBezTo>
                  <a:cubicBezTo>
                    <a:pt x="529" y="241"/>
                    <a:pt x="517" y="243"/>
                    <a:pt x="521" y="245"/>
                  </a:cubicBezTo>
                  <a:cubicBezTo>
                    <a:pt x="524" y="248"/>
                    <a:pt x="529" y="242"/>
                    <a:pt x="533" y="242"/>
                  </a:cubicBezTo>
                  <a:cubicBezTo>
                    <a:pt x="537" y="241"/>
                    <a:pt x="537" y="251"/>
                    <a:pt x="541" y="250"/>
                  </a:cubicBezTo>
                  <a:cubicBezTo>
                    <a:pt x="545" y="248"/>
                    <a:pt x="549" y="251"/>
                    <a:pt x="553" y="258"/>
                  </a:cubicBezTo>
                  <a:cubicBezTo>
                    <a:pt x="557" y="264"/>
                    <a:pt x="552" y="269"/>
                    <a:pt x="553" y="271"/>
                  </a:cubicBezTo>
                  <a:cubicBezTo>
                    <a:pt x="553" y="274"/>
                    <a:pt x="561" y="273"/>
                    <a:pt x="566" y="270"/>
                  </a:cubicBezTo>
                  <a:cubicBezTo>
                    <a:pt x="571" y="268"/>
                    <a:pt x="575" y="273"/>
                    <a:pt x="578" y="276"/>
                  </a:cubicBezTo>
                  <a:cubicBezTo>
                    <a:pt x="582" y="280"/>
                    <a:pt x="565" y="285"/>
                    <a:pt x="567" y="282"/>
                  </a:cubicBezTo>
                  <a:cubicBezTo>
                    <a:pt x="568" y="279"/>
                    <a:pt x="557" y="271"/>
                    <a:pt x="546" y="275"/>
                  </a:cubicBezTo>
                  <a:cubicBezTo>
                    <a:pt x="536" y="279"/>
                    <a:pt x="543" y="285"/>
                    <a:pt x="544" y="288"/>
                  </a:cubicBezTo>
                  <a:cubicBezTo>
                    <a:pt x="545" y="292"/>
                    <a:pt x="535" y="295"/>
                    <a:pt x="525" y="292"/>
                  </a:cubicBezTo>
                  <a:cubicBezTo>
                    <a:pt x="516" y="289"/>
                    <a:pt x="519" y="294"/>
                    <a:pt x="515" y="294"/>
                  </a:cubicBezTo>
                  <a:cubicBezTo>
                    <a:pt x="511" y="294"/>
                    <a:pt x="506" y="300"/>
                    <a:pt x="510" y="304"/>
                  </a:cubicBezTo>
                  <a:cubicBezTo>
                    <a:pt x="514" y="308"/>
                    <a:pt x="521" y="305"/>
                    <a:pt x="528" y="305"/>
                  </a:cubicBezTo>
                  <a:cubicBezTo>
                    <a:pt x="534" y="305"/>
                    <a:pt x="535" y="307"/>
                    <a:pt x="536" y="304"/>
                  </a:cubicBezTo>
                  <a:cubicBezTo>
                    <a:pt x="536" y="300"/>
                    <a:pt x="543" y="302"/>
                    <a:pt x="548" y="303"/>
                  </a:cubicBezTo>
                  <a:cubicBezTo>
                    <a:pt x="552" y="304"/>
                    <a:pt x="551" y="310"/>
                    <a:pt x="557" y="311"/>
                  </a:cubicBezTo>
                  <a:cubicBezTo>
                    <a:pt x="563" y="312"/>
                    <a:pt x="558" y="317"/>
                    <a:pt x="562" y="321"/>
                  </a:cubicBezTo>
                  <a:cubicBezTo>
                    <a:pt x="565" y="325"/>
                    <a:pt x="577" y="323"/>
                    <a:pt x="581" y="327"/>
                  </a:cubicBezTo>
                  <a:cubicBezTo>
                    <a:pt x="585" y="332"/>
                    <a:pt x="603" y="340"/>
                    <a:pt x="606" y="337"/>
                  </a:cubicBezTo>
                  <a:cubicBezTo>
                    <a:pt x="609" y="334"/>
                    <a:pt x="590" y="317"/>
                    <a:pt x="585" y="316"/>
                  </a:cubicBezTo>
                  <a:cubicBezTo>
                    <a:pt x="580" y="314"/>
                    <a:pt x="590" y="312"/>
                    <a:pt x="597" y="318"/>
                  </a:cubicBezTo>
                  <a:cubicBezTo>
                    <a:pt x="604" y="323"/>
                    <a:pt x="614" y="326"/>
                    <a:pt x="619" y="319"/>
                  </a:cubicBezTo>
                  <a:cubicBezTo>
                    <a:pt x="624" y="313"/>
                    <a:pt x="615" y="315"/>
                    <a:pt x="615" y="310"/>
                  </a:cubicBezTo>
                  <a:cubicBezTo>
                    <a:pt x="615" y="305"/>
                    <a:pt x="611" y="299"/>
                    <a:pt x="606" y="299"/>
                  </a:cubicBezTo>
                  <a:cubicBezTo>
                    <a:pt x="601" y="299"/>
                    <a:pt x="588" y="289"/>
                    <a:pt x="593" y="287"/>
                  </a:cubicBezTo>
                  <a:cubicBezTo>
                    <a:pt x="598" y="285"/>
                    <a:pt x="592" y="282"/>
                    <a:pt x="595" y="278"/>
                  </a:cubicBezTo>
                  <a:cubicBezTo>
                    <a:pt x="599" y="274"/>
                    <a:pt x="602" y="281"/>
                    <a:pt x="607" y="282"/>
                  </a:cubicBezTo>
                  <a:close/>
                  <a:moveTo>
                    <a:pt x="531" y="265"/>
                  </a:moveTo>
                  <a:cubicBezTo>
                    <a:pt x="536" y="264"/>
                    <a:pt x="535" y="257"/>
                    <a:pt x="532" y="254"/>
                  </a:cubicBezTo>
                  <a:cubicBezTo>
                    <a:pt x="531" y="251"/>
                    <a:pt x="526" y="251"/>
                    <a:pt x="522" y="251"/>
                  </a:cubicBezTo>
                  <a:cubicBezTo>
                    <a:pt x="518" y="252"/>
                    <a:pt x="511" y="258"/>
                    <a:pt x="515" y="264"/>
                  </a:cubicBezTo>
                  <a:cubicBezTo>
                    <a:pt x="519" y="270"/>
                    <a:pt x="527" y="265"/>
                    <a:pt x="531" y="265"/>
                  </a:cubicBezTo>
                  <a:close/>
                  <a:moveTo>
                    <a:pt x="487" y="172"/>
                  </a:moveTo>
                  <a:cubicBezTo>
                    <a:pt x="485" y="177"/>
                    <a:pt x="491" y="177"/>
                    <a:pt x="492" y="182"/>
                  </a:cubicBezTo>
                  <a:cubicBezTo>
                    <a:pt x="492" y="187"/>
                    <a:pt x="499" y="189"/>
                    <a:pt x="504" y="186"/>
                  </a:cubicBezTo>
                  <a:cubicBezTo>
                    <a:pt x="509" y="183"/>
                    <a:pt x="523" y="187"/>
                    <a:pt x="523" y="183"/>
                  </a:cubicBezTo>
                  <a:cubicBezTo>
                    <a:pt x="523" y="179"/>
                    <a:pt x="508" y="172"/>
                    <a:pt x="503" y="173"/>
                  </a:cubicBezTo>
                  <a:cubicBezTo>
                    <a:pt x="498" y="174"/>
                    <a:pt x="489" y="167"/>
                    <a:pt x="487" y="172"/>
                  </a:cubicBezTo>
                  <a:close/>
                  <a:moveTo>
                    <a:pt x="621" y="475"/>
                  </a:moveTo>
                  <a:cubicBezTo>
                    <a:pt x="621" y="478"/>
                    <a:pt x="642" y="487"/>
                    <a:pt x="643" y="483"/>
                  </a:cubicBezTo>
                  <a:cubicBezTo>
                    <a:pt x="643" y="479"/>
                    <a:pt x="620" y="473"/>
                    <a:pt x="621" y="475"/>
                  </a:cubicBezTo>
                  <a:close/>
                  <a:moveTo>
                    <a:pt x="711" y="497"/>
                  </a:moveTo>
                  <a:cubicBezTo>
                    <a:pt x="710" y="499"/>
                    <a:pt x="707" y="495"/>
                    <a:pt x="711" y="492"/>
                  </a:cubicBezTo>
                  <a:cubicBezTo>
                    <a:pt x="714" y="490"/>
                    <a:pt x="710" y="489"/>
                    <a:pt x="707" y="491"/>
                  </a:cubicBezTo>
                  <a:cubicBezTo>
                    <a:pt x="704" y="492"/>
                    <a:pt x="705" y="484"/>
                    <a:pt x="708" y="483"/>
                  </a:cubicBezTo>
                  <a:cubicBezTo>
                    <a:pt x="710" y="481"/>
                    <a:pt x="701" y="478"/>
                    <a:pt x="701" y="481"/>
                  </a:cubicBezTo>
                  <a:cubicBezTo>
                    <a:pt x="701" y="484"/>
                    <a:pt x="695" y="482"/>
                    <a:pt x="694" y="480"/>
                  </a:cubicBezTo>
                  <a:cubicBezTo>
                    <a:pt x="693" y="477"/>
                    <a:pt x="689" y="477"/>
                    <a:pt x="691" y="475"/>
                  </a:cubicBezTo>
                  <a:cubicBezTo>
                    <a:pt x="692" y="473"/>
                    <a:pt x="685" y="472"/>
                    <a:pt x="684" y="475"/>
                  </a:cubicBezTo>
                  <a:cubicBezTo>
                    <a:pt x="684" y="478"/>
                    <a:pt x="682" y="473"/>
                    <a:pt x="685" y="469"/>
                  </a:cubicBezTo>
                  <a:cubicBezTo>
                    <a:pt x="689" y="466"/>
                    <a:pt x="688" y="462"/>
                    <a:pt x="691" y="460"/>
                  </a:cubicBezTo>
                  <a:cubicBezTo>
                    <a:pt x="694" y="458"/>
                    <a:pt x="691" y="456"/>
                    <a:pt x="687" y="458"/>
                  </a:cubicBezTo>
                  <a:cubicBezTo>
                    <a:pt x="683" y="459"/>
                    <a:pt x="674" y="472"/>
                    <a:pt x="674" y="476"/>
                  </a:cubicBezTo>
                  <a:cubicBezTo>
                    <a:pt x="674" y="479"/>
                    <a:pt x="674" y="484"/>
                    <a:pt x="670" y="483"/>
                  </a:cubicBezTo>
                  <a:cubicBezTo>
                    <a:pt x="667" y="483"/>
                    <a:pt x="663" y="486"/>
                    <a:pt x="666" y="488"/>
                  </a:cubicBezTo>
                  <a:cubicBezTo>
                    <a:pt x="668" y="490"/>
                    <a:pt x="659" y="496"/>
                    <a:pt x="663" y="498"/>
                  </a:cubicBezTo>
                  <a:cubicBezTo>
                    <a:pt x="667" y="500"/>
                    <a:pt x="672" y="497"/>
                    <a:pt x="676" y="498"/>
                  </a:cubicBezTo>
                  <a:cubicBezTo>
                    <a:pt x="680" y="498"/>
                    <a:pt x="684" y="498"/>
                    <a:pt x="687" y="496"/>
                  </a:cubicBezTo>
                  <a:cubicBezTo>
                    <a:pt x="691" y="493"/>
                    <a:pt x="691" y="498"/>
                    <a:pt x="695" y="498"/>
                  </a:cubicBezTo>
                  <a:cubicBezTo>
                    <a:pt x="698" y="497"/>
                    <a:pt x="693" y="501"/>
                    <a:pt x="693" y="503"/>
                  </a:cubicBezTo>
                  <a:cubicBezTo>
                    <a:pt x="693" y="506"/>
                    <a:pt x="697" y="502"/>
                    <a:pt x="700" y="501"/>
                  </a:cubicBezTo>
                  <a:cubicBezTo>
                    <a:pt x="702" y="499"/>
                    <a:pt x="706" y="501"/>
                    <a:pt x="705" y="503"/>
                  </a:cubicBezTo>
                  <a:cubicBezTo>
                    <a:pt x="703" y="505"/>
                    <a:pt x="712" y="508"/>
                    <a:pt x="715" y="504"/>
                  </a:cubicBezTo>
                  <a:cubicBezTo>
                    <a:pt x="717" y="500"/>
                    <a:pt x="712" y="494"/>
                    <a:pt x="711" y="497"/>
                  </a:cubicBezTo>
                  <a:close/>
                  <a:moveTo>
                    <a:pt x="66" y="431"/>
                  </a:moveTo>
                  <a:cubicBezTo>
                    <a:pt x="60" y="435"/>
                    <a:pt x="75" y="451"/>
                    <a:pt x="79" y="449"/>
                  </a:cubicBezTo>
                  <a:cubicBezTo>
                    <a:pt x="81" y="447"/>
                    <a:pt x="75" y="441"/>
                    <a:pt x="75" y="436"/>
                  </a:cubicBezTo>
                  <a:cubicBezTo>
                    <a:pt x="75" y="432"/>
                    <a:pt x="73" y="428"/>
                    <a:pt x="66" y="431"/>
                  </a:cubicBezTo>
                  <a:close/>
                  <a:moveTo>
                    <a:pt x="654" y="513"/>
                  </a:moveTo>
                  <a:cubicBezTo>
                    <a:pt x="652" y="513"/>
                    <a:pt x="654" y="509"/>
                    <a:pt x="654" y="507"/>
                  </a:cubicBezTo>
                  <a:cubicBezTo>
                    <a:pt x="654" y="505"/>
                    <a:pt x="649" y="508"/>
                    <a:pt x="648" y="510"/>
                  </a:cubicBezTo>
                  <a:cubicBezTo>
                    <a:pt x="648" y="513"/>
                    <a:pt x="644" y="513"/>
                    <a:pt x="644" y="515"/>
                  </a:cubicBezTo>
                  <a:cubicBezTo>
                    <a:pt x="644" y="519"/>
                    <a:pt x="644" y="517"/>
                    <a:pt x="641" y="518"/>
                  </a:cubicBezTo>
                  <a:cubicBezTo>
                    <a:pt x="638" y="520"/>
                    <a:pt x="627" y="518"/>
                    <a:pt x="627" y="516"/>
                  </a:cubicBezTo>
                  <a:cubicBezTo>
                    <a:pt x="626" y="513"/>
                    <a:pt x="618" y="512"/>
                    <a:pt x="618" y="509"/>
                  </a:cubicBezTo>
                  <a:cubicBezTo>
                    <a:pt x="618" y="505"/>
                    <a:pt x="614" y="504"/>
                    <a:pt x="617" y="500"/>
                  </a:cubicBezTo>
                  <a:cubicBezTo>
                    <a:pt x="620" y="497"/>
                    <a:pt x="616" y="495"/>
                    <a:pt x="613" y="498"/>
                  </a:cubicBezTo>
                  <a:cubicBezTo>
                    <a:pt x="610" y="501"/>
                    <a:pt x="608" y="496"/>
                    <a:pt x="613" y="495"/>
                  </a:cubicBezTo>
                  <a:cubicBezTo>
                    <a:pt x="617" y="493"/>
                    <a:pt x="624" y="491"/>
                    <a:pt x="620" y="484"/>
                  </a:cubicBezTo>
                  <a:cubicBezTo>
                    <a:pt x="616" y="477"/>
                    <a:pt x="592" y="486"/>
                    <a:pt x="586" y="490"/>
                  </a:cubicBezTo>
                  <a:cubicBezTo>
                    <a:pt x="579" y="494"/>
                    <a:pt x="572" y="505"/>
                    <a:pt x="568" y="505"/>
                  </a:cubicBezTo>
                  <a:cubicBezTo>
                    <a:pt x="565" y="505"/>
                    <a:pt x="574" y="499"/>
                    <a:pt x="575" y="497"/>
                  </a:cubicBezTo>
                  <a:cubicBezTo>
                    <a:pt x="577" y="494"/>
                    <a:pt x="575" y="492"/>
                    <a:pt x="577" y="493"/>
                  </a:cubicBezTo>
                  <a:cubicBezTo>
                    <a:pt x="579" y="494"/>
                    <a:pt x="585" y="485"/>
                    <a:pt x="588" y="482"/>
                  </a:cubicBezTo>
                  <a:cubicBezTo>
                    <a:pt x="592" y="479"/>
                    <a:pt x="596" y="482"/>
                    <a:pt x="597" y="480"/>
                  </a:cubicBezTo>
                  <a:cubicBezTo>
                    <a:pt x="597" y="477"/>
                    <a:pt x="599" y="476"/>
                    <a:pt x="603" y="473"/>
                  </a:cubicBezTo>
                  <a:cubicBezTo>
                    <a:pt x="606" y="469"/>
                    <a:pt x="649" y="470"/>
                    <a:pt x="653" y="470"/>
                  </a:cubicBezTo>
                  <a:cubicBezTo>
                    <a:pt x="657" y="470"/>
                    <a:pt x="665" y="465"/>
                    <a:pt x="667" y="461"/>
                  </a:cubicBezTo>
                  <a:cubicBezTo>
                    <a:pt x="670" y="458"/>
                    <a:pt x="673" y="458"/>
                    <a:pt x="678" y="458"/>
                  </a:cubicBezTo>
                  <a:cubicBezTo>
                    <a:pt x="684" y="458"/>
                    <a:pt x="687" y="453"/>
                    <a:pt x="690" y="451"/>
                  </a:cubicBezTo>
                  <a:cubicBezTo>
                    <a:pt x="692" y="449"/>
                    <a:pt x="691" y="448"/>
                    <a:pt x="689" y="448"/>
                  </a:cubicBezTo>
                  <a:cubicBezTo>
                    <a:pt x="686" y="447"/>
                    <a:pt x="684" y="446"/>
                    <a:pt x="687" y="446"/>
                  </a:cubicBezTo>
                  <a:cubicBezTo>
                    <a:pt x="689" y="445"/>
                    <a:pt x="690" y="444"/>
                    <a:pt x="691" y="441"/>
                  </a:cubicBezTo>
                  <a:cubicBezTo>
                    <a:pt x="692" y="437"/>
                    <a:pt x="690" y="439"/>
                    <a:pt x="687" y="434"/>
                  </a:cubicBezTo>
                  <a:cubicBezTo>
                    <a:pt x="684" y="430"/>
                    <a:pt x="682" y="436"/>
                    <a:pt x="679" y="436"/>
                  </a:cubicBezTo>
                  <a:cubicBezTo>
                    <a:pt x="675" y="435"/>
                    <a:pt x="681" y="431"/>
                    <a:pt x="678" y="429"/>
                  </a:cubicBezTo>
                  <a:cubicBezTo>
                    <a:pt x="675" y="427"/>
                    <a:pt x="670" y="429"/>
                    <a:pt x="666" y="432"/>
                  </a:cubicBezTo>
                  <a:cubicBezTo>
                    <a:pt x="661" y="436"/>
                    <a:pt x="662" y="432"/>
                    <a:pt x="658" y="436"/>
                  </a:cubicBezTo>
                  <a:cubicBezTo>
                    <a:pt x="654" y="439"/>
                    <a:pt x="654" y="434"/>
                    <a:pt x="656" y="432"/>
                  </a:cubicBezTo>
                  <a:cubicBezTo>
                    <a:pt x="658" y="431"/>
                    <a:pt x="659" y="433"/>
                    <a:pt x="661" y="430"/>
                  </a:cubicBezTo>
                  <a:cubicBezTo>
                    <a:pt x="662" y="428"/>
                    <a:pt x="664" y="430"/>
                    <a:pt x="668" y="428"/>
                  </a:cubicBezTo>
                  <a:cubicBezTo>
                    <a:pt x="672" y="425"/>
                    <a:pt x="675" y="426"/>
                    <a:pt x="677" y="424"/>
                  </a:cubicBezTo>
                  <a:cubicBezTo>
                    <a:pt x="678" y="422"/>
                    <a:pt x="675" y="420"/>
                    <a:pt x="671" y="421"/>
                  </a:cubicBezTo>
                  <a:cubicBezTo>
                    <a:pt x="667" y="421"/>
                    <a:pt x="664" y="415"/>
                    <a:pt x="662" y="417"/>
                  </a:cubicBezTo>
                  <a:cubicBezTo>
                    <a:pt x="659" y="419"/>
                    <a:pt x="660" y="414"/>
                    <a:pt x="657" y="416"/>
                  </a:cubicBezTo>
                  <a:cubicBezTo>
                    <a:pt x="654" y="418"/>
                    <a:pt x="652" y="416"/>
                    <a:pt x="651" y="412"/>
                  </a:cubicBezTo>
                  <a:cubicBezTo>
                    <a:pt x="650" y="409"/>
                    <a:pt x="642" y="403"/>
                    <a:pt x="638" y="402"/>
                  </a:cubicBezTo>
                  <a:cubicBezTo>
                    <a:pt x="633" y="400"/>
                    <a:pt x="636" y="398"/>
                    <a:pt x="639" y="400"/>
                  </a:cubicBezTo>
                  <a:cubicBezTo>
                    <a:pt x="641" y="401"/>
                    <a:pt x="644" y="398"/>
                    <a:pt x="645" y="396"/>
                  </a:cubicBezTo>
                  <a:cubicBezTo>
                    <a:pt x="646" y="394"/>
                    <a:pt x="643" y="393"/>
                    <a:pt x="642" y="393"/>
                  </a:cubicBezTo>
                  <a:cubicBezTo>
                    <a:pt x="640" y="392"/>
                    <a:pt x="640" y="390"/>
                    <a:pt x="641" y="388"/>
                  </a:cubicBezTo>
                  <a:cubicBezTo>
                    <a:pt x="641" y="386"/>
                    <a:pt x="636" y="384"/>
                    <a:pt x="636" y="382"/>
                  </a:cubicBezTo>
                  <a:cubicBezTo>
                    <a:pt x="635" y="381"/>
                    <a:pt x="632" y="379"/>
                    <a:pt x="633" y="378"/>
                  </a:cubicBezTo>
                  <a:cubicBezTo>
                    <a:pt x="633" y="376"/>
                    <a:pt x="629" y="374"/>
                    <a:pt x="629" y="372"/>
                  </a:cubicBezTo>
                  <a:cubicBezTo>
                    <a:pt x="629" y="370"/>
                    <a:pt x="624" y="365"/>
                    <a:pt x="624" y="363"/>
                  </a:cubicBezTo>
                  <a:cubicBezTo>
                    <a:pt x="624" y="360"/>
                    <a:pt x="621" y="358"/>
                    <a:pt x="620" y="355"/>
                  </a:cubicBezTo>
                  <a:cubicBezTo>
                    <a:pt x="619" y="352"/>
                    <a:pt x="617" y="354"/>
                    <a:pt x="616" y="358"/>
                  </a:cubicBezTo>
                  <a:cubicBezTo>
                    <a:pt x="615" y="362"/>
                    <a:pt x="611" y="362"/>
                    <a:pt x="613" y="364"/>
                  </a:cubicBezTo>
                  <a:cubicBezTo>
                    <a:pt x="615" y="367"/>
                    <a:pt x="613" y="367"/>
                    <a:pt x="611" y="368"/>
                  </a:cubicBezTo>
                  <a:cubicBezTo>
                    <a:pt x="610" y="370"/>
                    <a:pt x="613" y="373"/>
                    <a:pt x="610" y="373"/>
                  </a:cubicBezTo>
                  <a:cubicBezTo>
                    <a:pt x="607" y="373"/>
                    <a:pt x="608" y="378"/>
                    <a:pt x="607" y="376"/>
                  </a:cubicBezTo>
                  <a:cubicBezTo>
                    <a:pt x="606" y="373"/>
                    <a:pt x="602" y="374"/>
                    <a:pt x="602" y="377"/>
                  </a:cubicBezTo>
                  <a:cubicBezTo>
                    <a:pt x="602" y="379"/>
                    <a:pt x="596" y="381"/>
                    <a:pt x="594" y="381"/>
                  </a:cubicBezTo>
                  <a:cubicBezTo>
                    <a:pt x="592" y="381"/>
                    <a:pt x="592" y="376"/>
                    <a:pt x="590" y="378"/>
                  </a:cubicBezTo>
                  <a:cubicBezTo>
                    <a:pt x="588" y="379"/>
                    <a:pt x="588" y="374"/>
                    <a:pt x="585" y="374"/>
                  </a:cubicBezTo>
                  <a:cubicBezTo>
                    <a:pt x="582" y="374"/>
                    <a:pt x="580" y="374"/>
                    <a:pt x="581" y="371"/>
                  </a:cubicBezTo>
                  <a:cubicBezTo>
                    <a:pt x="582" y="368"/>
                    <a:pt x="576" y="367"/>
                    <a:pt x="578" y="365"/>
                  </a:cubicBezTo>
                  <a:cubicBezTo>
                    <a:pt x="580" y="364"/>
                    <a:pt x="577" y="361"/>
                    <a:pt x="577" y="356"/>
                  </a:cubicBezTo>
                  <a:cubicBezTo>
                    <a:pt x="577" y="352"/>
                    <a:pt x="580" y="351"/>
                    <a:pt x="580" y="350"/>
                  </a:cubicBezTo>
                  <a:cubicBezTo>
                    <a:pt x="580" y="348"/>
                    <a:pt x="577" y="348"/>
                    <a:pt x="575" y="349"/>
                  </a:cubicBezTo>
                  <a:cubicBezTo>
                    <a:pt x="573" y="351"/>
                    <a:pt x="573" y="347"/>
                    <a:pt x="571" y="347"/>
                  </a:cubicBezTo>
                  <a:cubicBezTo>
                    <a:pt x="568" y="348"/>
                    <a:pt x="562" y="347"/>
                    <a:pt x="561" y="344"/>
                  </a:cubicBezTo>
                  <a:cubicBezTo>
                    <a:pt x="561" y="341"/>
                    <a:pt x="559" y="342"/>
                    <a:pt x="557" y="339"/>
                  </a:cubicBezTo>
                  <a:cubicBezTo>
                    <a:pt x="556" y="336"/>
                    <a:pt x="554" y="339"/>
                    <a:pt x="554" y="337"/>
                  </a:cubicBezTo>
                  <a:cubicBezTo>
                    <a:pt x="554" y="334"/>
                    <a:pt x="552" y="334"/>
                    <a:pt x="550" y="333"/>
                  </a:cubicBezTo>
                  <a:cubicBezTo>
                    <a:pt x="548" y="333"/>
                    <a:pt x="547" y="331"/>
                    <a:pt x="544" y="330"/>
                  </a:cubicBezTo>
                  <a:cubicBezTo>
                    <a:pt x="542" y="330"/>
                    <a:pt x="538" y="332"/>
                    <a:pt x="536" y="333"/>
                  </a:cubicBezTo>
                  <a:cubicBezTo>
                    <a:pt x="535" y="334"/>
                    <a:pt x="531" y="331"/>
                    <a:pt x="529" y="332"/>
                  </a:cubicBezTo>
                  <a:cubicBezTo>
                    <a:pt x="527" y="333"/>
                    <a:pt x="527" y="331"/>
                    <a:pt x="523" y="330"/>
                  </a:cubicBezTo>
                  <a:cubicBezTo>
                    <a:pt x="518" y="329"/>
                    <a:pt x="512" y="328"/>
                    <a:pt x="512" y="330"/>
                  </a:cubicBezTo>
                  <a:cubicBezTo>
                    <a:pt x="512" y="331"/>
                    <a:pt x="508" y="332"/>
                    <a:pt x="509" y="336"/>
                  </a:cubicBezTo>
                  <a:cubicBezTo>
                    <a:pt x="509" y="339"/>
                    <a:pt x="513" y="339"/>
                    <a:pt x="514" y="341"/>
                  </a:cubicBezTo>
                  <a:cubicBezTo>
                    <a:pt x="515" y="344"/>
                    <a:pt x="512" y="343"/>
                    <a:pt x="512" y="345"/>
                  </a:cubicBezTo>
                  <a:cubicBezTo>
                    <a:pt x="512" y="347"/>
                    <a:pt x="509" y="347"/>
                    <a:pt x="509" y="349"/>
                  </a:cubicBezTo>
                  <a:cubicBezTo>
                    <a:pt x="509" y="350"/>
                    <a:pt x="511" y="350"/>
                    <a:pt x="512" y="353"/>
                  </a:cubicBezTo>
                  <a:cubicBezTo>
                    <a:pt x="513" y="357"/>
                    <a:pt x="514" y="356"/>
                    <a:pt x="515" y="361"/>
                  </a:cubicBezTo>
                  <a:cubicBezTo>
                    <a:pt x="516" y="365"/>
                    <a:pt x="514" y="364"/>
                    <a:pt x="512" y="365"/>
                  </a:cubicBezTo>
                  <a:cubicBezTo>
                    <a:pt x="510" y="365"/>
                    <a:pt x="512" y="367"/>
                    <a:pt x="509" y="370"/>
                  </a:cubicBezTo>
                  <a:cubicBezTo>
                    <a:pt x="507" y="373"/>
                    <a:pt x="505" y="376"/>
                    <a:pt x="507" y="378"/>
                  </a:cubicBezTo>
                  <a:cubicBezTo>
                    <a:pt x="509" y="380"/>
                    <a:pt x="516" y="383"/>
                    <a:pt x="519" y="387"/>
                  </a:cubicBezTo>
                  <a:cubicBezTo>
                    <a:pt x="522" y="392"/>
                    <a:pt x="522" y="400"/>
                    <a:pt x="521" y="405"/>
                  </a:cubicBezTo>
                  <a:cubicBezTo>
                    <a:pt x="520" y="410"/>
                    <a:pt x="514" y="412"/>
                    <a:pt x="509" y="416"/>
                  </a:cubicBezTo>
                  <a:cubicBezTo>
                    <a:pt x="505" y="421"/>
                    <a:pt x="500" y="420"/>
                    <a:pt x="498" y="420"/>
                  </a:cubicBezTo>
                  <a:cubicBezTo>
                    <a:pt x="496" y="421"/>
                    <a:pt x="497" y="425"/>
                    <a:pt x="500" y="428"/>
                  </a:cubicBezTo>
                  <a:cubicBezTo>
                    <a:pt x="503" y="432"/>
                    <a:pt x="501" y="433"/>
                    <a:pt x="502" y="436"/>
                  </a:cubicBezTo>
                  <a:cubicBezTo>
                    <a:pt x="504" y="440"/>
                    <a:pt x="502" y="443"/>
                    <a:pt x="505" y="446"/>
                  </a:cubicBezTo>
                  <a:cubicBezTo>
                    <a:pt x="507" y="449"/>
                    <a:pt x="506" y="450"/>
                    <a:pt x="503" y="453"/>
                  </a:cubicBezTo>
                  <a:cubicBezTo>
                    <a:pt x="500" y="455"/>
                    <a:pt x="504" y="454"/>
                    <a:pt x="504" y="457"/>
                  </a:cubicBezTo>
                  <a:cubicBezTo>
                    <a:pt x="504" y="460"/>
                    <a:pt x="503" y="458"/>
                    <a:pt x="501" y="456"/>
                  </a:cubicBezTo>
                  <a:cubicBezTo>
                    <a:pt x="498" y="455"/>
                    <a:pt x="496" y="459"/>
                    <a:pt x="496" y="461"/>
                  </a:cubicBezTo>
                  <a:cubicBezTo>
                    <a:pt x="496" y="463"/>
                    <a:pt x="491" y="459"/>
                    <a:pt x="489" y="459"/>
                  </a:cubicBezTo>
                  <a:cubicBezTo>
                    <a:pt x="488" y="459"/>
                    <a:pt x="490" y="456"/>
                    <a:pt x="486" y="453"/>
                  </a:cubicBezTo>
                  <a:cubicBezTo>
                    <a:pt x="483" y="451"/>
                    <a:pt x="481" y="450"/>
                    <a:pt x="481" y="448"/>
                  </a:cubicBezTo>
                  <a:cubicBezTo>
                    <a:pt x="481" y="445"/>
                    <a:pt x="475" y="444"/>
                    <a:pt x="475" y="441"/>
                  </a:cubicBezTo>
                  <a:cubicBezTo>
                    <a:pt x="475" y="438"/>
                    <a:pt x="476" y="431"/>
                    <a:pt x="475" y="428"/>
                  </a:cubicBezTo>
                  <a:cubicBezTo>
                    <a:pt x="473" y="426"/>
                    <a:pt x="475" y="424"/>
                    <a:pt x="476" y="422"/>
                  </a:cubicBezTo>
                  <a:cubicBezTo>
                    <a:pt x="477" y="420"/>
                    <a:pt x="474" y="417"/>
                    <a:pt x="471" y="417"/>
                  </a:cubicBezTo>
                  <a:cubicBezTo>
                    <a:pt x="468" y="417"/>
                    <a:pt x="463" y="416"/>
                    <a:pt x="459" y="416"/>
                  </a:cubicBezTo>
                  <a:cubicBezTo>
                    <a:pt x="455" y="417"/>
                    <a:pt x="452" y="416"/>
                    <a:pt x="451" y="415"/>
                  </a:cubicBezTo>
                  <a:cubicBezTo>
                    <a:pt x="449" y="413"/>
                    <a:pt x="445" y="411"/>
                    <a:pt x="440" y="409"/>
                  </a:cubicBezTo>
                  <a:cubicBezTo>
                    <a:pt x="434" y="408"/>
                    <a:pt x="432" y="405"/>
                    <a:pt x="431" y="403"/>
                  </a:cubicBezTo>
                  <a:cubicBezTo>
                    <a:pt x="430" y="402"/>
                    <a:pt x="425" y="401"/>
                    <a:pt x="424" y="399"/>
                  </a:cubicBezTo>
                  <a:cubicBezTo>
                    <a:pt x="422" y="397"/>
                    <a:pt x="417" y="396"/>
                    <a:pt x="415" y="397"/>
                  </a:cubicBezTo>
                  <a:cubicBezTo>
                    <a:pt x="413" y="397"/>
                    <a:pt x="407" y="392"/>
                    <a:pt x="404" y="393"/>
                  </a:cubicBezTo>
                  <a:cubicBezTo>
                    <a:pt x="401" y="393"/>
                    <a:pt x="394" y="396"/>
                    <a:pt x="392" y="396"/>
                  </a:cubicBezTo>
                  <a:cubicBezTo>
                    <a:pt x="391" y="396"/>
                    <a:pt x="392" y="393"/>
                    <a:pt x="393" y="392"/>
                  </a:cubicBezTo>
                  <a:cubicBezTo>
                    <a:pt x="394" y="391"/>
                    <a:pt x="391" y="386"/>
                    <a:pt x="390" y="382"/>
                  </a:cubicBezTo>
                  <a:cubicBezTo>
                    <a:pt x="389" y="378"/>
                    <a:pt x="388" y="375"/>
                    <a:pt x="384" y="375"/>
                  </a:cubicBezTo>
                  <a:cubicBezTo>
                    <a:pt x="380" y="376"/>
                    <a:pt x="376" y="374"/>
                    <a:pt x="375" y="373"/>
                  </a:cubicBezTo>
                  <a:cubicBezTo>
                    <a:pt x="374" y="372"/>
                    <a:pt x="374" y="362"/>
                    <a:pt x="375" y="358"/>
                  </a:cubicBezTo>
                  <a:cubicBezTo>
                    <a:pt x="376" y="353"/>
                    <a:pt x="380" y="347"/>
                    <a:pt x="380" y="344"/>
                  </a:cubicBezTo>
                  <a:cubicBezTo>
                    <a:pt x="380" y="342"/>
                    <a:pt x="383" y="340"/>
                    <a:pt x="386" y="340"/>
                  </a:cubicBezTo>
                  <a:cubicBezTo>
                    <a:pt x="389" y="339"/>
                    <a:pt x="386" y="334"/>
                    <a:pt x="389" y="334"/>
                  </a:cubicBezTo>
                  <a:cubicBezTo>
                    <a:pt x="392" y="333"/>
                    <a:pt x="392" y="332"/>
                    <a:pt x="392" y="330"/>
                  </a:cubicBezTo>
                  <a:cubicBezTo>
                    <a:pt x="393" y="328"/>
                    <a:pt x="396" y="329"/>
                    <a:pt x="394" y="327"/>
                  </a:cubicBezTo>
                  <a:cubicBezTo>
                    <a:pt x="393" y="326"/>
                    <a:pt x="394" y="325"/>
                    <a:pt x="398" y="325"/>
                  </a:cubicBezTo>
                  <a:cubicBezTo>
                    <a:pt x="402" y="325"/>
                    <a:pt x="408" y="324"/>
                    <a:pt x="407" y="320"/>
                  </a:cubicBezTo>
                  <a:cubicBezTo>
                    <a:pt x="407" y="316"/>
                    <a:pt x="396" y="319"/>
                    <a:pt x="396" y="315"/>
                  </a:cubicBezTo>
                  <a:cubicBezTo>
                    <a:pt x="396" y="312"/>
                    <a:pt x="382" y="312"/>
                    <a:pt x="383" y="310"/>
                  </a:cubicBezTo>
                  <a:cubicBezTo>
                    <a:pt x="384" y="308"/>
                    <a:pt x="397" y="311"/>
                    <a:pt x="401" y="313"/>
                  </a:cubicBezTo>
                  <a:cubicBezTo>
                    <a:pt x="406" y="315"/>
                    <a:pt x="407" y="314"/>
                    <a:pt x="411" y="314"/>
                  </a:cubicBezTo>
                  <a:cubicBezTo>
                    <a:pt x="415" y="314"/>
                    <a:pt x="412" y="309"/>
                    <a:pt x="413" y="307"/>
                  </a:cubicBezTo>
                  <a:cubicBezTo>
                    <a:pt x="414" y="305"/>
                    <a:pt x="421" y="310"/>
                    <a:pt x="425" y="309"/>
                  </a:cubicBezTo>
                  <a:cubicBezTo>
                    <a:pt x="429" y="308"/>
                    <a:pt x="433" y="300"/>
                    <a:pt x="436" y="297"/>
                  </a:cubicBezTo>
                  <a:cubicBezTo>
                    <a:pt x="440" y="295"/>
                    <a:pt x="437" y="293"/>
                    <a:pt x="430" y="294"/>
                  </a:cubicBezTo>
                  <a:cubicBezTo>
                    <a:pt x="423" y="294"/>
                    <a:pt x="420" y="292"/>
                    <a:pt x="416" y="289"/>
                  </a:cubicBezTo>
                  <a:cubicBezTo>
                    <a:pt x="413" y="286"/>
                    <a:pt x="413" y="284"/>
                    <a:pt x="417" y="284"/>
                  </a:cubicBezTo>
                  <a:cubicBezTo>
                    <a:pt x="420" y="285"/>
                    <a:pt x="429" y="292"/>
                    <a:pt x="433" y="292"/>
                  </a:cubicBezTo>
                  <a:cubicBezTo>
                    <a:pt x="436" y="293"/>
                    <a:pt x="442" y="286"/>
                    <a:pt x="445" y="284"/>
                  </a:cubicBezTo>
                  <a:cubicBezTo>
                    <a:pt x="448" y="281"/>
                    <a:pt x="442" y="281"/>
                    <a:pt x="440" y="279"/>
                  </a:cubicBezTo>
                  <a:cubicBezTo>
                    <a:pt x="438" y="277"/>
                    <a:pt x="444" y="276"/>
                    <a:pt x="447" y="276"/>
                  </a:cubicBezTo>
                  <a:cubicBezTo>
                    <a:pt x="449" y="276"/>
                    <a:pt x="451" y="279"/>
                    <a:pt x="452" y="280"/>
                  </a:cubicBezTo>
                  <a:cubicBezTo>
                    <a:pt x="453" y="281"/>
                    <a:pt x="458" y="279"/>
                    <a:pt x="460" y="279"/>
                  </a:cubicBezTo>
                  <a:cubicBezTo>
                    <a:pt x="463" y="279"/>
                    <a:pt x="460" y="275"/>
                    <a:pt x="456" y="273"/>
                  </a:cubicBezTo>
                  <a:cubicBezTo>
                    <a:pt x="452" y="272"/>
                    <a:pt x="456" y="269"/>
                    <a:pt x="457" y="271"/>
                  </a:cubicBezTo>
                  <a:cubicBezTo>
                    <a:pt x="458" y="274"/>
                    <a:pt x="461" y="273"/>
                    <a:pt x="463" y="276"/>
                  </a:cubicBezTo>
                  <a:cubicBezTo>
                    <a:pt x="465" y="280"/>
                    <a:pt x="466" y="278"/>
                    <a:pt x="470" y="276"/>
                  </a:cubicBezTo>
                  <a:cubicBezTo>
                    <a:pt x="473" y="275"/>
                    <a:pt x="475" y="273"/>
                    <a:pt x="477" y="271"/>
                  </a:cubicBezTo>
                  <a:cubicBezTo>
                    <a:pt x="479" y="269"/>
                    <a:pt x="479" y="271"/>
                    <a:pt x="482" y="268"/>
                  </a:cubicBezTo>
                  <a:cubicBezTo>
                    <a:pt x="484" y="264"/>
                    <a:pt x="481" y="261"/>
                    <a:pt x="478" y="259"/>
                  </a:cubicBezTo>
                  <a:cubicBezTo>
                    <a:pt x="475" y="257"/>
                    <a:pt x="478" y="255"/>
                    <a:pt x="475" y="253"/>
                  </a:cubicBezTo>
                  <a:cubicBezTo>
                    <a:pt x="472" y="252"/>
                    <a:pt x="472" y="249"/>
                    <a:pt x="475" y="250"/>
                  </a:cubicBezTo>
                  <a:cubicBezTo>
                    <a:pt x="479" y="251"/>
                    <a:pt x="482" y="250"/>
                    <a:pt x="483" y="247"/>
                  </a:cubicBezTo>
                  <a:cubicBezTo>
                    <a:pt x="485" y="245"/>
                    <a:pt x="478" y="244"/>
                    <a:pt x="481" y="242"/>
                  </a:cubicBezTo>
                  <a:cubicBezTo>
                    <a:pt x="484" y="240"/>
                    <a:pt x="482" y="239"/>
                    <a:pt x="478" y="239"/>
                  </a:cubicBezTo>
                  <a:cubicBezTo>
                    <a:pt x="475" y="239"/>
                    <a:pt x="473" y="237"/>
                    <a:pt x="472" y="234"/>
                  </a:cubicBezTo>
                  <a:cubicBezTo>
                    <a:pt x="472" y="232"/>
                    <a:pt x="467" y="233"/>
                    <a:pt x="463" y="232"/>
                  </a:cubicBezTo>
                  <a:cubicBezTo>
                    <a:pt x="460" y="230"/>
                    <a:pt x="452" y="231"/>
                    <a:pt x="451" y="231"/>
                  </a:cubicBezTo>
                  <a:cubicBezTo>
                    <a:pt x="449" y="231"/>
                    <a:pt x="449" y="238"/>
                    <a:pt x="451" y="238"/>
                  </a:cubicBezTo>
                  <a:cubicBezTo>
                    <a:pt x="454" y="239"/>
                    <a:pt x="456" y="241"/>
                    <a:pt x="454" y="242"/>
                  </a:cubicBezTo>
                  <a:cubicBezTo>
                    <a:pt x="451" y="243"/>
                    <a:pt x="454" y="246"/>
                    <a:pt x="452" y="246"/>
                  </a:cubicBezTo>
                  <a:cubicBezTo>
                    <a:pt x="451" y="246"/>
                    <a:pt x="448" y="245"/>
                    <a:pt x="447" y="250"/>
                  </a:cubicBezTo>
                  <a:cubicBezTo>
                    <a:pt x="447" y="254"/>
                    <a:pt x="446" y="256"/>
                    <a:pt x="443" y="258"/>
                  </a:cubicBezTo>
                  <a:cubicBezTo>
                    <a:pt x="440" y="259"/>
                    <a:pt x="443" y="252"/>
                    <a:pt x="440" y="253"/>
                  </a:cubicBezTo>
                  <a:cubicBezTo>
                    <a:pt x="437" y="253"/>
                    <a:pt x="437" y="258"/>
                    <a:pt x="439" y="259"/>
                  </a:cubicBezTo>
                  <a:cubicBezTo>
                    <a:pt x="441" y="259"/>
                    <a:pt x="441" y="261"/>
                    <a:pt x="442" y="264"/>
                  </a:cubicBezTo>
                  <a:cubicBezTo>
                    <a:pt x="442" y="266"/>
                    <a:pt x="438" y="264"/>
                    <a:pt x="436" y="268"/>
                  </a:cubicBezTo>
                  <a:cubicBezTo>
                    <a:pt x="434" y="271"/>
                    <a:pt x="434" y="266"/>
                    <a:pt x="432" y="264"/>
                  </a:cubicBezTo>
                  <a:cubicBezTo>
                    <a:pt x="429" y="262"/>
                    <a:pt x="426" y="258"/>
                    <a:pt x="426" y="256"/>
                  </a:cubicBezTo>
                  <a:cubicBezTo>
                    <a:pt x="426" y="253"/>
                    <a:pt x="428" y="253"/>
                    <a:pt x="430" y="252"/>
                  </a:cubicBezTo>
                  <a:cubicBezTo>
                    <a:pt x="432" y="252"/>
                    <a:pt x="430" y="250"/>
                    <a:pt x="429" y="247"/>
                  </a:cubicBezTo>
                  <a:cubicBezTo>
                    <a:pt x="429" y="244"/>
                    <a:pt x="427" y="245"/>
                    <a:pt x="424" y="241"/>
                  </a:cubicBezTo>
                  <a:cubicBezTo>
                    <a:pt x="421" y="238"/>
                    <a:pt x="418" y="238"/>
                    <a:pt x="417" y="240"/>
                  </a:cubicBezTo>
                  <a:cubicBezTo>
                    <a:pt x="415" y="241"/>
                    <a:pt x="416" y="244"/>
                    <a:pt x="414" y="245"/>
                  </a:cubicBezTo>
                  <a:cubicBezTo>
                    <a:pt x="411" y="246"/>
                    <a:pt x="412" y="251"/>
                    <a:pt x="410" y="252"/>
                  </a:cubicBezTo>
                  <a:cubicBezTo>
                    <a:pt x="408" y="252"/>
                    <a:pt x="409" y="243"/>
                    <a:pt x="407" y="242"/>
                  </a:cubicBezTo>
                  <a:cubicBezTo>
                    <a:pt x="405" y="241"/>
                    <a:pt x="406" y="239"/>
                    <a:pt x="408" y="239"/>
                  </a:cubicBezTo>
                  <a:cubicBezTo>
                    <a:pt x="411" y="238"/>
                    <a:pt x="413" y="235"/>
                    <a:pt x="410" y="235"/>
                  </a:cubicBezTo>
                  <a:cubicBezTo>
                    <a:pt x="408" y="235"/>
                    <a:pt x="404" y="233"/>
                    <a:pt x="402" y="232"/>
                  </a:cubicBezTo>
                  <a:cubicBezTo>
                    <a:pt x="401" y="232"/>
                    <a:pt x="398" y="235"/>
                    <a:pt x="396" y="234"/>
                  </a:cubicBezTo>
                  <a:cubicBezTo>
                    <a:pt x="394" y="232"/>
                    <a:pt x="396" y="229"/>
                    <a:pt x="397" y="227"/>
                  </a:cubicBezTo>
                  <a:cubicBezTo>
                    <a:pt x="397" y="225"/>
                    <a:pt x="399" y="228"/>
                    <a:pt x="401" y="225"/>
                  </a:cubicBezTo>
                  <a:cubicBezTo>
                    <a:pt x="403" y="223"/>
                    <a:pt x="396" y="223"/>
                    <a:pt x="396" y="220"/>
                  </a:cubicBezTo>
                  <a:cubicBezTo>
                    <a:pt x="396" y="217"/>
                    <a:pt x="391" y="217"/>
                    <a:pt x="389" y="216"/>
                  </a:cubicBezTo>
                  <a:cubicBezTo>
                    <a:pt x="387" y="215"/>
                    <a:pt x="390" y="210"/>
                    <a:pt x="389" y="209"/>
                  </a:cubicBezTo>
                  <a:cubicBezTo>
                    <a:pt x="389" y="207"/>
                    <a:pt x="382" y="201"/>
                    <a:pt x="379" y="202"/>
                  </a:cubicBezTo>
                  <a:cubicBezTo>
                    <a:pt x="376" y="202"/>
                    <a:pt x="376" y="198"/>
                    <a:pt x="377" y="198"/>
                  </a:cubicBezTo>
                  <a:cubicBezTo>
                    <a:pt x="379" y="198"/>
                    <a:pt x="380" y="197"/>
                    <a:pt x="383" y="194"/>
                  </a:cubicBezTo>
                  <a:cubicBezTo>
                    <a:pt x="386" y="190"/>
                    <a:pt x="386" y="189"/>
                    <a:pt x="384" y="189"/>
                  </a:cubicBezTo>
                  <a:cubicBezTo>
                    <a:pt x="382" y="188"/>
                    <a:pt x="381" y="186"/>
                    <a:pt x="385" y="186"/>
                  </a:cubicBezTo>
                  <a:cubicBezTo>
                    <a:pt x="389" y="186"/>
                    <a:pt x="395" y="189"/>
                    <a:pt x="397" y="187"/>
                  </a:cubicBezTo>
                  <a:cubicBezTo>
                    <a:pt x="399" y="185"/>
                    <a:pt x="406" y="175"/>
                    <a:pt x="409" y="171"/>
                  </a:cubicBezTo>
                  <a:cubicBezTo>
                    <a:pt x="412" y="167"/>
                    <a:pt x="407" y="167"/>
                    <a:pt x="400" y="167"/>
                  </a:cubicBezTo>
                  <a:cubicBezTo>
                    <a:pt x="394" y="168"/>
                    <a:pt x="393" y="165"/>
                    <a:pt x="387" y="165"/>
                  </a:cubicBezTo>
                  <a:cubicBezTo>
                    <a:pt x="382" y="164"/>
                    <a:pt x="372" y="166"/>
                    <a:pt x="371" y="167"/>
                  </a:cubicBezTo>
                  <a:cubicBezTo>
                    <a:pt x="369" y="169"/>
                    <a:pt x="373" y="170"/>
                    <a:pt x="373" y="172"/>
                  </a:cubicBezTo>
                  <a:cubicBezTo>
                    <a:pt x="372" y="174"/>
                    <a:pt x="369" y="171"/>
                    <a:pt x="367" y="172"/>
                  </a:cubicBezTo>
                  <a:cubicBezTo>
                    <a:pt x="366" y="172"/>
                    <a:pt x="368" y="175"/>
                    <a:pt x="367" y="181"/>
                  </a:cubicBezTo>
                  <a:cubicBezTo>
                    <a:pt x="367" y="187"/>
                    <a:pt x="369" y="187"/>
                    <a:pt x="371" y="190"/>
                  </a:cubicBezTo>
                  <a:cubicBezTo>
                    <a:pt x="372" y="192"/>
                    <a:pt x="372" y="195"/>
                    <a:pt x="372" y="199"/>
                  </a:cubicBezTo>
                  <a:cubicBezTo>
                    <a:pt x="372" y="203"/>
                    <a:pt x="368" y="203"/>
                    <a:pt x="367" y="204"/>
                  </a:cubicBezTo>
                  <a:cubicBezTo>
                    <a:pt x="366" y="205"/>
                    <a:pt x="370" y="206"/>
                    <a:pt x="369" y="208"/>
                  </a:cubicBezTo>
                  <a:cubicBezTo>
                    <a:pt x="369" y="211"/>
                    <a:pt x="365" y="207"/>
                    <a:pt x="363" y="208"/>
                  </a:cubicBezTo>
                  <a:cubicBezTo>
                    <a:pt x="361" y="208"/>
                    <a:pt x="359" y="215"/>
                    <a:pt x="361" y="217"/>
                  </a:cubicBezTo>
                  <a:cubicBezTo>
                    <a:pt x="364" y="218"/>
                    <a:pt x="364" y="218"/>
                    <a:pt x="363" y="220"/>
                  </a:cubicBezTo>
                  <a:cubicBezTo>
                    <a:pt x="361" y="223"/>
                    <a:pt x="359" y="226"/>
                    <a:pt x="363" y="230"/>
                  </a:cubicBezTo>
                  <a:cubicBezTo>
                    <a:pt x="367" y="233"/>
                    <a:pt x="375" y="233"/>
                    <a:pt x="379" y="235"/>
                  </a:cubicBezTo>
                  <a:cubicBezTo>
                    <a:pt x="384" y="238"/>
                    <a:pt x="378" y="236"/>
                    <a:pt x="379" y="239"/>
                  </a:cubicBezTo>
                  <a:cubicBezTo>
                    <a:pt x="381" y="242"/>
                    <a:pt x="377" y="243"/>
                    <a:pt x="377" y="246"/>
                  </a:cubicBezTo>
                  <a:cubicBezTo>
                    <a:pt x="377" y="248"/>
                    <a:pt x="379" y="247"/>
                    <a:pt x="381" y="243"/>
                  </a:cubicBezTo>
                  <a:cubicBezTo>
                    <a:pt x="383" y="239"/>
                    <a:pt x="384" y="244"/>
                    <a:pt x="384" y="247"/>
                  </a:cubicBezTo>
                  <a:cubicBezTo>
                    <a:pt x="384" y="251"/>
                    <a:pt x="381" y="249"/>
                    <a:pt x="379" y="252"/>
                  </a:cubicBezTo>
                  <a:cubicBezTo>
                    <a:pt x="376" y="256"/>
                    <a:pt x="374" y="256"/>
                    <a:pt x="371" y="255"/>
                  </a:cubicBezTo>
                  <a:cubicBezTo>
                    <a:pt x="367" y="255"/>
                    <a:pt x="369" y="260"/>
                    <a:pt x="371" y="263"/>
                  </a:cubicBezTo>
                  <a:cubicBezTo>
                    <a:pt x="372" y="266"/>
                    <a:pt x="371" y="267"/>
                    <a:pt x="367" y="266"/>
                  </a:cubicBezTo>
                  <a:cubicBezTo>
                    <a:pt x="363" y="265"/>
                    <a:pt x="360" y="263"/>
                    <a:pt x="362" y="260"/>
                  </a:cubicBezTo>
                  <a:cubicBezTo>
                    <a:pt x="364" y="257"/>
                    <a:pt x="366" y="253"/>
                    <a:pt x="363" y="253"/>
                  </a:cubicBezTo>
                  <a:cubicBezTo>
                    <a:pt x="361" y="254"/>
                    <a:pt x="356" y="253"/>
                    <a:pt x="354" y="251"/>
                  </a:cubicBezTo>
                  <a:cubicBezTo>
                    <a:pt x="353" y="248"/>
                    <a:pt x="355" y="249"/>
                    <a:pt x="360" y="250"/>
                  </a:cubicBezTo>
                  <a:cubicBezTo>
                    <a:pt x="365" y="250"/>
                    <a:pt x="361" y="247"/>
                    <a:pt x="364" y="247"/>
                  </a:cubicBezTo>
                  <a:cubicBezTo>
                    <a:pt x="368" y="247"/>
                    <a:pt x="371" y="249"/>
                    <a:pt x="374" y="246"/>
                  </a:cubicBezTo>
                  <a:cubicBezTo>
                    <a:pt x="377" y="243"/>
                    <a:pt x="372" y="238"/>
                    <a:pt x="369" y="239"/>
                  </a:cubicBezTo>
                  <a:cubicBezTo>
                    <a:pt x="367" y="240"/>
                    <a:pt x="363" y="241"/>
                    <a:pt x="363" y="238"/>
                  </a:cubicBezTo>
                  <a:cubicBezTo>
                    <a:pt x="363" y="236"/>
                    <a:pt x="367" y="238"/>
                    <a:pt x="369" y="237"/>
                  </a:cubicBezTo>
                  <a:cubicBezTo>
                    <a:pt x="372" y="237"/>
                    <a:pt x="368" y="233"/>
                    <a:pt x="364" y="234"/>
                  </a:cubicBezTo>
                  <a:cubicBezTo>
                    <a:pt x="361" y="235"/>
                    <a:pt x="358" y="235"/>
                    <a:pt x="356" y="232"/>
                  </a:cubicBezTo>
                  <a:cubicBezTo>
                    <a:pt x="353" y="229"/>
                    <a:pt x="348" y="228"/>
                    <a:pt x="346" y="235"/>
                  </a:cubicBezTo>
                  <a:cubicBezTo>
                    <a:pt x="345" y="241"/>
                    <a:pt x="340" y="238"/>
                    <a:pt x="338" y="240"/>
                  </a:cubicBezTo>
                  <a:cubicBezTo>
                    <a:pt x="336" y="242"/>
                    <a:pt x="340" y="244"/>
                    <a:pt x="345" y="244"/>
                  </a:cubicBezTo>
                  <a:cubicBezTo>
                    <a:pt x="350" y="244"/>
                    <a:pt x="354" y="249"/>
                    <a:pt x="351" y="249"/>
                  </a:cubicBezTo>
                  <a:cubicBezTo>
                    <a:pt x="349" y="249"/>
                    <a:pt x="350" y="252"/>
                    <a:pt x="348" y="251"/>
                  </a:cubicBezTo>
                  <a:cubicBezTo>
                    <a:pt x="345" y="250"/>
                    <a:pt x="343" y="251"/>
                    <a:pt x="344" y="253"/>
                  </a:cubicBezTo>
                  <a:cubicBezTo>
                    <a:pt x="346" y="255"/>
                    <a:pt x="344" y="256"/>
                    <a:pt x="344" y="258"/>
                  </a:cubicBezTo>
                  <a:cubicBezTo>
                    <a:pt x="344" y="260"/>
                    <a:pt x="340" y="258"/>
                    <a:pt x="336" y="258"/>
                  </a:cubicBezTo>
                  <a:cubicBezTo>
                    <a:pt x="333" y="258"/>
                    <a:pt x="326" y="259"/>
                    <a:pt x="321" y="260"/>
                  </a:cubicBezTo>
                  <a:cubicBezTo>
                    <a:pt x="316" y="261"/>
                    <a:pt x="310" y="259"/>
                    <a:pt x="308" y="257"/>
                  </a:cubicBezTo>
                  <a:cubicBezTo>
                    <a:pt x="306" y="255"/>
                    <a:pt x="303" y="255"/>
                    <a:pt x="299" y="255"/>
                  </a:cubicBezTo>
                  <a:cubicBezTo>
                    <a:pt x="296" y="255"/>
                    <a:pt x="297" y="252"/>
                    <a:pt x="292" y="251"/>
                  </a:cubicBezTo>
                  <a:cubicBezTo>
                    <a:pt x="288" y="251"/>
                    <a:pt x="289" y="247"/>
                    <a:pt x="288" y="245"/>
                  </a:cubicBezTo>
                  <a:cubicBezTo>
                    <a:pt x="288" y="243"/>
                    <a:pt x="278" y="243"/>
                    <a:pt x="275" y="246"/>
                  </a:cubicBezTo>
                  <a:cubicBezTo>
                    <a:pt x="272" y="248"/>
                    <a:pt x="265" y="247"/>
                    <a:pt x="263" y="251"/>
                  </a:cubicBezTo>
                  <a:cubicBezTo>
                    <a:pt x="261" y="255"/>
                    <a:pt x="265" y="254"/>
                    <a:pt x="267" y="254"/>
                  </a:cubicBezTo>
                  <a:cubicBezTo>
                    <a:pt x="269" y="254"/>
                    <a:pt x="269" y="251"/>
                    <a:pt x="274" y="252"/>
                  </a:cubicBezTo>
                  <a:cubicBezTo>
                    <a:pt x="279" y="252"/>
                    <a:pt x="283" y="246"/>
                    <a:pt x="285" y="249"/>
                  </a:cubicBezTo>
                  <a:cubicBezTo>
                    <a:pt x="287" y="251"/>
                    <a:pt x="276" y="255"/>
                    <a:pt x="272" y="256"/>
                  </a:cubicBezTo>
                  <a:cubicBezTo>
                    <a:pt x="267" y="256"/>
                    <a:pt x="268" y="260"/>
                    <a:pt x="273" y="267"/>
                  </a:cubicBezTo>
                  <a:cubicBezTo>
                    <a:pt x="277" y="273"/>
                    <a:pt x="271" y="269"/>
                    <a:pt x="271" y="273"/>
                  </a:cubicBezTo>
                  <a:cubicBezTo>
                    <a:pt x="271" y="276"/>
                    <a:pt x="262" y="272"/>
                    <a:pt x="266" y="271"/>
                  </a:cubicBezTo>
                  <a:cubicBezTo>
                    <a:pt x="269" y="269"/>
                    <a:pt x="267" y="266"/>
                    <a:pt x="265" y="264"/>
                  </a:cubicBezTo>
                  <a:cubicBezTo>
                    <a:pt x="262" y="262"/>
                    <a:pt x="260" y="264"/>
                    <a:pt x="261" y="262"/>
                  </a:cubicBezTo>
                  <a:cubicBezTo>
                    <a:pt x="261" y="259"/>
                    <a:pt x="258" y="262"/>
                    <a:pt x="255" y="260"/>
                  </a:cubicBezTo>
                  <a:cubicBezTo>
                    <a:pt x="253" y="258"/>
                    <a:pt x="252" y="256"/>
                    <a:pt x="248" y="258"/>
                  </a:cubicBezTo>
                  <a:cubicBezTo>
                    <a:pt x="245" y="260"/>
                    <a:pt x="241" y="259"/>
                    <a:pt x="233" y="261"/>
                  </a:cubicBezTo>
                  <a:cubicBezTo>
                    <a:pt x="226" y="262"/>
                    <a:pt x="212" y="261"/>
                    <a:pt x="210" y="259"/>
                  </a:cubicBezTo>
                  <a:cubicBezTo>
                    <a:pt x="207" y="256"/>
                    <a:pt x="216" y="252"/>
                    <a:pt x="219" y="253"/>
                  </a:cubicBezTo>
                  <a:cubicBezTo>
                    <a:pt x="221" y="253"/>
                    <a:pt x="220" y="250"/>
                    <a:pt x="216" y="247"/>
                  </a:cubicBezTo>
                  <a:cubicBezTo>
                    <a:pt x="212" y="243"/>
                    <a:pt x="203" y="241"/>
                    <a:pt x="203" y="243"/>
                  </a:cubicBezTo>
                  <a:cubicBezTo>
                    <a:pt x="203" y="245"/>
                    <a:pt x="198" y="244"/>
                    <a:pt x="191" y="242"/>
                  </a:cubicBezTo>
                  <a:cubicBezTo>
                    <a:pt x="184" y="241"/>
                    <a:pt x="183" y="239"/>
                    <a:pt x="179" y="239"/>
                  </a:cubicBezTo>
                  <a:cubicBezTo>
                    <a:pt x="175" y="238"/>
                    <a:pt x="168" y="237"/>
                    <a:pt x="163" y="233"/>
                  </a:cubicBezTo>
                  <a:cubicBezTo>
                    <a:pt x="158" y="229"/>
                    <a:pt x="147" y="230"/>
                    <a:pt x="145" y="234"/>
                  </a:cubicBezTo>
                  <a:cubicBezTo>
                    <a:pt x="144" y="238"/>
                    <a:pt x="140" y="237"/>
                    <a:pt x="136" y="237"/>
                  </a:cubicBezTo>
                  <a:cubicBezTo>
                    <a:pt x="132" y="237"/>
                    <a:pt x="138" y="233"/>
                    <a:pt x="136" y="232"/>
                  </a:cubicBezTo>
                  <a:cubicBezTo>
                    <a:pt x="134" y="231"/>
                    <a:pt x="137" y="226"/>
                    <a:pt x="134" y="226"/>
                  </a:cubicBezTo>
                  <a:cubicBezTo>
                    <a:pt x="131" y="226"/>
                    <a:pt x="128" y="238"/>
                    <a:pt x="123" y="237"/>
                  </a:cubicBezTo>
                  <a:cubicBezTo>
                    <a:pt x="117" y="237"/>
                    <a:pt x="115" y="225"/>
                    <a:pt x="111" y="221"/>
                  </a:cubicBezTo>
                  <a:cubicBezTo>
                    <a:pt x="106" y="218"/>
                    <a:pt x="102" y="218"/>
                    <a:pt x="106" y="223"/>
                  </a:cubicBezTo>
                  <a:cubicBezTo>
                    <a:pt x="110" y="228"/>
                    <a:pt x="103" y="224"/>
                    <a:pt x="103" y="227"/>
                  </a:cubicBezTo>
                  <a:cubicBezTo>
                    <a:pt x="103" y="231"/>
                    <a:pt x="97" y="234"/>
                    <a:pt x="97" y="233"/>
                  </a:cubicBezTo>
                  <a:cubicBezTo>
                    <a:pt x="97" y="231"/>
                    <a:pt x="94" y="229"/>
                    <a:pt x="89" y="234"/>
                  </a:cubicBezTo>
                  <a:cubicBezTo>
                    <a:pt x="85" y="239"/>
                    <a:pt x="82" y="238"/>
                    <a:pt x="82" y="236"/>
                  </a:cubicBezTo>
                  <a:cubicBezTo>
                    <a:pt x="81" y="235"/>
                    <a:pt x="69" y="241"/>
                    <a:pt x="69" y="243"/>
                  </a:cubicBezTo>
                  <a:cubicBezTo>
                    <a:pt x="70" y="245"/>
                    <a:pt x="67" y="247"/>
                    <a:pt x="64" y="247"/>
                  </a:cubicBezTo>
                  <a:cubicBezTo>
                    <a:pt x="60" y="246"/>
                    <a:pt x="63" y="244"/>
                    <a:pt x="66" y="242"/>
                  </a:cubicBezTo>
                  <a:cubicBezTo>
                    <a:pt x="69" y="241"/>
                    <a:pt x="77" y="234"/>
                    <a:pt x="81" y="233"/>
                  </a:cubicBezTo>
                  <a:cubicBezTo>
                    <a:pt x="86" y="233"/>
                    <a:pt x="94" y="229"/>
                    <a:pt x="94" y="227"/>
                  </a:cubicBezTo>
                  <a:cubicBezTo>
                    <a:pt x="94" y="225"/>
                    <a:pt x="90" y="227"/>
                    <a:pt x="87" y="226"/>
                  </a:cubicBezTo>
                  <a:cubicBezTo>
                    <a:pt x="84" y="226"/>
                    <a:pt x="79" y="229"/>
                    <a:pt x="74" y="231"/>
                  </a:cubicBezTo>
                  <a:cubicBezTo>
                    <a:pt x="69" y="233"/>
                    <a:pt x="64" y="233"/>
                    <a:pt x="65" y="235"/>
                  </a:cubicBezTo>
                  <a:cubicBezTo>
                    <a:pt x="67" y="238"/>
                    <a:pt x="61" y="235"/>
                    <a:pt x="60" y="237"/>
                  </a:cubicBezTo>
                  <a:cubicBezTo>
                    <a:pt x="58" y="239"/>
                    <a:pt x="56" y="237"/>
                    <a:pt x="58" y="236"/>
                  </a:cubicBezTo>
                  <a:cubicBezTo>
                    <a:pt x="60" y="235"/>
                    <a:pt x="54" y="233"/>
                    <a:pt x="54" y="234"/>
                  </a:cubicBezTo>
                  <a:cubicBezTo>
                    <a:pt x="54" y="235"/>
                    <a:pt x="53" y="237"/>
                    <a:pt x="48" y="237"/>
                  </a:cubicBezTo>
                  <a:cubicBezTo>
                    <a:pt x="44" y="237"/>
                    <a:pt x="40" y="240"/>
                    <a:pt x="43" y="242"/>
                  </a:cubicBezTo>
                  <a:cubicBezTo>
                    <a:pt x="45" y="244"/>
                    <a:pt x="47" y="245"/>
                    <a:pt x="46" y="247"/>
                  </a:cubicBezTo>
                  <a:cubicBezTo>
                    <a:pt x="44" y="248"/>
                    <a:pt x="40" y="243"/>
                    <a:pt x="34" y="243"/>
                  </a:cubicBezTo>
                  <a:cubicBezTo>
                    <a:pt x="27" y="244"/>
                    <a:pt x="15" y="237"/>
                    <a:pt x="15" y="235"/>
                  </a:cubicBezTo>
                  <a:cubicBezTo>
                    <a:pt x="15" y="233"/>
                    <a:pt x="6" y="234"/>
                    <a:pt x="0" y="234"/>
                  </a:cubicBezTo>
                  <a:cubicBezTo>
                    <a:pt x="0" y="357"/>
                    <a:pt x="0" y="357"/>
                    <a:pt x="0" y="357"/>
                  </a:cubicBezTo>
                  <a:cubicBezTo>
                    <a:pt x="0" y="357"/>
                    <a:pt x="3" y="359"/>
                    <a:pt x="4" y="358"/>
                  </a:cubicBezTo>
                  <a:cubicBezTo>
                    <a:pt x="6" y="356"/>
                    <a:pt x="8" y="358"/>
                    <a:pt x="12" y="356"/>
                  </a:cubicBezTo>
                  <a:cubicBezTo>
                    <a:pt x="16" y="354"/>
                    <a:pt x="17" y="358"/>
                    <a:pt x="17" y="360"/>
                  </a:cubicBezTo>
                  <a:cubicBezTo>
                    <a:pt x="17" y="362"/>
                    <a:pt x="23" y="365"/>
                    <a:pt x="25" y="368"/>
                  </a:cubicBezTo>
                  <a:cubicBezTo>
                    <a:pt x="28" y="371"/>
                    <a:pt x="29" y="374"/>
                    <a:pt x="31" y="372"/>
                  </a:cubicBezTo>
                  <a:cubicBezTo>
                    <a:pt x="34" y="371"/>
                    <a:pt x="39" y="370"/>
                    <a:pt x="39" y="367"/>
                  </a:cubicBezTo>
                  <a:cubicBezTo>
                    <a:pt x="39" y="364"/>
                    <a:pt x="50" y="363"/>
                    <a:pt x="50" y="367"/>
                  </a:cubicBezTo>
                  <a:cubicBezTo>
                    <a:pt x="50" y="371"/>
                    <a:pt x="61" y="376"/>
                    <a:pt x="67" y="387"/>
                  </a:cubicBezTo>
                  <a:cubicBezTo>
                    <a:pt x="73" y="398"/>
                    <a:pt x="72" y="400"/>
                    <a:pt x="81" y="404"/>
                  </a:cubicBezTo>
                  <a:cubicBezTo>
                    <a:pt x="90" y="407"/>
                    <a:pt x="90" y="409"/>
                    <a:pt x="89" y="412"/>
                  </a:cubicBezTo>
                  <a:cubicBezTo>
                    <a:pt x="88" y="415"/>
                    <a:pt x="94" y="417"/>
                    <a:pt x="91" y="420"/>
                  </a:cubicBezTo>
                  <a:cubicBezTo>
                    <a:pt x="89" y="421"/>
                    <a:pt x="87" y="422"/>
                    <a:pt x="85" y="424"/>
                  </a:cubicBezTo>
                  <a:cubicBezTo>
                    <a:pt x="85" y="425"/>
                    <a:pt x="87" y="426"/>
                    <a:pt x="89" y="428"/>
                  </a:cubicBezTo>
                  <a:cubicBezTo>
                    <a:pt x="91" y="429"/>
                    <a:pt x="85" y="429"/>
                    <a:pt x="86" y="431"/>
                  </a:cubicBezTo>
                  <a:cubicBezTo>
                    <a:pt x="88" y="433"/>
                    <a:pt x="86" y="435"/>
                    <a:pt x="88" y="437"/>
                  </a:cubicBezTo>
                  <a:cubicBezTo>
                    <a:pt x="90" y="439"/>
                    <a:pt x="93" y="438"/>
                    <a:pt x="95" y="437"/>
                  </a:cubicBezTo>
                  <a:cubicBezTo>
                    <a:pt x="97" y="435"/>
                    <a:pt x="98" y="439"/>
                    <a:pt x="97" y="441"/>
                  </a:cubicBezTo>
                  <a:cubicBezTo>
                    <a:pt x="95" y="444"/>
                    <a:pt x="98" y="446"/>
                    <a:pt x="100" y="444"/>
                  </a:cubicBezTo>
                  <a:cubicBezTo>
                    <a:pt x="102" y="442"/>
                    <a:pt x="105" y="447"/>
                    <a:pt x="107" y="448"/>
                  </a:cubicBezTo>
                  <a:cubicBezTo>
                    <a:pt x="108" y="449"/>
                    <a:pt x="110" y="452"/>
                    <a:pt x="107" y="452"/>
                  </a:cubicBezTo>
                  <a:cubicBezTo>
                    <a:pt x="104" y="452"/>
                    <a:pt x="105" y="456"/>
                    <a:pt x="107" y="457"/>
                  </a:cubicBezTo>
                  <a:cubicBezTo>
                    <a:pt x="109" y="457"/>
                    <a:pt x="109" y="459"/>
                    <a:pt x="109" y="461"/>
                  </a:cubicBezTo>
                  <a:cubicBezTo>
                    <a:pt x="109" y="462"/>
                    <a:pt x="115" y="465"/>
                    <a:pt x="117" y="464"/>
                  </a:cubicBezTo>
                  <a:cubicBezTo>
                    <a:pt x="119" y="463"/>
                    <a:pt x="122" y="465"/>
                    <a:pt x="123" y="467"/>
                  </a:cubicBezTo>
                  <a:cubicBezTo>
                    <a:pt x="124" y="469"/>
                    <a:pt x="128" y="471"/>
                    <a:pt x="130" y="470"/>
                  </a:cubicBezTo>
                  <a:cubicBezTo>
                    <a:pt x="131" y="468"/>
                    <a:pt x="132" y="472"/>
                    <a:pt x="133" y="474"/>
                  </a:cubicBezTo>
                  <a:cubicBezTo>
                    <a:pt x="133" y="477"/>
                    <a:pt x="137" y="475"/>
                    <a:pt x="139" y="475"/>
                  </a:cubicBezTo>
                  <a:cubicBezTo>
                    <a:pt x="141" y="475"/>
                    <a:pt x="142" y="478"/>
                    <a:pt x="143" y="478"/>
                  </a:cubicBezTo>
                  <a:cubicBezTo>
                    <a:pt x="147" y="476"/>
                    <a:pt x="148" y="482"/>
                    <a:pt x="150" y="485"/>
                  </a:cubicBezTo>
                  <a:cubicBezTo>
                    <a:pt x="371" y="484"/>
                    <a:pt x="371" y="484"/>
                    <a:pt x="371" y="484"/>
                  </a:cubicBezTo>
                  <a:cubicBezTo>
                    <a:pt x="371" y="484"/>
                    <a:pt x="371" y="478"/>
                    <a:pt x="374" y="480"/>
                  </a:cubicBezTo>
                  <a:cubicBezTo>
                    <a:pt x="377" y="482"/>
                    <a:pt x="374" y="485"/>
                    <a:pt x="377" y="487"/>
                  </a:cubicBezTo>
                  <a:cubicBezTo>
                    <a:pt x="381" y="488"/>
                    <a:pt x="383" y="490"/>
                    <a:pt x="384" y="489"/>
                  </a:cubicBezTo>
                  <a:cubicBezTo>
                    <a:pt x="386" y="488"/>
                    <a:pt x="389" y="486"/>
                    <a:pt x="392" y="489"/>
                  </a:cubicBezTo>
                  <a:cubicBezTo>
                    <a:pt x="395" y="492"/>
                    <a:pt x="397" y="490"/>
                    <a:pt x="398" y="492"/>
                  </a:cubicBezTo>
                  <a:cubicBezTo>
                    <a:pt x="400" y="494"/>
                    <a:pt x="403" y="496"/>
                    <a:pt x="405" y="493"/>
                  </a:cubicBezTo>
                  <a:cubicBezTo>
                    <a:pt x="407" y="491"/>
                    <a:pt x="414" y="493"/>
                    <a:pt x="417" y="495"/>
                  </a:cubicBezTo>
                  <a:cubicBezTo>
                    <a:pt x="421" y="491"/>
                    <a:pt x="424" y="485"/>
                    <a:pt x="427" y="485"/>
                  </a:cubicBezTo>
                  <a:cubicBezTo>
                    <a:pt x="432" y="485"/>
                    <a:pt x="444" y="486"/>
                    <a:pt x="444" y="492"/>
                  </a:cubicBezTo>
                  <a:cubicBezTo>
                    <a:pt x="445" y="498"/>
                    <a:pt x="452" y="492"/>
                    <a:pt x="453" y="498"/>
                  </a:cubicBezTo>
                  <a:cubicBezTo>
                    <a:pt x="454" y="503"/>
                    <a:pt x="458" y="507"/>
                    <a:pt x="457" y="509"/>
                  </a:cubicBezTo>
                  <a:cubicBezTo>
                    <a:pt x="459" y="510"/>
                    <a:pt x="461" y="511"/>
                    <a:pt x="462" y="512"/>
                  </a:cubicBezTo>
                  <a:cubicBezTo>
                    <a:pt x="464" y="512"/>
                    <a:pt x="470" y="513"/>
                    <a:pt x="474" y="514"/>
                  </a:cubicBezTo>
                  <a:cubicBezTo>
                    <a:pt x="479" y="516"/>
                    <a:pt x="487" y="512"/>
                    <a:pt x="489" y="518"/>
                  </a:cubicBezTo>
                  <a:cubicBezTo>
                    <a:pt x="492" y="524"/>
                    <a:pt x="498" y="529"/>
                    <a:pt x="492" y="529"/>
                  </a:cubicBezTo>
                  <a:cubicBezTo>
                    <a:pt x="488" y="529"/>
                    <a:pt x="481" y="523"/>
                    <a:pt x="482" y="526"/>
                  </a:cubicBezTo>
                  <a:cubicBezTo>
                    <a:pt x="482" y="530"/>
                    <a:pt x="479" y="528"/>
                    <a:pt x="479" y="534"/>
                  </a:cubicBezTo>
                  <a:cubicBezTo>
                    <a:pt x="479" y="539"/>
                    <a:pt x="476" y="546"/>
                    <a:pt x="474" y="546"/>
                  </a:cubicBezTo>
                  <a:cubicBezTo>
                    <a:pt x="474" y="546"/>
                    <a:pt x="473" y="546"/>
                    <a:pt x="473" y="546"/>
                  </a:cubicBezTo>
                  <a:cubicBezTo>
                    <a:pt x="473" y="548"/>
                    <a:pt x="473" y="551"/>
                    <a:pt x="475" y="552"/>
                  </a:cubicBezTo>
                  <a:cubicBezTo>
                    <a:pt x="477" y="550"/>
                    <a:pt x="481" y="547"/>
                    <a:pt x="485" y="547"/>
                  </a:cubicBezTo>
                  <a:cubicBezTo>
                    <a:pt x="490" y="548"/>
                    <a:pt x="491" y="551"/>
                    <a:pt x="495" y="548"/>
                  </a:cubicBezTo>
                  <a:cubicBezTo>
                    <a:pt x="499" y="546"/>
                    <a:pt x="499" y="545"/>
                    <a:pt x="500" y="546"/>
                  </a:cubicBezTo>
                  <a:cubicBezTo>
                    <a:pt x="500" y="547"/>
                    <a:pt x="500" y="547"/>
                    <a:pt x="500" y="547"/>
                  </a:cubicBezTo>
                  <a:cubicBezTo>
                    <a:pt x="501" y="547"/>
                    <a:pt x="502" y="546"/>
                    <a:pt x="502" y="545"/>
                  </a:cubicBezTo>
                  <a:cubicBezTo>
                    <a:pt x="502" y="544"/>
                    <a:pt x="502" y="543"/>
                    <a:pt x="502" y="542"/>
                  </a:cubicBezTo>
                  <a:cubicBezTo>
                    <a:pt x="498" y="543"/>
                    <a:pt x="497" y="543"/>
                    <a:pt x="496" y="540"/>
                  </a:cubicBezTo>
                  <a:cubicBezTo>
                    <a:pt x="495" y="537"/>
                    <a:pt x="507" y="533"/>
                    <a:pt x="512" y="534"/>
                  </a:cubicBezTo>
                  <a:cubicBezTo>
                    <a:pt x="518" y="535"/>
                    <a:pt x="522" y="531"/>
                    <a:pt x="524" y="533"/>
                  </a:cubicBezTo>
                  <a:cubicBezTo>
                    <a:pt x="527" y="530"/>
                    <a:pt x="533" y="525"/>
                    <a:pt x="534" y="525"/>
                  </a:cubicBezTo>
                  <a:cubicBezTo>
                    <a:pt x="537" y="525"/>
                    <a:pt x="562" y="525"/>
                    <a:pt x="562" y="525"/>
                  </a:cubicBezTo>
                  <a:cubicBezTo>
                    <a:pt x="562" y="525"/>
                    <a:pt x="571" y="519"/>
                    <a:pt x="572" y="514"/>
                  </a:cubicBezTo>
                  <a:cubicBezTo>
                    <a:pt x="573" y="509"/>
                    <a:pt x="579" y="497"/>
                    <a:pt x="582" y="500"/>
                  </a:cubicBezTo>
                  <a:cubicBezTo>
                    <a:pt x="585" y="503"/>
                    <a:pt x="593" y="501"/>
                    <a:pt x="593" y="503"/>
                  </a:cubicBezTo>
                  <a:cubicBezTo>
                    <a:pt x="593" y="505"/>
                    <a:pt x="590" y="513"/>
                    <a:pt x="600" y="526"/>
                  </a:cubicBezTo>
                  <a:cubicBezTo>
                    <a:pt x="603" y="524"/>
                    <a:pt x="606" y="522"/>
                    <a:pt x="608" y="522"/>
                  </a:cubicBezTo>
                  <a:cubicBezTo>
                    <a:pt x="611" y="522"/>
                    <a:pt x="616" y="518"/>
                    <a:pt x="618" y="515"/>
                  </a:cubicBezTo>
                  <a:cubicBezTo>
                    <a:pt x="619" y="513"/>
                    <a:pt x="621" y="518"/>
                    <a:pt x="618" y="519"/>
                  </a:cubicBezTo>
                  <a:cubicBezTo>
                    <a:pt x="615" y="520"/>
                    <a:pt x="620" y="522"/>
                    <a:pt x="625" y="522"/>
                  </a:cubicBezTo>
                  <a:cubicBezTo>
                    <a:pt x="630" y="521"/>
                    <a:pt x="623" y="523"/>
                    <a:pt x="619" y="523"/>
                  </a:cubicBezTo>
                  <a:cubicBezTo>
                    <a:pt x="616" y="523"/>
                    <a:pt x="614" y="523"/>
                    <a:pt x="609" y="528"/>
                  </a:cubicBezTo>
                  <a:cubicBezTo>
                    <a:pt x="604" y="533"/>
                    <a:pt x="605" y="535"/>
                    <a:pt x="608" y="537"/>
                  </a:cubicBezTo>
                  <a:cubicBezTo>
                    <a:pt x="611" y="540"/>
                    <a:pt x="615" y="539"/>
                    <a:pt x="619" y="535"/>
                  </a:cubicBezTo>
                  <a:cubicBezTo>
                    <a:pt x="623" y="532"/>
                    <a:pt x="622" y="529"/>
                    <a:pt x="626" y="529"/>
                  </a:cubicBezTo>
                  <a:cubicBezTo>
                    <a:pt x="630" y="529"/>
                    <a:pt x="640" y="525"/>
                    <a:pt x="645" y="524"/>
                  </a:cubicBezTo>
                  <a:cubicBezTo>
                    <a:pt x="649" y="522"/>
                    <a:pt x="646" y="522"/>
                    <a:pt x="646" y="520"/>
                  </a:cubicBezTo>
                  <a:cubicBezTo>
                    <a:pt x="646" y="518"/>
                    <a:pt x="654" y="518"/>
                    <a:pt x="657" y="516"/>
                  </a:cubicBezTo>
                  <a:cubicBezTo>
                    <a:pt x="660" y="514"/>
                    <a:pt x="657" y="512"/>
                    <a:pt x="654" y="513"/>
                  </a:cubicBezTo>
                  <a:close/>
                  <a:moveTo>
                    <a:pt x="190" y="281"/>
                  </a:moveTo>
                  <a:cubicBezTo>
                    <a:pt x="185" y="287"/>
                    <a:pt x="184" y="288"/>
                    <a:pt x="179" y="287"/>
                  </a:cubicBezTo>
                  <a:cubicBezTo>
                    <a:pt x="174" y="286"/>
                    <a:pt x="171" y="289"/>
                    <a:pt x="173" y="290"/>
                  </a:cubicBezTo>
                  <a:cubicBezTo>
                    <a:pt x="176" y="292"/>
                    <a:pt x="176" y="294"/>
                    <a:pt x="171" y="295"/>
                  </a:cubicBezTo>
                  <a:cubicBezTo>
                    <a:pt x="166" y="296"/>
                    <a:pt x="163" y="300"/>
                    <a:pt x="161" y="299"/>
                  </a:cubicBezTo>
                  <a:cubicBezTo>
                    <a:pt x="159" y="299"/>
                    <a:pt x="169" y="291"/>
                    <a:pt x="167" y="289"/>
                  </a:cubicBezTo>
                  <a:cubicBezTo>
                    <a:pt x="164" y="287"/>
                    <a:pt x="157" y="293"/>
                    <a:pt x="157" y="295"/>
                  </a:cubicBezTo>
                  <a:cubicBezTo>
                    <a:pt x="157" y="298"/>
                    <a:pt x="153" y="298"/>
                    <a:pt x="150" y="298"/>
                  </a:cubicBezTo>
                  <a:cubicBezTo>
                    <a:pt x="147" y="297"/>
                    <a:pt x="144" y="295"/>
                    <a:pt x="146" y="295"/>
                  </a:cubicBezTo>
                  <a:cubicBezTo>
                    <a:pt x="149" y="294"/>
                    <a:pt x="147" y="291"/>
                    <a:pt x="151" y="290"/>
                  </a:cubicBezTo>
                  <a:cubicBezTo>
                    <a:pt x="155" y="289"/>
                    <a:pt x="150" y="286"/>
                    <a:pt x="151" y="285"/>
                  </a:cubicBezTo>
                  <a:cubicBezTo>
                    <a:pt x="152" y="283"/>
                    <a:pt x="160" y="286"/>
                    <a:pt x="160" y="284"/>
                  </a:cubicBezTo>
                  <a:cubicBezTo>
                    <a:pt x="160" y="281"/>
                    <a:pt x="153" y="278"/>
                    <a:pt x="150" y="280"/>
                  </a:cubicBezTo>
                  <a:cubicBezTo>
                    <a:pt x="148" y="282"/>
                    <a:pt x="142" y="286"/>
                    <a:pt x="134" y="283"/>
                  </a:cubicBezTo>
                  <a:cubicBezTo>
                    <a:pt x="132" y="282"/>
                    <a:pt x="152" y="279"/>
                    <a:pt x="156" y="276"/>
                  </a:cubicBezTo>
                  <a:cubicBezTo>
                    <a:pt x="159" y="273"/>
                    <a:pt x="174" y="270"/>
                    <a:pt x="176" y="272"/>
                  </a:cubicBezTo>
                  <a:cubicBezTo>
                    <a:pt x="177" y="275"/>
                    <a:pt x="167" y="277"/>
                    <a:pt x="172" y="280"/>
                  </a:cubicBezTo>
                  <a:cubicBezTo>
                    <a:pt x="176" y="282"/>
                    <a:pt x="184" y="281"/>
                    <a:pt x="186" y="278"/>
                  </a:cubicBezTo>
                  <a:cubicBezTo>
                    <a:pt x="187" y="275"/>
                    <a:pt x="195" y="276"/>
                    <a:pt x="190" y="281"/>
                  </a:cubicBezTo>
                  <a:close/>
                  <a:moveTo>
                    <a:pt x="235" y="339"/>
                  </a:moveTo>
                  <a:cubicBezTo>
                    <a:pt x="229" y="344"/>
                    <a:pt x="230" y="342"/>
                    <a:pt x="225" y="343"/>
                  </a:cubicBezTo>
                  <a:cubicBezTo>
                    <a:pt x="220" y="344"/>
                    <a:pt x="224" y="349"/>
                    <a:pt x="218" y="349"/>
                  </a:cubicBezTo>
                  <a:cubicBezTo>
                    <a:pt x="212" y="350"/>
                    <a:pt x="198" y="350"/>
                    <a:pt x="196" y="347"/>
                  </a:cubicBezTo>
                  <a:cubicBezTo>
                    <a:pt x="196" y="346"/>
                    <a:pt x="204" y="347"/>
                    <a:pt x="205" y="344"/>
                  </a:cubicBezTo>
                  <a:cubicBezTo>
                    <a:pt x="205" y="342"/>
                    <a:pt x="207" y="338"/>
                    <a:pt x="211" y="338"/>
                  </a:cubicBezTo>
                  <a:cubicBezTo>
                    <a:pt x="215" y="338"/>
                    <a:pt x="214" y="333"/>
                    <a:pt x="208" y="330"/>
                  </a:cubicBezTo>
                  <a:cubicBezTo>
                    <a:pt x="203" y="328"/>
                    <a:pt x="217" y="326"/>
                    <a:pt x="220" y="330"/>
                  </a:cubicBezTo>
                  <a:cubicBezTo>
                    <a:pt x="223" y="335"/>
                    <a:pt x="229" y="338"/>
                    <a:pt x="232" y="335"/>
                  </a:cubicBezTo>
                  <a:cubicBezTo>
                    <a:pt x="236" y="332"/>
                    <a:pt x="254" y="323"/>
                    <a:pt x="254" y="327"/>
                  </a:cubicBezTo>
                  <a:cubicBezTo>
                    <a:pt x="254" y="331"/>
                    <a:pt x="241" y="334"/>
                    <a:pt x="235" y="339"/>
                  </a:cubicBezTo>
                  <a:close/>
                  <a:moveTo>
                    <a:pt x="359" y="468"/>
                  </a:moveTo>
                  <a:cubicBezTo>
                    <a:pt x="355" y="469"/>
                    <a:pt x="359" y="458"/>
                    <a:pt x="352" y="454"/>
                  </a:cubicBezTo>
                  <a:cubicBezTo>
                    <a:pt x="344" y="449"/>
                    <a:pt x="340" y="441"/>
                    <a:pt x="340" y="436"/>
                  </a:cubicBezTo>
                  <a:cubicBezTo>
                    <a:pt x="340" y="432"/>
                    <a:pt x="347" y="429"/>
                    <a:pt x="350" y="433"/>
                  </a:cubicBezTo>
                  <a:cubicBezTo>
                    <a:pt x="353" y="437"/>
                    <a:pt x="357" y="451"/>
                    <a:pt x="360" y="456"/>
                  </a:cubicBezTo>
                  <a:cubicBezTo>
                    <a:pt x="362" y="461"/>
                    <a:pt x="362" y="468"/>
                    <a:pt x="359" y="4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06" name="Freeform 158">
              <a:extLst>
                <a:ext uri="{FF2B5EF4-FFF2-40B4-BE49-F238E27FC236}">
                  <a16:creationId xmlns:a16="http://schemas.microsoft.com/office/drawing/2014/main" id="{338C85C8-08F6-4EDE-83F5-54D1493FC4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65054" y="4555002"/>
              <a:ext cx="942010" cy="833557"/>
            </a:xfrm>
            <a:custGeom>
              <a:avLst/>
              <a:gdLst>
                <a:gd name="T0" fmla="*/ 326 w 331"/>
                <a:gd name="T1" fmla="*/ 128 h 293"/>
                <a:gd name="T2" fmla="*/ 312 w 331"/>
                <a:gd name="T3" fmla="*/ 114 h 293"/>
                <a:gd name="T4" fmla="*/ 302 w 331"/>
                <a:gd name="T5" fmla="*/ 99 h 293"/>
                <a:gd name="T6" fmla="*/ 293 w 331"/>
                <a:gd name="T7" fmla="*/ 88 h 293"/>
                <a:gd name="T8" fmla="*/ 270 w 331"/>
                <a:gd name="T9" fmla="*/ 66 h 293"/>
                <a:gd name="T10" fmla="*/ 262 w 331"/>
                <a:gd name="T11" fmla="*/ 38 h 293"/>
                <a:gd name="T12" fmla="*/ 248 w 331"/>
                <a:gd name="T13" fmla="*/ 24 h 293"/>
                <a:gd name="T14" fmla="*/ 235 w 331"/>
                <a:gd name="T15" fmla="*/ 7 h 293"/>
                <a:gd name="T16" fmla="*/ 231 w 331"/>
                <a:gd name="T17" fmla="*/ 36 h 293"/>
                <a:gd name="T18" fmla="*/ 212 w 331"/>
                <a:gd name="T19" fmla="*/ 54 h 293"/>
                <a:gd name="T20" fmla="*/ 189 w 331"/>
                <a:gd name="T21" fmla="*/ 42 h 293"/>
                <a:gd name="T22" fmla="*/ 185 w 331"/>
                <a:gd name="T23" fmla="*/ 25 h 293"/>
                <a:gd name="T24" fmla="*/ 191 w 331"/>
                <a:gd name="T25" fmla="*/ 12 h 293"/>
                <a:gd name="T26" fmla="*/ 179 w 331"/>
                <a:gd name="T27" fmla="*/ 13 h 293"/>
                <a:gd name="T28" fmla="*/ 159 w 331"/>
                <a:gd name="T29" fmla="*/ 9 h 293"/>
                <a:gd name="T30" fmla="*/ 138 w 331"/>
                <a:gd name="T31" fmla="*/ 22 h 293"/>
                <a:gd name="T32" fmla="*/ 131 w 331"/>
                <a:gd name="T33" fmla="*/ 36 h 293"/>
                <a:gd name="T34" fmla="*/ 119 w 331"/>
                <a:gd name="T35" fmla="*/ 31 h 293"/>
                <a:gd name="T36" fmla="*/ 105 w 331"/>
                <a:gd name="T37" fmla="*/ 32 h 293"/>
                <a:gd name="T38" fmla="*/ 94 w 331"/>
                <a:gd name="T39" fmla="*/ 39 h 293"/>
                <a:gd name="T40" fmla="*/ 87 w 331"/>
                <a:gd name="T41" fmla="*/ 52 h 293"/>
                <a:gd name="T42" fmla="*/ 76 w 331"/>
                <a:gd name="T43" fmla="*/ 53 h 293"/>
                <a:gd name="T44" fmla="*/ 49 w 331"/>
                <a:gd name="T45" fmla="*/ 78 h 293"/>
                <a:gd name="T46" fmla="*/ 24 w 331"/>
                <a:gd name="T47" fmla="*/ 86 h 293"/>
                <a:gd name="T48" fmla="*/ 9 w 331"/>
                <a:gd name="T49" fmla="*/ 93 h 293"/>
                <a:gd name="T50" fmla="*/ 4 w 331"/>
                <a:gd name="T51" fmla="*/ 121 h 293"/>
                <a:gd name="T52" fmla="*/ 6 w 331"/>
                <a:gd name="T53" fmla="*/ 133 h 293"/>
                <a:gd name="T54" fmla="*/ 15 w 331"/>
                <a:gd name="T55" fmla="*/ 162 h 293"/>
                <a:gd name="T56" fmla="*/ 16 w 331"/>
                <a:gd name="T57" fmla="*/ 198 h 293"/>
                <a:gd name="T58" fmla="*/ 40 w 331"/>
                <a:gd name="T59" fmla="*/ 210 h 293"/>
                <a:gd name="T60" fmla="*/ 74 w 331"/>
                <a:gd name="T61" fmla="*/ 200 h 293"/>
                <a:gd name="T62" fmla="*/ 112 w 331"/>
                <a:gd name="T63" fmla="*/ 185 h 293"/>
                <a:gd name="T64" fmla="*/ 156 w 331"/>
                <a:gd name="T65" fmla="*/ 183 h 293"/>
                <a:gd name="T66" fmla="*/ 171 w 331"/>
                <a:gd name="T67" fmla="*/ 191 h 293"/>
                <a:gd name="T68" fmla="*/ 187 w 331"/>
                <a:gd name="T69" fmla="*/ 205 h 293"/>
                <a:gd name="T70" fmla="*/ 198 w 331"/>
                <a:gd name="T71" fmla="*/ 203 h 293"/>
                <a:gd name="T72" fmla="*/ 205 w 331"/>
                <a:gd name="T73" fmla="*/ 206 h 293"/>
                <a:gd name="T74" fmla="*/ 217 w 331"/>
                <a:gd name="T75" fmla="*/ 226 h 293"/>
                <a:gd name="T76" fmla="*/ 245 w 331"/>
                <a:gd name="T77" fmla="*/ 245 h 293"/>
                <a:gd name="T78" fmla="*/ 260 w 331"/>
                <a:gd name="T79" fmla="*/ 243 h 293"/>
                <a:gd name="T80" fmla="*/ 271 w 331"/>
                <a:gd name="T81" fmla="*/ 248 h 293"/>
                <a:gd name="T82" fmla="*/ 299 w 331"/>
                <a:gd name="T83" fmla="*/ 235 h 293"/>
                <a:gd name="T84" fmla="*/ 316 w 331"/>
                <a:gd name="T85" fmla="*/ 189 h 293"/>
                <a:gd name="T86" fmla="*/ 327 w 331"/>
                <a:gd name="T87" fmla="*/ 162 h 293"/>
                <a:gd name="T88" fmla="*/ 150 w 331"/>
                <a:gd name="T89" fmla="*/ 7 h 293"/>
                <a:gd name="T90" fmla="*/ 190 w 331"/>
                <a:gd name="T91" fmla="*/ 219 h 293"/>
                <a:gd name="T92" fmla="*/ 270 w 331"/>
                <a:gd name="T93" fmla="*/ 268 h 293"/>
                <a:gd name="T94" fmla="*/ 271 w 331"/>
                <a:gd name="T95" fmla="*/ 293 h 293"/>
                <a:gd name="T96" fmla="*/ 282 w 331"/>
                <a:gd name="T97" fmla="*/ 286 h 293"/>
                <a:gd name="T98" fmla="*/ 270 w 331"/>
                <a:gd name="T99" fmla="*/ 268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31" h="293">
                  <a:moveTo>
                    <a:pt x="328" y="147"/>
                  </a:moveTo>
                  <a:cubicBezTo>
                    <a:pt x="330" y="146"/>
                    <a:pt x="328" y="140"/>
                    <a:pt x="326" y="141"/>
                  </a:cubicBezTo>
                  <a:cubicBezTo>
                    <a:pt x="325" y="142"/>
                    <a:pt x="325" y="132"/>
                    <a:pt x="326" y="128"/>
                  </a:cubicBezTo>
                  <a:cubicBezTo>
                    <a:pt x="327" y="123"/>
                    <a:pt x="326" y="124"/>
                    <a:pt x="324" y="126"/>
                  </a:cubicBezTo>
                  <a:cubicBezTo>
                    <a:pt x="322" y="129"/>
                    <a:pt x="319" y="122"/>
                    <a:pt x="319" y="120"/>
                  </a:cubicBezTo>
                  <a:cubicBezTo>
                    <a:pt x="318" y="118"/>
                    <a:pt x="315" y="113"/>
                    <a:pt x="312" y="114"/>
                  </a:cubicBezTo>
                  <a:cubicBezTo>
                    <a:pt x="309" y="115"/>
                    <a:pt x="311" y="110"/>
                    <a:pt x="308" y="110"/>
                  </a:cubicBezTo>
                  <a:cubicBezTo>
                    <a:pt x="306" y="111"/>
                    <a:pt x="305" y="106"/>
                    <a:pt x="306" y="102"/>
                  </a:cubicBezTo>
                  <a:cubicBezTo>
                    <a:pt x="306" y="98"/>
                    <a:pt x="304" y="101"/>
                    <a:pt x="302" y="99"/>
                  </a:cubicBezTo>
                  <a:cubicBezTo>
                    <a:pt x="301" y="97"/>
                    <a:pt x="300" y="99"/>
                    <a:pt x="298" y="100"/>
                  </a:cubicBezTo>
                  <a:cubicBezTo>
                    <a:pt x="296" y="100"/>
                    <a:pt x="295" y="96"/>
                    <a:pt x="296" y="94"/>
                  </a:cubicBezTo>
                  <a:cubicBezTo>
                    <a:pt x="296" y="92"/>
                    <a:pt x="295" y="90"/>
                    <a:pt x="293" y="88"/>
                  </a:cubicBezTo>
                  <a:cubicBezTo>
                    <a:pt x="290" y="86"/>
                    <a:pt x="290" y="85"/>
                    <a:pt x="290" y="82"/>
                  </a:cubicBezTo>
                  <a:cubicBezTo>
                    <a:pt x="290" y="80"/>
                    <a:pt x="275" y="72"/>
                    <a:pt x="272" y="71"/>
                  </a:cubicBezTo>
                  <a:cubicBezTo>
                    <a:pt x="268" y="71"/>
                    <a:pt x="271" y="67"/>
                    <a:pt x="270" y="66"/>
                  </a:cubicBezTo>
                  <a:cubicBezTo>
                    <a:pt x="268" y="65"/>
                    <a:pt x="268" y="60"/>
                    <a:pt x="268" y="56"/>
                  </a:cubicBezTo>
                  <a:cubicBezTo>
                    <a:pt x="268" y="52"/>
                    <a:pt x="263" y="51"/>
                    <a:pt x="263" y="48"/>
                  </a:cubicBezTo>
                  <a:cubicBezTo>
                    <a:pt x="263" y="44"/>
                    <a:pt x="261" y="41"/>
                    <a:pt x="262" y="38"/>
                  </a:cubicBezTo>
                  <a:cubicBezTo>
                    <a:pt x="262" y="34"/>
                    <a:pt x="257" y="33"/>
                    <a:pt x="256" y="31"/>
                  </a:cubicBezTo>
                  <a:cubicBezTo>
                    <a:pt x="256" y="29"/>
                    <a:pt x="253" y="31"/>
                    <a:pt x="250" y="32"/>
                  </a:cubicBezTo>
                  <a:cubicBezTo>
                    <a:pt x="247" y="32"/>
                    <a:pt x="247" y="28"/>
                    <a:pt x="248" y="24"/>
                  </a:cubicBezTo>
                  <a:cubicBezTo>
                    <a:pt x="248" y="19"/>
                    <a:pt x="246" y="13"/>
                    <a:pt x="244" y="11"/>
                  </a:cubicBezTo>
                  <a:cubicBezTo>
                    <a:pt x="241" y="9"/>
                    <a:pt x="241" y="2"/>
                    <a:pt x="240" y="1"/>
                  </a:cubicBezTo>
                  <a:cubicBezTo>
                    <a:pt x="239" y="0"/>
                    <a:pt x="235" y="4"/>
                    <a:pt x="235" y="7"/>
                  </a:cubicBezTo>
                  <a:cubicBezTo>
                    <a:pt x="235" y="9"/>
                    <a:pt x="234" y="12"/>
                    <a:pt x="233" y="13"/>
                  </a:cubicBezTo>
                  <a:cubicBezTo>
                    <a:pt x="231" y="15"/>
                    <a:pt x="234" y="20"/>
                    <a:pt x="232" y="22"/>
                  </a:cubicBezTo>
                  <a:cubicBezTo>
                    <a:pt x="230" y="24"/>
                    <a:pt x="232" y="32"/>
                    <a:pt x="231" y="36"/>
                  </a:cubicBezTo>
                  <a:cubicBezTo>
                    <a:pt x="231" y="41"/>
                    <a:pt x="231" y="46"/>
                    <a:pt x="229" y="49"/>
                  </a:cubicBezTo>
                  <a:cubicBezTo>
                    <a:pt x="226" y="52"/>
                    <a:pt x="226" y="57"/>
                    <a:pt x="222" y="58"/>
                  </a:cubicBezTo>
                  <a:cubicBezTo>
                    <a:pt x="217" y="60"/>
                    <a:pt x="212" y="56"/>
                    <a:pt x="212" y="54"/>
                  </a:cubicBezTo>
                  <a:cubicBezTo>
                    <a:pt x="212" y="52"/>
                    <a:pt x="207" y="50"/>
                    <a:pt x="205" y="51"/>
                  </a:cubicBezTo>
                  <a:cubicBezTo>
                    <a:pt x="202" y="51"/>
                    <a:pt x="201" y="47"/>
                    <a:pt x="197" y="44"/>
                  </a:cubicBezTo>
                  <a:cubicBezTo>
                    <a:pt x="193" y="41"/>
                    <a:pt x="190" y="45"/>
                    <a:pt x="189" y="42"/>
                  </a:cubicBezTo>
                  <a:cubicBezTo>
                    <a:pt x="188" y="38"/>
                    <a:pt x="186" y="37"/>
                    <a:pt x="183" y="35"/>
                  </a:cubicBezTo>
                  <a:cubicBezTo>
                    <a:pt x="181" y="34"/>
                    <a:pt x="181" y="34"/>
                    <a:pt x="184" y="32"/>
                  </a:cubicBezTo>
                  <a:cubicBezTo>
                    <a:pt x="187" y="30"/>
                    <a:pt x="186" y="27"/>
                    <a:pt x="185" y="25"/>
                  </a:cubicBezTo>
                  <a:cubicBezTo>
                    <a:pt x="183" y="22"/>
                    <a:pt x="186" y="23"/>
                    <a:pt x="190" y="21"/>
                  </a:cubicBezTo>
                  <a:cubicBezTo>
                    <a:pt x="194" y="19"/>
                    <a:pt x="190" y="17"/>
                    <a:pt x="193" y="16"/>
                  </a:cubicBezTo>
                  <a:cubicBezTo>
                    <a:pt x="195" y="15"/>
                    <a:pt x="194" y="12"/>
                    <a:pt x="191" y="12"/>
                  </a:cubicBezTo>
                  <a:cubicBezTo>
                    <a:pt x="188" y="11"/>
                    <a:pt x="189" y="15"/>
                    <a:pt x="188" y="15"/>
                  </a:cubicBezTo>
                  <a:cubicBezTo>
                    <a:pt x="187" y="15"/>
                    <a:pt x="186" y="11"/>
                    <a:pt x="185" y="11"/>
                  </a:cubicBezTo>
                  <a:cubicBezTo>
                    <a:pt x="184" y="11"/>
                    <a:pt x="181" y="16"/>
                    <a:pt x="179" y="13"/>
                  </a:cubicBezTo>
                  <a:cubicBezTo>
                    <a:pt x="177" y="11"/>
                    <a:pt x="167" y="9"/>
                    <a:pt x="163" y="8"/>
                  </a:cubicBezTo>
                  <a:cubicBezTo>
                    <a:pt x="159" y="8"/>
                    <a:pt x="158" y="3"/>
                    <a:pt x="156" y="4"/>
                  </a:cubicBezTo>
                  <a:cubicBezTo>
                    <a:pt x="153" y="5"/>
                    <a:pt x="156" y="6"/>
                    <a:pt x="159" y="9"/>
                  </a:cubicBezTo>
                  <a:cubicBezTo>
                    <a:pt x="161" y="12"/>
                    <a:pt x="150" y="14"/>
                    <a:pt x="146" y="13"/>
                  </a:cubicBezTo>
                  <a:cubicBezTo>
                    <a:pt x="143" y="12"/>
                    <a:pt x="147" y="15"/>
                    <a:pt x="144" y="15"/>
                  </a:cubicBezTo>
                  <a:cubicBezTo>
                    <a:pt x="141" y="15"/>
                    <a:pt x="141" y="20"/>
                    <a:pt x="138" y="22"/>
                  </a:cubicBezTo>
                  <a:cubicBezTo>
                    <a:pt x="136" y="25"/>
                    <a:pt x="138" y="27"/>
                    <a:pt x="135" y="28"/>
                  </a:cubicBezTo>
                  <a:cubicBezTo>
                    <a:pt x="133" y="30"/>
                    <a:pt x="132" y="32"/>
                    <a:pt x="135" y="35"/>
                  </a:cubicBezTo>
                  <a:cubicBezTo>
                    <a:pt x="138" y="39"/>
                    <a:pt x="134" y="39"/>
                    <a:pt x="131" y="36"/>
                  </a:cubicBezTo>
                  <a:cubicBezTo>
                    <a:pt x="129" y="33"/>
                    <a:pt x="126" y="33"/>
                    <a:pt x="126" y="36"/>
                  </a:cubicBezTo>
                  <a:cubicBezTo>
                    <a:pt x="126" y="39"/>
                    <a:pt x="123" y="38"/>
                    <a:pt x="124" y="35"/>
                  </a:cubicBezTo>
                  <a:cubicBezTo>
                    <a:pt x="124" y="31"/>
                    <a:pt x="120" y="33"/>
                    <a:pt x="119" y="31"/>
                  </a:cubicBezTo>
                  <a:cubicBezTo>
                    <a:pt x="118" y="29"/>
                    <a:pt x="115" y="26"/>
                    <a:pt x="112" y="26"/>
                  </a:cubicBezTo>
                  <a:cubicBezTo>
                    <a:pt x="110" y="26"/>
                    <a:pt x="110" y="29"/>
                    <a:pt x="108" y="29"/>
                  </a:cubicBezTo>
                  <a:cubicBezTo>
                    <a:pt x="105" y="29"/>
                    <a:pt x="105" y="30"/>
                    <a:pt x="105" y="32"/>
                  </a:cubicBezTo>
                  <a:cubicBezTo>
                    <a:pt x="105" y="35"/>
                    <a:pt x="102" y="32"/>
                    <a:pt x="99" y="32"/>
                  </a:cubicBezTo>
                  <a:cubicBezTo>
                    <a:pt x="96" y="33"/>
                    <a:pt x="99" y="36"/>
                    <a:pt x="97" y="36"/>
                  </a:cubicBezTo>
                  <a:cubicBezTo>
                    <a:pt x="96" y="36"/>
                    <a:pt x="96" y="39"/>
                    <a:pt x="94" y="39"/>
                  </a:cubicBezTo>
                  <a:cubicBezTo>
                    <a:pt x="91" y="39"/>
                    <a:pt x="92" y="44"/>
                    <a:pt x="92" y="47"/>
                  </a:cubicBezTo>
                  <a:cubicBezTo>
                    <a:pt x="92" y="49"/>
                    <a:pt x="89" y="45"/>
                    <a:pt x="86" y="46"/>
                  </a:cubicBezTo>
                  <a:cubicBezTo>
                    <a:pt x="84" y="47"/>
                    <a:pt x="87" y="49"/>
                    <a:pt x="87" y="52"/>
                  </a:cubicBezTo>
                  <a:cubicBezTo>
                    <a:pt x="88" y="55"/>
                    <a:pt x="86" y="55"/>
                    <a:pt x="85" y="56"/>
                  </a:cubicBezTo>
                  <a:cubicBezTo>
                    <a:pt x="84" y="57"/>
                    <a:pt x="82" y="53"/>
                    <a:pt x="82" y="50"/>
                  </a:cubicBezTo>
                  <a:cubicBezTo>
                    <a:pt x="82" y="47"/>
                    <a:pt x="79" y="50"/>
                    <a:pt x="76" y="53"/>
                  </a:cubicBezTo>
                  <a:cubicBezTo>
                    <a:pt x="72" y="57"/>
                    <a:pt x="77" y="62"/>
                    <a:pt x="75" y="63"/>
                  </a:cubicBezTo>
                  <a:cubicBezTo>
                    <a:pt x="74" y="64"/>
                    <a:pt x="67" y="70"/>
                    <a:pt x="64" y="74"/>
                  </a:cubicBezTo>
                  <a:cubicBezTo>
                    <a:pt x="60" y="79"/>
                    <a:pt x="52" y="76"/>
                    <a:pt x="49" y="78"/>
                  </a:cubicBezTo>
                  <a:cubicBezTo>
                    <a:pt x="47" y="80"/>
                    <a:pt x="44" y="79"/>
                    <a:pt x="42" y="81"/>
                  </a:cubicBezTo>
                  <a:cubicBezTo>
                    <a:pt x="39" y="83"/>
                    <a:pt x="35" y="86"/>
                    <a:pt x="34" y="84"/>
                  </a:cubicBezTo>
                  <a:cubicBezTo>
                    <a:pt x="33" y="82"/>
                    <a:pt x="27" y="83"/>
                    <a:pt x="24" y="86"/>
                  </a:cubicBezTo>
                  <a:cubicBezTo>
                    <a:pt x="22" y="89"/>
                    <a:pt x="17" y="92"/>
                    <a:pt x="14" y="92"/>
                  </a:cubicBezTo>
                  <a:cubicBezTo>
                    <a:pt x="11" y="92"/>
                    <a:pt x="11" y="97"/>
                    <a:pt x="10" y="98"/>
                  </a:cubicBezTo>
                  <a:cubicBezTo>
                    <a:pt x="9" y="99"/>
                    <a:pt x="9" y="94"/>
                    <a:pt x="9" y="93"/>
                  </a:cubicBezTo>
                  <a:cubicBezTo>
                    <a:pt x="9" y="91"/>
                    <a:pt x="6" y="95"/>
                    <a:pt x="5" y="99"/>
                  </a:cubicBezTo>
                  <a:cubicBezTo>
                    <a:pt x="4" y="102"/>
                    <a:pt x="8" y="104"/>
                    <a:pt x="5" y="108"/>
                  </a:cubicBezTo>
                  <a:cubicBezTo>
                    <a:pt x="3" y="112"/>
                    <a:pt x="0" y="116"/>
                    <a:pt x="4" y="121"/>
                  </a:cubicBezTo>
                  <a:cubicBezTo>
                    <a:pt x="8" y="126"/>
                    <a:pt x="10" y="129"/>
                    <a:pt x="9" y="131"/>
                  </a:cubicBezTo>
                  <a:cubicBezTo>
                    <a:pt x="7" y="134"/>
                    <a:pt x="5" y="126"/>
                    <a:pt x="4" y="127"/>
                  </a:cubicBezTo>
                  <a:cubicBezTo>
                    <a:pt x="3" y="128"/>
                    <a:pt x="7" y="131"/>
                    <a:pt x="6" y="133"/>
                  </a:cubicBezTo>
                  <a:cubicBezTo>
                    <a:pt x="5" y="134"/>
                    <a:pt x="1" y="127"/>
                    <a:pt x="0" y="129"/>
                  </a:cubicBezTo>
                  <a:cubicBezTo>
                    <a:pt x="0" y="130"/>
                    <a:pt x="8" y="142"/>
                    <a:pt x="9" y="147"/>
                  </a:cubicBezTo>
                  <a:cubicBezTo>
                    <a:pt x="9" y="151"/>
                    <a:pt x="16" y="156"/>
                    <a:pt x="15" y="162"/>
                  </a:cubicBezTo>
                  <a:cubicBezTo>
                    <a:pt x="15" y="168"/>
                    <a:pt x="21" y="179"/>
                    <a:pt x="23" y="180"/>
                  </a:cubicBezTo>
                  <a:cubicBezTo>
                    <a:pt x="24" y="182"/>
                    <a:pt x="20" y="186"/>
                    <a:pt x="21" y="191"/>
                  </a:cubicBezTo>
                  <a:cubicBezTo>
                    <a:pt x="21" y="196"/>
                    <a:pt x="19" y="198"/>
                    <a:pt x="16" y="198"/>
                  </a:cubicBezTo>
                  <a:cubicBezTo>
                    <a:pt x="13" y="198"/>
                    <a:pt x="15" y="203"/>
                    <a:pt x="18" y="203"/>
                  </a:cubicBezTo>
                  <a:cubicBezTo>
                    <a:pt x="22" y="203"/>
                    <a:pt x="20" y="206"/>
                    <a:pt x="24" y="208"/>
                  </a:cubicBezTo>
                  <a:cubicBezTo>
                    <a:pt x="28" y="211"/>
                    <a:pt x="37" y="210"/>
                    <a:pt x="40" y="210"/>
                  </a:cubicBezTo>
                  <a:cubicBezTo>
                    <a:pt x="43" y="210"/>
                    <a:pt x="44" y="205"/>
                    <a:pt x="48" y="205"/>
                  </a:cubicBezTo>
                  <a:cubicBezTo>
                    <a:pt x="52" y="205"/>
                    <a:pt x="52" y="203"/>
                    <a:pt x="54" y="201"/>
                  </a:cubicBezTo>
                  <a:cubicBezTo>
                    <a:pt x="56" y="198"/>
                    <a:pt x="65" y="199"/>
                    <a:pt x="74" y="200"/>
                  </a:cubicBezTo>
                  <a:cubicBezTo>
                    <a:pt x="84" y="200"/>
                    <a:pt x="88" y="197"/>
                    <a:pt x="89" y="193"/>
                  </a:cubicBezTo>
                  <a:cubicBezTo>
                    <a:pt x="90" y="190"/>
                    <a:pt x="97" y="190"/>
                    <a:pt x="100" y="187"/>
                  </a:cubicBezTo>
                  <a:cubicBezTo>
                    <a:pt x="103" y="185"/>
                    <a:pt x="105" y="185"/>
                    <a:pt x="112" y="185"/>
                  </a:cubicBezTo>
                  <a:cubicBezTo>
                    <a:pt x="119" y="185"/>
                    <a:pt x="125" y="182"/>
                    <a:pt x="130" y="180"/>
                  </a:cubicBezTo>
                  <a:cubicBezTo>
                    <a:pt x="134" y="178"/>
                    <a:pt x="142" y="179"/>
                    <a:pt x="147" y="178"/>
                  </a:cubicBezTo>
                  <a:cubicBezTo>
                    <a:pt x="151" y="177"/>
                    <a:pt x="152" y="183"/>
                    <a:pt x="156" y="183"/>
                  </a:cubicBezTo>
                  <a:cubicBezTo>
                    <a:pt x="161" y="182"/>
                    <a:pt x="163" y="184"/>
                    <a:pt x="166" y="184"/>
                  </a:cubicBezTo>
                  <a:cubicBezTo>
                    <a:pt x="168" y="184"/>
                    <a:pt x="168" y="186"/>
                    <a:pt x="171" y="186"/>
                  </a:cubicBezTo>
                  <a:cubicBezTo>
                    <a:pt x="173" y="187"/>
                    <a:pt x="173" y="189"/>
                    <a:pt x="171" y="191"/>
                  </a:cubicBezTo>
                  <a:cubicBezTo>
                    <a:pt x="170" y="193"/>
                    <a:pt x="175" y="193"/>
                    <a:pt x="178" y="198"/>
                  </a:cubicBezTo>
                  <a:cubicBezTo>
                    <a:pt x="182" y="203"/>
                    <a:pt x="178" y="203"/>
                    <a:pt x="180" y="207"/>
                  </a:cubicBezTo>
                  <a:cubicBezTo>
                    <a:pt x="182" y="210"/>
                    <a:pt x="183" y="210"/>
                    <a:pt x="187" y="205"/>
                  </a:cubicBezTo>
                  <a:cubicBezTo>
                    <a:pt x="190" y="200"/>
                    <a:pt x="194" y="203"/>
                    <a:pt x="195" y="198"/>
                  </a:cubicBezTo>
                  <a:cubicBezTo>
                    <a:pt x="195" y="194"/>
                    <a:pt x="199" y="189"/>
                    <a:pt x="202" y="191"/>
                  </a:cubicBezTo>
                  <a:cubicBezTo>
                    <a:pt x="204" y="193"/>
                    <a:pt x="200" y="195"/>
                    <a:pt x="198" y="203"/>
                  </a:cubicBezTo>
                  <a:cubicBezTo>
                    <a:pt x="197" y="211"/>
                    <a:pt x="194" y="207"/>
                    <a:pt x="193" y="209"/>
                  </a:cubicBezTo>
                  <a:cubicBezTo>
                    <a:pt x="193" y="211"/>
                    <a:pt x="201" y="213"/>
                    <a:pt x="201" y="208"/>
                  </a:cubicBezTo>
                  <a:cubicBezTo>
                    <a:pt x="201" y="204"/>
                    <a:pt x="202" y="202"/>
                    <a:pt x="205" y="206"/>
                  </a:cubicBezTo>
                  <a:cubicBezTo>
                    <a:pt x="208" y="210"/>
                    <a:pt x="203" y="213"/>
                    <a:pt x="204" y="215"/>
                  </a:cubicBezTo>
                  <a:cubicBezTo>
                    <a:pt x="205" y="217"/>
                    <a:pt x="208" y="214"/>
                    <a:pt x="210" y="215"/>
                  </a:cubicBezTo>
                  <a:cubicBezTo>
                    <a:pt x="213" y="215"/>
                    <a:pt x="217" y="222"/>
                    <a:pt x="217" y="226"/>
                  </a:cubicBezTo>
                  <a:cubicBezTo>
                    <a:pt x="216" y="229"/>
                    <a:pt x="215" y="233"/>
                    <a:pt x="221" y="236"/>
                  </a:cubicBezTo>
                  <a:cubicBezTo>
                    <a:pt x="227" y="239"/>
                    <a:pt x="225" y="240"/>
                    <a:pt x="229" y="240"/>
                  </a:cubicBezTo>
                  <a:cubicBezTo>
                    <a:pt x="234" y="240"/>
                    <a:pt x="243" y="243"/>
                    <a:pt x="245" y="245"/>
                  </a:cubicBezTo>
                  <a:cubicBezTo>
                    <a:pt x="248" y="247"/>
                    <a:pt x="254" y="244"/>
                    <a:pt x="256" y="239"/>
                  </a:cubicBezTo>
                  <a:cubicBezTo>
                    <a:pt x="257" y="235"/>
                    <a:pt x="262" y="239"/>
                    <a:pt x="259" y="241"/>
                  </a:cubicBezTo>
                  <a:cubicBezTo>
                    <a:pt x="257" y="242"/>
                    <a:pt x="260" y="245"/>
                    <a:pt x="260" y="243"/>
                  </a:cubicBezTo>
                  <a:cubicBezTo>
                    <a:pt x="261" y="241"/>
                    <a:pt x="262" y="239"/>
                    <a:pt x="263" y="241"/>
                  </a:cubicBezTo>
                  <a:cubicBezTo>
                    <a:pt x="264" y="244"/>
                    <a:pt x="267" y="244"/>
                    <a:pt x="268" y="246"/>
                  </a:cubicBezTo>
                  <a:cubicBezTo>
                    <a:pt x="269" y="248"/>
                    <a:pt x="271" y="250"/>
                    <a:pt x="271" y="248"/>
                  </a:cubicBezTo>
                  <a:cubicBezTo>
                    <a:pt x="271" y="246"/>
                    <a:pt x="271" y="245"/>
                    <a:pt x="274" y="244"/>
                  </a:cubicBezTo>
                  <a:cubicBezTo>
                    <a:pt x="277" y="243"/>
                    <a:pt x="279" y="241"/>
                    <a:pt x="282" y="238"/>
                  </a:cubicBezTo>
                  <a:cubicBezTo>
                    <a:pt x="285" y="236"/>
                    <a:pt x="297" y="235"/>
                    <a:pt x="299" y="235"/>
                  </a:cubicBezTo>
                  <a:cubicBezTo>
                    <a:pt x="300" y="235"/>
                    <a:pt x="301" y="225"/>
                    <a:pt x="301" y="219"/>
                  </a:cubicBezTo>
                  <a:cubicBezTo>
                    <a:pt x="302" y="213"/>
                    <a:pt x="307" y="213"/>
                    <a:pt x="307" y="207"/>
                  </a:cubicBezTo>
                  <a:cubicBezTo>
                    <a:pt x="308" y="201"/>
                    <a:pt x="314" y="190"/>
                    <a:pt x="316" y="189"/>
                  </a:cubicBezTo>
                  <a:cubicBezTo>
                    <a:pt x="318" y="189"/>
                    <a:pt x="321" y="187"/>
                    <a:pt x="321" y="184"/>
                  </a:cubicBezTo>
                  <a:cubicBezTo>
                    <a:pt x="321" y="180"/>
                    <a:pt x="325" y="177"/>
                    <a:pt x="325" y="173"/>
                  </a:cubicBezTo>
                  <a:cubicBezTo>
                    <a:pt x="325" y="169"/>
                    <a:pt x="327" y="164"/>
                    <a:pt x="327" y="162"/>
                  </a:cubicBezTo>
                  <a:cubicBezTo>
                    <a:pt x="327" y="161"/>
                    <a:pt x="325" y="157"/>
                    <a:pt x="328" y="154"/>
                  </a:cubicBezTo>
                  <a:cubicBezTo>
                    <a:pt x="331" y="152"/>
                    <a:pt x="327" y="148"/>
                    <a:pt x="328" y="147"/>
                  </a:cubicBezTo>
                  <a:close/>
                  <a:moveTo>
                    <a:pt x="150" y="7"/>
                  </a:moveTo>
                  <a:cubicBezTo>
                    <a:pt x="149" y="5"/>
                    <a:pt x="136" y="8"/>
                    <a:pt x="139" y="10"/>
                  </a:cubicBezTo>
                  <a:cubicBezTo>
                    <a:pt x="141" y="11"/>
                    <a:pt x="150" y="10"/>
                    <a:pt x="150" y="7"/>
                  </a:cubicBezTo>
                  <a:close/>
                  <a:moveTo>
                    <a:pt x="190" y="219"/>
                  </a:moveTo>
                  <a:cubicBezTo>
                    <a:pt x="192" y="220"/>
                    <a:pt x="198" y="220"/>
                    <a:pt x="199" y="217"/>
                  </a:cubicBezTo>
                  <a:cubicBezTo>
                    <a:pt x="200" y="215"/>
                    <a:pt x="188" y="217"/>
                    <a:pt x="190" y="219"/>
                  </a:cubicBezTo>
                  <a:close/>
                  <a:moveTo>
                    <a:pt x="270" y="268"/>
                  </a:moveTo>
                  <a:cubicBezTo>
                    <a:pt x="265" y="269"/>
                    <a:pt x="258" y="264"/>
                    <a:pt x="257" y="264"/>
                  </a:cubicBezTo>
                  <a:cubicBezTo>
                    <a:pt x="255" y="265"/>
                    <a:pt x="263" y="277"/>
                    <a:pt x="260" y="280"/>
                  </a:cubicBezTo>
                  <a:cubicBezTo>
                    <a:pt x="258" y="284"/>
                    <a:pt x="268" y="292"/>
                    <a:pt x="271" y="293"/>
                  </a:cubicBezTo>
                  <a:cubicBezTo>
                    <a:pt x="274" y="293"/>
                    <a:pt x="273" y="289"/>
                    <a:pt x="275" y="290"/>
                  </a:cubicBezTo>
                  <a:cubicBezTo>
                    <a:pt x="278" y="290"/>
                    <a:pt x="277" y="287"/>
                    <a:pt x="277" y="286"/>
                  </a:cubicBezTo>
                  <a:cubicBezTo>
                    <a:pt x="278" y="284"/>
                    <a:pt x="280" y="287"/>
                    <a:pt x="282" y="286"/>
                  </a:cubicBezTo>
                  <a:cubicBezTo>
                    <a:pt x="284" y="285"/>
                    <a:pt x="281" y="278"/>
                    <a:pt x="284" y="278"/>
                  </a:cubicBezTo>
                  <a:cubicBezTo>
                    <a:pt x="287" y="278"/>
                    <a:pt x="285" y="268"/>
                    <a:pt x="284" y="265"/>
                  </a:cubicBezTo>
                  <a:cubicBezTo>
                    <a:pt x="283" y="262"/>
                    <a:pt x="275" y="268"/>
                    <a:pt x="270" y="268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sp>
          <p:nvSpPr>
            <p:cNvPr id="207" name="Freeform 164">
              <a:extLst>
                <a:ext uri="{FF2B5EF4-FFF2-40B4-BE49-F238E27FC236}">
                  <a16:creationId xmlns:a16="http://schemas.microsoft.com/office/drawing/2014/main" id="{58CA43E4-FD01-43B2-8F01-50B4EFB243F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53272" y="1795588"/>
              <a:ext cx="3907491" cy="1501332"/>
            </a:xfrm>
            <a:custGeom>
              <a:avLst/>
              <a:gdLst>
                <a:gd name="T0" fmla="*/ 361 w 1373"/>
                <a:gd name="T1" fmla="*/ 11 h 527"/>
                <a:gd name="T2" fmla="*/ 610 w 1373"/>
                <a:gd name="T3" fmla="*/ 5 h 527"/>
                <a:gd name="T4" fmla="*/ 480 w 1373"/>
                <a:gd name="T5" fmla="*/ 151 h 527"/>
                <a:gd name="T6" fmla="*/ 662 w 1373"/>
                <a:gd name="T7" fmla="*/ 50 h 527"/>
                <a:gd name="T8" fmla="*/ 1002 w 1373"/>
                <a:gd name="T9" fmla="*/ 111 h 527"/>
                <a:gd name="T10" fmla="*/ 1053 w 1373"/>
                <a:gd name="T11" fmla="*/ 117 h 527"/>
                <a:gd name="T12" fmla="*/ 981 w 1373"/>
                <a:gd name="T13" fmla="*/ 426 h 527"/>
                <a:gd name="T14" fmla="*/ 243 w 1373"/>
                <a:gd name="T15" fmla="*/ 23 h 527"/>
                <a:gd name="T16" fmla="*/ 1331 w 1373"/>
                <a:gd name="T17" fmla="*/ 242 h 527"/>
                <a:gd name="T18" fmla="*/ 1193 w 1373"/>
                <a:gd name="T19" fmla="*/ 203 h 527"/>
                <a:gd name="T20" fmla="*/ 1062 w 1373"/>
                <a:gd name="T21" fmla="*/ 177 h 527"/>
                <a:gd name="T22" fmla="*/ 973 w 1373"/>
                <a:gd name="T23" fmla="*/ 150 h 527"/>
                <a:gd name="T24" fmla="*/ 902 w 1373"/>
                <a:gd name="T25" fmla="*/ 168 h 527"/>
                <a:gd name="T26" fmla="*/ 844 w 1373"/>
                <a:gd name="T27" fmla="*/ 139 h 527"/>
                <a:gd name="T28" fmla="*/ 747 w 1373"/>
                <a:gd name="T29" fmla="*/ 136 h 527"/>
                <a:gd name="T30" fmla="*/ 737 w 1373"/>
                <a:gd name="T31" fmla="*/ 118 h 527"/>
                <a:gd name="T32" fmla="*/ 698 w 1373"/>
                <a:gd name="T33" fmla="*/ 84 h 527"/>
                <a:gd name="T34" fmla="*/ 630 w 1373"/>
                <a:gd name="T35" fmla="*/ 96 h 527"/>
                <a:gd name="T36" fmla="*/ 546 w 1373"/>
                <a:gd name="T37" fmla="*/ 114 h 527"/>
                <a:gd name="T38" fmla="*/ 519 w 1373"/>
                <a:gd name="T39" fmla="*/ 137 h 527"/>
                <a:gd name="T40" fmla="*/ 478 w 1373"/>
                <a:gd name="T41" fmla="*/ 178 h 527"/>
                <a:gd name="T42" fmla="*/ 455 w 1373"/>
                <a:gd name="T43" fmla="*/ 204 h 527"/>
                <a:gd name="T44" fmla="*/ 421 w 1373"/>
                <a:gd name="T45" fmla="*/ 244 h 527"/>
                <a:gd name="T46" fmla="*/ 437 w 1373"/>
                <a:gd name="T47" fmla="*/ 213 h 527"/>
                <a:gd name="T48" fmla="*/ 386 w 1373"/>
                <a:gd name="T49" fmla="*/ 188 h 527"/>
                <a:gd name="T50" fmla="*/ 326 w 1373"/>
                <a:gd name="T51" fmla="*/ 196 h 527"/>
                <a:gd name="T52" fmla="*/ 268 w 1373"/>
                <a:gd name="T53" fmla="*/ 211 h 527"/>
                <a:gd name="T54" fmla="*/ 195 w 1373"/>
                <a:gd name="T55" fmla="*/ 214 h 527"/>
                <a:gd name="T56" fmla="*/ 149 w 1373"/>
                <a:gd name="T57" fmla="*/ 263 h 527"/>
                <a:gd name="T58" fmla="*/ 102 w 1373"/>
                <a:gd name="T59" fmla="*/ 234 h 527"/>
                <a:gd name="T60" fmla="*/ 107 w 1373"/>
                <a:gd name="T61" fmla="*/ 200 h 527"/>
                <a:gd name="T62" fmla="*/ 78 w 1373"/>
                <a:gd name="T63" fmla="*/ 231 h 527"/>
                <a:gd name="T64" fmla="*/ 70 w 1373"/>
                <a:gd name="T65" fmla="*/ 316 h 527"/>
                <a:gd name="T66" fmla="*/ 73 w 1373"/>
                <a:gd name="T67" fmla="*/ 370 h 527"/>
                <a:gd name="T68" fmla="*/ 114 w 1373"/>
                <a:gd name="T69" fmla="*/ 412 h 527"/>
                <a:gd name="T70" fmla="*/ 160 w 1373"/>
                <a:gd name="T71" fmla="*/ 451 h 527"/>
                <a:gd name="T72" fmla="*/ 164 w 1373"/>
                <a:gd name="T73" fmla="*/ 503 h 527"/>
                <a:gd name="T74" fmla="*/ 238 w 1373"/>
                <a:gd name="T75" fmla="*/ 476 h 527"/>
                <a:gd name="T76" fmla="*/ 236 w 1373"/>
                <a:gd name="T77" fmla="*/ 430 h 527"/>
                <a:gd name="T78" fmla="*/ 325 w 1373"/>
                <a:gd name="T79" fmla="*/ 433 h 527"/>
                <a:gd name="T80" fmla="*/ 373 w 1373"/>
                <a:gd name="T81" fmla="*/ 388 h 527"/>
                <a:gd name="T82" fmla="*/ 450 w 1373"/>
                <a:gd name="T83" fmla="*/ 396 h 527"/>
                <a:gd name="T84" fmla="*/ 541 w 1373"/>
                <a:gd name="T85" fmla="*/ 442 h 527"/>
                <a:gd name="T86" fmla="*/ 624 w 1373"/>
                <a:gd name="T87" fmla="*/ 433 h 527"/>
                <a:gd name="T88" fmla="*/ 696 w 1373"/>
                <a:gd name="T89" fmla="*/ 437 h 527"/>
                <a:gd name="T90" fmla="*/ 803 w 1373"/>
                <a:gd name="T91" fmla="*/ 420 h 527"/>
                <a:gd name="T92" fmla="*/ 887 w 1373"/>
                <a:gd name="T93" fmla="*/ 453 h 527"/>
                <a:gd name="T94" fmla="*/ 898 w 1373"/>
                <a:gd name="T95" fmla="*/ 508 h 527"/>
                <a:gd name="T96" fmla="*/ 960 w 1373"/>
                <a:gd name="T97" fmla="*/ 393 h 527"/>
                <a:gd name="T98" fmla="*/ 969 w 1373"/>
                <a:gd name="T99" fmla="*/ 349 h 527"/>
                <a:gd name="T100" fmla="*/ 1078 w 1373"/>
                <a:gd name="T101" fmla="*/ 337 h 527"/>
                <a:gd name="T102" fmla="*/ 1152 w 1373"/>
                <a:gd name="T103" fmla="*/ 299 h 527"/>
                <a:gd name="T104" fmla="*/ 1097 w 1373"/>
                <a:gd name="T105" fmla="*/ 424 h 527"/>
                <a:gd name="T106" fmla="*/ 1150 w 1373"/>
                <a:gd name="T107" fmla="*/ 352 h 527"/>
                <a:gd name="T108" fmla="*/ 1234 w 1373"/>
                <a:gd name="T109" fmla="*/ 309 h 527"/>
                <a:gd name="T110" fmla="*/ 1292 w 1373"/>
                <a:gd name="T111" fmla="*/ 262 h 527"/>
                <a:gd name="T112" fmla="*/ 1347 w 1373"/>
                <a:gd name="T113" fmla="*/ 268 h 527"/>
                <a:gd name="T114" fmla="*/ 707 w 1373"/>
                <a:gd name="T115" fmla="*/ 392 h 527"/>
                <a:gd name="T116" fmla="*/ 276 w 1373"/>
                <a:gd name="T117" fmla="*/ 24 h 527"/>
                <a:gd name="T118" fmla="*/ 281 w 1373"/>
                <a:gd name="T119" fmla="*/ 15 h 527"/>
                <a:gd name="T120" fmla="*/ 299 w 1373"/>
                <a:gd name="T121" fmla="*/ 146 h 527"/>
                <a:gd name="T122" fmla="*/ 300 w 1373"/>
                <a:gd name="T123" fmla="*/ 111 h 5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373" h="527">
                  <a:moveTo>
                    <a:pt x="20" y="381"/>
                  </a:moveTo>
                  <a:cubicBezTo>
                    <a:pt x="19" y="382"/>
                    <a:pt x="16" y="381"/>
                    <a:pt x="16" y="379"/>
                  </a:cubicBezTo>
                  <a:cubicBezTo>
                    <a:pt x="15" y="378"/>
                    <a:pt x="13" y="379"/>
                    <a:pt x="11" y="379"/>
                  </a:cubicBezTo>
                  <a:cubicBezTo>
                    <a:pt x="11" y="379"/>
                    <a:pt x="12" y="380"/>
                    <a:pt x="12" y="380"/>
                  </a:cubicBezTo>
                  <a:cubicBezTo>
                    <a:pt x="13" y="382"/>
                    <a:pt x="8" y="382"/>
                    <a:pt x="9" y="385"/>
                  </a:cubicBezTo>
                  <a:cubicBezTo>
                    <a:pt x="11" y="387"/>
                    <a:pt x="5" y="387"/>
                    <a:pt x="5" y="385"/>
                  </a:cubicBezTo>
                  <a:cubicBezTo>
                    <a:pt x="5" y="382"/>
                    <a:pt x="0" y="383"/>
                    <a:pt x="0" y="385"/>
                  </a:cubicBezTo>
                  <a:cubicBezTo>
                    <a:pt x="0" y="385"/>
                    <a:pt x="0" y="386"/>
                    <a:pt x="0" y="387"/>
                  </a:cubicBezTo>
                  <a:cubicBezTo>
                    <a:pt x="1" y="387"/>
                    <a:pt x="3" y="388"/>
                    <a:pt x="4" y="388"/>
                  </a:cubicBezTo>
                  <a:cubicBezTo>
                    <a:pt x="5" y="389"/>
                    <a:pt x="19" y="390"/>
                    <a:pt x="24" y="389"/>
                  </a:cubicBezTo>
                  <a:cubicBezTo>
                    <a:pt x="24" y="388"/>
                    <a:pt x="25" y="385"/>
                    <a:pt x="25" y="384"/>
                  </a:cubicBezTo>
                  <a:cubicBezTo>
                    <a:pt x="25" y="382"/>
                    <a:pt x="21" y="381"/>
                    <a:pt x="20" y="381"/>
                  </a:cubicBezTo>
                  <a:close/>
                  <a:moveTo>
                    <a:pt x="364" y="15"/>
                  </a:moveTo>
                  <a:cubicBezTo>
                    <a:pt x="373" y="14"/>
                    <a:pt x="373" y="9"/>
                    <a:pt x="368" y="8"/>
                  </a:cubicBezTo>
                  <a:cubicBezTo>
                    <a:pt x="364" y="7"/>
                    <a:pt x="363" y="11"/>
                    <a:pt x="361" y="11"/>
                  </a:cubicBezTo>
                  <a:cubicBezTo>
                    <a:pt x="358" y="10"/>
                    <a:pt x="349" y="12"/>
                    <a:pt x="351" y="14"/>
                  </a:cubicBezTo>
                  <a:cubicBezTo>
                    <a:pt x="353" y="17"/>
                    <a:pt x="360" y="15"/>
                    <a:pt x="364" y="15"/>
                  </a:cubicBezTo>
                  <a:close/>
                  <a:moveTo>
                    <a:pt x="410" y="147"/>
                  </a:moveTo>
                  <a:cubicBezTo>
                    <a:pt x="413" y="148"/>
                    <a:pt x="422" y="146"/>
                    <a:pt x="423" y="144"/>
                  </a:cubicBezTo>
                  <a:cubicBezTo>
                    <a:pt x="424" y="143"/>
                    <a:pt x="419" y="141"/>
                    <a:pt x="414" y="141"/>
                  </a:cubicBezTo>
                  <a:cubicBezTo>
                    <a:pt x="408" y="141"/>
                    <a:pt x="408" y="147"/>
                    <a:pt x="410" y="147"/>
                  </a:cubicBezTo>
                  <a:close/>
                  <a:moveTo>
                    <a:pt x="586" y="26"/>
                  </a:moveTo>
                  <a:cubicBezTo>
                    <a:pt x="591" y="28"/>
                    <a:pt x="589" y="29"/>
                    <a:pt x="584" y="29"/>
                  </a:cubicBezTo>
                  <a:cubicBezTo>
                    <a:pt x="579" y="29"/>
                    <a:pt x="575" y="30"/>
                    <a:pt x="578" y="32"/>
                  </a:cubicBezTo>
                  <a:cubicBezTo>
                    <a:pt x="581" y="33"/>
                    <a:pt x="581" y="35"/>
                    <a:pt x="586" y="36"/>
                  </a:cubicBezTo>
                  <a:cubicBezTo>
                    <a:pt x="591" y="37"/>
                    <a:pt x="596" y="33"/>
                    <a:pt x="595" y="31"/>
                  </a:cubicBezTo>
                  <a:cubicBezTo>
                    <a:pt x="595" y="28"/>
                    <a:pt x="612" y="25"/>
                    <a:pt x="617" y="24"/>
                  </a:cubicBezTo>
                  <a:cubicBezTo>
                    <a:pt x="622" y="23"/>
                    <a:pt x="614" y="18"/>
                    <a:pt x="619" y="17"/>
                  </a:cubicBezTo>
                  <a:cubicBezTo>
                    <a:pt x="625" y="17"/>
                    <a:pt x="622" y="14"/>
                    <a:pt x="616" y="13"/>
                  </a:cubicBezTo>
                  <a:cubicBezTo>
                    <a:pt x="610" y="13"/>
                    <a:pt x="612" y="7"/>
                    <a:pt x="610" y="5"/>
                  </a:cubicBezTo>
                  <a:cubicBezTo>
                    <a:pt x="608" y="3"/>
                    <a:pt x="607" y="8"/>
                    <a:pt x="598" y="9"/>
                  </a:cubicBezTo>
                  <a:cubicBezTo>
                    <a:pt x="590" y="11"/>
                    <a:pt x="586" y="13"/>
                    <a:pt x="589" y="15"/>
                  </a:cubicBezTo>
                  <a:cubicBezTo>
                    <a:pt x="593" y="16"/>
                    <a:pt x="589" y="20"/>
                    <a:pt x="586" y="20"/>
                  </a:cubicBezTo>
                  <a:cubicBezTo>
                    <a:pt x="582" y="20"/>
                    <a:pt x="582" y="24"/>
                    <a:pt x="586" y="26"/>
                  </a:cubicBezTo>
                  <a:close/>
                  <a:moveTo>
                    <a:pt x="599" y="32"/>
                  </a:moveTo>
                  <a:cubicBezTo>
                    <a:pt x="599" y="35"/>
                    <a:pt x="591" y="37"/>
                    <a:pt x="593" y="39"/>
                  </a:cubicBezTo>
                  <a:cubicBezTo>
                    <a:pt x="595" y="41"/>
                    <a:pt x="597" y="41"/>
                    <a:pt x="599" y="41"/>
                  </a:cubicBezTo>
                  <a:cubicBezTo>
                    <a:pt x="601" y="42"/>
                    <a:pt x="603" y="47"/>
                    <a:pt x="607" y="47"/>
                  </a:cubicBezTo>
                  <a:cubicBezTo>
                    <a:pt x="611" y="46"/>
                    <a:pt x="623" y="51"/>
                    <a:pt x="630" y="51"/>
                  </a:cubicBezTo>
                  <a:cubicBezTo>
                    <a:pt x="637" y="51"/>
                    <a:pt x="637" y="46"/>
                    <a:pt x="635" y="45"/>
                  </a:cubicBezTo>
                  <a:cubicBezTo>
                    <a:pt x="633" y="45"/>
                    <a:pt x="635" y="42"/>
                    <a:pt x="639" y="36"/>
                  </a:cubicBezTo>
                  <a:cubicBezTo>
                    <a:pt x="643" y="31"/>
                    <a:pt x="627" y="27"/>
                    <a:pt x="627" y="31"/>
                  </a:cubicBezTo>
                  <a:cubicBezTo>
                    <a:pt x="627" y="35"/>
                    <a:pt x="622" y="30"/>
                    <a:pt x="621" y="28"/>
                  </a:cubicBezTo>
                  <a:cubicBezTo>
                    <a:pt x="620" y="25"/>
                    <a:pt x="599" y="30"/>
                    <a:pt x="599" y="32"/>
                  </a:cubicBezTo>
                  <a:close/>
                  <a:moveTo>
                    <a:pt x="480" y="151"/>
                  </a:moveTo>
                  <a:cubicBezTo>
                    <a:pt x="484" y="153"/>
                    <a:pt x="486" y="152"/>
                    <a:pt x="486" y="148"/>
                  </a:cubicBezTo>
                  <a:cubicBezTo>
                    <a:pt x="485" y="144"/>
                    <a:pt x="477" y="149"/>
                    <a:pt x="480" y="151"/>
                  </a:cubicBezTo>
                  <a:close/>
                  <a:moveTo>
                    <a:pt x="580" y="9"/>
                  </a:moveTo>
                  <a:cubicBezTo>
                    <a:pt x="581" y="5"/>
                    <a:pt x="565" y="7"/>
                    <a:pt x="569" y="10"/>
                  </a:cubicBezTo>
                  <a:cubicBezTo>
                    <a:pt x="571" y="11"/>
                    <a:pt x="579" y="12"/>
                    <a:pt x="580" y="9"/>
                  </a:cubicBezTo>
                  <a:close/>
                  <a:moveTo>
                    <a:pt x="1280" y="181"/>
                  </a:moveTo>
                  <a:cubicBezTo>
                    <a:pt x="1284" y="184"/>
                    <a:pt x="1287" y="178"/>
                    <a:pt x="1291" y="181"/>
                  </a:cubicBezTo>
                  <a:cubicBezTo>
                    <a:pt x="1295" y="184"/>
                    <a:pt x="1304" y="180"/>
                    <a:pt x="1308" y="179"/>
                  </a:cubicBezTo>
                  <a:cubicBezTo>
                    <a:pt x="1312" y="178"/>
                    <a:pt x="1310" y="174"/>
                    <a:pt x="1299" y="172"/>
                  </a:cubicBezTo>
                  <a:cubicBezTo>
                    <a:pt x="1288" y="171"/>
                    <a:pt x="1275" y="179"/>
                    <a:pt x="1280" y="181"/>
                  </a:cubicBezTo>
                  <a:close/>
                  <a:moveTo>
                    <a:pt x="636" y="66"/>
                  </a:moveTo>
                  <a:cubicBezTo>
                    <a:pt x="639" y="68"/>
                    <a:pt x="650" y="63"/>
                    <a:pt x="657" y="64"/>
                  </a:cubicBezTo>
                  <a:cubicBezTo>
                    <a:pt x="664" y="64"/>
                    <a:pt x="684" y="58"/>
                    <a:pt x="684" y="54"/>
                  </a:cubicBezTo>
                  <a:cubicBezTo>
                    <a:pt x="685" y="51"/>
                    <a:pt x="677" y="51"/>
                    <a:pt x="674" y="47"/>
                  </a:cubicBezTo>
                  <a:cubicBezTo>
                    <a:pt x="671" y="44"/>
                    <a:pt x="664" y="47"/>
                    <a:pt x="662" y="50"/>
                  </a:cubicBezTo>
                  <a:cubicBezTo>
                    <a:pt x="661" y="53"/>
                    <a:pt x="659" y="50"/>
                    <a:pt x="663" y="46"/>
                  </a:cubicBezTo>
                  <a:cubicBezTo>
                    <a:pt x="668" y="41"/>
                    <a:pt x="659" y="37"/>
                    <a:pt x="659" y="40"/>
                  </a:cubicBezTo>
                  <a:cubicBezTo>
                    <a:pt x="658" y="43"/>
                    <a:pt x="650" y="41"/>
                    <a:pt x="650" y="43"/>
                  </a:cubicBezTo>
                  <a:cubicBezTo>
                    <a:pt x="650" y="46"/>
                    <a:pt x="647" y="47"/>
                    <a:pt x="647" y="50"/>
                  </a:cubicBezTo>
                  <a:cubicBezTo>
                    <a:pt x="647" y="52"/>
                    <a:pt x="641" y="48"/>
                    <a:pt x="641" y="54"/>
                  </a:cubicBezTo>
                  <a:cubicBezTo>
                    <a:pt x="641" y="60"/>
                    <a:pt x="632" y="64"/>
                    <a:pt x="636" y="66"/>
                  </a:cubicBezTo>
                  <a:close/>
                  <a:moveTo>
                    <a:pt x="942" y="115"/>
                  </a:moveTo>
                  <a:cubicBezTo>
                    <a:pt x="946" y="116"/>
                    <a:pt x="947" y="118"/>
                    <a:pt x="949" y="120"/>
                  </a:cubicBezTo>
                  <a:cubicBezTo>
                    <a:pt x="951" y="122"/>
                    <a:pt x="958" y="119"/>
                    <a:pt x="961" y="118"/>
                  </a:cubicBezTo>
                  <a:cubicBezTo>
                    <a:pt x="963" y="117"/>
                    <a:pt x="964" y="122"/>
                    <a:pt x="968" y="120"/>
                  </a:cubicBezTo>
                  <a:cubicBezTo>
                    <a:pt x="973" y="117"/>
                    <a:pt x="977" y="118"/>
                    <a:pt x="982" y="118"/>
                  </a:cubicBezTo>
                  <a:cubicBezTo>
                    <a:pt x="988" y="118"/>
                    <a:pt x="981" y="112"/>
                    <a:pt x="982" y="109"/>
                  </a:cubicBezTo>
                  <a:cubicBezTo>
                    <a:pt x="982" y="106"/>
                    <a:pt x="988" y="108"/>
                    <a:pt x="986" y="110"/>
                  </a:cubicBezTo>
                  <a:cubicBezTo>
                    <a:pt x="984" y="113"/>
                    <a:pt x="989" y="118"/>
                    <a:pt x="996" y="118"/>
                  </a:cubicBezTo>
                  <a:cubicBezTo>
                    <a:pt x="1004" y="117"/>
                    <a:pt x="998" y="112"/>
                    <a:pt x="1002" y="111"/>
                  </a:cubicBezTo>
                  <a:cubicBezTo>
                    <a:pt x="1006" y="109"/>
                    <a:pt x="1006" y="107"/>
                    <a:pt x="1000" y="104"/>
                  </a:cubicBezTo>
                  <a:cubicBezTo>
                    <a:pt x="995" y="101"/>
                    <a:pt x="987" y="103"/>
                    <a:pt x="983" y="101"/>
                  </a:cubicBezTo>
                  <a:cubicBezTo>
                    <a:pt x="978" y="98"/>
                    <a:pt x="972" y="98"/>
                    <a:pt x="971" y="103"/>
                  </a:cubicBezTo>
                  <a:cubicBezTo>
                    <a:pt x="971" y="109"/>
                    <a:pt x="961" y="98"/>
                    <a:pt x="956" y="96"/>
                  </a:cubicBezTo>
                  <a:cubicBezTo>
                    <a:pt x="951" y="94"/>
                    <a:pt x="934" y="111"/>
                    <a:pt x="942" y="115"/>
                  </a:cubicBezTo>
                  <a:close/>
                  <a:moveTo>
                    <a:pt x="992" y="145"/>
                  </a:moveTo>
                  <a:cubicBezTo>
                    <a:pt x="996" y="144"/>
                    <a:pt x="989" y="136"/>
                    <a:pt x="981" y="135"/>
                  </a:cubicBezTo>
                  <a:cubicBezTo>
                    <a:pt x="974" y="134"/>
                    <a:pt x="967" y="140"/>
                    <a:pt x="968" y="141"/>
                  </a:cubicBezTo>
                  <a:cubicBezTo>
                    <a:pt x="970" y="145"/>
                    <a:pt x="988" y="146"/>
                    <a:pt x="992" y="145"/>
                  </a:cubicBezTo>
                  <a:close/>
                  <a:moveTo>
                    <a:pt x="973" y="130"/>
                  </a:moveTo>
                  <a:cubicBezTo>
                    <a:pt x="973" y="126"/>
                    <a:pt x="960" y="131"/>
                    <a:pt x="965" y="133"/>
                  </a:cubicBezTo>
                  <a:cubicBezTo>
                    <a:pt x="968" y="134"/>
                    <a:pt x="973" y="133"/>
                    <a:pt x="973" y="130"/>
                  </a:cubicBezTo>
                  <a:close/>
                  <a:moveTo>
                    <a:pt x="1014" y="115"/>
                  </a:moveTo>
                  <a:cubicBezTo>
                    <a:pt x="1020" y="115"/>
                    <a:pt x="1023" y="120"/>
                    <a:pt x="1034" y="121"/>
                  </a:cubicBezTo>
                  <a:cubicBezTo>
                    <a:pt x="1045" y="122"/>
                    <a:pt x="1053" y="120"/>
                    <a:pt x="1053" y="117"/>
                  </a:cubicBezTo>
                  <a:cubicBezTo>
                    <a:pt x="1053" y="115"/>
                    <a:pt x="1043" y="111"/>
                    <a:pt x="1040" y="113"/>
                  </a:cubicBezTo>
                  <a:cubicBezTo>
                    <a:pt x="1037" y="115"/>
                    <a:pt x="1035" y="110"/>
                    <a:pt x="1031" y="111"/>
                  </a:cubicBezTo>
                  <a:cubicBezTo>
                    <a:pt x="1027" y="113"/>
                    <a:pt x="1022" y="112"/>
                    <a:pt x="1020" y="109"/>
                  </a:cubicBezTo>
                  <a:cubicBezTo>
                    <a:pt x="1018" y="106"/>
                    <a:pt x="1011" y="114"/>
                    <a:pt x="1014" y="115"/>
                  </a:cubicBezTo>
                  <a:close/>
                  <a:moveTo>
                    <a:pt x="220" y="18"/>
                  </a:moveTo>
                  <a:cubicBezTo>
                    <a:pt x="225" y="13"/>
                    <a:pt x="232" y="18"/>
                    <a:pt x="233" y="15"/>
                  </a:cubicBezTo>
                  <a:cubicBezTo>
                    <a:pt x="234" y="13"/>
                    <a:pt x="223" y="12"/>
                    <a:pt x="219" y="14"/>
                  </a:cubicBezTo>
                  <a:cubicBezTo>
                    <a:pt x="215" y="17"/>
                    <a:pt x="206" y="15"/>
                    <a:pt x="207" y="18"/>
                  </a:cubicBezTo>
                  <a:cubicBezTo>
                    <a:pt x="207" y="19"/>
                    <a:pt x="214" y="23"/>
                    <a:pt x="220" y="18"/>
                  </a:cubicBezTo>
                  <a:close/>
                  <a:moveTo>
                    <a:pt x="990" y="420"/>
                  </a:moveTo>
                  <a:cubicBezTo>
                    <a:pt x="987" y="413"/>
                    <a:pt x="994" y="406"/>
                    <a:pt x="989" y="403"/>
                  </a:cubicBezTo>
                  <a:cubicBezTo>
                    <a:pt x="984" y="399"/>
                    <a:pt x="986" y="392"/>
                    <a:pt x="984" y="393"/>
                  </a:cubicBezTo>
                  <a:cubicBezTo>
                    <a:pt x="981" y="395"/>
                    <a:pt x="984" y="401"/>
                    <a:pt x="980" y="402"/>
                  </a:cubicBezTo>
                  <a:cubicBezTo>
                    <a:pt x="976" y="402"/>
                    <a:pt x="980" y="406"/>
                    <a:pt x="978" y="410"/>
                  </a:cubicBezTo>
                  <a:cubicBezTo>
                    <a:pt x="977" y="415"/>
                    <a:pt x="979" y="422"/>
                    <a:pt x="981" y="426"/>
                  </a:cubicBezTo>
                  <a:cubicBezTo>
                    <a:pt x="983" y="431"/>
                    <a:pt x="978" y="453"/>
                    <a:pt x="980" y="457"/>
                  </a:cubicBezTo>
                  <a:cubicBezTo>
                    <a:pt x="982" y="461"/>
                    <a:pt x="977" y="478"/>
                    <a:pt x="979" y="480"/>
                  </a:cubicBezTo>
                  <a:cubicBezTo>
                    <a:pt x="982" y="483"/>
                    <a:pt x="980" y="475"/>
                    <a:pt x="984" y="475"/>
                  </a:cubicBezTo>
                  <a:cubicBezTo>
                    <a:pt x="988" y="474"/>
                    <a:pt x="988" y="479"/>
                    <a:pt x="991" y="481"/>
                  </a:cubicBezTo>
                  <a:cubicBezTo>
                    <a:pt x="994" y="482"/>
                    <a:pt x="992" y="473"/>
                    <a:pt x="990" y="473"/>
                  </a:cubicBezTo>
                  <a:cubicBezTo>
                    <a:pt x="987" y="474"/>
                    <a:pt x="985" y="468"/>
                    <a:pt x="984" y="464"/>
                  </a:cubicBezTo>
                  <a:cubicBezTo>
                    <a:pt x="983" y="460"/>
                    <a:pt x="986" y="456"/>
                    <a:pt x="986" y="451"/>
                  </a:cubicBezTo>
                  <a:cubicBezTo>
                    <a:pt x="986" y="446"/>
                    <a:pt x="992" y="446"/>
                    <a:pt x="996" y="450"/>
                  </a:cubicBezTo>
                  <a:cubicBezTo>
                    <a:pt x="1000" y="453"/>
                    <a:pt x="1000" y="451"/>
                    <a:pt x="999" y="448"/>
                  </a:cubicBezTo>
                  <a:cubicBezTo>
                    <a:pt x="997" y="446"/>
                    <a:pt x="993" y="427"/>
                    <a:pt x="990" y="420"/>
                  </a:cubicBezTo>
                  <a:close/>
                  <a:moveTo>
                    <a:pt x="242" y="16"/>
                  </a:moveTo>
                  <a:cubicBezTo>
                    <a:pt x="246" y="18"/>
                    <a:pt x="233" y="18"/>
                    <a:pt x="231" y="20"/>
                  </a:cubicBezTo>
                  <a:cubicBezTo>
                    <a:pt x="230" y="22"/>
                    <a:pt x="222" y="21"/>
                    <a:pt x="224" y="24"/>
                  </a:cubicBezTo>
                  <a:cubicBezTo>
                    <a:pt x="225" y="27"/>
                    <a:pt x="237" y="27"/>
                    <a:pt x="237" y="25"/>
                  </a:cubicBezTo>
                  <a:cubicBezTo>
                    <a:pt x="237" y="23"/>
                    <a:pt x="243" y="25"/>
                    <a:pt x="243" y="23"/>
                  </a:cubicBezTo>
                  <a:cubicBezTo>
                    <a:pt x="244" y="20"/>
                    <a:pt x="246" y="18"/>
                    <a:pt x="253" y="18"/>
                  </a:cubicBezTo>
                  <a:cubicBezTo>
                    <a:pt x="260" y="17"/>
                    <a:pt x="260" y="15"/>
                    <a:pt x="253" y="12"/>
                  </a:cubicBezTo>
                  <a:cubicBezTo>
                    <a:pt x="247" y="9"/>
                    <a:pt x="239" y="13"/>
                    <a:pt x="242" y="16"/>
                  </a:cubicBezTo>
                  <a:close/>
                  <a:moveTo>
                    <a:pt x="232" y="208"/>
                  </a:moveTo>
                  <a:cubicBezTo>
                    <a:pt x="238" y="214"/>
                    <a:pt x="244" y="205"/>
                    <a:pt x="247" y="205"/>
                  </a:cubicBezTo>
                  <a:cubicBezTo>
                    <a:pt x="250" y="204"/>
                    <a:pt x="245" y="201"/>
                    <a:pt x="240" y="200"/>
                  </a:cubicBezTo>
                  <a:cubicBezTo>
                    <a:pt x="235" y="198"/>
                    <a:pt x="227" y="204"/>
                    <a:pt x="232" y="208"/>
                  </a:cubicBezTo>
                  <a:close/>
                  <a:moveTo>
                    <a:pt x="1371" y="249"/>
                  </a:moveTo>
                  <a:cubicBezTo>
                    <a:pt x="1369" y="248"/>
                    <a:pt x="1361" y="243"/>
                    <a:pt x="1359" y="240"/>
                  </a:cubicBezTo>
                  <a:cubicBezTo>
                    <a:pt x="1357" y="237"/>
                    <a:pt x="1348" y="236"/>
                    <a:pt x="1348" y="237"/>
                  </a:cubicBezTo>
                  <a:cubicBezTo>
                    <a:pt x="1348" y="239"/>
                    <a:pt x="1345" y="237"/>
                    <a:pt x="1344" y="236"/>
                  </a:cubicBezTo>
                  <a:cubicBezTo>
                    <a:pt x="1344" y="234"/>
                    <a:pt x="1334" y="234"/>
                    <a:pt x="1334" y="235"/>
                  </a:cubicBezTo>
                  <a:cubicBezTo>
                    <a:pt x="1334" y="237"/>
                    <a:pt x="1336" y="237"/>
                    <a:pt x="1338" y="239"/>
                  </a:cubicBezTo>
                  <a:cubicBezTo>
                    <a:pt x="1339" y="241"/>
                    <a:pt x="1336" y="242"/>
                    <a:pt x="1337" y="244"/>
                  </a:cubicBezTo>
                  <a:cubicBezTo>
                    <a:pt x="1337" y="246"/>
                    <a:pt x="1333" y="243"/>
                    <a:pt x="1331" y="242"/>
                  </a:cubicBezTo>
                  <a:cubicBezTo>
                    <a:pt x="1330" y="241"/>
                    <a:pt x="1331" y="236"/>
                    <a:pt x="1331" y="234"/>
                  </a:cubicBezTo>
                  <a:cubicBezTo>
                    <a:pt x="1332" y="231"/>
                    <a:pt x="1328" y="232"/>
                    <a:pt x="1328" y="230"/>
                  </a:cubicBezTo>
                  <a:cubicBezTo>
                    <a:pt x="1328" y="227"/>
                    <a:pt x="1317" y="222"/>
                    <a:pt x="1312" y="220"/>
                  </a:cubicBezTo>
                  <a:cubicBezTo>
                    <a:pt x="1308" y="218"/>
                    <a:pt x="1302" y="217"/>
                    <a:pt x="1300" y="214"/>
                  </a:cubicBezTo>
                  <a:cubicBezTo>
                    <a:pt x="1299" y="212"/>
                    <a:pt x="1291" y="212"/>
                    <a:pt x="1288" y="209"/>
                  </a:cubicBezTo>
                  <a:cubicBezTo>
                    <a:pt x="1285" y="205"/>
                    <a:pt x="1271" y="200"/>
                    <a:pt x="1265" y="199"/>
                  </a:cubicBezTo>
                  <a:cubicBezTo>
                    <a:pt x="1259" y="199"/>
                    <a:pt x="1261" y="196"/>
                    <a:pt x="1258" y="196"/>
                  </a:cubicBezTo>
                  <a:cubicBezTo>
                    <a:pt x="1255" y="197"/>
                    <a:pt x="1243" y="196"/>
                    <a:pt x="1239" y="196"/>
                  </a:cubicBezTo>
                  <a:cubicBezTo>
                    <a:pt x="1235" y="195"/>
                    <a:pt x="1234" y="198"/>
                    <a:pt x="1232" y="197"/>
                  </a:cubicBezTo>
                  <a:cubicBezTo>
                    <a:pt x="1229" y="196"/>
                    <a:pt x="1215" y="191"/>
                    <a:pt x="1213" y="192"/>
                  </a:cubicBezTo>
                  <a:cubicBezTo>
                    <a:pt x="1211" y="194"/>
                    <a:pt x="1212" y="197"/>
                    <a:pt x="1210" y="198"/>
                  </a:cubicBezTo>
                  <a:cubicBezTo>
                    <a:pt x="1209" y="198"/>
                    <a:pt x="1210" y="200"/>
                    <a:pt x="1214" y="204"/>
                  </a:cubicBezTo>
                  <a:cubicBezTo>
                    <a:pt x="1218" y="208"/>
                    <a:pt x="1216" y="210"/>
                    <a:pt x="1212" y="212"/>
                  </a:cubicBezTo>
                  <a:cubicBezTo>
                    <a:pt x="1209" y="213"/>
                    <a:pt x="1203" y="210"/>
                    <a:pt x="1201" y="208"/>
                  </a:cubicBezTo>
                  <a:cubicBezTo>
                    <a:pt x="1200" y="205"/>
                    <a:pt x="1195" y="206"/>
                    <a:pt x="1193" y="203"/>
                  </a:cubicBezTo>
                  <a:cubicBezTo>
                    <a:pt x="1192" y="199"/>
                    <a:pt x="1195" y="198"/>
                    <a:pt x="1197" y="200"/>
                  </a:cubicBezTo>
                  <a:cubicBezTo>
                    <a:pt x="1200" y="202"/>
                    <a:pt x="1203" y="201"/>
                    <a:pt x="1203" y="198"/>
                  </a:cubicBezTo>
                  <a:cubicBezTo>
                    <a:pt x="1204" y="196"/>
                    <a:pt x="1197" y="194"/>
                    <a:pt x="1193" y="194"/>
                  </a:cubicBezTo>
                  <a:cubicBezTo>
                    <a:pt x="1189" y="194"/>
                    <a:pt x="1187" y="199"/>
                    <a:pt x="1184" y="201"/>
                  </a:cubicBezTo>
                  <a:cubicBezTo>
                    <a:pt x="1180" y="204"/>
                    <a:pt x="1165" y="201"/>
                    <a:pt x="1164" y="199"/>
                  </a:cubicBezTo>
                  <a:cubicBezTo>
                    <a:pt x="1162" y="198"/>
                    <a:pt x="1141" y="199"/>
                    <a:pt x="1139" y="201"/>
                  </a:cubicBezTo>
                  <a:cubicBezTo>
                    <a:pt x="1137" y="202"/>
                    <a:pt x="1139" y="208"/>
                    <a:pt x="1138" y="208"/>
                  </a:cubicBezTo>
                  <a:cubicBezTo>
                    <a:pt x="1137" y="209"/>
                    <a:pt x="1135" y="202"/>
                    <a:pt x="1135" y="200"/>
                  </a:cubicBezTo>
                  <a:cubicBezTo>
                    <a:pt x="1135" y="199"/>
                    <a:pt x="1133" y="198"/>
                    <a:pt x="1129" y="198"/>
                  </a:cubicBezTo>
                  <a:cubicBezTo>
                    <a:pt x="1126" y="198"/>
                    <a:pt x="1123" y="198"/>
                    <a:pt x="1125" y="196"/>
                  </a:cubicBezTo>
                  <a:cubicBezTo>
                    <a:pt x="1127" y="195"/>
                    <a:pt x="1124" y="193"/>
                    <a:pt x="1126" y="191"/>
                  </a:cubicBezTo>
                  <a:cubicBezTo>
                    <a:pt x="1129" y="189"/>
                    <a:pt x="1121" y="183"/>
                    <a:pt x="1113" y="180"/>
                  </a:cubicBezTo>
                  <a:cubicBezTo>
                    <a:pt x="1106" y="177"/>
                    <a:pt x="1088" y="179"/>
                    <a:pt x="1083" y="180"/>
                  </a:cubicBezTo>
                  <a:cubicBezTo>
                    <a:pt x="1078" y="181"/>
                    <a:pt x="1069" y="181"/>
                    <a:pt x="1064" y="181"/>
                  </a:cubicBezTo>
                  <a:cubicBezTo>
                    <a:pt x="1060" y="181"/>
                    <a:pt x="1063" y="179"/>
                    <a:pt x="1062" y="177"/>
                  </a:cubicBezTo>
                  <a:cubicBezTo>
                    <a:pt x="1061" y="175"/>
                    <a:pt x="1053" y="172"/>
                    <a:pt x="1052" y="174"/>
                  </a:cubicBezTo>
                  <a:cubicBezTo>
                    <a:pt x="1051" y="176"/>
                    <a:pt x="1049" y="174"/>
                    <a:pt x="1049" y="173"/>
                  </a:cubicBezTo>
                  <a:cubicBezTo>
                    <a:pt x="1049" y="172"/>
                    <a:pt x="1042" y="169"/>
                    <a:pt x="1039" y="170"/>
                  </a:cubicBezTo>
                  <a:cubicBezTo>
                    <a:pt x="1036" y="170"/>
                    <a:pt x="1035" y="167"/>
                    <a:pt x="1038" y="167"/>
                  </a:cubicBezTo>
                  <a:cubicBezTo>
                    <a:pt x="1041" y="167"/>
                    <a:pt x="1047" y="168"/>
                    <a:pt x="1044" y="164"/>
                  </a:cubicBezTo>
                  <a:cubicBezTo>
                    <a:pt x="1042" y="160"/>
                    <a:pt x="1020" y="159"/>
                    <a:pt x="1018" y="160"/>
                  </a:cubicBezTo>
                  <a:cubicBezTo>
                    <a:pt x="1016" y="160"/>
                    <a:pt x="1018" y="163"/>
                    <a:pt x="1014" y="167"/>
                  </a:cubicBezTo>
                  <a:cubicBezTo>
                    <a:pt x="1009" y="172"/>
                    <a:pt x="1005" y="169"/>
                    <a:pt x="1005" y="167"/>
                  </a:cubicBezTo>
                  <a:cubicBezTo>
                    <a:pt x="1006" y="165"/>
                    <a:pt x="1011" y="165"/>
                    <a:pt x="1011" y="163"/>
                  </a:cubicBezTo>
                  <a:cubicBezTo>
                    <a:pt x="1011" y="161"/>
                    <a:pt x="1004" y="162"/>
                    <a:pt x="1002" y="160"/>
                  </a:cubicBezTo>
                  <a:cubicBezTo>
                    <a:pt x="1001" y="158"/>
                    <a:pt x="1004" y="157"/>
                    <a:pt x="1007" y="158"/>
                  </a:cubicBezTo>
                  <a:cubicBezTo>
                    <a:pt x="1010" y="159"/>
                    <a:pt x="1015" y="159"/>
                    <a:pt x="1015" y="158"/>
                  </a:cubicBezTo>
                  <a:cubicBezTo>
                    <a:pt x="1015" y="157"/>
                    <a:pt x="1012" y="156"/>
                    <a:pt x="1007" y="156"/>
                  </a:cubicBezTo>
                  <a:cubicBezTo>
                    <a:pt x="1003" y="155"/>
                    <a:pt x="991" y="152"/>
                    <a:pt x="985" y="153"/>
                  </a:cubicBezTo>
                  <a:cubicBezTo>
                    <a:pt x="979" y="153"/>
                    <a:pt x="976" y="150"/>
                    <a:pt x="973" y="150"/>
                  </a:cubicBezTo>
                  <a:cubicBezTo>
                    <a:pt x="969" y="150"/>
                    <a:pt x="969" y="152"/>
                    <a:pt x="971" y="154"/>
                  </a:cubicBezTo>
                  <a:cubicBezTo>
                    <a:pt x="973" y="156"/>
                    <a:pt x="968" y="157"/>
                    <a:pt x="964" y="156"/>
                  </a:cubicBezTo>
                  <a:cubicBezTo>
                    <a:pt x="960" y="156"/>
                    <a:pt x="954" y="158"/>
                    <a:pt x="957" y="161"/>
                  </a:cubicBezTo>
                  <a:cubicBezTo>
                    <a:pt x="959" y="164"/>
                    <a:pt x="961" y="160"/>
                    <a:pt x="963" y="161"/>
                  </a:cubicBezTo>
                  <a:cubicBezTo>
                    <a:pt x="965" y="162"/>
                    <a:pt x="958" y="164"/>
                    <a:pt x="961" y="166"/>
                  </a:cubicBezTo>
                  <a:cubicBezTo>
                    <a:pt x="964" y="167"/>
                    <a:pt x="963" y="170"/>
                    <a:pt x="963" y="171"/>
                  </a:cubicBezTo>
                  <a:cubicBezTo>
                    <a:pt x="963" y="173"/>
                    <a:pt x="959" y="173"/>
                    <a:pt x="957" y="171"/>
                  </a:cubicBezTo>
                  <a:cubicBezTo>
                    <a:pt x="955" y="169"/>
                    <a:pt x="952" y="171"/>
                    <a:pt x="949" y="171"/>
                  </a:cubicBezTo>
                  <a:cubicBezTo>
                    <a:pt x="946" y="170"/>
                    <a:pt x="943" y="172"/>
                    <a:pt x="947" y="172"/>
                  </a:cubicBezTo>
                  <a:cubicBezTo>
                    <a:pt x="950" y="173"/>
                    <a:pt x="952" y="175"/>
                    <a:pt x="947" y="176"/>
                  </a:cubicBezTo>
                  <a:cubicBezTo>
                    <a:pt x="942" y="176"/>
                    <a:pt x="943" y="171"/>
                    <a:pt x="940" y="172"/>
                  </a:cubicBezTo>
                  <a:cubicBezTo>
                    <a:pt x="938" y="172"/>
                    <a:pt x="931" y="170"/>
                    <a:pt x="928" y="170"/>
                  </a:cubicBezTo>
                  <a:cubicBezTo>
                    <a:pt x="925" y="170"/>
                    <a:pt x="923" y="172"/>
                    <a:pt x="919" y="173"/>
                  </a:cubicBezTo>
                  <a:cubicBezTo>
                    <a:pt x="914" y="173"/>
                    <a:pt x="908" y="171"/>
                    <a:pt x="907" y="168"/>
                  </a:cubicBezTo>
                  <a:cubicBezTo>
                    <a:pt x="905" y="166"/>
                    <a:pt x="904" y="165"/>
                    <a:pt x="902" y="168"/>
                  </a:cubicBezTo>
                  <a:cubicBezTo>
                    <a:pt x="900" y="171"/>
                    <a:pt x="900" y="176"/>
                    <a:pt x="898" y="176"/>
                  </a:cubicBezTo>
                  <a:cubicBezTo>
                    <a:pt x="896" y="176"/>
                    <a:pt x="895" y="181"/>
                    <a:pt x="893" y="182"/>
                  </a:cubicBezTo>
                  <a:cubicBezTo>
                    <a:pt x="891" y="184"/>
                    <a:pt x="890" y="181"/>
                    <a:pt x="888" y="181"/>
                  </a:cubicBezTo>
                  <a:cubicBezTo>
                    <a:pt x="885" y="181"/>
                    <a:pt x="876" y="172"/>
                    <a:pt x="876" y="170"/>
                  </a:cubicBezTo>
                  <a:cubicBezTo>
                    <a:pt x="875" y="167"/>
                    <a:pt x="870" y="163"/>
                    <a:pt x="868" y="162"/>
                  </a:cubicBezTo>
                  <a:cubicBezTo>
                    <a:pt x="867" y="161"/>
                    <a:pt x="870" y="160"/>
                    <a:pt x="872" y="162"/>
                  </a:cubicBezTo>
                  <a:cubicBezTo>
                    <a:pt x="873" y="163"/>
                    <a:pt x="876" y="163"/>
                    <a:pt x="877" y="162"/>
                  </a:cubicBezTo>
                  <a:cubicBezTo>
                    <a:pt x="879" y="162"/>
                    <a:pt x="879" y="157"/>
                    <a:pt x="876" y="157"/>
                  </a:cubicBezTo>
                  <a:cubicBezTo>
                    <a:pt x="873" y="157"/>
                    <a:pt x="874" y="154"/>
                    <a:pt x="875" y="154"/>
                  </a:cubicBezTo>
                  <a:cubicBezTo>
                    <a:pt x="877" y="153"/>
                    <a:pt x="872" y="149"/>
                    <a:pt x="874" y="148"/>
                  </a:cubicBezTo>
                  <a:cubicBezTo>
                    <a:pt x="876" y="148"/>
                    <a:pt x="875" y="146"/>
                    <a:pt x="872" y="145"/>
                  </a:cubicBezTo>
                  <a:cubicBezTo>
                    <a:pt x="870" y="145"/>
                    <a:pt x="867" y="143"/>
                    <a:pt x="867" y="142"/>
                  </a:cubicBezTo>
                  <a:cubicBezTo>
                    <a:pt x="867" y="140"/>
                    <a:pt x="856" y="140"/>
                    <a:pt x="856" y="142"/>
                  </a:cubicBezTo>
                  <a:cubicBezTo>
                    <a:pt x="857" y="144"/>
                    <a:pt x="852" y="143"/>
                    <a:pt x="853" y="141"/>
                  </a:cubicBezTo>
                  <a:cubicBezTo>
                    <a:pt x="854" y="140"/>
                    <a:pt x="849" y="140"/>
                    <a:pt x="844" y="139"/>
                  </a:cubicBezTo>
                  <a:cubicBezTo>
                    <a:pt x="839" y="137"/>
                    <a:pt x="839" y="134"/>
                    <a:pt x="837" y="134"/>
                  </a:cubicBezTo>
                  <a:cubicBezTo>
                    <a:pt x="835" y="133"/>
                    <a:pt x="836" y="139"/>
                    <a:pt x="833" y="137"/>
                  </a:cubicBezTo>
                  <a:cubicBezTo>
                    <a:pt x="830" y="136"/>
                    <a:pt x="828" y="139"/>
                    <a:pt x="829" y="142"/>
                  </a:cubicBezTo>
                  <a:cubicBezTo>
                    <a:pt x="830" y="145"/>
                    <a:pt x="829" y="145"/>
                    <a:pt x="829" y="148"/>
                  </a:cubicBezTo>
                  <a:cubicBezTo>
                    <a:pt x="829" y="150"/>
                    <a:pt x="827" y="149"/>
                    <a:pt x="824" y="148"/>
                  </a:cubicBezTo>
                  <a:cubicBezTo>
                    <a:pt x="821" y="147"/>
                    <a:pt x="821" y="151"/>
                    <a:pt x="814" y="149"/>
                  </a:cubicBezTo>
                  <a:cubicBezTo>
                    <a:pt x="808" y="147"/>
                    <a:pt x="805" y="149"/>
                    <a:pt x="804" y="147"/>
                  </a:cubicBezTo>
                  <a:cubicBezTo>
                    <a:pt x="802" y="145"/>
                    <a:pt x="800" y="145"/>
                    <a:pt x="800" y="146"/>
                  </a:cubicBezTo>
                  <a:cubicBezTo>
                    <a:pt x="800" y="148"/>
                    <a:pt x="790" y="147"/>
                    <a:pt x="789" y="145"/>
                  </a:cubicBezTo>
                  <a:cubicBezTo>
                    <a:pt x="788" y="142"/>
                    <a:pt x="791" y="142"/>
                    <a:pt x="792" y="141"/>
                  </a:cubicBezTo>
                  <a:cubicBezTo>
                    <a:pt x="794" y="140"/>
                    <a:pt x="790" y="139"/>
                    <a:pt x="785" y="140"/>
                  </a:cubicBezTo>
                  <a:cubicBezTo>
                    <a:pt x="779" y="140"/>
                    <a:pt x="776" y="137"/>
                    <a:pt x="770" y="137"/>
                  </a:cubicBezTo>
                  <a:cubicBezTo>
                    <a:pt x="764" y="138"/>
                    <a:pt x="752" y="139"/>
                    <a:pt x="750" y="140"/>
                  </a:cubicBezTo>
                  <a:cubicBezTo>
                    <a:pt x="748" y="141"/>
                    <a:pt x="751" y="144"/>
                    <a:pt x="749" y="144"/>
                  </a:cubicBezTo>
                  <a:cubicBezTo>
                    <a:pt x="746" y="144"/>
                    <a:pt x="748" y="139"/>
                    <a:pt x="747" y="136"/>
                  </a:cubicBezTo>
                  <a:cubicBezTo>
                    <a:pt x="747" y="134"/>
                    <a:pt x="743" y="133"/>
                    <a:pt x="743" y="135"/>
                  </a:cubicBezTo>
                  <a:cubicBezTo>
                    <a:pt x="744" y="137"/>
                    <a:pt x="737" y="138"/>
                    <a:pt x="735" y="137"/>
                  </a:cubicBezTo>
                  <a:cubicBezTo>
                    <a:pt x="733" y="135"/>
                    <a:pt x="730" y="133"/>
                    <a:pt x="726" y="132"/>
                  </a:cubicBezTo>
                  <a:cubicBezTo>
                    <a:pt x="721" y="131"/>
                    <a:pt x="715" y="136"/>
                    <a:pt x="717" y="137"/>
                  </a:cubicBezTo>
                  <a:cubicBezTo>
                    <a:pt x="718" y="139"/>
                    <a:pt x="721" y="137"/>
                    <a:pt x="722" y="138"/>
                  </a:cubicBezTo>
                  <a:cubicBezTo>
                    <a:pt x="722" y="140"/>
                    <a:pt x="712" y="140"/>
                    <a:pt x="712" y="141"/>
                  </a:cubicBezTo>
                  <a:cubicBezTo>
                    <a:pt x="712" y="143"/>
                    <a:pt x="702" y="145"/>
                    <a:pt x="699" y="146"/>
                  </a:cubicBezTo>
                  <a:cubicBezTo>
                    <a:pt x="692" y="147"/>
                    <a:pt x="690" y="147"/>
                    <a:pt x="686" y="150"/>
                  </a:cubicBezTo>
                  <a:cubicBezTo>
                    <a:pt x="683" y="153"/>
                    <a:pt x="685" y="147"/>
                    <a:pt x="688" y="144"/>
                  </a:cubicBezTo>
                  <a:cubicBezTo>
                    <a:pt x="691" y="141"/>
                    <a:pt x="694" y="142"/>
                    <a:pt x="696" y="140"/>
                  </a:cubicBezTo>
                  <a:cubicBezTo>
                    <a:pt x="697" y="138"/>
                    <a:pt x="700" y="138"/>
                    <a:pt x="705" y="137"/>
                  </a:cubicBezTo>
                  <a:cubicBezTo>
                    <a:pt x="709" y="137"/>
                    <a:pt x="709" y="134"/>
                    <a:pt x="711" y="133"/>
                  </a:cubicBezTo>
                  <a:cubicBezTo>
                    <a:pt x="713" y="132"/>
                    <a:pt x="718" y="130"/>
                    <a:pt x="719" y="128"/>
                  </a:cubicBezTo>
                  <a:cubicBezTo>
                    <a:pt x="720" y="126"/>
                    <a:pt x="731" y="122"/>
                    <a:pt x="733" y="122"/>
                  </a:cubicBezTo>
                  <a:cubicBezTo>
                    <a:pt x="735" y="123"/>
                    <a:pt x="736" y="118"/>
                    <a:pt x="737" y="118"/>
                  </a:cubicBezTo>
                  <a:cubicBezTo>
                    <a:pt x="738" y="118"/>
                    <a:pt x="744" y="115"/>
                    <a:pt x="747" y="114"/>
                  </a:cubicBezTo>
                  <a:cubicBezTo>
                    <a:pt x="749" y="113"/>
                    <a:pt x="750" y="111"/>
                    <a:pt x="750" y="109"/>
                  </a:cubicBezTo>
                  <a:cubicBezTo>
                    <a:pt x="750" y="108"/>
                    <a:pt x="747" y="108"/>
                    <a:pt x="747" y="107"/>
                  </a:cubicBezTo>
                  <a:cubicBezTo>
                    <a:pt x="746" y="105"/>
                    <a:pt x="748" y="106"/>
                    <a:pt x="751" y="105"/>
                  </a:cubicBezTo>
                  <a:cubicBezTo>
                    <a:pt x="753" y="104"/>
                    <a:pt x="751" y="101"/>
                    <a:pt x="749" y="102"/>
                  </a:cubicBezTo>
                  <a:cubicBezTo>
                    <a:pt x="747" y="102"/>
                    <a:pt x="750" y="100"/>
                    <a:pt x="748" y="98"/>
                  </a:cubicBezTo>
                  <a:cubicBezTo>
                    <a:pt x="746" y="96"/>
                    <a:pt x="743" y="99"/>
                    <a:pt x="743" y="97"/>
                  </a:cubicBezTo>
                  <a:cubicBezTo>
                    <a:pt x="743" y="94"/>
                    <a:pt x="743" y="92"/>
                    <a:pt x="741" y="90"/>
                  </a:cubicBezTo>
                  <a:cubicBezTo>
                    <a:pt x="740" y="89"/>
                    <a:pt x="737" y="93"/>
                    <a:pt x="734" y="90"/>
                  </a:cubicBezTo>
                  <a:cubicBezTo>
                    <a:pt x="731" y="88"/>
                    <a:pt x="723" y="87"/>
                    <a:pt x="723" y="88"/>
                  </a:cubicBezTo>
                  <a:cubicBezTo>
                    <a:pt x="723" y="89"/>
                    <a:pt x="718" y="86"/>
                    <a:pt x="718" y="87"/>
                  </a:cubicBezTo>
                  <a:cubicBezTo>
                    <a:pt x="717" y="88"/>
                    <a:pt x="710" y="88"/>
                    <a:pt x="708" y="87"/>
                  </a:cubicBezTo>
                  <a:cubicBezTo>
                    <a:pt x="706" y="87"/>
                    <a:pt x="703" y="88"/>
                    <a:pt x="702" y="90"/>
                  </a:cubicBezTo>
                  <a:cubicBezTo>
                    <a:pt x="702" y="93"/>
                    <a:pt x="694" y="92"/>
                    <a:pt x="692" y="91"/>
                  </a:cubicBezTo>
                  <a:cubicBezTo>
                    <a:pt x="691" y="91"/>
                    <a:pt x="698" y="85"/>
                    <a:pt x="698" y="84"/>
                  </a:cubicBezTo>
                  <a:cubicBezTo>
                    <a:pt x="698" y="83"/>
                    <a:pt x="686" y="84"/>
                    <a:pt x="685" y="83"/>
                  </a:cubicBezTo>
                  <a:cubicBezTo>
                    <a:pt x="684" y="82"/>
                    <a:pt x="678" y="81"/>
                    <a:pt x="675" y="81"/>
                  </a:cubicBezTo>
                  <a:cubicBezTo>
                    <a:pt x="673" y="82"/>
                    <a:pt x="675" y="81"/>
                    <a:pt x="678" y="81"/>
                  </a:cubicBezTo>
                  <a:cubicBezTo>
                    <a:pt x="680" y="80"/>
                    <a:pt x="683" y="78"/>
                    <a:pt x="685" y="78"/>
                  </a:cubicBezTo>
                  <a:cubicBezTo>
                    <a:pt x="688" y="77"/>
                    <a:pt x="687" y="76"/>
                    <a:pt x="686" y="75"/>
                  </a:cubicBezTo>
                  <a:cubicBezTo>
                    <a:pt x="685" y="73"/>
                    <a:pt x="682" y="74"/>
                    <a:pt x="679" y="73"/>
                  </a:cubicBezTo>
                  <a:cubicBezTo>
                    <a:pt x="677" y="72"/>
                    <a:pt x="673" y="71"/>
                    <a:pt x="671" y="71"/>
                  </a:cubicBezTo>
                  <a:cubicBezTo>
                    <a:pt x="669" y="71"/>
                    <a:pt x="666" y="72"/>
                    <a:pt x="660" y="73"/>
                  </a:cubicBezTo>
                  <a:cubicBezTo>
                    <a:pt x="655" y="74"/>
                    <a:pt x="654" y="78"/>
                    <a:pt x="652" y="80"/>
                  </a:cubicBezTo>
                  <a:cubicBezTo>
                    <a:pt x="649" y="81"/>
                    <a:pt x="644" y="86"/>
                    <a:pt x="646" y="87"/>
                  </a:cubicBezTo>
                  <a:cubicBezTo>
                    <a:pt x="648" y="87"/>
                    <a:pt x="647" y="89"/>
                    <a:pt x="648" y="90"/>
                  </a:cubicBezTo>
                  <a:cubicBezTo>
                    <a:pt x="648" y="92"/>
                    <a:pt x="646" y="92"/>
                    <a:pt x="643" y="92"/>
                  </a:cubicBezTo>
                  <a:cubicBezTo>
                    <a:pt x="640" y="91"/>
                    <a:pt x="631" y="91"/>
                    <a:pt x="631" y="93"/>
                  </a:cubicBezTo>
                  <a:cubicBezTo>
                    <a:pt x="631" y="95"/>
                    <a:pt x="636" y="96"/>
                    <a:pt x="636" y="97"/>
                  </a:cubicBezTo>
                  <a:cubicBezTo>
                    <a:pt x="636" y="98"/>
                    <a:pt x="632" y="97"/>
                    <a:pt x="630" y="96"/>
                  </a:cubicBezTo>
                  <a:cubicBezTo>
                    <a:pt x="628" y="95"/>
                    <a:pt x="624" y="96"/>
                    <a:pt x="623" y="98"/>
                  </a:cubicBezTo>
                  <a:cubicBezTo>
                    <a:pt x="622" y="100"/>
                    <a:pt x="619" y="99"/>
                    <a:pt x="618" y="99"/>
                  </a:cubicBezTo>
                  <a:cubicBezTo>
                    <a:pt x="617" y="98"/>
                    <a:pt x="614" y="100"/>
                    <a:pt x="613" y="99"/>
                  </a:cubicBezTo>
                  <a:cubicBezTo>
                    <a:pt x="611" y="98"/>
                    <a:pt x="616" y="96"/>
                    <a:pt x="615" y="95"/>
                  </a:cubicBezTo>
                  <a:cubicBezTo>
                    <a:pt x="614" y="93"/>
                    <a:pt x="608" y="94"/>
                    <a:pt x="607" y="97"/>
                  </a:cubicBezTo>
                  <a:cubicBezTo>
                    <a:pt x="607" y="99"/>
                    <a:pt x="603" y="95"/>
                    <a:pt x="602" y="96"/>
                  </a:cubicBezTo>
                  <a:cubicBezTo>
                    <a:pt x="601" y="96"/>
                    <a:pt x="599" y="97"/>
                    <a:pt x="597" y="98"/>
                  </a:cubicBezTo>
                  <a:cubicBezTo>
                    <a:pt x="594" y="99"/>
                    <a:pt x="590" y="97"/>
                    <a:pt x="589" y="99"/>
                  </a:cubicBezTo>
                  <a:cubicBezTo>
                    <a:pt x="588" y="101"/>
                    <a:pt x="594" y="102"/>
                    <a:pt x="594" y="102"/>
                  </a:cubicBezTo>
                  <a:cubicBezTo>
                    <a:pt x="594" y="103"/>
                    <a:pt x="581" y="103"/>
                    <a:pt x="580" y="104"/>
                  </a:cubicBezTo>
                  <a:cubicBezTo>
                    <a:pt x="580" y="106"/>
                    <a:pt x="576" y="106"/>
                    <a:pt x="570" y="106"/>
                  </a:cubicBezTo>
                  <a:cubicBezTo>
                    <a:pt x="565" y="106"/>
                    <a:pt x="567" y="109"/>
                    <a:pt x="563" y="109"/>
                  </a:cubicBezTo>
                  <a:cubicBezTo>
                    <a:pt x="559" y="110"/>
                    <a:pt x="557" y="110"/>
                    <a:pt x="555" y="113"/>
                  </a:cubicBezTo>
                  <a:cubicBezTo>
                    <a:pt x="554" y="115"/>
                    <a:pt x="550" y="115"/>
                    <a:pt x="549" y="113"/>
                  </a:cubicBezTo>
                  <a:cubicBezTo>
                    <a:pt x="548" y="112"/>
                    <a:pt x="544" y="114"/>
                    <a:pt x="546" y="114"/>
                  </a:cubicBezTo>
                  <a:cubicBezTo>
                    <a:pt x="548" y="115"/>
                    <a:pt x="546" y="117"/>
                    <a:pt x="545" y="116"/>
                  </a:cubicBezTo>
                  <a:cubicBezTo>
                    <a:pt x="543" y="116"/>
                    <a:pt x="540" y="119"/>
                    <a:pt x="542" y="118"/>
                  </a:cubicBezTo>
                  <a:cubicBezTo>
                    <a:pt x="544" y="118"/>
                    <a:pt x="545" y="120"/>
                    <a:pt x="544" y="121"/>
                  </a:cubicBezTo>
                  <a:cubicBezTo>
                    <a:pt x="543" y="123"/>
                    <a:pt x="538" y="120"/>
                    <a:pt x="537" y="121"/>
                  </a:cubicBezTo>
                  <a:cubicBezTo>
                    <a:pt x="536" y="122"/>
                    <a:pt x="539" y="124"/>
                    <a:pt x="541" y="123"/>
                  </a:cubicBezTo>
                  <a:cubicBezTo>
                    <a:pt x="543" y="123"/>
                    <a:pt x="545" y="125"/>
                    <a:pt x="545" y="126"/>
                  </a:cubicBezTo>
                  <a:cubicBezTo>
                    <a:pt x="545" y="128"/>
                    <a:pt x="540" y="125"/>
                    <a:pt x="539" y="126"/>
                  </a:cubicBezTo>
                  <a:cubicBezTo>
                    <a:pt x="538" y="128"/>
                    <a:pt x="540" y="128"/>
                    <a:pt x="542" y="129"/>
                  </a:cubicBezTo>
                  <a:cubicBezTo>
                    <a:pt x="544" y="129"/>
                    <a:pt x="543" y="130"/>
                    <a:pt x="545" y="131"/>
                  </a:cubicBezTo>
                  <a:cubicBezTo>
                    <a:pt x="545" y="132"/>
                    <a:pt x="545" y="132"/>
                    <a:pt x="545" y="132"/>
                  </a:cubicBezTo>
                  <a:cubicBezTo>
                    <a:pt x="546" y="133"/>
                    <a:pt x="544" y="134"/>
                    <a:pt x="544" y="135"/>
                  </a:cubicBezTo>
                  <a:cubicBezTo>
                    <a:pt x="544" y="137"/>
                    <a:pt x="542" y="137"/>
                    <a:pt x="542" y="136"/>
                  </a:cubicBezTo>
                  <a:cubicBezTo>
                    <a:pt x="542" y="135"/>
                    <a:pt x="536" y="134"/>
                    <a:pt x="534" y="136"/>
                  </a:cubicBezTo>
                  <a:cubicBezTo>
                    <a:pt x="533" y="137"/>
                    <a:pt x="532" y="138"/>
                    <a:pt x="530" y="137"/>
                  </a:cubicBezTo>
                  <a:cubicBezTo>
                    <a:pt x="529" y="135"/>
                    <a:pt x="524" y="137"/>
                    <a:pt x="519" y="137"/>
                  </a:cubicBezTo>
                  <a:cubicBezTo>
                    <a:pt x="513" y="138"/>
                    <a:pt x="501" y="138"/>
                    <a:pt x="498" y="139"/>
                  </a:cubicBezTo>
                  <a:cubicBezTo>
                    <a:pt x="495" y="140"/>
                    <a:pt x="492" y="144"/>
                    <a:pt x="495" y="147"/>
                  </a:cubicBezTo>
                  <a:cubicBezTo>
                    <a:pt x="498" y="150"/>
                    <a:pt x="495" y="151"/>
                    <a:pt x="495" y="153"/>
                  </a:cubicBezTo>
                  <a:cubicBezTo>
                    <a:pt x="495" y="155"/>
                    <a:pt x="502" y="158"/>
                    <a:pt x="506" y="159"/>
                  </a:cubicBezTo>
                  <a:cubicBezTo>
                    <a:pt x="510" y="159"/>
                    <a:pt x="513" y="164"/>
                    <a:pt x="511" y="167"/>
                  </a:cubicBezTo>
                  <a:cubicBezTo>
                    <a:pt x="508" y="169"/>
                    <a:pt x="502" y="166"/>
                    <a:pt x="497" y="162"/>
                  </a:cubicBezTo>
                  <a:cubicBezTo>
                    <a:pt x="492" y="159"/>
                    <a:pt x="482" y="157"/>
                    <a:pt x="479" y="157"/>
                  </a:cubicBezTo>
                  <a:cubicBezTo>
                    <a:pt x="475" y="158"/>
                    <a:pt x="477" y="154"/>
                    <a:pt x="473" y="154"/>
                  </a:cubicBezTo>
                  <a:cubicBezTo>
                    <a:pt x="468" y="155"/>
                    <a:pt x="465" y="159"/>
                    <a:pt x="468" y="159"/>
                  </a:cubicBezTo>
                  <a:cubicBezTo>
                    <a:pt x="471" y="159"/>
                    <a:pt x="472" y="158"/>
                    <a:pt x="471" y="160"/>
                  </a:cubicBezTo>
                  <a:cubicBezTo>
                    <a:pt x="469" y="161"/>
                    <a:pt x="472" y="161"/>
                    <a:pt x="475" y="162"/>
                  </a:cubicBezTo>
                  <a:cubicBezTo>
                    <a:pt x="479" y="164"/>
                    <a:pt x="472" y="166"/>
                    <a:pt x="469" y="164"/>
                  </a:cubicBezTo>
                  <a:cubicBezTo>
                    <a:pt x="465" y="161"/>
                    <a:pt x="461" y="163"/>
                    <a:pt x="460" y="165"/>
                  </a:cubicBezTo>
                  <a:cubicBezTo>
                    <a:pt x="459" y="167"/>
                    <a:pt x="464" y="173"/>
                    <a:pt x="471" y="174"/>
                  </a:cubicBezTo>
                  <a:cubicBezTo>
                    <a:pt x="477" y="175"/>
                    <a:pt x="475" y="177"/>
                    <a:pt x="478" y="178"/>
                  </a:cubicBezTo>
                  <a:cubicBezTo>
                    <a:pt x="481" y="179"/>
                    <a:pt x="479" y="180"/>
                    <a:pt x="477" y="180"/>
                  </a:cubicBezTo>
                  <a:cubicBezTo>
                    <a:pt x="475" y="180"/>
                    <a:pt x="471" y="177"/>
                    <a:pt x="467" y="175"/>
                  </a:cubicBezTo>
                  <a:cubicBezTo>
                    <a:pt x="464" y="174"/>
                    <a:pt x="456" y="176"/>
                    <a:pt x="454" y="174"/>
                  </a:cubicBezTo>
                  <a:cubicBezTo>
                    <a:pt x="452" y="172"/>
                    <a:pt x="455" y="170"/>
                    <a:pt x="453" y="169"/>
                  </a:cubicBezTo>
                  <a:cubicBezTo>
                    <a:pt x="452" y="167"/>
                    <a:pt x="453" y="164"/>
                    <a:pt x="455" y="161"/>
                  </a:cubicBezTo>
                  <a:cubicBezTo>
                    <a:pt x="457" y="158"/>
                    <a:pt x="455" y="152"/>
                    <a:pt x="452" y="151"/>
                  </a:cubicBezTo>
                  <a:cubicBezTo>
                    <a:pt x="449" y="150"/>
                    <a:pt x="449" y="153"/>
                    <a:pt x="450" y="154"/>
                  </a:cubicBezTo>
                  <a:cubicBezTo>
                    <a:pt x="450" y="155"/>
                    <a:pt x="450" y="160"/>
                    <a:pt x="448" y="163"/>
                  </a:cubicBezTo>
                  <a:cubicBezTo>
                    <a:pt x="445" y="166"/>
                    <a:pt x="438" y="166"/>
                    <a:pt x="438" y="168"/>
                  </a:cubicBezTo>
                  <a:cubicBezTo>
                    <a:pt x="438" y="170"/>
                    <a:pt x="433" y="171"/>
                    <a:pt x="435" y="173"/>
                  </a:cubicBezTo>
                  <a:cubicBezTo>
                    <a:pt x="436" y="174"/>
                    <a:pt x="443" y="181"/>
                    <a:pt x="444" y="184"/>
                  </a:cubicBezTo>
                  <a:cubicBezTo>
                    <a:pt x="445" y="186"/>
                    <a:pt x="438" y="193"/>
                    <a:pt x="439" y="197"/>
                  </a:cubicBezTo>
                  <a:cubicBezTo>
                    <a:pt x="440" y="201"/>
                    <a:pt x="438" y="203"/>
                    <a:pt x="440" y="205"/>
                  </a:cubicBezTo>
                  <a:cubicBezTo>
                    <a:pt x="441" y="207"/>
                    <a:pt x="444" y="205"/>
                    <a:pt x="446" y="206"/>
                  </a:cubicBezTo>
                  <a:cubicBezTo>
                    <a:pt x="448" y="207"/>
                    <a:pt x="451" y="205"/>
                    <a:pt x="455" y="204"/>
                  </a:cubicBezTo>
                  <a:cubicBezTo>
                    <a:pt x="460" y="203"/>
                    <a:pt x="468" y="208"/>
                    <a:pt x="471" y="210"/>
                  </a:cubicBezTo>
                  <a:cubicBezTo>
                    <a:pt x="474" y="211"/>
                    <a:pt x="472" y="213"/>
                    <a:pt x="474" y="216"/>
                  </a:cubicBezTo>
                  <a:cubicBezTo>
                    <a:pt x="475" y="218"/>
                    <a:pt x="470" y="218"/>
                    <a:pt x="470" y="222"/>
                  </a:cubicBezTo>
                  <a:cubicBezTo>
                    <a:pt x="470" y="225"/>
                    <a:pt x="479" y="227"/>
                    <a:pt x="479" y="228"/>
                  </a:cubicBezTo>
                  <a:cubicBezTo>
                    <a:pt x="480" y="229"/>
                    <a:pt x="473" y="228"/>
                    <a:pt x="470" y="227"/>
                  </a:cubicBezTo>
                  <a:cubicBezTo>
                    <a:pt x="467" y="226"/>
                    <a:pt x="467" y="223"/>
                    <a:pt x="466" y="222"/>
                  </a:cubicBezTo>
                  <a:cubicBezTo>
                    <a:pt x="466" y="221"/>
                    <a:pt x="468" y="218"/>
                    <a:pt x="468" y="216"/>
                  </a:cubicBezTo>
                  <a:cubicBezTo>
                    <a:pt x="469" y="214"/>
                    <a:pt x="465" y="213"/>
                    <a:pt x="464" y="211"/>
                  </a:cubicBezTo>
                  <a:cubicBezTo>
                    <a:pt x="463" y="210"/>
                    <a:pt x="461" y="207"/>
                    <a:pt x="459" y="208"/>
                  </a:cubicBezTo>
                  <a:cubicBezTo>
                    <a:pt x="457" y="208"/>
                    <a:pt x="449" y="209"/>
                    <a:pt x="447" y="211"/>
                  </a:cubicBezTo>
                  <a:cubicBezTo>
                    <a:pt x="445" y="213"/>
                    <a:pt x="447" y="219"/>
                    <a:pt x="449" y="222"/>
                  </a:cubicBezTo>
                  <a:cubicBezTo>
                    <a:pt x="450" y="225"/>
                    <a:pt x="442" y="229"/>
                    <a:pt x="442" y="232"/>
                  </a:cubicBezTo>
                  <a:cubicBezTo>
                    <a:pt x="442" y="234"/>
                    <a:pt x="439" y="235"/>
                    <a:pt x="436" y="237"/>
                  </a:cubicBezTo>
                  <a:cubicBezTo>
                    <a:pt x="432" y="239"/>
                    <a:pt x="428" y="240"/>
                    <a:pt x="428" y="244"/>
                  </a:cubicBezTo>
                  <a:cubicBezTo>
                    <a:pt x="429" y="247"/>
                    <a:pt x="424" y="245"/>
                    <a:pt x="421" y="244"/>
                  </a:cubicBezTo>
                  <a:cubicBezTo>
                    <a:pt x="419" y="242"/>
                    <a:pt x="416" y="244"/>
                    <a:pt x="412" y="244"/>
                  </a:cubicBezTo>
                  <a:cubicBezTo>
                    <a:pt x="408" y="244"/>
                    <a:pt x="408" y="241"/>
                    <a:pt x="406" y="242"/>
                  </a:cubicBezTo>
                  <a:cubicBezTo>
                    <a:pt x="403" y="243"/>
                    <a:pt x="401" y="241"/>
                    <a:pt x="402" y="239"/>
                  </a:cubicBezTo>
                  <a:cubicBezTo>
                    <a:pt x="402" y="237"/>
                    <a:pt x="406" y="238"/>
                    <a:pt x="406" y="240"/>
                  </a:cubicBezTo>
                  <a:cubicBezTo>
                    <a:pt x="406" y="241"/>
                    <a:pt x="408" y="241"/>
                    <a:pt x="411" y="239"/>
                  </a:cubicBezTo>
                  <a:cubicBezTo>
                    <a:pt x="413" y="238"/>
                    <a:pt x="412" y="241"/>
                    <a:pt x="415" y="241"/>
                  </a:cubicBezTo>
                  <a:cubicBezTo>
                    <a:pt x="419" y="242"/>
                    <a:pt x="417" y="240"/>
                    <a:pt x="419" y="240"/>
                  </a:cubicBezTo>
                  <a:cubicBezTo>
                    <a:pt x="422" y="240"/>
                    <a:pt x="422" y="239"/>
                    <a:pt x="421" y="238"/>
                  </a:cubicBezTo>
                  <a:cubicBezTo>
                    <a:pt x="420" y="237"/>
                    <a:pt x="423" y="236"/>
                    <a:pt x="425" y="235"/>
                  </a:cubicBezTo>
                  <a:cubicBezTo>
                    <a:pt x="427" y="234"/>
                    <a:pt x="426" y="231"/>
                    <a:pt x="427" y="231"/>
                  </a:cubicBezTo>
                  <a:cubicBezTo>
                    <a:pt x="429" y="230"/>
                    <a:pt x="428" y="228"/>
                    <a:pt x="429" y="228"/>
                  </a:cubicBezTo>
                  <a:cubicBezTo>
                    <a:pt x="431" y="228"/>
                    <a:pt x="432" y="225"/>
                    <a:pt x="433" y="225"/>
                  </a:cubicBezTo>
                  <a:cubicBezTo>
                    <a:pt x="435" y="225"/>
                    <a:pt x="436" y="223"/>
                    <a:pt x="435" y="222"/>
                  </a:cubicBezTo>
                  <a:cubicBezTo>
                    <a:pt x="434" y="220"/>
                    <a:pt x="435" y="217"/>
                    <a:pt x="437" y="216"/>
                  </a:cubicBezTo>
                  <a:cubicBezTo>
                    <a:pt x="438" y="216"/>
                    <a:pt x="439" y="214"/>
                    <a:pt x="437" y="213"/>
                  </a:cubicBezTo>
                  <a:cubicBezTo>
                    <a:pt x="436" y="212"/>
                    <a:pt x="431" y="209"/>
                    <a:pt x="431" y="206"/>
                  </a:cubicBezTo>
                  <a:cubicBezTo>
                    <a:pt x="431" y="204"/>
                    <a:pt x="430" y="200"/>
                    <a:pt x="431" y="198"/>
                  </a:cubicBezTo>
                  <a:cubicBezTo>
                    <a:pt x="431" y="196"/>
                    <a:pt x="431" y="193"/>
                    <a:pt x="431" y="191"/>
                  </a:cubicBezTo>
                  <a:cubicBezTo>
                    <a:pt x="430" y="188"/>
                    <a:pt x="432" y="186"/>
                    <a:pt x="433" y="182"/>
                  </a:cubicBezTo>
                  <a:cubicBezTo>
                    <a:pt x="433" y="178"/>
                    <a:pt x="428" y="174"/>
                    <a:pt x="426" y="173"/>
                  </a:cubicBezTo>
                  <a:cubicBezTo>
                    <a:pt x="424" y="172"/>
                    <a:pt x="425" y="170"/>
                    <a:pt x="429" y="167"/>
                  </a:cubicBezTo>
                  <a:cubicBezTo>
                    <a:pt x="432" y="164"/>
                    <a:pt x="432" y="155"/>
                    <a:pt x="432" y="153"/>
                  </a:cubicBezTo>
                  <a:cubicBezTo>
                    <a:pt x="432" y="151"/>
                    <a:pt x="425" y="150"/>
                    <a:pt x="422" y="150"/>
                  </a:cubicBezTo>
                  <a:cubicBezTo>
                    <a:pt x="419" y="150"/>
                    <a:pt x="409" y="150"/>
                    <a:pt x="407" y="149"/>
                  </a:cubicBezTo>
                  <a:cubicBezTo>
                    <a:pt x="404" y="149"/>
                    <a:pt x="403" y="151"/>
                    <a:pt x="402" y="154"/>
                  </a:cubicBezTo>
                  <a:cubicBezTo>
                    <a:pt x="401" y="156"/>
                    <a:pt x="398" y="160"/>
                    <a:pt x="397" y="165"/>
                  </a:cubicBezTo>
                  <a:cubicBezTo>
                    <a:pt x="395" y="170"/>
                    <a:pt x="389" y="172"/>
                    <a:pt x="386" y="173"/>
                  </a:cubicBezTo>
                  <a:cubicBezTo>
                    <a:pt x="383" y="174"/>
                    <a:pt x="382" y="178"/>
                    <a:pt x="383" y="180"/>
                  </a:cubicBezTo>
                  <a:cubicBezTo>
                    <a:pt x="384" y="182"/>
                    <a:pt x="386" y="181"/>
                    <a:pt x="387" y="181"/>
                  </a:cubicBezTo>
                  <a:cubicBezTo>
                    <a:pt x="389" y="182"/>
                    <a:pt x="387" y="187"/>
                    <a:pt x="386" y="188"/>
                  </a:cubicBezTo>
                  <a:cubicBezTo>
                    <a:pt x="386" y="188"/>
                    <a:pt x="388" y="190"/>
                    <a:pt x="386" y="192"/>
                  </a:cubicBezTo>
                  <a:cubicBezTo>
                    <a:pt x="384" y="193"/>
                    <a:pt x="382" y="196"/>
                    <a:pt x="383" y="197"/>
                  </a:cubicBezTo>
                  <a:cubicBezTo>
                    <a:pt x="384" y="198"/>
                    <a:pt x="390" y="199"/>
                    <a:pt x="393" y="201"/>
                  </a:cubicBezTo>
                  <a:cubicBezTo>
                    <a:pt x="395" y="202"/>
                    <a:pt x="394" y="205"/>
                    <a:pt x="396" y="207"/>
                  </a:cubicBezTo>
                  <a:cubicBezTo>
                    <a:pt x="398" y="210"/>
                    <a:pt x="400" y="208"/>
                    <a:pt x="401" y="210"/>
                  </a:cubicBezTo>
                  <a:cubicBezTo>
                    <a:pt x="402" y="211"/>
                    <a:pt x="398" y="217"/>
                    <a:pt x="396" y="218"/>
                  </a:cubicBezTo>
                  <a:cubicBezTo>
                    <a:pt x="394" y="218"/>
                    <a:pt x="388" y="211"/>
                    <a:pt x="386" y="210"/>
                  </a:cubicBezTo>
                  <a:cubicBezTo>
                    <a:pt x="384" y="208"/>
                    <a:pt x="377" y="206"/>
                    <a:pt x="373" y="204"/>
                  </a:cubicBezTo>
                  <a:cubicBezTo>
                    <a:pt x="370" y="202"/>
                    <a:pt x="367" y="203"/>
                    <a:pt x="363" y="200"/>
                  </a:cubicBezTo>
                  <a:cubicBezTo>
                    <a:pt x="359" y="197"/>
                    <a:pt x="355" y="196"/>
                    <a:pt x="348" y="196"/>
                  </a:cubicBezTo>
                  <a:cubicBezTo>
                    <a:pt x="340" y="196"/>
                    <a:pt x="336" y="194"/>
                    <a:pt x="333" y="195"/>
                  </a:cubicBezTo>
                  <a:cubicBezTo>
                    <a:pt x="331" y="195"/>
                    <a:pt x="332" y="192"/>
                    <a:pt x="327" y="190"/>
                  </a:cubicBezTo>
                  <a:cubicBezTo>
                    <a:pt x="323" y="188"/>
                    <a:pt x="320" y="186"/>
                    <a:pt x="317" y="187"/>
                  </a:cubicBezTo>
                  <a:cubicBezTo>
                    <a:pt x="315" y="188"/>
                    <a:pt x="316" y="193"/>
                    <a:pt x="320" y="194"/>
                  </a:cubicBezTo>
                  <a:cubicBezTo>
                    <a:pt x="324" y="194"/>
                    <a:pt x="322" y="196"/>
                    <a:pt x="326" y="196"/>
                  </a:cubicBezTo>
                  <a:cubicBezTo>
                    <a:pt x="330" y="196"/>
                    <a:pt x="331" y="197"/>
                    <a:pt x="331" y="200"/>
                  </a:cubicBezTo>
                  <a:cubicBezTo>
                    <a:pt x="331" y="202"/>
                    <a:pt x="333" y="205"/>
                    <a:pt x="334" y="206"/>
                  </a:cubicBezTo>
                  <a:cubicBezTo>
                    <a:pt x="336" y="208"/>
                    <a:pt x="335" y="211"/>
                    <a:pt x="332" y="211"/>
                  </a:cubicBezTo>
                  <a:cubicBezTo>
                    <a:pt x="329" y="211"/>
                    <a:pt x="325" y="211"/>
                    <a:pt x="326" y="214"/>
                  </a:cubicBezTo>
                  <a:cubicBezTo>
                    <a:pt x="328" y="216"/>
                    <a:pt x="326" y="216"/>
                    <a:pt x="322" y="215"/>
                  </a:cubicBezTo>
                  <a:cubicBezTo>
                    <a:pt x="319" y="214"/>
                    <a:pt x="321" y="212"/>
                    <a:pt x="322" y="210"/>
                  </a:cubicBezTo>
                  <a:cubicBezTo>
                    <a:pt x="324" y="209"/>
                    <a:pt x="319" y="208"/>
                    <a:pt x="317" y="207"/>
                  </a:cubicBezTo>
                  <a:cubicBezTo>
                    <a:pt x="315" y="206"/>
                    <a:pt x="307" y="212"/>
                    <a:pt x="305" y="213"/>
                  </a:cubicBezTo>
                  <a:cubicBezTo>
                    <a:pt x="303" y="214"/>
                    <a:pt x="297" y="212"/>
                    <a:pt x="292" y="213"/>
                  </a:cubicBezTo>
                  <a:cubicBezTo>
                    <a:pt x="286" y="214"/>
                    <a:pt x="286" y="219"/>
                    <a:pt x="284" y="218"/>
                  </a:cubicBezTo>
                  <a:cubicBezTo>
                    <a:pt x="282" y="218"/>
                    <a:pt x="276" y="219"/>
                    <a:pt x="273" y="218"/>
                  </a:cubicBezTo>
                  <a:cubicBezTo>
                    <a:pt x="271" y="216"/>
                    <a:pt x="273" y="215"/>
                    <a:pt x="275" y="215"/>
                  </a:cubicBezTo>
                  <a:cubicBezTo>
                    <a:pt x="278" y="216"/>
                    <a:pt x="279" y="215"/>
                    <a:pt x="277" y="213"/>
                  </a:cubicBezTo>
                  <a:cubicBezTo>
                    <a:pt x="276" y="211"/>
                    <a:pt x="279" y="209"/>
                    <a:pt x="279" y="208"/>
                  </a:cubicBezTo>
                  <a:cubicBezTo>
                    <a:pt x="279" y="206"/>
                    <a:pt x="270" y="210"/>
                    <a:pt x="268" y="211"/>
                  </a:cubicBezTo>
                  <a:cubicBezTo>
                    <a:pt x="266" y="212"/>
                    <a:pt x="268" y="215"/>
                    <a:pt x="266" y="215"/>
                  </a:cubicBezTo>
                  <a:cubicBezTo>
                    <a:pt x="265" y="216"/>
                    <a:pt x="265" y="214"/>
                    <a:pt x="263" y="213"/>
                  </a:cubicBezTo>
                  <a:cubicBezTo>
                    <a:pt x="261" y="213"/>
                    <a:pt x="247" y="216"/>
                    <a:pt x="244" y="219"/>
                  </a:cubicBezTo>
                  <a:cubicBezTo>
                    <a:pt x="242" y="222"/>
                    <a:pt x="237" y="222"/>
                    <a:pt x="237" y="223"/>
                  </a:cubicBezTo>
                  <a:cubicBezTo>
                    <a:pt x="237" y="225"/>
                    <a:pt x="230" y="225"/>
                    <a:pt x="228" y="226"/>
                  </a:cubicBezTo>
                  <a:cubicBezTo>
                    <a:pt x="225" y="227"/>
                    <a:pt x="227" y="232"/>
                    <a:pt x="226" y="235"/>
                  </a:cubicBezTo>
                  <a:cubicBezTo>
                    <a:pt x="225" y="237"/>
                    <a:pt x="215" y="236"/>
                    <a:pt x="212" y="236"/>
                  </a:cubicBezTo>
                  <a:cubicBezTo>
                    <a:pt x="209" y="237"/>
                    <a:pt x="208" y="231"/>
                    <a:pt x="206" y="230"/>
                  </a:cubicBezTo>
                  <a:cubicBezTo>
                    <a:pt x="204" y="230"/>
                    <a:pt x="205" y="227"/>
                    <a:pt x="206" y="225"/>
                  </a:cubicBezTo>
                  <a:cubicBezTo>
                    <a:pt x="207" y="224"/>
                    <a:pt x="208" y="225"/>
                    <a:pt x="211" y="223"/>
                  </a:cubicBezTo>
                  <a:cubicBezTo>
                    <a:pt x="214" y="221"/>
                    <a:pt x="217" y="224"/>
                    <a:pt x="219" y="223"/>
                  </a:cubicBezTo>
                  <a:cubicBezTo>
                    <a:pt x="220" y="221"/>
                    <a:pt x="214" y="218"/>
                    <a:pt x="214" y="215"/>
                  </a:cubicBezTo>
                  <a:cubicBezTo>
                    <a:pt x="213" y="212"/>
                    <a:pt x="207" y="211"/>
                    <a:pt x="203" y="212"/>
                  </a:cubicBezTo>
                  <a:cubicBezTo>
                    <a:pt x="200" y="213"/>
                    <a:pt x="196" y="212"/>
                    <a:pt x="193" y="211"/>
                  </a:cubicBezTo>
                  <a:cubicBezTo>
                    <a:pt x="191" y="210"/>
                    <a:pt x="191" y="213"/>
                    <a:pt x="195" y="214"/>
                  </a:cubicBezTo>
                  <a:cubicBezTo>
                    <a:pt x="199" y="215"/>
                    <a:pt x="197" y="218"/>
                    <a:pt x="197" y="220"/>
                  </a:cubicBezTo>
                  <a:cubicBezTo>
                    <a:pt x="198" y="222"/>
                    <a:pt x="196" y="226"/>
                    <a:pt x="194" y="229"/>
                  </a:cubicBezTo>
                  <a:cubicBezTo>
                    <a:pt x="192" y="232"/>
                    <a:pt x="194" y="232"/>
                    <a:pt x="197" y="232"/>
                  </a:cubicBezTo>
                  <a:cubicBezTo>
                    <a:pt x="200" y="231"/>
                    <a:pt x="200" y="236"/>
                    <a:pt x="200" y="239"/>
                  </a:cubicBezTo>
                  <a:cubicBezTo>
                    <a:pt x="200" y="242"/>
                    <a:pt x="197" y="243"/>
                    <a:pt x="197" y="245"/>
                  </a:cubicBezTo>
                  <a:cubicBezTo>
                    <a:pt x="197" y="247"/>
                    <a:pt x="195" y="244"/>
                    <a:pt x="194" y="245"/>
                  </a:cubicBezTo>
                  <a:cubicBezTo>
                    <a:pt x="193" y="246"/>
                    <a:pt x="192" y="244"/>
                    <a:pt x="191" y="242"/>
                  </a:cubicBezTo>
                  <a:cubicBezTo>
                    <a:pt x="191" y="240"/>
                    <a:pt x="186" y="242"/>
                    <a:pt x="183" y="241"/>
                  </a:cubicBezTo>
                  <a:cubicBezTo>
                    <a:pt x="181" y="240"/>
                    <a:pt x="180" y="241"/>
                    <a:pt x="178" y="243"/>
                  </a:cubicBezTo>
                  <a:cubicBezTo>
                    <a:pt x="177" y="245"/>
                    <a:pt x="173" y="246"/>
                    <a:pt x="171" y="246"/>
                  </a:cubicBezTo>
                  <a:cubicBezTo>
                    <a:pt x="169" y="247"/>
                    <a:pt x="165" y="251"/>
                    <a:pt x="163" y="252"/>
                  </a:cubicBezTo>
                  <a:cubicBezTo>
                    <a:pt x="161" y="253"/>
                    <a:pt x="161" y="256"/>
                    <a:pt x="164" y="259"/>
                  </a:cubicBezTo>
                  <a:cubicBezTo>
                    <a:pt x="167" y="262"/>
                    <a:pt x="167" y="264"/>
                    <a:pt x="167" y="265"/>
                  </a:cubicBezTo>
                  <a:cubicBezTo>
                    <a:pt x="167" y="267"/>
                    <a:pt x="159" y="266"/>
                    <a:pt x="158" y="265"/>
                  </a:cubicBezTo>
                  <a:cubicBezTo>
                    <a:pt x="156" y="263"/>
                    <a:pt x="151" y="262"/>
                    <a:pt x="149" y="263"/>
                  </a:cubicBezTo>
                  <a:cubicBezTo>
                    <a:pt x="147" y="263"/>
                    <a:pt x="143" y="257"/>
                    <a:pt x="140" y="257"/>
                  </a:cubicBezTo>
                  <a:cubicBezTo>
                    <a:pt x="138" y="257"/>
                    <a:pt x="136" y="260"/>
                    <a:pt x="135" y="262"/>
                  </a:cubicBezTo>
                  <a:cubicBezTo>
                    <a:pt x="134" y="263"/>
                    <a:pt x="136" y="264"/>
                    <a:pt x="138" y="266"/>
                  </a:cubicBezTo>
                  <a:cubicBezTo>
                    <a:pt x="139" y="269"/>
                    <a:pt x="143" y="269"/>
                    <a:pt x="145" y="269"/>
                  </a:cubicBezTo>
                  <a:cubicBezTo>
                    <a:pt x="148" y="269"/>
                    <a:pt x="147" y="273"/>
                    <a:pt x="146" y="274"/>
                  </a:cubicBezTo>
                  <a:cubicBezTo>
                    <a:pt x="145" y="276"/>
                    <a:pt x="141" y="277"/>
                    <a:pt x="140" y="275"/>
                  </a:cubicBezTo>
                  <a:cubicBezTo>
                    <a:pt x="139" y="274"/>
                    <a:pt x="134" y="275"/>
                    <a:pt x="134" y="273"/>
                  </a:cubicBezTo>
                  <a:cubicBezTo>
                    <a:pt x="134" y="271"/>
                    <a:pt x="130" y="268"/>
                    <a:pt x="126" y="269"/>
                  </a:cubicBezTo>
                  <a:cubicBezTo>
                    <a:pt x="123" y="270"/>
                    <a:pt x="122" y="267"/>
                    <a:pt x="122" y="264"/>
                  </a:cubicBezTo>
                  <a:cubicBezTo>
                    <a:pt x="122" y="261"/>
                    <a:pt x="120" y="260"/>
                    <a:pt x="120" y="259"/>
                  </a:cubicBezTo>
                  <a:cubicBezTo>
                    <a:pt x="120" y="257"/>
                    <a:pt x="119" y="255"/>
                    <a:pt x="121" y="253"/>
                  </a:cubicBezTo>
                  <a:cubicBezTo>
                    <a:pt x="122" y="252"/>
                    <a:pt x="121" y="250"/>
                    <a:pt x="121" y="248"/>
                  </a:cubicBezTo>
                  <a:cubicBezTo>
                    <a:pt x="121" y="246"/>
                    <a:pt x="118" y="244"/>
                    <a:pt x="115" y="244"/>
                  </a:cubicBezTo>
                  <a:cubicBezTo>
                    <a:pt x="112" y="244"/>
                    <a:pt x="113" y="241"/>
                    <a:pt x="110" y="240"/>
                  </a:cubicBezTo>
                  <a:cubicBezTo>
                    <a:pt x="108" y="240"/>
                    <a:pt x="103" y="235"/>
                    <a:pt x="102" y="234"/>
                  </a:cubicBezTo>
                  <a:cubicBezTo>
                    <a:pt x="102" y="232"/>
                    <a:pt x="98" y="232"/>
                    <a:pt x="99" y="231"/>
                  </a:cubicBezTo>
                  <a:cubicBezTo>
                    <a:pt x="101" y="230"/>
                    <a:pt x="104" y="231"/>
                    <a:pt x="106" y="233"/>
                  </a:cubicBezTo>
                  <a:cubicBezTo>
                    <a:pt x="108" y="235"/>
                    <a:pt x="111" y="237"/>
                    <a:pt x="117" y="238"/>
                  </a:cubicBezTo>
                  <a:cubicBezTo>
                    <a:pt x="123" y="239"/>
                    <a:pt x="125" y="241"/>
                    <a:pt x="131" y="242"/>
                  </a:cubicBezTo>
                  <a:cubicBezTo>
                    <a:pt x="137" y="244"/>
                    <a:pt x="141" y="244"/>
                    <a:pt x="150" y="246"/>
                  </a:cubicBezTo>
                  <a:cubicBezTo>
                    <a:pt x="159" y="247"/>
                    <a:pt x="171" y="238"/>
                    <a:pt x="173" y="235"/>
                  </a:cubicBezTo>
                  <a:cubicBezTo>
                    <a:pt x="176" y="233"/>
                    <a:pt x="172" y="228"/>
                    <a:pt x="172" y="226"/>
                  </a:cubicBezTo>
                  <a:cubicBezTo>
                    <a:pt x="172" y="224"/>
                    <a:pt x="168" y="224"/>
                    <a:pt x="168" y="222"/>
                  </a:cubicBezTo>
                  <a:cubicBezTo>
                    <a:pt x="167" y="221"/>
                    <a:pt x="165" y="218"/>
                    <a:pt x="161" y="218"/>
                  </a:cubicBezTo>
                  <a:cubicBezTo>
                    <a:pt x="158" y="218"/>
                    <a:pt x="157" y="214"/>
                    <a:pt x="154" y="215"/>
                  </a:cubicBezTo>
                  <a:cubicBezTo>
                    <a:pt x="152" y="215"/>
                    <a:pt x="150" y="213"/>
                    <a:pt x="143" y="209"/>
                  </a:cubicBezTo>
                  <a:cubicBezTo>
                    <a:pt x="136" y="204"/>
                    <a:pt x="126" y="200"/>
                    <a:pt x="124" y="201"/>
                  </a:cubicBezTo>
                  <a:cubicBezTo>
                    <a:pt x="122" y="202"/>
                    <a:pt x="121" y="203"/>
                    <a:pt x="120" y="201"/>
                  </a:cubicBezTo>
                  <a:cubicBezTo>
                    <a:pt x="119" y="199"/>
                    <a:pt x="116" y="199"/>
                    <a:pt x="114" y="201"/>
                  </a:cubicBezTo>
                  <a:cubicBezTo>
                    <a:pt x="112" y="202"/>
                    <a:pt x="110" y="199"/>
                    <a:pt x="107" y="200"/>
                  </a:cubicBezTo>
                  <a:cubicBezTo>
                    <a:pt x="103" y="201"/>
                    <a:pt x="101" y="199"/>
                    <a:pt x="102" y="198"/>
                  </a:cubicBezTo>
                  <a:cubicBezTo>
                    <a:pt x="103" y="196"/>
                    <a:pt x="108" y="197"/>
                    <a:pt x="108" y="196"/>
                  </a:cubicBezTo>
                  <a:cubicBezTo>
                    <a:pt x="108" y="194"/>
                    <a:pt x="106" y="196"/>
                    <a:pt x="103" y="193"/>
                  </a:cubicBezTo>
                  <a:cubicBezTo>
                    <a:pt x="99" y="191"/>
                    <a:pt x="98" y="193"/>
                    <a:pt x="97" y="195"/>
                  </a:cubicBezTo>
                  <a:cubicBezTo>
                    <a:pt x="96" y="196"/>
                    <a:pt x="94" y="196"/>
                    <a:pt x="92" y="194"/>
                  </a:cubicBezTo>
                  <a:cubicBezTo>
                    <a:pt x="92" y="194"/>
                    <a:pt x="92" y="194"/>
                    <a:pt x="91" y="194"/>
                  </a:cubicBezTo>
                  <a:cubicBezTo>
                    <a:pt x="91" y="197"/>
                    <a:pt x="89" y="197"/>
                    <a:pt x="87" y="197"/>
                  </a:cubicBezTo>
                  <a:cubicBezTo>
                    <a:pt x="85" y="196"/>
                    <a:pt x="83" y="200"/>
                    <a:pt x="81" y="200"/>
                  </a:cubicBezTo>
                  <a:cubicBezTo>
                    <a:pt x="78" y="200"/>
                    <a:pt x="76" y="203"/>
                    <a:pt x="75" y="205"/>
                  </a:cubicBezTo>
                  <a:cubicBezTo>
                    <a:pt x="75" y="207"/>
                    <a:pt x="72" y="206"/>
                    <a:pt x="72" y="207"/>
                  </a:cubicBezTo>
                  <a:cubicBezTo>
                    <a:pt x="72" y="208"/>
                    <a:pt x="72" y="210"/>
                    <a:pt x="71" y="211"/>
                  </a:cubicBezTo>
                  <a:cubicBezTo>
                    <a:pt x="70" y="213"/>
                    <a:pt x="71" y="213"/>
                    <a:pt x="72" y="216"/>
                  </a:cubicBezTo>
                  <a:cubicBezTo>
                    <a:pt x="73" y="218"/>
                    <a:pt x="76" y="218"/>
                    <a:pt x="77" y="219"/>
                  </a:cubicBezTo>
                  <a:cubicBezTo>
                    <a:pt x="78" y="219"/>
                    <a:pt x="83" y="223"/>
                    <a:pt x="83" y="225"/>
                  </a:cubicBezTo>
                  <a:cubicBezTo>
                    <a:pt x="83" y="226"/>
                    <a:pt x="79" y="230"/>
                    <a:pt x="78" y="231"/>
                  </a:cubicBezTo>
                  <a:cubicBezTo>
                    <a:pt x="76" y="232"/>
                    <a:pt x="75" y="234"/>
                    <a:pt x="75" y="235"/>
                  </a:cubicBezTo>
                  <a:cubicBezTo>
                    <a:pt x="76" y="237"/>
                    <a:pt x="80" y="243"/>
                    <a:pt x="83" y="247"/>
                  </a:cubicBezTo>
                  <a:cubicBezTo>
                    <a:pt x="86" y="252"/>
                    <a:pt x="82" y="250"/>
                    <a:pt x="80" y="252"/>
                  </a:cubicBezTo>
                  <a:cubicBezTo>
                    <a:pt x="79" y="254"/>
                    <a:pt x="81" y="257"/>
                    <a:pt x="82" y="258"/>
                  </a:cubicBezTo>
                  <a:cubicBezTo>
                    <a:pt x="82" y="260"/>
                    <a:pt x="80" y="260"/>
                    <a:pt x="80" y="261"/>
                  </a:cubicBezTo>
                  <a:cubicBezTo>
                    <a:pt x="80" y="262"/>
                    <a:pt x="84" y="262"/>
                    <a:pt x="84" y="263"/>
                  </a:cubicBezTo>
                  <a:cubicBezTo>
                    <a:pt x="84" y="264"/>
                    <a:pt x="81" y="266"/>
                    <a:pt x="83" y="267"/>
                  </a:cubicBezTo>
                  <a:cubicBezTo>
                    <a:pt x="84" y="269"/>
                    <a:pt x="87" y="269"/>
                    <a:pt x="87" y="272"/>
                  </a:cubicBezTo>
                  <a:cubicBezTo>
                    <a:pt x="87" y="274"/>
                    <a:pt x="82" y="274"/>
                    <a:pt x="82" y="276"/>
                  </a:cubicBezTo>
                  <a:cubicBezTo>
                    <a:pt x="82" y="278"/>
                    <a:pt x="89" y="281"/>
                    <a:pt x="92" y="284"/>
                  </a:cubicBezTo>
                  <a:cubicBezTo>
                    <a:pt x="95" y="288"/>
                    <a:pt x="95" y="289"/>
                    <a:pt x="94" y="291"/>
                  </a:cubicBezTo>
                  <a:cubicBezTo>
                    <a:pt x="93" y="294"/>
                    <a:pt x="84" y="298"/>
                    <a:pt x="82" y="302"/>
                  </a:cubicBezTo>
                  <a:cubicBezTo>
                    <a:pt x="80" y="306"/>
                    <a:pt x="73" y="309"/>
                    <a:pt x="70" y="312"/>
                  </a:cubicBezTo>
                  <a:cubicBezTo>
                    <a:pt x="69" y="313"/>
                    <a:pt x="67" y="315"/>
                    <a:pt x="66" y="317"/>
                  </a:cubicBezTo>
                  <a:cubicBezTo>
                    <a:pt x="68" y="316"/>
                    <a:pt x="69" y="316"/>
                    <a:pt x="70" y="316"/>
                  </a:cubicBezTo>
                  <a:cubicBezTo>
                    <a:pt x="71" y="315"/>
                    <a:pt x="73" y="319"/>
                    <a:pt x="75" y="321"/>
                  </a:cubicBezTo>
                  <a:cubicBezTo>
                    <a:pt x="77" y="322"/>
                    <a:pt x="80" y="321"/>
                    <a:pt x="82" y="322"/>
                  </a:cubicBezTo>
                  <a:cubicBezTo>
                    <a:pt x="83" y="324"/>
                    <a:pt x="81" y="324"/>
                    <a:pt x="78" y="323"/>
                  </a:cubicBezTo>
                  <a:cubicBezTo>
                    <a:pt x="75" y="323"/>
                    <a:pt x="74" y="325"/>
                    <a:pt x="70" y="326"/>
                  </a:cubicBezTo>
                  <a:cubicBezTo>
                    <a:pt x="67" y="327"/>
                    <a:pt x="67" y="328"/>
                    <a:pt x="66" y="329"/>
                  </a:cubicBezTo>
                  <a:cubicBezTo>
                    <a:pt x="68" y="332"/>
                    <a:pt x="66" y="332"/>
                    <a:pt x="65" y="334"/>
                  </a:cubicBezTo>
                  <a:cubicBezTo>
                    <a:pt x="63" y="337"/>
                    <a:pt x="62" y="337"/>
                    <a:pt x="62" y="339"/>
                  </a:cubicBezTo>
                  <a:cubicBezTo>
                    <a:pt x="62" y="340"/>
                    <a:pt x="62" y="341"/>
                    <a:pt x="62" y="343"/>
                  </a:cubicBezTo>
                  <a:cubicBezTo>
                    <a:pt x="63" y="345"/>
                    <a:pt x="63" y="346"/>
                    <a:pt x="64" y="347"/>
                  </a:cubicBezTo>
                  <a:cubicBezTo>
                    <a:pt x="65" y="349"/>
                    <a:pt x="63" y="349"/>
                    <a:pt x="62" y="350"/>
                  </a:cubicBezTo>
                  <a:cubicBezTo>
                    <a:pt x="61" y="351"/>
                    <a:pt x="62" y="353"/>
                    <a:pt x="63" y="354"/>
                  </a:cubicBezTo>
                  <a:cubicBezTo>
                    <a:pt x="65" y="356"/>
                    <a:pt x="65" y="358"/>
                    <a:pt x="64" y="359"/>
                  </a:cubicBezTo>
                  <a:cubicBezTo>
                    <a:pt x="63" y="360"/>
                    <a:pt x="65" y="362"/>
                    <a:pt x="67" y="364"/>
                  </a:cubicBezTo>
                  <a:cubicBezTo>
                    <a:pt x="68" y="365"/>
                    <a:pt x="68" y="368"/>
                    <a:pt x="69" y="369"/>
                  </a:cubicBezTo>
                  <a:cubicBezTo>
                    <a:pt x="70" y="370"/>
                    <a:pt x="71" y="371"/>
                    <a:pt x="73" y="370"/>
                  </a:cubicBezTo>
                  <a:cubicBezTo>
                    <a:pt x="75" y="370"/>
                    <a:pt x="76" y="371"/>
                    <a:pt x="77" y="372"/>
                  </a:cubicBezTo>
                  <a:cubicBezTo>
                    <a:pt x="78" y="374"/>
                    <a:pt x="79" y="373"/>
                    <a:pt x="81" y="372"/>
                  </a:cubicBezTo>
                  <a:cubicBezTo>
                    <a:pt x="83" y="371"/>
                    <a:pt x="88" y="374"/>
                    <a:pt x="89" y="374"/>
                  </a:cubicBezTo>
                  <a:cubicBezTo>
                    <a:pt x="90" y="375"/>
                    <a:pt x="89" y="378"/>
                    <a:pt x="90" y="380"/>
                  </a:cubicBezTo>
                  <a:cubicBezTo>
                    <a:pt x="90" y="382"/>
                    <a:pt x="88" y="384"/>
                    <a:pt x="90" y="386"/>
                  </a:cubicBezTo>
                  <a:cubicBezTo>
                    <a:pt x="92" y="387"/>
                    <a:pt x="92" y="390"/>
                    <a:pt x="94" y="391"/>
                  </a:cubicBezTo>
                  <a:cubicBezTo>
                    <a:pt x="96" y="392"/>
                    <a:pt x="97" y="395"/>
                    <a:pt x="99" y="395"/>
                  </a:cubicBezTo>
                  <a:cubicBezTo>
                    <a:pt x="100" y="395"/>
                    <a:pt x="103" y="398"/>
                    <a:pt x="103" y="399"/>
                  </a:cubicBezTo>
                  <a:cubicBezTo>
                    <a:pt x="104" y="401"/>
                    <a:pt x="101" y="402"/>
                    <a:pt x="99" y="403"/>
                  </a:cubicBezTo>
                  <a:cubicBezTo>
                    <a:pt x="98" y="404"/>
                    <a:pt x="95" y="401"/>
                    <a:pt x="93" y="402"/>
                  </a:cubicBezTo>
                  <a:cubicBezTo>
                    <a:pt x="92" y="403"/>
                    <a:pt x="94" y="406"/>
                    <a:pt x="95" y="410"/>
                  </a:cubicBezTo>
                  <a:cubicBezTo>
                    <a:pt x="96" y="413"/>
                    <a:pt x="96" y="414"/>
                    <a:pt x="98" y="414"/>
                  </a:cubicBezTo>
                  <a:cubicBezTo>
                    <a:pt x="100" y="414"/>
                    <a:pt x="101" y="413"/>
                    <a:pt x="102" y="412"/>
                  </a:cubicBezTo>
                  <a:cubicBezTo>
                    <a:pt x="103" y="411"/>
                    <a:pt x="106" y="412"/>
                    <a:pt x="107" y="412"/>
                  </a:cubicBezTo>
                  <a:cubicBezTo>
                    <a:pt x="108" y="411"/>
                    <a:pt x="113" y="411"/>
                    <a:pt x="114" y="412"/>
                  </a:cubicBezTo>
                  <a:cubicBezTo>
                    <a:pt x="115" y="414"/>
                    <a:pt x="116" y="417"/>
                    <a:pt x="115" y="418"/>
                  </a:cubicBezTo>
                  <a:cubicBezTo>
                    <a:pt x="114" y="420"/>
                    <a:pt x="116" y="421"/>
                    <a:pt x="117" y="423"/>
                  </a:cubicBezTo>
                  <a:cubicBezTo>
                    <a:pt x="118" y="425"/>
                    <a:pt x="121" y="424"/>
                    <a:pt x="123" y="424"/>
                  </a:cubicBezTo>
                  <a:cubicBezTo>
                    <a:pt x="124" y="425"/>
                    <a:pt x="127" y="429"/>
                    <a:pt x="126" y="431"/>
                  </a:cubicBezTo>
                  <a:cubicBezTo>
                    <a:pt x="126" y="432"/>
                    <a:pt x="128" y="433"/>
                    <a:pt x="129" y="432"/>
                  </a:cubicBezTo>
                  <a:cubicBezTo>
                    <a:pt x="130" y="432"/>
                    <a:pt x="132" y="433"/>
                    <a:pt x="133" y="434"/>
                  </a:cubicBezTo>
                  <a:cubicBezTo>
                    <a:pt x="134" y="435"/>
                    <a:pt x="136" y="434"/>
                    <a:pt x="137" y="434"/>
                  </a:cubicBezTo>
                  <a:cubicBezTo>
                    <a:pt x="139" y="433"/>
                    <a:pt x="141" y="432"/>
                    <a:pt x="142" y="433"/>
                  </a:cubicBezTo>
                  <a:cubicBezTo>
                    <a:pt x="142" y="434"/>
                    <a:pt x="145" y="437"/>
                    <a:pt x="145" y="438"/>
                  </a:cubicBezTo>
                  <a:cubicBezTo>
                    <a:pt x="145" y="438"/>
                    <a:pt x="150" y="438"/>
                    <a:pt x="152" y="439"/>
                  </a:cubicBezTo>
                  <a:cubicBezTo>
                    <a:pt x="154" y="440"/>
                    <a:pt x="156" y="439"/>
                    <a:pt x="159" y="440"/>
                  </a:cubicBezTo>
                  <a:cubicBezTo>
                    <a:pt x="161" y="442"/>
                    <a:pt x="163" y="442"/>
                    <a:pt x="163" y="443"/>
                  </a:cubicBezTo>
                  <a:cubicBezTo>
                    <a:pt x="163" y="445"/>
                    <a:pt x="161" y="446"/>
                    <a:pt x="161" y="447"/>
                  </a:cubicBezTo>
                  <a:cubicBezTo>
                    <a:pt x="161" y="447"/>
                    <a:pt x="163" y="448"/>
                    <a:pt x="163" y="449"/>
                  </a:cubicBezTo>
                  <a:cubicBezTo>
                    <a:pt x="163" y="450"/>
                    <a:pt x="160" y="450"/>
                    <a:pt x="160" y="451"/>
                  </a:cubicBezTo>
                  <a:cubicBezTo>
                    <a:pt x="160" y="452"/>
                    <a:pt x="161" y="453"/>
                    <a:pt x="162" y="454"/>
                  </a:cubicBezTo>
                  <a:cubicBezTo>
                    <a:pt x="162" y="455"/>
                    <a:pt x="160" y="458"/>
                    <a:pt x="160" y="459"/>
                  </a:cubicBezTo>
                  <a:cubicBezTo>
                    <a:pt x="160" y="460"/>
                    <a:pt x="155" y="459"/>
                    <a:pt x="154" y="459"/>
                  </a:cubicBezTo>
                  <a:cubicBezTo>
                    <a:pt x="152" y="459"/>
                    <a:pt x="149" y="463"/>
                    <a:pt x="147" y="463"/>
                  </a:cubicBezTo>
                  <a:cubicBezTo>
                    <a:pt x="146" y="463"/>
                    <a:pt x="147" y="465"/>
                    <a:pt x="147" y="467"/>
                  </a:cubicBezTo>
                  <a:cubicBezTo>
                    <a:pt x="151" y="466"/>
                    <a:pt x="155" y="466"/>
                    <a:pt x="156" y="466"/>
                  </a:cubicBezTo>
                  <a:cubicBezTo>
                    <a:pt x="156" y="468"/>
                    <a:pt x="147" y="472"/>
                    <a:pt x="146" y="472"/>
                  </a:cubicBezTo>
                  <a:cubicBezTo>
                    <a:pt x="144" y="473"/>
                    <a:pt x="149" y="475"/>
                    <a:pt x="149" y="477"/>
                  </a:cubicBezTo>
                  <a:cubicBezTo>
                    <a:pt x="149" y="478"/>
                    <a:pt x="143" y="479"/>
                    <a:pt x="144" y="481"/>
                  </a:cubicBezTo>
                  <a:cubicBezTo>
                    <a:pt x="144" y="484"/>
                    <a:pt x="142" y="485"/>
                    <a:pt x="139" y="485"/>
                  </a:cubicBezTo>
                  <a:cubicBezTo>
                    <a:pt x="137" y="485"/>
                    <a:pt x="136" y="487"/>
                    <a:pt x="137" y="487"/>
                  </a:cubicBezTo>
                  <a:cubicBezTo>
                    <a:pt x="139" y="487"/>
                    <a:pt x="139" y="491"/>
                    <a:pt x="144" y="492"/>
                  </a:cubicBezTo>
                  <a:cubicBezTo>
                    <a:pt x="149" y="493"/>
                    <a:pt x="154" y="498"/>
                    <a:pt x="159" y="503"/>
                  </a:cubicBezTo>
                  <a:cubicBezTo>
                    <a:pt x="159" y="503"/>
                    <a:pt x="160" y="504"/>
                    <a:pt x="161" y="504"/>
                  </a:cubicBezTo>
                  <a:cubicBezTo>
                    <a:pt x="162" y="504"/>
                    <a:pt x="163" y="503"/>
                    <a:pt x="164" y="503"/>
                  </a:cubicBezTo>
                  <a:cubicBezTo>
                    <a:pt x="166" y="503"/>
                    <a:pt x="171" y="504"/>
                    <a:pt x="173" y="506"/>
                  </a:cubicBezTo>
                  <a:cubicBezTo>
                    <a:pt x="176" y="508"/>
                    <a:pt x="185" y="505"/>
                    <a:pt x="186" y="507"/>
                  </a:cubicBezTo>
                  <a:cubicBezTo>
                    <a:pt x="187" y="508"/>
                    <a:pt x="189" y="510"/>
                    <a:pt x="191" y="510"/>
                  </a:cubicBezTo>
                  <a:cubicBezTo>
                    <a:pt x="193" y="510"/>
                    <a:pt x="194" y="514"/>
                    <a:pt x="196" y="513"/>
                  </a:cubicBezTo>
                  <a:cubicBezTo>
                    <a:pt x="197" y="512"/>
                    <a:pt x="203" y="512"/>
                    <a:pt x="204" y="512"/>
                  </a:cubicBezTo>
                  <a:cubicBezTo>
                    <a:pt x="205" y="512"/>
                    <a:pt x="205" y="513"/>
                    <a:pt x="207" y="513"/>
                  </a:cubicBezTo>
                  <a:cubicBezTo>
                    <a:pt x="208" y="513"/>
                    <a:pt x="208" y="518"/>
                    <a:pt x="209" y="518"/>
                  </a:cubicBezTo>
                  <a:cubicBezTo>
                    <a:pt x="210" y="517"/>
                    <a:pt x="214" y="521"/>
                    <a:pt x="217" y="521"/>
                  </a:cubicBezTo>
                  <a:cubicBezTo>
                    <a:pt x="219" y="522"/>
                    <a:pt x="222" y="526"/>
                    <a:pt x="223" y="525"/>
                  </a:cubicBezTo>
                  <a:cubicBezTo>
                    <a:pt x="224" y="525"/>
                    <a:pt x="226" y="527"/>
                    <a:pt x="226" y="525"/>
                  </a:cubicBezTo>
                  <a:cubicBezTo>
                    <a:pt x="227" y="524"/>
                    <a:pt x="231" y="525"/>
                    <a:pt x="232" y="522"/>
                  </a:cubicBezTo>
                  <a:cubicBezTo>
                    <a:pt x="227" y="516"/>
                    <a:pt x="222" y="510"/>
                    <a:pt x="222" y="508"/>
                  </a:cubicBezTo>
                  <a:cubicBezTo>
                    <a:pt x="223" y="504"/>
                    <a:pt x="224" y="501"/>
                    <a:pt x="219" y="497"/>
                  </a:cubicBezTo>
                  <a:cubicBezTo>
                    <a:pt x="214" y="492"/>
                    <a:pt x="220" y="490"/>
                    <a:pt x="223" y="485"/>
                  </a:cubicBezTo>
                  <a:cubicBezTo>
                    <a:pt x="227" y="481"/>
                    <a:pt x="233" y="479"/>
                    <a:pt x="238" y="476"/>
                  </a:cubicBezTo>
                  <a:cubicBezTo>
                    <a:pt x="237" y="476"/>
                    <a:pt x="236" y="475"/>
                    <a:pt x="235" y="475"/>
                  </a:cubicBezTo>
                  <a:cubicBezTo>
                    <a:pt x="232" y="473"/>
                    <a:pt x="231" y="472"/>
                    <a:pt x="233" y="471"/>
                  </a:cubicBezTo>
                  <a:cubicBezTo>
                    <a:pt x="236" y="471"/>
                    <a:pt x="235" y="469"/>
                    <a:pt x="232" y="466"/>
                  </a:cubicBezTo>
                  <a:cubicBezTo>
                    <a:pt x="230" y="463"/>
                    <a:pt x="229" y="461"/>
                    <a:pt x="227" y="461"/>
                  </a:cubicBezTo>
                  <a:cubicBezTo>
                    <a:pt x="226" y="461"/>
                    <a:pt x="224" y="460"/>
                    <a:pt x="221" y="461"/>
                  </a:cubicBezTo>
                  <a:cubicBezTo>
                    <a:pt x="219" y="462"/>
                    <a:pt x="220" y="459"/>
                    <a:pt x="220" y="457"/>
                  </a:cubicBezTo>
                  <a:cubicBezTo>
                    <a:pt x="220" y="454"/>
                    <a:pt x="216" y="454"/>
                    <a:pt x="215" y="453"/>
                  </a:cubicBezTo>
                  <a:cubicBezTo>
                    <a:pt x="215" y="452"/>
                    <a:pt x="217" y="449"/>
                    <a:pt x="217" y="448"/>
                  </a:cubicBezTo>
                  <a:cubicBezTo>
                    <a:pt x="218" y="448"/>
                    <a:pt x="220" y="447"/>
                    <a:pt x="220" y="446"/>
                  </a:cubicBezTo>
                  <a:cubicBezTo>
                    <a:pt x="220" y="445"/>
                    <a:pt x="216" y="444"/>
                    <a:pt x="218" y="442"/>
                  </a:cubicBezTo>
                  <a:cubicBezTo>
                    <a:pt x="219" y="439"/>
                    <a:pt x="222" y="439"/>
                    <a:pt x="222" y="437"/>
                  </a:cubicBezTo>
                  <a:cubicBezTo>
                    <a:pt x="222" y="434"/>
                    <a:pt x="224" y="432"/>
                    <a:pt x="226" y="434"/>
                  </a:cubicBezTo>
                  <a:cubicBezTo>
                    <a:pt x="229" y="436"/>
                    <a:pt x="230" y="441"/>
                    <a:pt x="233" y="439"/>
                  </a:cubicBezTo>
                  <a:cubicBezTo>
                    <a:pt x="236" y="438"/>
                    <a:pt x="234" y="436"/>
                    <a:pt x="234" y="434"/>
                  </a:cubicBezTo>
                  <a:cubicBezTo>
                    <a:pt x="233" y="433"/>
                    <a:pt x="233" y="431"/>
                    <a:pt x="236" y="430"/>
                  </a:cubicBezTo>
                  <a:cubicBezTo>
                    <a:pt x="239" y="429"/>
                    <a:pt x="238" y="426"/>
                    <a:pt x="240" y="426"/>
                  </a:cubicBezTo>
                  <a:cubicBezTo>
                    <a:pt x="243" y="426"/>
                    <a:pt x="247" y="423"/>
                    <a:pt x="249" y="422"/>
                  </a:cubicBezTo>
                  <a:cubicBezTo>
                    <a:pt x="250" y="422"/>
                    <a:pt x="253" y="420"/>
                    <a:pt x="255" y="421"/>
                  </a:cubicBezTo>
                  <a:cubicBezTo>
                    <a:pt x="256" y="421"/>
                    <a:pt x="258" y="423"/>
                    <a:pt x="259" y="421"/>
                  </a:cubicBezTo>
                  <a:cubicBezTo>
                    <a:pt x="260" y="418"/>
                    <a:pt x="264" y="419"/>
                    <a:pt x="265" y="421"/>
                  </a:cubicBezTo>
                  <a:cubicBezTo>
                    <a:pt x="265" y="422"/>
                    <a:pt x="272" y="422"/>
                    <a:pt x="274" y="423"/>
                  </a:cubicBezTo>
                  <a:cubicBezTo>
                    <a:pt x="276" y="425"/>
                    <a:pt x="281" y="428"/>
                    <a:pt x="281" y="429"/>
                  </a:cubicBezTo>
                  <a:cubicBezTo>
                    <a:pt x="281" y="431"/>
                    <a:pt x="283" y="433"/>
                    <a:pt x="283" y="430"/>
                  </a:cubicBezTo>
                  <a:cubicBezTo>
                    <a:pt x="283" y="428"/>
                    <a:pt x="285" y="428"/>
                    <a:pt x="287" y="430"/>
                  </a:cubicBezTo>
                  <a:cubicBezTo>
                    <a:pt x="290" y="432"/>
                    <a:pt x="294" y="431"/>
                    <a:pt x="295" y="429"/>
                  </a:cubicBezTo>
                  <a:cubicBezTo>
                    <a:pt x="296" y="428"/>
                    <a:pt x="301" y="426"/>
                    <a:pt x="303" y="427"/>
                  </a:cubicBezTo>
                  <a:cubicBezTo>
                    <a:pt x="305" y="428"/>
                    <a:pt x="305" y="429"/>
                    <a:pt x="307" y="427"/>
                  </a:cubicBezTo>
                  <a:cubicBezTo>
                    <a:pt x="310" y="425"/>
                    <a:pt x="315" y="426"/>
                    <a:pt x="315" y="428"/>
                  </a:cubicBezTo>
                  <a:cubicBezTo>
                    <a:pt x="316" y="430"/>
                    <a:pt x="319" y="430"/>
                    <a:pt x="321" y="430"/>
                  </a:cubicBezTo>
                  <a:cubicBezTo>
                    <a:pt x="323" y="430"/>
                    <a:pt x="323" y="433"/>
                    <a:pt x="325" y="433"/>
                  </a:cubicBezTo>
                  <a:cubicBezTo>
                    <a:pt x="326" y="432"/>
                    <a:pt x="326" y="428"/>
                    <a:pt x="327" y="429"/>
                  </a:cubicBezTo>
                  <a:cubicBezTo>
                    <a:pt x="329" y="429"/>
                    <a:pt x="331" y="431"/>
                    <a:pt x="333" y="431"/>
                  </a:cubicBezTo>
                  <a:cubicBezTo>
                    <a:pt x="336" y="431"/>
                    <a:pt x="338" y="431"/>
                    <a:pt x="338" y="428"/>
                  </a:cubicBezTo>
                  <a:cubicBezTo>
                    <a:pt x="338" y="426"/>
                    <a:pt x="338" y="423"/>
                    <a:pt x="336" y="423"/>
                  </a:cubicBezTo>
                  <a:cubicBezTo>
                    <a:pt x="335" y="423"/>
                    <a:pt x="333" y="421"/>
                    <a:pt x="331" y="421"/>
                  </a:cubicBezTo>
                  <a:cubicBezTo>
                    <a:pt x="329" y="421"/>
                    <a:pt x="326" y="417"/>
                    <a:pt x="329" y="417"/>
                  </a:cubicBezTo>
                  <a:cubicBezTo>
                    <a:pt x="331" y="416"/>
                    <a:pt x="334" y="414"/>
                    <a:pt x="333" y="412"/>
                  </a:cubicBezTo>
                  <a:cubicBezTo>
                    <a:pt x="333" y="411"/>
                    <a:pt x="332" y="407"/>
                    <a:pt x="335" y="407"/>
                  </a:cubicBezTo>
                  <a:cubicBezTo>
                    <a:pt x="338" y="406"/>
                    <a:pt x="344" y="406"/>
                    <a:pt x="343" y="405"/>
                  </a:cubicBezTo>
                  <a:cubicBezTo>
                    <a:pt x="343" y="404"/>
                    <a:pt x="337" y="403"/>
                    <a:pt x="336" y="402"/>
                  </a:cubicBezTo>
                  <a:cubicBezTo>
                    <a:pt x="335" y="400"/>
                    <a:pt x="335" y="396"/>
                    <a:pt x="336" y="395"/>
                  </a:cubicBezTo>
                  <a:cubicBezTo>
                    <a:pt x="337" y="394"/>
                    <a:pt x="341" y="395"/>
                    <a:pt x="343" y="395"/>
                  </a:cubicBezTo>
                  <a:cubicBezTo>
                    <a:pt x="345" y="394"/>
                    <a:pt x="350" y="396"/>
                    <a:pt x="352" y="393"/>
                  </a:cubicBezTo>
                  <a:cubicBezTo>
                    <a:pt x="355" y="391"/>
                    <a:pt x="361" y="391"/>
                    <a:pt x="365" y="391"/>
                  </a:cubicBezTo>
                  <a:cubicBezTo>
                    <a:pt x="368" y="391"/>
                    <a:pt x="370" y="389"/>
                    <a:pt x="373" y="388"/>
                  </a:cubicBezTo>
                  <a:cubicBezTo>
                    <a:pt x="375" y="388"/>
                    <a:pt x="382" y="387"/>
                    <a:pt x="384" y="386"/>
                  </a:cubicBezTo>
                  <a:cubicBezTo>
                    <a:pt x="386" y="386"/>
                    <a:pt x="396" y="384"/>
                    <a:pt x="396" y="382"/>
                  </a:cubicBezTo>
                  <a:cubicBezTo>
                    <a:pt x="396" y="381"/>
                    <a:pt x="404" y="379"/>
                    <a:pt x="406" y="380"/>
                  </a:cubicBezTo>
                  <a:cubicBezTo>
                    <a:pt x="408" y="381"/>
                    <a:pt x="410" y="382"/>
                    <a:pt x="412" y="381"/>
                  </a:cubicBezTo>
                  <a:cubicBezTo>
                    <a:pt x="414" y="380"/>
                    <a:pt x="418" y="382"/>
                    <a:pt x="417" y="384"/>
                  </a:cubicBezTo>
                  <a:cubicBezTo>
                    <a:pt x="417" y="386"/>
                    <a:pt x="419" y="388"/>
                    <a:pt x="419" y="390"/>
                  </a:cubicBezTo>
                  <a:cubicBezTo>
                    <a:pt x="419" y="392"/>
                    <a:pt x="417" y="392"/>
                    <a:pt x="418" y="393"/>
                  </a:cubicBezTo>
                  <a:cubicBezTo>
                    <a:pt x="419" y="395"/>
                    <a:pt x="424" y="394"/>
                    <a:pt x="425" y="392"/>
                  </a:cubicBezTo>
                  <a:cubicBezTo>
                    <a:pt x="427" y="390"/>
                    <a:pt x="428" y="393"/>
                    <a:pt x="428" y="394"/>
                  </a:cubicBezTo>
                  <a:cubicBezTo>
                    <a:pt x="428" y="395"/>
                    <a:pt x="431" y="396"/>
                    <a:pt x="431" y="395"/>
                  </a:cubicBezTo>
                  <a:cubicBezTo>
                    <a:pt x="431" y="393"/>
                    <a:pt x="433" y="394"/>
                    <a:pt x="434" y="395"/>
                  </a:cubicBezTo>
                  <a:cubicBezTo>
                    <a:pt x="435" y="396"/>
                    <a:pt x="439" y="394"/>
                    <a:pt x="439" y="396"/>
                  </a:cubicBezTo>
                  <a:cubicBezTo>
                    <a:pt x="439" y="397"/>
                    <a:pt x="434" y="399"/>
                    <a:pt x="436" y="401"/>
                  </a:cubicBezTo>
                  <a:cubicBezTo>
                    <a:pt x="438" y="403"/>
                    <a:pt x="439" y="398"/>
                    <a:pt x="442" y="399"/>
                  </a:cubicBezTo>
                  <a:cubicBezTo>
                    <a:pt x="444" y="400"/>
                    <a:pt x="448" y="396"/>
                    <a:pt x="450" y="396"/>
                  </a:cubicBezTo>
                  <a:cubicBezTo>
                    <a:pt x="453" y="395"/>
                    <a:pt x="456" y="393"/>
                    <a:pt x="458" y="392"/>
                  </a:cubicBezTo>
                  <a:cubicBezTo>
                    <a:pt x="460" y="390"/>
                    <a:pt x="465" y="391"/>
                    <a:pt x="463" y="392"/>
                  </a:cubicBezTo>
                  <a:cubicBezTo>
                    <a:pt x="462" y="394"/>
                    <a:pt x="460" y="396"/>
                    <a:pt x="465" y="398"/>
                  </a:cubicBezTo>
                  <a:cubicBezTo>
                    <a:pt x="471" y="400"/>
                    <a:pt x="477" y="411"/>
                    <a:pt x="480" y="416"/>
                  </a:cubicBezTo>
                  <a:cubicBezTo>
                    <a:pt x="484" y="421"/>
                    <a:pt x="487" y="430"/>
                    <a:pt x="489" y="430"/>
                  </a:cubicBezTo>
                  <a:cubicBezTo>
                    <a:pt x="490" y="430"/>
                    <a:pt x="491" y="426"/>
                    <a:pt x="493" y="425"/>
                  </a:cubicBezTo>
                  <a:cubicBezTo>
                    <a:pt x="496" y="425"/>
                    <a:pt x="497" y="429"/>
                    <a:pt x="500" y="429"/>
                  </a:cubicBezTo>
                  <a:cubicBezTo>
                    <a:pt x="502" y="430"/>
                    <a:pt x="505" y="431"/>
                    <a:pt x="507" y="431"/>
                  </a:cubicBezTo>
                  <a:cubicBezTo>
                    <a:pt x="509" y="430"/>
                    <a:pt x="514" y="428"/>
                    <a:pt x="515" y="428"/>
                  </a:cubicBezTo>
                  <a:cubicBezTo>
                    <a:pt x="517" y="429"/>
                    <a:pt x="519" y="429"/>
                    <a:pt x="521" y="433"/>
                  </a:cubicBezTo>
                  <a:cubicBezTo>
                    <a:pt x="522" y="436"/>
                    <a:pt x="524" y="437"/>
                    <a:pt x="526" y="437"/>
                  </a:cubicBezTo>
                  <a:cubicBezTo>
                    <a:pt x="527" y="437"/>
                    <a:pt x="527" y="438"/>
                    <a:pt x="527" y="440"/>
                  </a:cubicBezTo>
                  <a:cubicBezTo>
                    <a:pt x="527" y="441"/>
                    <a:pt x="530" y="443"/>
                    <a:pt x="531" y="443"/>
                  </a:cubicBezTo>
                  <a:cubicBezTo>
                    <a:pt x="533" y="443"/>
                    <a:pt x="537" y="443"/>
                    <a:pt x="538" y="442"/>
                  </a:cubicBezTo>
                  <a:cubicBezTo>
                    <a:pt x="539" y="441"/>
                    <a:pt x="540" y="441"/>
                    <a:pt x="541" y="442"/>
                  </a:cubicBezTo>
                  <a:cubicBezTo>
                    <a:pt x="541" y="444"/>
                    <a:pt x="543" y="446"/>
                    <a:pt x="544" y="446"/>
                  </a:cubicBezTo>
                  <a:cubicBezTo>
                    <a:pt x="546" y="446"/>
                    <a:pt x="549" y="448"/>
                    <a:pt x="549" y="446"/>
                  </a:cubicBezTo>
                  <a:cubicBezTo>
                    <a:pt x="549" y="445"/>
                    <a:pt x="553" y="445"/>
                    <a:pt x="554" y="444"/>
                  </a:cubicBezTo>
                  <a:cubicBezTo>
                    <a:pt x="556" y="444"/>
                    <a:pt x="561" y="443"/>
                    <a:pt x="562" y="441"/>
                  </a:cubicBezTo>
                  <a:cubicBezTo>
                    <a:pt x="563" y="439"/>
                    <a:pt x="567" y="439"/>
                    <a:pt x="568" y="437"/>
                  </a:cubicBezTo>
                  <a:cubicBezTo>
                    <a:pt x="569" y="436"/>
                    <a:pt x="572" y="435"/>
                    <a:pt x="573" y="434"/>
                  </a:cubicBezTo>
                  <a:cubicBezTo>
                    <a:pt x="574" y="432"/>
                    <a:pt x="578" y="433"/>
                    <a:pt x="579" y="432"/>
                  </a:cubicBezTo>
                  <a:cubicBezTo>
                    <a:pt x="579" y="430"/>
                    <a:pt x="583" y="430"/>
                    <a:pt x="584" y="431"/>
                  </a:cubicBezTo>
                  <a:cubicBezTo>
                    <a:pt x="586" y="431"/>
                    <a:pt x="594" y="433"/>
                    <a:pt x="596" y="432"/>
                  </a:cubicBezTo>
                  <a:cubicBezTo>
                    <a:pt x="597" y="432"/>
                    <a:pt x="597" y="437"/>
                    <a:pt x="598" y="437"/>
                  </a:cubicBezTo>
                  <a:cubicBezTo>
                    <a:pt x="599" y="437"/>
                    <a:pt x="604" y="441"/>
                    <a:pt x="605" y="440"/>
                  </a:cubicBezTo>
                  <a:cubicBezTo>
                    <a:pt x="606" y="439"/>
                    <a:pt x="609" y="438"/>
                    <a:pt x="611" y="439"/>
                  </a:cubicBezTo>
                  <a:cubicBezTo>
                    <a:pt x="614" y="441"/>
                    <a:pt x="616" y="442"/>
                    <a:pt x="617" y="441"/>
                  </a:cubicBezTo>
                  <a:cubicBezTo>
                    <a:pt x="618" y="439"/>
                    <a:pt x="623" y="438"/>
                    <a:pt x="624" y="437"/>
                  </a:cubicBezTo>
                  <a:cubicBezTo>
                    <a:pt x="624" y="437"/>
                    <a:pt x="625" y="434"/>
                    <a:pt x="624" y="433"/>
                  </a:cubicBezTo>
                  <a:cubicBezTo>
                    <a:pt x="623" y="432"/>
                    <a:pt x="621" y="428"/>
                    <a:pt x="621" y="426"/>
                  </a:cubicBezTo>
                  <a:cubicBezTo>
                    <a:pt x="621" y="424"/>
                    <a:pt x="624" y="424"/>
                    <a:pt x="624" y="422"/>
                  </a:cubicBezTo>
                  <a:cubicBezTo>
                    <a:pt x="625" y="420"/>
                    <a:pt x="628" y="420"/>
                    <a:pt x="629" y="419"/>
                  </a:cubicBezTo>
                  <a:cubicBezTo>
                    <a:pt x="630" y="418"/>
                    <a:pt x="630" y="416"/>
                    <a:pt x="631" y="417"/>
                  </a:cubicBezTo>
                  <a:cubicBezTo>
                    <a:pt x="633" y="417"/>
                    <a:pt x="637" y="418"/>
                    <a:pt x="637" y="419"/>
                  </a:cubicBezTo>
                  <a:cubicBezTo>
                    <a:pt x="638" y="420"/>
                    <a:pt x="641" y="420"/>
                    <a:pt x="642" y="420"/>
                  </a:cubicBezTo>
                  <a:cubicBezTo>
                    <a:pt x="644" y="420"/>
                    <a:pt x="647" y="422"/>
                    <a:pt x="648" y="422"/>
                  </a:cubicBezTo>
                  <a:cubicBezTo>
                    <a:pt x="650" y="423"/>
                    <a:pt x="655" y="423"/>
                    <a:pt x="656" y="425"/>
                  </a:cubicBezTo>
                  <a:cubicBezTo>
                    <a:pt x="657" y="426"/>
                    <a:pt x="656" y="430"/>
                    <a:pt x="657" y="432"/>
                  </a:cubicBezTo>
                  <a:cubicBezTo>
                    <a:pt x="658" y="433"/>
                    <a:pt x="661" y="436"/>
                    <a:pt x="662" y="436"/>
                  </a:cubicBezTo>
                  <a:cubicBezTo>
                    <a:pt x="663" y="435"/>
                    <a:pt x="668" y="438"/>
                    <a:pt x="669" y="438"/>
                  </a:cubicBezTo>
                  <a:cubicBezTo>
                    <a:pt x="671" y="437"/>
                    <a:pt x="674" y="435"/>
                    <a:pt x="675" y="435"/>
                  </a:cubicBezTo>
                  <a:cubicBezTo>
                    <a:pt x="676" y="435"/>
                    <a:pt x="681" y="434"/>
                    <a:pt x="682" y="434"/>
                  </a:cubicBezTo>
                  <a:cubicBezTo>
                    <a:pt x="684" y="434"/>
                    <a:pt x="689" y="436"/>
                    <a:pt x="690" y="436"/>
                  </a:cubicBezTo>
                  <a:cubicBezTo>
                    <a:pt x="690" y="435"/>
                    <a:pt x="695" y="436"/>
                    <a:pt x="696" y="437"/>
                  </a:cubicBezTo>
                  <a:cubicBezTo>
                    <a:pt x="697" y="439"/>
                    <a:pt x="703" y="439"/>
                    <a:pt x="703" y="440"/>
                  </a:cubicBezTo>
                  <a:cubicBezTo>
                    <a:pt x="703" y="442"/>
                    <a:pt x="706" y="443"/>
                    <a:pt x="707" y="445"/>
                  </a:cubicBezTo>
                  <a:cubicBezTo>
                    <a:pt x="708" y="447"/>
                    <a:pt x="716" y="446"/>
                    <a:pt x="717" y="447"/>
                  </a:cubicBezTo>
                  <a:cubicBezTo>
                    <a:pt x="718" y="448"/>
                    <a:pt x="728" y="448"/>
                    <a:pt x="728" y="447"/>
                  </a:cubicBezTo>
                  <a:cubicBezTo>
                    <a:pt x="728" y="446"/>
                    <a:pt x="737" y="445"/>
                    <a:pt x="738" y="444"/>
                  </a:cubicBezTo>
                  <a:cubicBezTo>
                    <a:pt x="740" y="443"/>
                    <a:pt x="744" y="443"/>
                    <a:pt x="745" y="442"/>
                  </a:cubicBezTo>
                  <a:cubicBezTo>
                    <a:pt x="745" y="440"/>
                    <a:pt x="749" y="439"/>
                    <a:pt x="751" y="437"/>
                  </a:cubicBezTo>
                  <a:cubicBezTo>
                    <a:pt x="753" y="436"/>
                    <a:pt x="761" y="436"/>
                    <a:pt x="761" y="438"/>
                  </a:cubicBezTo>
                  <a:cubicBezTo>
                    <a:pt x="762" y="440"/>
                    <a:pt x="766" y="440"/>
                    <a:pt x="768" y="439"/>
                  </a:cubicBezTo>
                  <a:cubicBezTo>
                    <a:pt x="770" y="439"/>
                    <a:pt x="775" y="440"/>
                    <a:pt x="776" y="441"/>
                  </a:cubicBezTo>
                  <a:cubicBezTo>
                    <a:pt x="776" y="443"/>
                    <a:pt x="782" y="444"/>
                    <a:pt x="783" y="443"/>
                  </a:cubicBezTo>
                  <a:cubicBezTo>
                    <a:pt x="785" y="443"/>
                    <a:pt x="789" y="440"/>
                    <a:pt x="791" y="439"/>
                  </a:cubicBezTo>
                  <a:cubicBezTo>
                    <a:pt x="793" y="439"/>
                    <a:pt x="795" y="437"/>
                    <a:pt x="795" y="436"/>
                  </a:cubicBezTo>
                  <a:cubicBezTo>
                    <a:pt x="794" y="434"/>
                    <a:pt x="798" y="429"/>
                    <a:pt x="798" y="427"/>
                  </a:cubicBezTo>
                  <a:cubicBezTo>
                    <a:pt x="799" y="426"/>
                    <a:pt x="802" y="420"/>
                    <a:pt x="803" y="420"/>
                  </a:cubicBezTo>
                  <a:cubicBezTo>
                    <a:pt x="805" y="419"/>
                    <a:pt x="807" y="417"/>
                    <a:pt x="807" y="416"/>
                  </a:cubicBezTo>
                  <a:cubicBezTo>
                    <a:pt x="807" y="414"/>
                    <a:pt x="806" y="410"/>
                    <a:pt x="805" y="410"/>
                  </a:cubicBezTo>
                  <a:cubicBezTo>
                    <a:pt x="803" y="410"/>
                    <a:pt x="801" y="410"/>
                    <a:pt x="804" y="406"/>
                  </a:cubicBezTo>
                  <a:cubicBezTo>
                    <a:pt x="807" y="401"/>
                    <a:pt x="813" y="403"/>
                    <a:pt x="814" y="403"/>
                  </a:cubicBezTo>
                  <a:cubicBezTo>
                    <a:pt x="815" y="403"/>
                    <a:pt x="823" y="401"/>
                    <a:pt x="826" y="402"/>
                  </a:cubicBezTo>
                  <a:cubicBezTo>
                    <a:pt x="829" y="403"/>
                    <a:pt x="831" y="401"/>
                    <a:pt x="835" y="403"/>
                  </a:cubicBezTo>
                  <a:cubicBezTo>
                    <a:pt x="839" y="405"/>
                    <a:pt x="844" y="404"/>
                    <a:pt x="845" y="406"/>
                  </a:cubicBezTo>
                  <a:cubicBezTo>
                    <a:pt x="846" y="408"/>
                    <a:pt x="851" y="409"/>
                    <a:pt x="850" y="412"/>
                  </a:cubicBezTo>
                  <a:cubicBezTo>
                    <a:pt x="849" y="415"/>
                    <a:pt x="853" y="413"/>
                    <a:pt x="854" y="419"/>
                  </a:cubicBezTo>
                  <a:cubicBezTo>
                    <a:pt x="855" y="425"/>
                    <a:pt x="858" y="426"/>
                    <a:pt x="859" y="429"/>
                  </a:cubicBezTo>
                  <a:cubicBezTo>
                    <a:pt x="859" y="432"/>
                    <a:pt x="863" y="437"/>
                    <a:pt x="863" y="438"/>
                  </a:cubicBezTo>
                  <a:cubicBezTo>
                    <a:pt x="862" y="440"/>
                    <a:pt x="862" y="443"/>
                    <a:pt x="866" y="443"/>
                  </a:cubicBezTo>
                  <a:cubicBezTo>
                    <a:pt x="870" y="443"/>
                    <a:pt x="873" y="446"/>
                    <a:pt x="874" y="446"/>
                  </a:cubicBezTo>
                  <a:cubicBezTo>
                    <a:pt x="874" y="445"/>
                    <a:pt x="879" y="447"/>
                    <a:pt x="882" y="449"/>
                  </a:cubicBezTo>
                  <a:cubicBezTo>
                    <a:pt x="884" y="452"/>
                    <a:pt x="888" y="451"/>
                    <a:pt x="887" y="453"/>
                  </a:cubicBezTo>
                  <a:cubicBezTo>
                    <a:pt x="887" y="456"/>
                    <a:pt x="889" y="458"/>
                    <a:pt x="889" y="460"/>
                  </a:cubicBezTo>
                  <a:cubicBezTo>
                    <a:pt x="889" y="462"/>
                    <a:pt x="894" y="464"/>
                    <a:pt x="897" y="463"/>
                  </a:cubicBezTo>
                  <a:cubicBezTo>
                    <a:pt x="900" y="463"/>
                    <a:pt x="903" y="464"/>
                    <a:pt x="904" y="461"/>
                  </a:cubicBezTo>
                  <a:cubicBezTo>
                    <a:pt x="905" y="459"/>
                    <a:pt x="910" y="460"/>
                    <a:pt x="912" y="459"/>
                  </a:cubicBezTo>
                  <a:cubicBezTo>
                    <a:pt x="913" y="457"/>
                    <a:pt x="918" y="456"/>
                    <a:pt x="918" y="460"/>
                  </a:cubicBezTo>
                  <a:cubicBezTo>
                    <a:pt x="918" y="465"/>
                    <a:pt x="921" y="466"/>
                    <a:pt x="918" y="467"/>
                  </a:cubicBezTo>
                  <a:cubicBezTo>
                    <a:pt x="916" y="468"/>
                    <a:pt x="915" y="475"/>
                    <a:pt x="914" y="477"/>
                  </a:cubicBezTo>
                  <a:cubicBezTo>
                    <a:pt x="913" y="480"/>
                    <a:pt x="910" y="481"/>
                    <a:pt x="909" y="483"/>
                  </a:cubicBezTo>
                  <a:cubicBezTo>
                    <a:pt x="909" y="486"/>
                    <a:pt x="906" y="486"/>
                    <a:pt x="906" y="489"/>
                  </a:cubicBezTo>
                  <a:cubicBezTo>
                    <a:pt x="906" y="491"/>
                    <a:pt x="901" y="490"/>
                    <a:pt x="898" y="489"/>
                  </a:cubicBezTo>
                  <a:cubicBezTo>
                    <a:pt x="896" y="487"/>
                    <a:pt x="894" y="492"/>
                    <a:pt x="892" y="492"/>
                  </a:cubicBezTo>
                  <a:cubicBezTo>
                    <a:pt x="890" y="492"/>
                    <a:pt x="890" y="496"/>
                    <a:pt x="891" y="497"/>
                  </a:cubicBezTo>
                  <a:cubicBezTo>
                    <a:pt x="891" y="499"/>
                    <a:pt x="890" y="501"/>
                    <a:pt x="891" y="504"/>
                  </a:cubicBezTo>
                  <a:cubicBezTo>
                    <a:pt x="892" y="506"/>
                    <a:pt x="891" y="508"/>
                    <a:pt x="892" y="512"/>
                  </a:cubicBezTo>
                  <a:cubicBezTo>
                    <a:pt x="895" y="510"/>
                    <a:pt x="897" y="508"/>
                    <a:pt x="898" y="508"/>
                  </a:cubicBezTo>
                  <a:cubicBezTo>
                    <a:pt x="901" y="508"/>
                    <a:pt x="904" y="513"/>
                    <a:pt x="908" y="513"/>
                  </a:cubicBezTo>
                  <a:cubicBezTo>
                    <a:pt x="911" y="513"/>
                    <a:pt x="926" y="503"/>
                    <a:pt x="926" y="502"/>
                  </a:cubicBezTo>
                  <a:cubicBezTo>
                    <a:pt x="926" y="500"/>
                    <a:pt x="935" y="492"/>
                    <a:pt x="939" y="487"/>
                  </a:cubicBezTo>
                  <a:cubicBezTo>
                    <a:pt x="943" y="483"/>
                    <a:pt x="949" y="476"/>
                    <a:pt x="951" y="471"/>
                  </a:cubicBezTo>
                  <a:cubicBezTo>
                    <a:pt x="952" y="468"/>
                    <a:pt x="958" y="462"/>
                    <a:pt x="960" y="460"/>
                  </a:cubicBezTo>
                  <a:cubicBezTo>
                    <a:pt x="961" y="458"/>
                    <a:pt x="962" y="457"/>
                    <a:pt x="965" y="452"/>
                  </a:cubicBezTo>
                  <a:cubicBezTo>
                    <a:pt x="967" y="446"/>
                    <a:pt x="967" y="432"/>
                    <a:pt x="968" y="431"/>
                  </a:cubicBezTo>
                  <a:cubicBezTo>
                    <a:pt x="969" y="430"/>
                    <a:pt x="968" y="427"/>
                    <a:pt x="970" y="426"/>
                  </a:cubicBezTo>
                  <a:cubicBezTo>
                    <a:pt x="971" y="424"/>
                    <a:pt x="970" y="422"/>
                    <a:pt x="973" y="420"/>
                  </a:cubicBezTo>
                  <a:cubicBezTo>
                    <a:pt x="975" y="418"/>
                    <a:pt x="974" y="416"/>
                    <a:pt x="974" y="415"/>
                  </a:cubicBezTo>
                  <a:cubicBezTo>
                    <a:pt x="973" y="413"/>
                    <a:pt x="974" y="410"/>
                    <a:pt x="973" y="408"/>
                  </a:cubicBezTo>
                  <a:cubicBezTo>
                    <a:pt x="973" y="407"/>
                    <a:pt x="973" y="407"/>
                    <a:pt x="974" y="406"/>
                  </a:cubicBezTo>
                  <a:cubicBezTo>
                    <a:pt x="976" y="405"/>
                    <a:pt x="973" y="403"/>
                    <a:pt x="971" y="402"/>
                  </a:cubicBezTo>
                  <a:cubicBezTo>
                    <a:pt x="969" y="401"/>
                    <a:pt x="967" y="400"/>
                    <a:pt x="967" y="398"/>
                  </a:cubicBezTo>
                  <a:cubicBezTo>
                    <a:pt x="966" y="396"/>
                    <a:pt x="963" y="393"/>
                    <a:pt x="960" y="393"/>
                  </a:cubicBezTo>
                  <a:cubicBezTo>
                    <a:pt x="958" y="394"/>
                    <a:pt x="953" y="392"/>
                    <a:pt x="953" y="394"/>
                  </a:cubicBezTo>
                  <a:cubicBezTo>
                    <a:pt x="954" y="395"/>
                    <a:pt x="953" y="397"/>
                    <a:pt x="952" y="396"/>
                  </a:cubicBezTo>
                  <a:cubicBezTo>
                    <a:pt x="950" y="396"/>
                    <a:pt x="950" y="397"/>
                    <a:pt x="948" y="399"/>
                  </a:cubicBezTo>
                  <a:cubicBezTo>
                    <a:pt x="947" y="402"/>
                    <a:pt x="941" y="402"/>
                    <a:pt x="944" y="400"/>
                  </a:cubicBezTo>
                  <a:cubicBezTo>
                    <a:pt x="946" y="398"/>
                    <a:pt x="943" y="397"/>
                    <a:pt x="943" y="395"/>
                  </a:cubicBezTo>
                  <a:cubicBezTo>
                    <a:pt x="944" y="393"/>
                    <a:pt x="946" y="390"/>
                    <a:pt x="943" y="392"/>
                  </a:cubicBezTo>
                  <a:cubicBezTo>
                    <a:pt x="940" y="393"/>
                    <a:pt x="940" y="397"/>
                    <a:pt x="938" y="398"/>
                  </a:cubicBezTo>
                  <a:cubicBezTo>
                    <a:pt x="936" y="398"/>
                    <a:pt x="937" y="391"/>
                    <a:pt x="937" y="389"/>
                  </a:cubicBezTo>
                  <a:cubicBezTo>
                    <a:pt x="938" y="388"/>
                    <a:pt x="933" y="389"/>
                    <a:pt x="928" y="389"/>
                  </a:cubicBezTo>
                  <a:cubicBezTo>
                    <a:pt x="923" y="389"/>
                    <a:pt x="924" y="385"/>
                    <a:pt x="928" y="383"/>
                  </a:cubicBezTo>
                  <a:cubicBezTo>
                    <a:pt x="933" y="381"/>
                    <a:pt x="932" y="379"/>
                    <a:pt x="934" y="378"/>
                  </a:cubicBezTo>
                  <a:cubicBezTo>
                    <a:pt x="936" y="377"/>
                    <a:pt x="941" y="374"/>
                    <a:pt x="944" y="372"/>
                  </a:cubicBezTo>
                  <a:cubicBezTo>
                    <a:pt x="947" y="370"/>
                    <a:pt x="948" y="368"/>
                    <a:pt x="949" y="366"/>
                  </a:cubicBezTo>
                  <a:cubicBezTo>
                    <a:pt x="949" y="364"/>
                    <a:pt x="955" y="362"/>
                    <a:pt x="960" y="358"/>
                  </a:cubicBezTo>
                  <a:cubicBezTo>
                    <a:pt x="965" y="353"/>
                    <a:pt x="968" y="351"/>
                    <a:pt x="969" y="349"/>
                  </a:cubicBezTo>
                  <a:cubicBezTo>
                    <a:pt x="970" y="346"/>
                    <a:pt x="978" y="343"/>
                    <a:pt x="978" y="341"/>
                  </a:cubicBezTo>
                  <a:cubicBezTo>
                    <a:pt x="978" y="339"/>
                    <a:pt x="987" y="334"/>
                    <a:pt x="993" y="333"/>
                  </a:cubicBezTo>
                  <a:cubicBezTo>
                    <a:pt x="999" y="332"/>
                    <a:pt x="1009" y="334"/>
                    <a:pt x="1010" y="335"/>
                  </a:cubicBezTo>
                  <a:cubicBezTo>
                    <a:pt x="1012" y="337"/>
                    <a:pt x="1013" y="336"/>
                    <a:pt x="1015" y="335"/>
                  </a:cubicBezTo>
                  <a:cubicBezTo>
                    <a:pt x="1016" y="334"/>
                    <a:pt x="1018" y="335"/>
                    <a:pt x="1022" y="335"/>
                  </a:cubicBezTo>
                  <a:cubicBezTo>
                    <a:pt x="1026" y="336"/>
                    <a:pt x="1027" y="333"/>
                    <a:pt x="1030" y="334"/>
                  </a:cubicBezTo>
                  <a:cubicBezTo>
                    <a:pt x="1032" y="335"/>
                    <a:pt x="1035" y="335"/>
                    <a:pt x="1036" y="332"/>
                  </a:cubicBezTo>
                  <a:cubicBezTo>
                    <a:pt x="1038" y="329"/>
                    <a:pt x="1046" y="330"/>
                    <a:pt x="1048" y="331"/>
                  </a:cubicBezTo>
                  <a:cubicBezTo>
                    <a:pt x="1050" y="332"/>
                    <a:pt x="1051" y="334"/>
                    <a:pt x="1054" y="332"/>
                  </a:cubicBezTo>
                  <a:cubicBezTo>
                    <a:pt x="1057" y="330"/>
                    <a:pt x="1057" y="334"/>
                    <a:pt x="1059" y="335"/>
                  </a:cubicBezTo>
                  <a:cubicBezTo>
                    <a:pt x="1062" y="335"/>
                    <a:pt x="1060" y="338"/>
                    <a:pt x="1058" y="337"/>
                  </a:cubicBezTo>
                  <a:cubicBezTo>
                    <a:pt x="1056" y="337"/>
                    <a:pt x="1053" y="339"/>
                    <a:pt x="1055" y="340"/>
                  </a:cubicBezTo>
                  <a:cubicBezTo>
                    <a:pt x="1058" y="342"/>
                    <a:pt x="1061" y="339"/>
                    <a:pt x="1063" y="339"/>
                  </a:cubicBezTo>
                  <a:cubicBezTo>
                    <a:pt x="1066" y="339"/>
                    <a:pt x="1069" y="339"/>
                    <a:pt x="1072" y="337"/>
                  </a:cubicBezTo>
                  <a:cubicBezTo>
                    <a:pt x="1075" y="336"/>
                    <a:pt x="1076" y="339"/>
                    <a:pt x="1078" y="337"/>
                  </a:cubicBezTo>
                  <a:cubicBezTo>
                    <a:pt x="1079" y="336"/>
                    <a:pt x="1084" y="335"/>
                    <a:pt x="1086" y="335"/>
                  </a:cubicBezTo>
                  <a:cubicBezTo>
                    <a:pt x="1088" y="335"/>
                    <a:pt x="1086" y="333"/>
                    <a:pt x="1083" y="333"/>
                  </a:cubicBezTo>
                  <a:cubicBezTo>
                    <a:pt x="1079" y="333"/>
                    <a:pt x="1079" y="331"/>
                    <a:pt x="1082" y="326"/>
                  </a:cubicBezTo>
                  <a:cubicBezTo>
                    <a:pt x="1085" y="321"/>
                    <a:pt x="1090" y="319"/>
                    <a:pt x="1094" y="316"/>
                  </a:cubicBezTo>
                  <a:cubicBezTo>
                    <a:pt x="1097" y="313"/>
                    <a:pt x="1100" y="314"/>
                    <a:pt x="1100" y="312"/>
                  </a:cubicBezTo>
                  <a:cubicBezTo>
                    <a:pt x="1100" y="310"/>
                    <a:pt x="1101" y="305"/>
                    <a:pt x="1104" y="305"/>
                  </a:cubicBezTo>
                  <a:cubicBezTo>
                    <a:pt x="1107" y="305"/>
                    <a:pt x="1113" y="306"/>
                    <a:pt x="1117" y="304"/>
                  </a:cubicBezTo>
                  <a:cubicBezTo>
                    <a:pt x="1121" y="301"/>
                    <a:pt x="1121" y="305"/>
                    <a:pt x="1123" y="306"/>
                  </a:cubicBezTo>
                  <a:cubicBezTo>
                    <a:pt x="1124" y="306"/>
                    <a:pt x="1127" y="302"/>
                    <a:pt x="1128" y="304"/>
                  </a:cubicBezTo>
                  <a:cubicBezTo>
                    <a:pt x="1130" y="305"/>
                    <a:pt x="1126" y="308"/>
                    <a:pt x="1125" y="311"/>
                  </a:cubicBezTo>
                  <a:cubicBezTo>
                    <a:pt x="1123" y="315"/>
                    <a:pt x="1127" y="313"/>
                    <a:pt x="1129" y="314"/>
                  </a:cubicBezTo>
                  <a:cubicBezTo>
                    <a:pt x="1131" y="315"/>
                    <a:pt x="1126" y="317"/>
                    <a:pt x="1127" y="317"/>
                  </a:cubicBezTo>
                  <a:cubicBezTo>
                    <a:pt x="1127" y="318"/>
                    <a:pt x="1131" y="318"/>
                    <a:pt x="1137" y="313"/>
                  </a:cubicBezTo>
                  <a:cubicBezTo>
                    <a:pt x="1142" y="308"/>
                    <a:pt x="1147" y="307"/>
                    <a:pt x="1150" y="307"/>
                  </a:cubicBezTo>
                  <a:cubicBezTo>
                    <a:pt x="1153" y="307"/>
                    <a:pt x="1151" y="304"/>
                    <a:pt x="1152" y="299"/>
                  </a:cubicBezTo>
                  <a:cubicBezTo>
                    <a:pt x="1152" y="294"/>
                    <a:pt x="1162" y="293"/>
                    <a:pt x="1165" y="294"/>
                  </a:cubicBezTo>
                  <a:cubicBezTo>
                    <a:pt x="1169" y="296"/>
                    <a:pt x="1169" y="297"/>
                    <a:pt x="1165" y="296"/>
                  </a:cubicBezTo>
                  <a:cubicBezTo>
                    <a:pt x="1162" y="295"/>
                    <a:pt x="1159" y="298"/>
                    <a:pt x="1159" y="302"/>
                  </a:cubicBezTo>
                  <a:cubicBezTo>
                    <a:pt x="1159" y="306"/>
                    <a:pt x="1156" y="308"/>
                    <a:pt x="1158" y="309"/>
                  </a:cubicBezTo>
                  <a:cubicBezTo>
                    <a:pt x="1159" y="311"/>
                    <a:pt x="1156" y="311"/>
                    <a:pt x="1156" y="313"/>
                  </a:cubicBezTo>
                  <a:cubicBezTo>
                    <a:pt x="1155" y="314"/>
                    <a:pt x="1156" y="316"/>
                    <a:pt x="1153" y="316"/>
                  </a:cubicBezTo>
                  <a:cubicBezTo>
                    <a:pt x="1151" y="317"/>
                    <a:pt x="1143" y="318"/>
                    <a:pt x="1143" y="321"/>
                  </a:cubicBezTo>
                  <a:cubicBezTo>
                    <a:pt x="1142" y="324"/>
                    <a:pt x="1138" y="324"/>
                    <a:pt x="1136" y="328"/>
                  </a:cubicBezTo>
                  <a:cubicBezTo>
                    <a:pt x="1134" y="332"/>
                    <a:pt x="1126" y="334"/>
                    <a:pt x="1121" y="342"/>
                  </a:cubicBezTo>
                  <a:cubicBezTo>
                    <a:pt x="1116" y="349"/>
                    <a:pt x="1108" y="349"/>
                    <a:pt x="1108" y="351"/>
                  </a:cubicBezTo>
                  <a:cubicBezTo>
                    <a:pt x="1108" y="352"/>
                    <a:pt x="1102" y="352"/>
                    <a:pt x="1101" y="352"/>
                  </a:cubicBezTo>
                  <a:cubicBezTo>
                    <a:pt x="1099" y="353"/>
                    <a:pt x="1102" y="357"/>
                    <a:pt x="1098" y="362"/>
                  </a:cubicBezTo>
                  <a:cubicBezTo>
                    <a:pt x="1093" y="367"/>
                    <a:pt x="1090" y="374"/>
                    <a:pt x="1090" y="381"/>
                  </a:cubicBezTo>
                  <a:cubicBezTo>
                    <a:pt x="1091" y="387"/>
                    <a:pt x="1093" y="407"/>
                    <a:pt x="1095" y="410"/>
                  </a:cubicBezTo>
                  <a:cubicBezTo>
                    <a:pt x="1097" y="414"/>
                    <a:pt x="1096" y="422"/>
                    <a:pt x="1097" y="424"/>
                  </a:cubicBezTo>
                  <a:cubicBezTo>
                    <a:pt x="1099" y="426"/>
                    <a:pt x="1098" y="429"/>
                    <a:pt x="1099" y="430"/>
                  </a:cubicBezTo>
                  <a:cubicBezTo>
                    <a:pt x="1101" y="431"/>
                    <a:pt x="1105" y="425"/>
                    <a:pt x="1108" y="423"/>
                  </a:cubicBezTo>
                  <a:cubicBezTo>
                    <a:pt x="1111" y="420"/>
                    <a:pt x="1110" y="419"/>
                    <a:pt x="1112" y="418"/>
                  </a:cubicBezTo>
                  <a:cubicBezTo>
                    <a:pt x="1114" y="417"/>
                    <a:pt x="1113" y="411"/>
                    <a:pt x="1114" y="410"/>
                  </a:cubicBezTo>
                  <a:cubicBezTo>
                    <a:pt x="1114" y="408"/>
                    <a:pt x="1118" y="408"/>
                    <a:pt x="1119" y="406"/>
                  </a:cubicBezTo>
                  <a:cubicBezTo>
                    <a:pt x="1120" y="405"/>
                    <a:pt x="1123" y="405"/>
                    <a:pt x="1125" y="405"/>
                  </a:cubicBezTo>
                  <a:cubicBezTo>
                    <a:pt x="1127" y="404"/>
                    <a:pt x="1125" y="400"/>
                    <a:pt x="1124" y="398"/>
                  </a:cubicBezTo>
                  <a:cubicBezTo>
                    <a:pt x="1124" y="396"/>
                    <a:pt x="1129" y="393"/>
                    <a:pt x="1132" y="391"/>
                  </a:cubicBezTo>
                  <a:cubicBezTo>
                    <a:pt x="1135" y="389"/>
                    <a:pt x="1139" y="392"/>
                    <a:pt x="1142" y="389"/>
                  </a:cubicBezTo>
                  <a:cubicBezTo>
                    <a:pt x="1145" y="386"/>
                    <a:pt x="1142" y="383"/>
                    <a:pt x="1140" y="381"/>
                  </a:cubicBezTo>
                  <a:cubicBezTo>
                    <a:pt x="1139" y="380"/>
                    <a:pt x="1144" y="372"/>
                    <a:pt x="1146" y="371"/>
                  </a:cubicBezTo>
                  <a:cubicBezTo>
                    <a:pt x="1149" y="371"/>
                    <a:pt x="1150" y="373"/>
                    <a:pt x="1152" y="371"/>
                  </a:cubicBezTo>
                  <a:cubicBezTo>
                    <a:pt x="1155" y="369"/>
                    <a:pt x="1150" y="365"/>
                    <a:pt x="1148" y="366"/>
                  </a:cubicBezTo>
                  <a:cubicBezTo>
                    <a:pt x="1147" y="366"/>
                    <a:pt x="1146" y="360"/>
                    <a:pt x="1150" y="357"/>
                  </a:cubicBezTo>
                  <a:cubicBezTo>
                    <a:pt x="1154" y="354"/>
                    <a:pt x="1152" y="353"/>
                    <a:pt x="1150" y="352"/>
                  </a:cubicBezTo>
                  <a:cubicBezTo>
                    <a:pt x="1147" y="352"/>
                    <a:pt x="1147" y="353"/>
                    <a:pt x="1145" y="353"/>
                  </a:cubicBezTo>
                  <a:cubicBezTo>
                    <a:pt x="1143" y="353"/>
                    <a:pt x="1141" y="349"/>
                    <a:pt x="1144" y="344"/>
                  </a:cubicBezTo>
                  <a:cubicBezTo>
                    <a:pt x="1147" y="340"/>
                    <a:pt x="1150" y="341"/>
                    <a:pt x="1151" y="337"/>
                  </a:cubicBezTo>
                  <a:cubicBezTo>
                    <a:pt x="1151" y="334"/>
                    <a:pt x="1156" y="329"/>
                    <a:pt x="1157" y="327"/>
                  </a:cubicBezTo>
                  <a:cubicBezTo>
                    <a:pt x="1158" y="325"/>
                    <a:pt x="1162" y="327"/>
                    <a:pt x="1164" y="327"/>
                  </a:cubicBezTo>
                  <a:cubicBezTo>
                    <a:pt x="1165" y="326"/>
                    <a:pt x="1165" y="330"/>
                    <a:pt x="1167" y="328"/>
                  </a:cubicBezTo>
                  <a:cubicBezTo>
                    <a:pt x="1169" y="326"/>
                    <a:pt x="1172" y="320"/>
                    <a:pt x="1175" y="320"/>
                  </a:cubicBezTo>
                  <a:cubicBezTo>
                    <a:pt x="1178" y="320"/>
                    <a:pt x="1176" y="325"/>
                    <a:pt x="1176" y="327"/>
                  </a:cubicBezTo>
                  <a:cubicBezTo>
                    <a:pt x="1177" y="330"/>
                    <a:pt x="1179" y="327"/>
                    <a:pt x="1184" y="323"/>
                  </a:cubicBezTo>
                  <a:cubicBezTo>
                    <a:pt x="1189" y="320"/>
                    <a:pt x="1201" y="320"/>
                    <a:pt x="1204" y="322"/>
                  </a:cubicBezTo>
                  <a:cubicBezTo>
                    <a:pt x="1208" y="323"/>
                    <a:pt x="1208" y="327"/>
                    <a:pt x="1210" y="327"/>
                  </a:cubicBezTo>
                  <a:cubicBezTo>
                    <a:pt x="1213" y="326"/>
                    <a:pt x="1210" y="323"/>
                    <a:pt x="1213" y="322"/>
                  </a:cubicBezTo>
                  <a:cubicBezTo>
                    <a:pt x="1216" y="321"/>
                    <a:pt x="1221" y="318"/>
                    <a:pt x="1225" y="315"/>
                  </a:cubicBezTo>
                  <a:cubicBezTo>
                    <a:pt x="1229" y="313"/>
                    <a:pt x="1228" y="315"/>
                    <a:pt x="1230" y="312"/>
                  </a:cubicBezTo>
                  <a:cubicBezTo>
                    <a:pt x="1232" y="310"/>
                    <a:pt x="1234" y="311"/>
                    <a:pt x="1234" y="309"/>
                  </a:cubicBezTo>
                  <a:cubicBezTo>
                    <a:pt x="1235" y="308"/>
                    <a:pt x="1240" y="305"/>
                    <a:pt x="1248" y="303"/>
                  </a:cubicBezTo>
                  <a:cubicBezTo>
                    <a:pt x="1255" y="301"/>
                    <a:pt x="1265" y="296"/>
                    <a:pt x="1265" y="295"/>
                  </a:cubicBezTo>
                  <a:cubicBezTo>
                    <a:pt x="1264" y="293"/>
                    <a:pt x="1268" y="293"/>
                    <a:pt x="1268" y="294"/>
                  </a:cubicBezTo>
                  <a:cubicBezTo>
                    <a:pt x="1268" y="296"/>
                    <a:pt x="1271" y="295"/>
                    <a:pt x="1275" y="296"/>
                  </a:cubicBezTo>
                  <a:cubicBezTo>
                    <a:pt x="1279" y="297"/>
                    <a:pt x="1281" y="298"/>
                    <a:pt x="1284" y="295"/>
                  </a:cubicBezTo>
                  <a:cubicBezTo>
                    <a:pt x="1287" y="292"/>
                    <a:pt x="1283" y="291"/>
                    <a:pt x="1284" y="289"/>
                  </a:cubicBezTo>
                  <a:cubicBezTo>
                    <a:pt x="1284" y="286"/>
                    <a:pt x="1278" y="284"/>
                    <a:pt x="1279" y="281"/>
                  </a:cubicBezTo>
                  <a:cubicBezTo>
                    <a:pt x="1280" y="279"/>
                    <a:pt x="1275" y="272"/>
                    <a:pt x="1274" y="274"/>
                  </a:cubicBezTo>
                  <a:cubicBezTo>
                    <a:pt x="1272" y="275"/>
                    <a:pt x="1269" y="272"/>
                    <a:pt x="1269" y="271"/>
                  </a:cubicBezTo>
                  <a:cubicBezTo>
                    <a:pt x="1269" y="269"/>
                    <a:pt x="1269" y="266"/>
                    <a:pt x="1266" y="268"/>
                  </a:cubicBezTo>
                  <a:cubicBezTo>
                    <a:pt x="1264" y="269"/>
                    <a:pt x="1260" y="269"/>
                    <a:pt x="1259" y="266"/>
                  </a:cubicBezTo>
                  <a:cubicBezTo>
                    <a:pt x="1259" y="264"/>
                    <a:pt x="1264" y="263"/>
                    <a:pt x="1267" y="264"/>
                  </a:cubicBezTo>
                  <a:cubicBezTo>
                    <a:pt x="1271" y="266"/>
                    <a:pt x="1270" y="267"/>
                    <a:pt x="1272" y="268"/>
                  </a:cubicBezTo>
                  <a:cubicBezTo>
                    <a:pt x="1274" y="269"/>
                    <a:pt x="1278" y="269"/>
                    <a:pt x="1281" y="267"/>
                  </a:cubicBezTo>
                  <a:cubicBezTo>
                    <a:pt x="1283" y="266"/>
                    <a:pt x="1290" y="264"/>
                    <a:pt x="1292" y="262"/>
                  </a:cubicBezTo>
                  <a:cubicBezTo>
                    <a:pt x="1293" y="260"/>
                    <a:pt x="1291" y="259"/>
                    <a:pt x="1294" y="258"/>
                  </a:cubicBezTo>
                  <a:cubicBezTo>
                    <a:pt x="1296" y="257"/>
                    <a:pt x="1294" y="254"/>
                    <a:pt x="1292" y="253"/>
                  </a:cubicBezTo>
                  <a:cubicBezTo>
                    <a:pt x="1290" y="252"/>
                    <a:pt x="1291" y="249"/>
                    <a:pt x="1293" y="249"/>
                  </a:cubicBezTo>
                  <a:cubicBezTo>
                    <a:pt x="1295" y="249"/>
                    <a:pt x="1295" y="247"/>
                    <a:pt x="1296" y="247"/>
                  </a:cubicBezTo>
                  <a:cubicBezTo>
                    <a:pt x="1297" y="246"/>
                    <a:pt x="1298" y="248"/>
                    <a:pt x="1300" y="246"/>
                  </a:cubicBezTo>
                  <a:cubicBezTo>
                    <a:pt x="1303" y="245"/>
                    <a:pt x="1300" y="248"/>
                    <a:pt x="1299" y="251"/>
                  </a:cubicBezTo>
                  <a:cubicBezTo>
                    <a:pt x="1298" y="253"/>
                    <a:pt x="1302" y="255"/>
                    <a:pt x="1302" y="256"/>
                  </a:cubicBezTo>
                  <a:cubicBezTo>
                    <a:pt x="1302" y="257"/>
                    <a:pt x="1308" y="258"/>
                    <a:pt x="1310" y="256"/>
                  </a:cubicBezTo>
                  <a:cubicBezTo>
                    <a:pt x="1313" y="255"/>
                    <a:pt x="1322" y="258"/>
                    <a:pt x="1323" y="260"/>
                  </a:cubicBezTo>
                  <a:cubicBezTo>
                    <a:pt x="1324" y="263"/>
                    <a:pt x="1325" y="265"/>
                    <a:pt x="1329" y="267"/>
                  </a:cubicBezTo>
                  <a:cubicBezTo>
                    <a:pt x="1332" y="269"/>
                    <a:pt x="1336" y="268"/>
                    <a:pt x="1337" y="270"/>
                  </a:cubicBezTo>
                  <a:cubicBezTo>
                    <a:pt x="1337" y="272"/>
                    <a:pt x="1339" y="273"/>
                    <a:pt x="1341" y="272"/>
                  </a:cubicBezTo>
                  <a:cubicBezTo>
                    <a:pt x="1343" y="272"/>
                    <a:pt x="1344" y="274"/>
                    <a:pt x="1346" y="273"/>
                  </a:cubicBezTo>
                  <a:cubicBezTo>
                    <a:pt x="1347" y="271"/>
                    <a:pt x="1348" y="274"/>
                    <a:pt x="1350" y="272"/>
                  </a:cubicBezTo>
                  <a:cubicBezTo>
                    <a:pt x="1352" y="270"/>
                    <a:pt x="1346" y="269"/>
                    <a:pt x="1347" y="268"/>
                  </a:cubicBezTo>
                  <a:cubicBezTo>
                    <a:pt x="1347" y="266"/>
                    <a:pt x="1349" y="269"/>
                    <a:pt x="1351" y="269"/>
                  </a:cubicBezTo>
                  <a:cubicBezTo>
                    <a:pt x="1352" y="268"/>
                    <a:pt x="1350" y="265"/>
                    <a:pt x="1351" y="265"/>
                  </a:cubicBezTo>
                  <a:cubicBezTo>
                    <a:pt x="1353" y="264"/>
                    <a:pt x="1352" y="257"/>
                    <a:pt x="1350" y="257"/>
                  </a:cubicBezTo>
                  <a:cubicBezTo>
                    <a:pt x="1349" y="256"/>
                    <a:pt x="1350" y="254"/>
                    <a:pt x="1353" y="256"/>
                  </a:cubicBezTo>
                  <a:cubicBezTo>
                    <a:pt x="1355" y="258"/>
                    <a:pt x="1360" y="258"/>
                    <a:pt x="1362" y="258"/>
                  </a:cubicBezTo>
                  <a:cubicBezTo>
                    <a:pt x="1364" y="258"/>
                    <a:pt x="1362" y="256"/>
                    <a:pt x="1360" y="255"/>
                  </a:cubicBezTo>
                  <a:cubicBezTo>
                    <a:pt x="1358" y="255"/>
                    <a:pt x="1360" y="253"/>
                    <a:pt x="1362" y="255"/>
                  </a:cubicBezTo>
                  <a:cubicBezTo>
                    <a:pt x="1363" y="256"/>
                    <a:pt x="1366" y="257"/>
                    <a:pt x="1366" y="255"/>
                  </a:cubicBezTo>
                  <a:cubicBezTo>
                    <a:pt x="1366" y="254"/>
                    <a:pt x="1368" y="251"/>
                    <a:pt x="1370" y="251"/>
                  </a:cubicBezTo>
                  <a:cubicBezTo>
                    <a:pt x="1373" y="251"/>
                    <a:pt x="1373" y="249"/>
                    <a:pt x="1371" y="249"/>
                  </a:cubicBezTo>
                  <a:close/>
                  <a:moveTo>
                    <a:pt x="708" y="405"/>
                  </a:moveTo>
                  <a:cubicBezTo>
                    <a:pt x="701" y="411"/>
                    <a:pt x="688" y="412"/>
                    <a:pt x="688" y="417"/>
                  </a:cubicBezTo>
                  <a:cubicBezTo>
                    <a:pt x="688" y="422"/>
                    <a:pt x="671" y="425"/>
                    <a:pt x="670" y="422"/>
                  </a:cubicBezTo>
                  <a:cubicBezTo>
                    <a:pt x="669" y="420"/>
                    <a:pt x="682" y="420"/>
                    <a:pt x="685" y="413"/>
                  </a:cubicBezTo>
                  <a:cubicBezTo>
                    <a:pt x="688" y="406"/>
                    <a:pt x="701" y="402"/>
                    <a:pt x="707" y="392"/>
                  </a:cubicBezTo>
                  <a:cubicBezTo>
                    <a:pt x="711" y="386"/>
                    <a:pt x="714" y="375"/>
                    <a:pt x="717" y="376"/>
                  </a:cubicBezTo>
                  <a:cubicBezTo>
                    <a:pt x="719" y="377"/>
                    <a:pt x="715" y="398"/>
                    <a:pt x="708" y="405"/>
                  </a:cubicBezTo>
                  <a:close/>
                  <a:moveTo>
                    <a:pt x="738" y="125"/>
                  </a:moveTo>
                  <a:cubicBezTo>
                    <a:pt x="737" y="127"/>
                    <a:pt x="732" y="127"/>
                    <a:pt x="733" y="129"/>
                  </a:cubicBezTo>
                  <a:cubicBezTo>
                    <a:pt x="736" y="132"/>
                    <a:pt x="748" y="130"/>
                    <a:pt x="748" y="127"/>
                  </a:cubicBezTo>
                  <a:cubicBezTo>
                    <a:pt x="748" y="123"/>
                    <a:pt x="739" y="123"/>
                    <a:pt x="738" y="125"/>
                  </a:cubicBezTo>
                  <a:close/>
                  <a:moveTo>
                    <a:pt x="305" y="8"/>
                  </a:moveTo>
                  <a:cubicBezTo>
                    <a:pt x="311" y="8"/>
                    <a:pt x="309" y="4"/>
                    <a:pt x="313" y="5"/>
                  </a:cubicBezTo>
                  <a:cubicBezTo>
                    <a:pt x="317" y="5"/>
                    <a:pt x="322" y="5"/>
                    <a:pt x="320" y="3"/>
                  </a:cubicBezTo>
                  <a:cubicBezTo>
                    <a:pt x="318" y="0"/>
                    <a:pt x="304" y="1"/>
                    <a:pt x="306" y="3"/>
                  </a:cubicBezTo>
                  <a:cubicBezTo>
                    <a:pt x="307" y="5"/>
                    <a:pt x="295" y="4"/>
                    <a:pt x="295" y="5"/>
                  </a:cubicBezTo>
                  <a:cubicBezTo>
                    <a:pt x="295" y="6"/>
                    <a:pt x="299" y="8"/>
                    <a:pt x="305" y="8"/>
                  </a:cubicBezTo>
                  <a:close/>
                  <a:moveTo>
                    <a:pt x="276" y="24"/>
                  </a:moveTo>
                  <a:cubicBezTo>
                    <a:pt x="276" y="20"/>
                    <a:pt x="263" y="24"/>
                    <a:pt x="266" y="25"/>
                  </a:cubicBezTo>
                  <a:cubicBezTo>
                    <a:pt x="268" y="26"/>
                    <a:pt x="276" y="28"/>
                    <a:pt x="276" y="24"/>
                  </a:cubicBezTo>
                  <a:close/>
                  <a:moveTo>
                    <a:pt x="306" y="21"/>
                  </a:moveTo>
                  <a:cubicBezTo>
                    <a:pt x="307" y="23"/>
                    <a:pt x="305" y="23"/>
                    <a:pt x="300" y="23"/>
                  </a:cubicBezTo>
                  <a:cubicBezTo>
                    <a:pt x="296" y="23"/>
                    <a:pt x="293" y="25"/>
                    <a:pt x="296" y="28"/>
                  </a:cubicBezTo>
                  <a:cubicBezTo>
                    <a:pt x="299" y="30"/>
                    <a:pt x="311" y="29"/>
                    <a:pt x="313" y="26"/>
                  </a:cubicBezTo>
                  <a:cubicBezTo>
                    <a:pt x="315" y="23"/>
                    <a:pt x="321" y="26"/>
                    <a:pt x="322" y="23"/>
                  </a:cubicBezTo>
                  <a:cubicBezTo>
                    <a:pt x="323" y="20"/>
                    <a:pt x="306" y="19"/>
                    <a:pt x="306" y="21"/>
                  </a:cubicBezTo>
                  <a:close/>
                  <a:moveTo>
                    <a:pt x="347" y="16"/>
                  </a:moveTo>
                  <a:cubicBezTo>
                    <a:pt x="349" y="14"/>
                    <a:pt x="344" y="14"/>
                    <a:pt x="343" y="12"/>
                  </a:cubicBezTo>
                  <a:cubicBezTo>
                    <a:pt x="343" y="10"/>
                    <a:pt x="330" y="9"/>
                    <a:pt x="330" y="12"/>
                  </a:cubicBezTo>
                  <a:cubicBezTo>
                    <a:pt x="331" y="14"/>
                    <a:pt x="321" y="17"/>
                    <a:pt x="324" y="19"/>
                  </a:cubicBezTo>
                  <a:cubicBezTo>
                    <a:pt x="330" y="23"/>
                    <a:pt x="345" y="18"/>
                    <a:pt x="347" y="16"/>
                  </a:cubicBezTo>
                  <a:close/>
                  <a:moveTo>
                    <a:pt x="309" y="12"/>
                  </a:moveTo>
                  <a:cubicBezTo>
                    <a:pt x="310" y="7"/>
                    <a:pt x="302" y="11"/>
                    <a:pt x="295" y="9"/>
                  </a:cubicBezTo>
                  <a:cubicBezTo>
                    <a:pt x="289" y="6"/>
                    <a:pt x="286" y="6"/>
                    <a:pt x="290" y="10"/>
                  </a:cubicBezTo>
                  <a:cubicBezTo>
                    <a:pt x="292" y="12"/>
                    <a:pt x="279" y="13"/>
                    <a:pt x="281" y="15"/>
                  </a:cubicBezTo>
                  <a:cubicBezTo>
                    <a:pt x="286" y="19"/>
                    <a:pt x="309" y="17"/>
                    <a:pt x="309" y="12"/>
                  </a:cubicBezTo>
                  <a:close/>
                  <a:moveTo>
                    <a:pt x="274" y="144"/>
                  </a:moveTo>
                  <a:cubicBezTo>
                    <a:pt x="274" y="147"/>
                    <a:pt x="273" y="148"/>
                    <a:pt x="268" y="148"/>
                  </a:cubicBezTo>
                  <a:cubicBezTo>
                    <a:pt x="264" y="148"/>
                    <a:pt x="270" y="151"/>
                    <a:pt x="271" y="154"/>
                  </a:cubicBezTo>
                  <a:cubicBezTo>
                    <a:pt x="271" y="156"/>
                    <a:pt x="266" y="154"/>
                    <a:pt x="266" y="159"/>
                  </a:cubicBezTo>
                  <a:cubicBezTo>
                    <a:pt x="266" y="163"/>
                    <a:pt x="257" y="159"/>
                    <a:pt x="256" y="164"/>
                  </a:cubicBezTo>
                  <a:cubicBezTo>
                    <a:pt x="255" y="169"/>
                    <a:pt x="260" y="168"/>
                    <a:pt x="264" y="169"/>
                  </a:cubicBezTo>
                  <a:cubicBezTo>
                    <a:pt x="268" y="169"/>
                    <a:pt x="263" y="172"/>
                    <a:pt x="265" y="174"/>
                  </a:cubicBezTo>
                  <a:cubicBezTo>
                    <a:pt x="268" y="177"/>
                    <a:pt x="270" y="176"/>
                    <a:pt x="269" y="172"/>
                  </a:cubicBezTo>
                  <a:cubicBezTo>
                    <a:pt x="267" y="168"/>
                    <a:pt x="279" y="173"/>
                    <a:pt x="275" y="176"/>
                  </a:cubicBezTo>
                  <a:cubicBezTo>
                    <a:pt x="271" y="179"/>
                    <a:pt x="281" y="182"/>
                    <a:pt x="285" y="182"/>
                  </a:cubicBezTo>
                  <a:cubicBezTo>
                    <a:pt x="290" y="182"/>
                    <a:pt x="306" y="186"/>
                    <a:pt x="306" y="182"/>
                  </a:cubicBezTo>
                  <a:cubicBezTo>
                    <a:pt x="306" y="180"/>
                    <a:pt x="300" y="178"/>
                    <a:pt x="295" y="172"/>
                  </a:cubicBezTo>
                  <a:cubicBezTo>
                    <a:pt x="290" y="167"/>
                    <a:pt x="287" y="159"/>
                    <a:pt x="292" y="155"/>
                  </a:cubicBezTo>
                  <a:cubicBezTo>
                    <a:pt x="298" y="151"/>
                    <a:pt x="293" y="150"/>
                    <a:pt x="299" y="146"/>
                  </a:cubicBezTo>
                  <a:cubicBezTo>
                    <a:pt x="304" y="142"/>
                    <a:pt x="301" y="138"/>
                    <a:pt x="306" y="137"/>
                  </a:cubicBezTo>
                  <a:cubicBezTo>
                    <a:pt x="311" y="137"/>
                    <a:pt x="305" y="133"/>
                    <a:pt x="310" y="132"/>
                  </a:cubicBezTo>
                  <a:cubicBezTo>
                    <a:pt x="315" y="131"/>
                    <a:pt x="316" y="126"/>
                    <a:pt x="315" y="124"/>
                  </a:cubicBezTo>
                  <a:cubicBezTo>
                    <a:pt x="314" y="122"/>
                    <a:pt x="320" y="124"/>
                    <a:pt x="323" y="121"/>
                  </a:cubicBezTo>
                  <a:cubicBezTo>
                    <a:pt x="325" y="119"/>
                    <a:pt x="332" y="120"/>
                    <a:pt x="333" y="116"/>
                  </a:cubicBezTo>
                  <a:cubicBezTo>
                    <a:pt x="335" y="112"/>
                    <a:pt x="363" y="103"/>
                    <a:pt x="378" y="100"/>
                  </a:cubicBezTo>
                  <a:cubicBezTo>
                    <a:pt x="394" y="96"/>
                    <a:pt x="404" y="90"/>
                    <a:pt x="399" y="85"/>
                  </a:cubicBezTo>
                  <a:cubicBezTo>
                    <a:pt x="393" y="81"/>
                    <a:pt x="378" y="87"/>
                    <a:pt x="374" y="90"/>
                  </a:cubicBezTo>
                  <a:cubicBezTo>
                    <a:pt x="370" y="93"/>
                    <a:pt x="365" y="91"/>
                    <a:pt x="361" y="93"/>
                  </a:cubicBezTo>
                  <a:cubicBezTo>
                    <a:pt x="357" y="95"/>
                    <a:pt x="349" y="97"/>
                    <a:pt x="345" y="95"/>
                  </a:cubicBezTo>
                  <a:cubicBezTo>
                    <a:pt x="341" y="92"/>
                    <a:pt x="336" y="98"/>
                    <a:pt x="333" y="97"/>
                  </a:cubicBezTo>
                  <a:cubicBezTo>
                    <a:pt x="330" y="97"/>
                    <a:pt x="327" y="101"/>
                    <a:pt x="323" y="100"/>
                  </a:cubicBezTo>
                  <a:cubicBezTo>
                    <a:pt x="320" y="100"/>
                    <a:pt x="313" y="103"/>
                    <a:pt x="313" y="105"/>
                  </a:cubicBezTo>
                  <a:cubicBezTo>
                    <a:pt x="312" y="107"/>
                    <a:pt x="307" y="106"/>
                    <a:pt x="307" y="109"/>
                  </a:cubicBezTo>
                  <a:cubicBezTo>
                    <a:pt x="307" y="111"/>
                    <a:pt x="302" y="113"/>
                    <a:pt x="300" y="111"/>
                  </a:cubicBezTo>
                  <a:cubicBezTo>
                    <a:pt x="297" y="109"/>
                    <a:pt x="295" y="113"/>
                    <a:pt x="298" y="116"/>
                  </a:cubicBezTo>
                  <a:cubicBezTo>
                    <a:pt x="301" y="120"/>
                    <a:pt x="292" y="120"/>
                    <a:pt x="293" y="122"/>
                  </a:cubicBezTo>
                  <a:cubicBezTo>
                    <a:pt x="295" y="124"/>
                    <a:pt x="290" y="125"/>
                    <a:pt x="291" y="127"/>
                  </a:cubicBezTo>
                  <a:cubicBezTo>
                    <a:pt x="292" y="129"/>
                    <a:pt x="288" y="130"/>
                    <a:pt x="284" y="130"/>
                  </a:cubicBezTo>
                  <a:cubicBezTo>
                    <a:pt x="280" y="131"/>
                    <a:pt x="279" y="136"/>
                    <a:pt x="283" y="136"/>
                  </a:cubicBezTo>
                  <a:cubicBezTo>
                    <a:pt x="288" y="136"/>
                    <a:pt x="280" y="137"/>
                    <a:pt x="281" y="141"/>
                  </a:cubicBezTo>
                  <a:cubicBezTo>
                    <a:pt x="281" y="144"/>
                    <a:pt x="274" y="142"/>
                    <a:pt x="274" y="144"/>
                  </a:cubicBezTo>
                  <a:close/>
                </a:path>
              </a:pathLst>
            </a:custGeom>
            <a:grpFill/>
            <a:ln w="317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799"/>
            </a:p>
          </p:txBody>
        </p: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2780527C-2773-45AF-BFC0-428E07C24C92}"/>
                </a:ext>
              </a:extLst>
            </p:cNvPr>
            <p:cNvGrpSpPr/>
            <p:nvPr/>
          </p:nvGrpSpPr>
          <p:grpSpPr>
            <a:xfrm>
              <a:off x="2235200" y="1676289"/>
              <a:ext cx="8248805" cy="4068623"/>
              <a:chOff x="1785409" y="1960529"/>
              <a:chExt cx="6680161" cy="3294909"/>
            </a:xfrm>
            <a:grpFill/>
          </p:grpSpPr>
          <p:sp>
            <p:nvSpPr>
              <p:cNvPr id="209" name="Freeform 5">
                <a:extLst>
                  <a:ext uri="{FF2B5EF4-FFF2-40B4-BE49-F238E27FC236}">
                    <a16:creationId xmlns:a16="http://schemas.microsoft.com/office/drawing/2014/main" id="{99561CFB-789B-4A23-B9C8-6022C6FB9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409753"/>
                <a:ext cx="235888" cy="234634"/>
              </a:xfrm>
              <a:custGeom>
                <a:avLst/>
                <a:gdLst>
                  <a:gd name="T0" fmla="*/ 38 w 102"/>
                  <a:gd name="T1" fmla="*/ 98 h 102"/>
                  <a:gd name="T2" fmla="*/ 43 w 102"/>
                  <a:gd name="T3" fmla="*/ 95 h 102"/>
                  <a:gd name="T4" fmla="*/ 47 w 102"/>
                  <a:gd name="T5" fmla="*/ 101 h 102"/>
                  <a:gd name="T6" fmla="*/ 57 w 102"/>
                  <a:gd name="T7" fmla="*/ 101 h 102"/>
                  <a:gd name="T8" fmla="*/ 62 w 102"/>
                  <a:gd name="T9" fmla="*/ 95 h 102"/>
                  <a:gd name="T10" fmla="*/ 62 w 102"/>
                  <a:gd name="T11" fmla="*/ 42 h 102"/>
                  <a:gd name="T12" fmla="*/ 70 w 102"/>
                  <a:gd name="T13" fmla="*/ 39 h 102"/>
                  <a:gd name="T14" fmla="*/ 70 w 102"/>
                  <a:gd name="T15" fmla="*/ 12 h 102"/>
                  <a:gd name="T16" fmla="*/ 78 w 102"/>
                  <a:gd name="T17" fmla="*/ 11 h 102"/>
                  <a:gd name="T18" fmla="*/ 87 w 102"/>
                  <a:gd name="T19" fmla="*/ 8 h 102"/>
                  <a:gd name="T20" fmla="*/ 91 w 102"/>
                  <a:gd name="T21" fmla="*/ 11 h 102"/>
                  <a:gd name="T22" fmla="*/ 97 w 102"/>
                  <a:gd name="T23" fmla="*/ 8 h 102"/>
                  <a:gd name="T24" fmla="*/ 102 w 102"/>
                  <a:gd name="T25" fmla="*/ 7 h 102"/>
                  <a:gd name="T26" fmla="*/ 102 w 102"/>
                  <a:gd name="T27" fmla="*/ 5 h 102"/>
                  <a:gd name="T28" fmla="*/ 85 w 102"/>
                  <a:gd name="T29" fmla="*/ 6 h 102"/>
                  <a:gd name="T30" fmla="*/ 72 w 102"/>
                  <a:gd name="T31" fmla="*/ 7 h 102"/>
                  <a:gd name="T32" fmla="*/ 55 w 102"/>
                  <a:gd name="T33" fmla="*/ 7 h 102"/>
                  <a:gd name="T34" fmla="*/ 52 w 102"/>
                  <a:gd name="T35" fmla="*/ 4 h 102"/>
                  <a:gd name="T36" fmla="*/ 24 w 102"/>
                  <a:gd name="T37" fmla="*/ 4 h 102"/>
                  <a:gd name="T38" fmla="*/ 17 w 102"/>
                  <a:gd name="T39" fmla="*/ 2 h 102"/>
                  <a:gd name="T40" fmla="*/ 9 w 102"/>
                  <a:gd name="T41" fmla="*/ 2 h 102"/>
                  <a:gd name="T42" fmla="*/ 6 w 102"/>
                  <a:gd name="T43" fmla="*/ 0 h 102"/>
                  <a:gd name="T44" fmla="*/ 3 w 102"/>
                  <a:gd name="T45" fmla="*/ 2 h 102"/>
                  <a:gd name="T46" fmla="*/ 0 w 102"/>
                  <a:gd name="T47" fmla="*/ 3 h 102"/>
                  <a:gd name="T48" fmla="*/ 5 w 102"/>
                  <a:gd name="T49" fmla="*/ 13 h 102"/>
                  <a:gd name="T50" fmla="*/ 13 w 102"/>
                  <a:gd name="T51" fmla="*/ 30 h 102"/>
                  <a:gd name="T52" fmla="*/ 21 w 102"/>
                  <a:gd name="T53" fmla="*/ 46 h 102"/>
                  <a:gd name="T54" fmla="*/ 21 w 102"/>
                  <a:gd name="T55" fmla="*/ 60 h 102"/>
                  <a:gd name="T56" fmla="*/ 24 w 102"/>
                  <a:gd name="T57" fmla="*/ 72 h 102"/>
                  <a:gd name="T58" fmla="*/ 30 w 102"/>
                  <a:gd name="T59" fmla="*/ 92 h 102"/>
                  <a:gd name="T60" fmla="*/ 35 w 102"/>
                  <a:gd name="T61" fmla="*/ 98 h 102"/>
                  <a:gd name="T62" fmla="*/ 38 w 102"/>
                  <a:gd name="T63" fmla="*/ 98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02" h="102">
                    <a:moveTo>
                      <a:pt x="38" y="98"/>
                    </a:moveTo>
                    <a:cubicBezTo>
                      <a:pt x="38" y="96"/>
                      <a:pt x="41" y="93"/>
                      <a:pt x="43" y="95"/>
                    </a:cubicBezTo>
                    <a:cubicBezTo>
                      <a:pt x="44" y="98"/>
                      <a:pt x="44" y="101"/>
                      <a:pt x="47" y="101"/>
                    </a:cubicBezTo>
                    <a:cubicBezTo>
                      <a:pt x="50" y="101"/>
                      <a:pt x="56" y="102"/>
                      <a:pt x="57" y="101"/>
                    </a:cubicBezTo>
                    <a:cubicBezTo>
                      <a:pt x="58" y="99"/>
                      <a:pt x="62" y="98"/>
                      <a:pt x="62" y="95"/>
                    </a:cubicBezTo>
                    <a:cubicBezTo>
                      <a:pt x="62" y="93"/>
                      <a:pt x="62" y="44"/>
                      <a:pt x="62" y="42"/>
                    </a:cubicBezTo>
                    <a:cubicBezTo>
                      <a:pt x="62" y="40"/>
                      <a:pt x="70" y="42"/>
                      <a:pt x="70" y="39"/>
                    </a:cubicBezTo>
                    <a:cubicBezTo>
                      <a:pt x="70" y="36"/>
                      <a:pt x="70" y="12"/>
                      <a:pt x="70" y="12"/>
                    </a:cubicBezTo>
                    <a:cubicBezTo>
                      <a:pt x="70" y="12"/>
                      <a:pt x="76" y="11"/>
                      <a:pt x="78" y="11"/>
                    </a:cubicBezTo>
                    <a:cubicBezTo>
                      <a:pt x="80" y="10"/>
                      <a:pt x="86" y="7"/>
                      <a:pt x="87" y="8"/>
                    </a:cubicBezTo>
                    <a:cubicBezTo>
                      <a:pt x="89" y="9"/>
                      <a:pt x="90" y="12"/>
                      <a:pt x="91" y="11"/>
                    </a:cubicBezTo>
                    <a:cubicBezTo>
                      <a:pt x="92" y="10"/>
                      <a:pt x="95" y="8"/>
                      <a:pt x="97" y="8"/>
                    </a:cubicBezTo>
                    <a:cubicBezTo>
                      <a:pt x="98" y="8"/>
                      <a:pt x="100" y="7"/>
                      <a:pt x="102" y="7"/>
                    </a:cubicBezTo>
                    <a:cubicBezTo>
                      <a:pt x="102" y="6"/>
                      <a:pt x="102" y="5"/>
                      <a:pt x="102" y="5"/>
                    </a:cubicBezTo>
                    <a:cubicBezTo>
                      <a:pt x="102" y="3"/>
                      <a:pt x="87" y="5"/>
                      <a:pt x="85" y="6"/>
                    </a:cubicBezTo>
                    <a:cubicBezTo>
                      <a:pt x="83" y="7"/>
                      <a:pt x="75" y="8"/>
                      <a:pt x="72" y="7"/>
                    </a:cubicBezTo>
                    <a:cubicBezTo>
                      <a:pt x="70" y="6"/>
                      <a:pt x="55" y="7"/>
                      <a:pt x="55" y="7"/>
                    </a:cubicBezTo>
                    <a:cubicBezTo>
                      <a:pt x="52" y="4"/>
                      <a:pt x="52" y="4"/>
                      <a:pt x="52" y="4"/>
                    </a:cubicBezTo>
                    <a:cubicBezTo>
                      <a:pt x="52" y="4"/>
                      <a:pt x="27" y="4"/>
                      <a:pt x="24" y="4"/>
                    </a:cubicBezTo>
                    <a:cubicBezTo>
                      <a:pt x="21" y="4"/>
                      <a:pt x="19" y="4"/>
                      <a:pt x="17" y="2"/>
                    </a:cubicBezTo>
                    <a:cubicBezTo>
                      <a:pt x="15" y="0"/>
                      <a:pt x="12" y="0"/>
                      <a:pt x="9" y="2"/>
                    </a:cubicBezTo>
                    <a:cubicBezTo>
                      <a:pt x="7" y="3"/>
                      <a:pt x="8" y="0"/>
                      <a:pt x="6" y="0"/>
                    </a:cubicBezTo>
                    <a:cubicBezTo>
                      <a:pt x="4" y="0"/>
                      <a:pt x="3" y="2"/>
                      <a:pt x="3" y="2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0" y="5"/>
                      <a:pt x="2" y="10"/>
                      <a:pt x="5" y="13"/>
                    </a:cubicBezTo>
                    <a:cubicBezTo>
                      <a:pt x="8" y="17"/>
                      <a:pt x="11" y="24"/>
                      <a:pt x="13" y="30"/>
                    </a:cubicBezTo>
                    <a:cubicBezTo>
                      <a:pt x="15" y="35"/>
                      <a:pt x="20" y="42"/>
                      <a:pt x="21" y="46"/>
                    </a:cubicBezTo>
                    <a:cubicBezTo>
                      <a:pt x="22" y="51"/>
                      <a:pt x="20" y="57"/>
                      <a:pt x="21" y="60"/>
                    </a:cubicBezTo>
                    <a:cubicBezTo>
                      <a:pt x="23" y="63"/>
                      <a:pt x="23" y="68"/>
                      <a:pt x="24" y="72"/>
                    </a:cubicBezTo>
                    <a:cubicBezTo>
                      <a:pt x="25" y="77"/>
                      <a:pt x="25" y="88"/>
                      <a:pt x="30" y="92"/>
                    </a:cubicBezTo>
                    <a:cubicBezTo>
                      <a:pt x="31" y="94"/>
                      <a:pt x="33" y="96"/>
                      <a:pt x="35" y="98"/>
                    </a:cubicBezTo>
                    <a:cubicBezTo>
                      <a:pt x="37" y="99"/>
                      <a:pt x="38" y="99"/>
                      <a:pt x="38" y="9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0" name="Freeform 6">
                <a:extLst>
                  <a:ext uri="{FF2B5EF4-FFF2-40B4-BE49-F238E27FC236}">
                    <a16:creationId xmlns:a16="http://schemas.microsoft.com/office/drawing/2014/main" id="{7A0DF6EB-2359-465E-97D9-31DDB9176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5180" y="4383404"/>
                <a:ext cx="149312" cy="129237"/>
              </a:xfrm>
              <a:custGeom>
                <a:avLst/>
                <a:gdLst>
                  <a:gd name="T0" fmla="*/ 43 w 65"/>
                  <a:gd name="T1" fmla="*/ 2 h 56"/>
                  <a:gd name="T2" fmla="*/ 42 w 65"/>
                  <a:gd name="T3" fmla="*/ 0 h 56"/>
                  <a:gd name="T4" fmla="*/ 35 w 65"/>
                  <a:gd name="T5" fmla="*/ 0 h 56"/>
                  <a:gd name="T6" fmla="*/ 31 w 65"/>
                  <a:gd name="T7" fmla="*/ 4 h 56"/>
                  <a:gd name="T8" fmla="*/ 23 w 65"/>
                  <a:gd name="T9" fmla="*/ 10 h 56"/>
                  <a:gd name="T10" fmla="*/ 15 w 65"/>
                  <a:gd name="T11" fmla="*/ 19 h 56"/>
                  <a:gd name="T12" fmla="*/ 5 w 65"/>
                  <a:gd name="T13" fmla="*/ 17 h 56"/>
                  <a:gd name="T14" fmla="*/ 0 w 65"/>
                  <a:gd name="T15" fmla="*/ 18 h 56"/>
                  <a:gd name="T16" fmla="*/ 5 w 65"/>
                  <a:gd name="T17" fmla="*/ 22 h 56"/>
                  <a:gd name="T18" fmla="*/ 9 w 65"/>
                  <a:gd name="T19" fmla="*/ 32 h 56"/>
                  <a:gd name="T20" fmla="*/ 18 w 65"/>
                  <a:gd name="T21" fmla="*/ 37 h 56"/>
                  <a:gd name="T22" fmla="*/ 21 w 65"/>
                  <a:gd name="T23" fmla="*/ 44 h 56"/>
                  <a:gd name="T24" fmla="*/ 26 w 65"/>
                  <a:gd name="T25" fmla="*/ 49 h 56"/>
                  <a:gd name="T26" fmla="*/ 32 w 65"/>
                  <a:gd name="T27" fmla="*/ 53 h 56"/>
                  <a:gd name="T28" fmla="*/ 40 w 65"/>
                  <a:gd name="T29" fmla="*/ 54 h 56"/>
                  <a:gd name="T30" fmla="*/ 49 w 65"/>
                  <a:gd name="T31" fmla="*/ 56 h 56"/>
                  <a:gd name="T32" fmla="*/ 57 w 65"/>
                  <a:gd name="T33" fmla="*/ 48 h 56"/>
                  <a:gd name="T34" fmla="*/ 59 w 65"/>
                  <a:gd name="T35" fmla="*/ 40 h 56"/>
                  <a:gd name="T36" fmla="*/ 63 w 65"/>
                  <a:gd name="T37" fmla="*/ 34 h 56"/>
                  <a:gd name="T38" fmla="*/ 61 w 65"/>
                  <a:gd name="T39" fmla="*/ 28 h 56"/>
                  <a:gd name="T40" fmla="*/ 63 w 65"/>
                  <a:gd name="T41" fmla="*/ 20 h 56"/>
                  <a:gd name="T42" fmla="*/ 63 w 65"/>
                  <a:gd name="T43" fmla="*/ 8 h 56"/>
                  <a:gd name="T44" fmla="*/ 53 w 65"/>
                  <a:gd name="T45" fmla="*/ 5 h 56"/>
                  <a:gd name="T46" fmla="*/ 43 w 65"/>
                  <a:gd name="T47" fmla="*/ 2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56">
                    <a:moveTo>
                      <a:pt x="43" y="2"/>
                    </a:moveTo>
                    <a:cubicBezTo>
                      <a:pt x="42" y="0"/>
                      <a:pt x="42" y="0"/>
                      <a:pt x="42" y="0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1" y="1"/>
                      <a:pt x="31" y="2"/>
                      <a:pt x="31" y="4"/>
                    </a:cubicBezTo>
                    <a:cubicBezTo>
                      <a:pt x="31" y="5"/>
                      <a:pt x="26" y="9"/>
                      <a:pt x="23" y="10"/>
                    </a:cubicBezTo>
                    <a:cubicBezTo>
                      <a:pt x="20" y="11"/>
                      <a:pt x="17" y="18"/>
                      <a:pt x="15" y="19"/>
                    </a:cubicBezTo>
                    <a:cubicBezTo>
                      <a:pt x="13" y="20"/>
                      <a:pt x="6" y="17"/>
                      <a:pt x="5" y="17"/>
                    </a:cubicBezTo>
                    <a:cubicBezTo>
                      <a:pt x="4" y="17"/>
                      <a:pt x="2" y="17"/>
                      <a:pt x="0" y="18"/>
                    </a:cubicBezTo>
                    <a:cubicBezTo>
                      <a:pt x="2" y="20"/>
                      <a:pt x="4" y="22"/>
                      <a:pt x="5" y="22"/>
                    </a:cubicBezTo>
                    <a:cubicBezTo>
                      <a:pt x="6" y="22"/>
                      <a:pt x="7" y="31"/>
                      <a:pt x="9" y="32"/>
                    </a:cubicBezTo>
                    <a:cubicBezTo>
                      <a:pt x="12" y="33"/>
                      <a:pt x="18" y="36"/>
                      <a:pt x="18" y="37"/>
                    </a:cubicBezTo>
                    <a:cubicBezTo>
                      <a:pt x="18" y="39"/>
                      <a:pt x="21" y="41"/>
                      <a:pt x="21" y="44"/>
                    </a:cubicBezTo>
                    <a:cubicBezTo>
                      <a:pt x="21" y="46"/>
                      <a:pt x="24" y="49"/>
                      <a:pt x="26" y="49"/>
                    </a:cubicBezTo>
                    <a:cubicBezTo>
                      <a:pt x="32" y="49"/>
                      <a:pt x="32" y="51"/>
                      <a:pt x="32" y="53"/>
                    </a:cubicBezTo>
                    <a:cubicBezTo>
                      <a:pt x="32" y="54"/>
                      <a:pt x="39" y="53"/>
                      <a:pt x="40" y="54"/>
                    </a:cubicBezTo>
                    <a:cubicBezTo>
                      <a:pt x="41" y="55"/>
                      <a:pt x="47" y="55"/>
                      <a:pt x="49" y="56"/>
                    </a:cubicBezTo>
                    <a:cubicBezTo>
                      <a:pt x="52" y="53"/>
                      <a:pt x="56" y="49"/>
                      <a:pt x="57" y="48"/>
                    </a:cubicBezTo>
                    <a:cubicBezTo>
                      <a:pt x="59" y="45"/>
                      <a:pt x="57" y="41"/>
                      <a:pt x="59" y="40"/>
                    </a:cubicBezTo>
                    <a:cubicBezTo>
                      <a:pt x="61" y="39"/>
                      <a:pt x="65" y="34"/>
                      <a:pt x="63" y="34"/>
                    </a:cubicBezTo>
                    <a:cubicBezTo>
                      <a:pt x="62" y="33"/>
                      <a:pt x="63" y="30"/>
                      <a:pt x="61" y="28"/>
                    </a:cubicBezTo>
                    <a:cubicBezTo>
                      <a:pt x="59" y="25"/>
                      <a:pt x="63" y="24"/>
                      <a:pt x="63" y="20"/>
                    </a:cubicBezTo>
                    <a:cubicBezTo>
                      <a:pt x="63" y="17"/>
                      <a:pt x="64" y="9"/>
                      <a:pt x="63" y="8"/>
                    </a:cubicBezTo>
                    <a:cubicBezTo>
                      <a:pt x="62" y="7"/>
                      <a:pt x="57" y="7"/>
                      <a:pt x="53" y="5"/>
                    </a:cubicBezTo>
                    <a:cubicBezTo>
                      <a:pt x="50" y="3"/>
                      <a:pt x="43" y="2"/>
                      <a:pt x="4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1" name="Freeform 7">
                <a:extLst>
                  <a:ext uri="{FF2B5EF4-FFF2-40B4-BE49-F238E27FC236}">
                    <a16:creationId xmlns:a16="http://schemas.microsoft.com/office/drawing/2014/main" id="{45CDC157-C2FE-4B36-9285-7BBC2F5373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2330" y="4424810"/>
                <a:ext cx="165624" cy="178171"/>
              </a:xfrm>
              <a:custGeom>
                <a:avLst/>
                <a:gdLst>
                  <a:gd name="T0" fmla="*/ 66 w 72"/>
                  <a:gd name="T1" fmla="*/ 31 h 77"/>
                  <a:gd name="T2" fmla="*/ 61 w 72"/>
                  <a:gd name="T3" fmla="*/ 26 h 77"/>
                  <a:gd name="T4" fmla="*/ 58 w 72"/>
                  <a:gd name="T5" fmla="*/ 19 h 77"/>
                  <a:gd name="T6" fmla="*/ 49 w 72"/>
                  <a:gd name="T7" fmla="*/ 14 h 77"/>
                  <a:gd name="T8" fmla="*/ 45 w 72"/>
                  <a:gd name="T9" fmla="*/ 4 h 77"/>
                  <a:gd name="T10" fmla="*/ 40 w 72"/>
                  <a:gd name="T11" fmla="*/ 0 h 77"/>
                  <a:gd name="T12" fmla="*/ 35 w 72"/>
                  <a:gd name="T13" fmla="*/ 1 h 77"/>
                  <a:gd name="T14" fmla="*/ 29 w 72"/>
                  <a:gd name="T15" fmla="*/ 4 h 77"/>
                  <a:gd name="T16" fmla="*/ 25 w 72"/>
                  <a:gd name="T17" fmla="*/ 1 h 77"/>
                  <a:gd name="T18" fmla="*/ 16 w 72"/>
                  <a:gd name="T19" fmla="*/ 4 h 77"/>
                  <a:gd name="T20" fmla="*/ 8 w 72"/>
                  <a:gd name="T21" fmla="*/ 5 h 77"/>
                  <a:gd name="T22" fmla="*/ 8 w 72"/>
                  <a:gd name="T23" fmla="*/ 32 h 77"/>
                  <a:gd name="T24" fmla="*/ 0 w 72"/>
                  <a:gd name="T25" fmla="*/ 35 h 77"/>
                  <a:gd name="T26" fmla="*/ 0 w 72"/>
                  <a:gd name="T27" fmla="*/ 59 h 77"/>
                  <a:gd name="T28" fmla="*/ 4 w 72"/>
                  <a:gd name="T29" fmla="*/ 62 h 77"/>
                  <a:gd name="T30" fmla="*/ 7 w 72"/>
                  <a:gd name="T31" fmla="*/ 71 h 77"/>
                  <a:gd name="T32" fmla="*/ 5 w 72"/>
                  <a:gd name="T33" fmla="*/ 72 h 77"/>
                  <a:gd name="T34" fmla="*/ 7 w 72"/>
                  <a:gd name="T35" fmla="*/ 76 h 77"/>
                  <a:gd name="T36" fmla="*/ 15 w 72"/>
                  <a:gd name="T37" fmla="*/ 76 h 77"/>
                  <a:gd name="T38" fmla="*/ 22 w 72"/>
                  <a:gd name="T39" fmla="*/ 67 h 77"/>
                  <a:gd name="T40" fmla="*/ 27 w 72"/>
                  <a:gd name="T41" fmla="*/ 63 h 77"/>
                  <a:gd name="T42" fmla="*/ 37 w 72"/>
                  <a:gd name="T43" fmla="*/ 66 h 77"/>
                  <a:gd name="T44" fmla="*/ 45 w 72"/>
                  <a:gd name="T45" fmla="*/ 62 h 77"/>
                  <a:gd name="T46" fmla="*/ 48 w 72"/>
                  <a:gd name="T47" fmla="*/ 57 h 77"/>
                  <a:gd name="T48" fmla="*/ 55 w 72"/>
                  <a:gd name="T49" fmla="*/ 52 h 77"/>
                  <a:gd name="T50" fmla="*/ 58 w 72"/>
                  <a:gd name="T51" fmla="*/ 46 h 77"/>
                  <a:gd name="T52" fmla="*/ 64 w 72"/>
                  <a:gd name="T53" fmla="*/ 41 h 77"/>
                  <a:gd name="T54" fmla="*/ 69 w 72"/>
                  <a:gd name="T55" fmla="*/ 38 h 77"/>
                  <a:gd name="T56" fmla="*/ 72 w 72"/>
                  <a:gd name="T57" fmla="*/ 35 h 77"/>
                  <a:gd name="T58" fmla="*/ 72 w 72"/>
                  <a:gd name="T59" fmla="*/ 35 h 77"/>
                  <a:gd name="T60" fmla="*/ 66 w 72"/>
                  <a:gd name="T61" fmla="*/ 31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72" h="77">
                    <a:moveTo>
                      <a:pt x="66" y="31"/>
                    </a:moveTo>
                    <a:cubicBezTo>
                      <a:pt x="64" y="31"/>
                      <a:pt x="61" y="28"/>
                      <a:pt x="61" y="26"/>
                    </a:cubicBezTo>
                    <a:cubicBezTo>
                      <a:pt x="61" y="23"/>
                      <a:pt x="58" y="21"/>
                      <a:pt x="58" y="19"/>
                    </a:cubicBezTo>
                    <a:cubicBezTo>
                      <a:pt x="58" y="18"/>
                      <a:pt x="52" y="15"/>
                      <a:pt x="49" y="14"/>
                    </a:cubicBezTo>
                    <a:cubicBezTo>
                      <a:pt x="47" y="13"/>
                      <a:pt x="46" y="4"/>
                      <a:pt x="45" y="4"/>
                    </a:cubicBezTo>
                    <a:cubicBezTo>
                      <a:pt x="44" y="4"/>
                      <a:pt x="42" y="2"/>
                      <a:pt x="40" y="0"/>
                    </a:cubicBezTo>
                    <a:cubicBezTo>
                      <a:pt x="38" y="0"/>
                      <a:pt x="36" y="1"/>
                      <a:pt x="35" y="1"/>
                    </a:cubicBezTo>
                    <a:cubicBezTo>
                      <a:pt x="33" y="1"/>
                      <a:pt x="30" y="3"/>
                      <a:pt x="29" y="4"/>
                    </a:cubicBezTo>
                    <a:cubicBezTo>
                      <a:pt x="28" y="5"/>
                      <a:pt x="27" y="2"/>
                      <a:pt x="25" y="1"/>
                    </a:cubicBezTo>
                    <a:cubicBezTo>
                      <a:pt x="24" y="0"/>
                      <a:pt x="18" y="3"/>
                      <a:pt x="16" y="4"/>
                    </a:cubicBezTo>
                    <a:cubicBezTo>
                      <a:pt x="14" y="4"/>
                      <a:pt x="8" y="5"/>
                      <a:pt x="8" y="5"/>
                    </a:cubicBezTo>
                    <a:cubicBezTo>
                      <a:pt x="8" y="5"/>
                      <a:pt x="8" y="29"/>
                      <a:pt x="8" y="32"/>
                    </a:cubicBezTo>
                    <a:cubicBezTo>
                      <a:pt x="8" y="35"/>
                      <a:pt x="0" y="33"/>
                      <a:pt x="0" y="35"/>
                    </a:cubicBezTo>
                    <a:cubicBezTo>
                      <a:pt x="0" y="36"/>
                      <a:pt x="0" y="47"/>
                      <a:pt x="0" y="59"/>
                    </a:cubicBezTo>
                    <a:cubicBezTo>
                      <a:pt x="2" y="60"/>
                      <a:pt x="4" y="61"/>
                      <a:pt x="4" y="62"/>
                    </a:cubicBezTo>
                    <a:cubicBezTo>
                      <a:pt x="5" y="64"/>
                      <a:pt x="7" y="69"/>
                      <a:pt x="7" y="71"/>
                    </a:cubicBezTo>
                    <a:cubicBezTo>
                      <a:pt x="6" y="72"/>
                      <a:pt x="5" y="71"/>
                      <a:pt x="5" y="72"/>
                    </a:cubicBezTo>
                    <a:cubicBezTo>
                      <a:pt x="5" y="74"/>
                      <a:pt x="4" y="76"/>
                      <a:pt x="7" y="76"/>
                    </a:cubicBezTo>
                    <a:cubicBezTo>
                      <a:pt x="9" y="76"/>
                      <a:pt x="13" y="77"/>
                      <a:pt x="15" y="76"/>
                    </a:cubicBezTo>
                    <a:cubicBezTo>
                      <a:pt x="16" y="74"/>
                      <a:pt x="22" y="69"/>
                      <a:pt x="22" y="67"/>
                    </a:cubicBezTo>
                    <a:cubicBezTo>
                      <a:pt x="22" y="65"/>
                      <a:pt x="23" y="60"/>
                      <a:pt x="27" y="63"/>
                    </a:cubicBezTo>
                    <a:cubicBezTo>
                      <a:pt x="32" y="66"/>
                      <a:pt x="32" y="66"/>
                      <a:pt x="37" y="66"/>
                    </a:cubicBezTo>
                    <a:cubicBezTo>
                      <a:pt x="42" y="66"/>
                      <a:pt x="44" y="66"/>
                      <a:pt x="45" y="62"/>
                    </a:cubicBezTo>
                    <a:cubicBezTo>
                      <a:pt x="46" y="59"/>
                      <a:pt x="45" y="57"/>
                      <a:pt x="48" y="57"/>
                    </a:cubicBezTo>
                    <a:cubicBezTo>
                      <a:pt x="51" y="57"/>
                      <a:pt x="55" y="54"/>
                      <a:pt x="55" y="52"/>
                    </a:cubicBezTo>
                    <a:cubicBezTo>
                      <a:pt x="55" y="49"/>
                      <a:pt x="56" y="46"/>
                      <a:pt x="58" y="46"/>
                    </a:cubicBezTo>
                    <a:cubicBezTo>
                      <a:pt x="60" y="46"/>
                      <a:pt x="64" y="44"/>
                      <a:pt x="64" y="41"/>
                    </a:cubicBezTo>
                    <a:cubicBezTo>
                      <a:pt x="65" y="39"/>
                      <a:pt x="68" y="40"/>
                      <a:pt x="69" y="38"/>
                    </a:cubicBezTo>
                    <a:cubicBezTo>
                      <a:pt x="70" y="38"/>
                      <a:pt x="71" y="36"/>
                      <a:pt x="72" y="35"/>
                    </a:cubicBezTo>
                    <a:cubicBezTo>
                      <a:pt x="72" y="35"/>
                      <a:pt x="72" y="35"/>
                      <a:pt x="72" y="35"/>
                    </a:cubicBezTo>
                    <a:cubicBezTo>
                      <a:pt x="72" y="33"/>
                      <a:pt x="72" y="31"/>
                      <a:pt x="66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2" name="Freeform 8">
                <a:extLst>
                  <a:ext uri="{FF2B5EF4-FFF2-40B4-BE49-F238E27FC236}">
                    <a16:creationId xmlns:a16="http://schemas.microsoft.com/office/drawing/2014/main" id="{C81324F5-201D-4284-8888-95FF9B0882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78067" y="4580396"/>
                <a:ext cx="25095" cy="28859"/>
              </a:xfrm>
              <a:custGeom>
                <a:avLst/>
                <a:gdLst>
                  <a:gd name="T0" fmla="*/ 5 w 11"/>
                  <a:gd name="T1" fmla="*/ 0 h 13"/>
                  <a:gd name="T2" fmla="*/ 0 w 11"/>
                  <a:gd name="T3" fmla="*/ 5 h 13"/>
                  <a:gd name="T4" fmla="*/ 5 w 11"/>
                  <a:gd name="T5" fmla="*/ 13 h 13"/>
                  <a:gd name="T6" fmla="*/ 9 w 11"/>
                  <a:gd name="T7" fmla="*/ 11 h 13"/>
                  <a:gd name="T8" fmla="*/ 11 w 11"/>
                  <a:gd name="T9" fmla="*/ 9 h 13"/>
                  <a:gd name="T10" fmla="*/ 10 w 11"/>
                  <a:gd name="T11" fmla="*/ 2 h 13"/>
                  <a:gd name="T12" fmla="*/ 5 w 11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" h="13">
                    <a:moveTo>
                      <a:pt x="5" y="0"/>
                    </a:moveTo>
                    <a:cubicBezTo>
                      <a:pt x="3" y="0"/>
                      <a:pt x="0" y="4"/>
                      <a:pt x="0" y="5"/>
                    </a:cubicBezTo>
                    <a:cubicBezTo>
                      <a:pt x="0" y="6"/>
                      <a:pt x="2" y="13"/>
                      <a:pt x="5" y="13"/>
                    </a:cubicBezTo>
                    <a:cubicBezTo>
                      <a:pt x="7" y="13"/>
                      <a:pt x="9" y="13"/>
                      <a:pt x="9" y="11"/>
                    </a:cubicBezTo>
                    <a:cubicBezTo>
                      <a:pt x="9" y="10"/>
                      <a:pt x="10" y="9"/>
                      <a:pt x="11" y="9"/>
                    </a:cubicBezTo>
                    <a:cubicBezTo>
                      <a:pt x="10" y="7"/>
                      <a:pt x="10" y="4"/>
                      <a:pt x="10" y="2"/>
                    </a:cubicBezTo>
                    <a:cubicBezTo>
                      <a:pt x="8" y="1"/>
                      <a:pt x="7" y="0"/>
                      <a:pt x="5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3" name="Freeform 9">
                <a:extLst>
                  <a:ext uri="{FF2B5EF4-FFF2-40B4-BE49-F238E27FC236}">
                    <a16:creationId xmlns:a16="http://schemas.microsoft.com/office/drawing/2014/main" id="{5ADC209C-A8E7-4A30-B5BC-49FCA0BFA0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1567" y="4633094"/>
                <a:ext cx="41406" cy="43915"/>
              </a:xfrm>
              <a:custGeom>
                <a:avLst/>
                <a:gdLst>
                  <a:gd name="T0" fmla="*/ 13 w 18"/>
                  <a:gd name="T1" fmla="*/ 2 h 19"/>
                  <a:gd name="T2" fmla="*/ 5 w 18"/>
                  <a:gd name="T3" fmla="*/ 5 h 19"/>
                  <a:gd name="T4" fmla="*/ 0 w 18"/>
                  <a:gd name="T5" fmla="*/ 12 h 19"/>
                  <a:gd name="T6" fmla="*/ 5 w 18"/>
                  <a:gd name="T7" fmla="*/ 19 h 19"/>
                  <a:gd name="T8" fmla="*/ 8 w 18"/>
                  <a:gd name="T9" fmla="*/ 19 h 19"/>
                  <a:gd name="T10" fmla="*/ 10 w 18"/>
                  <a:gd name="T11" fmla="*/ 15 h 19"/>
                  <a:gd name="T12" fmla="*/ 15 w 18"/>
                  <a:gd name="T13" fmla="*/ 13 h 19"/>
                  <a:gd name="T14" fmla="*/ 18 w 18"/>
                  <a:gd name="T15" fmla="*/ 8 h 19"/>
                  <a:gd name="T16" fmla="*/ 13 w 18"/>
                  <a:gd name="T1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8" h="19">
                    <a:moveTo>
                      <a:pt x="13" y="2"/>
                    </a:moveTo>
                    <a:cubicBezTo>
                      <a:pt x="12" y="0"/>
                      <a:pt x="5" y="3"/>
                      <a:pt x="5" y="5"/>
                    </a:cubicBezTo>
                    <a:cubicBezTo>
                      <a:pt x="4" y="7"/>
                      <a:pt x="0" y="12"/>
                      <a:pt x="0" y="12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8" y="19"/>
                      <a:pt x="8" y="19"/>
                      <a:pt x="8" y="19"/>
                    </a:cubicBezTo>
                    <a:cubicBezTo>
                      <a:pt x="8" y="19"/>
                      <a:pt x="9" y="17"/>
                      <a:pt x="10" y="15"/>
                    </a:cubicBezTo>
                    <a:cubicBezTo>
                      <a:pt x="11" y="13"/>
                      <a:pt x="15" y="15"/>
                      <a:pt x="15" y="13"/>
                    </a:cubicBezTo>
                    <a:cubicBezTo>
                      <a:pt x="15" y="11"/>
                      <a:pt x="18" y="10"/>
                      <a:pt x="18" y="8"/>
                    </a:cubicBezTo>
                    <a:cubicBezTo>
                      <a:pt x="18" y="6"/>
                      <a:pt x="14" y="3"/>
                      <a:pt x="1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4" name="Freeform 10">
                <a:extLst>
                  <a:ext uri="{FF2B5EF4-FFF2-40B4-BE49-F238E27FC236}">
                    <a16:creationId xmlns:a16="http://schemas.microsoft.com/office/drawing/2014/main" id="{1E35FBEE-6A9F-4128-8E85-379AA616F4B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20849" y="4506367"/>
                <a:ext cx="297370" cy="259728"/>
              </a:xfrm>
              <a:custGeom>
                <a:avLst/>
                <a:gdLst>
                  <a:gd name="T0" fmla="*/ 123 w 129"/>
                  <a:gd name="T1" fmla="*/ 42 h 113"/>
                  <a:gd name="T2" fmla="*/ 123 w 129"/>
                  <a:gd name="T3" fmla="*/ 41 h 113"/>
                  <a:gd name="T4" fmla="*/ 121 w 129"/>
                  <a:gd name="T5" fmla="*/ 43 h 113"/>
                  <a:gd name="T6" fmla="*/ 117 w 129"/>
                  <a:gd name="T7" fmla="*/ 45 h 113"/>
                  <a:gd name="T8" fmla="*/ 112 w 129"/>
                  <a:gd name="T9" fmla="*/ 37 h 113"/>
                  <a:gd name="T10" fmla="*/ 117 w 129"/>
                  <a:gd name="T11" fmla="*/ 32 h 113"/>
                  <a:gd name="T12" fmla="*/ 122 w 129"/>
                  <a:gd name="T13" fmla="*/ 34 h 113"/>
                  <a:gd name="T14" fmla="*/ 122 w 129"/>
                  <a:gd name="T15" fmla="*/ 33 h 113"/>
                  <a:gd name="T16" fmla="*/ 121 w 129"/>
                  <a:gd name="T17" fmla="*/ 18 h 113"/>
                  <a:gd name="T18" fmla="*/ 116 w 129"/>
                  <a:gd name="T19" fmla="*/ 3 h 113"/>
                  <a:gd name="T20" fmla="*/ 107 w 129"/>
                  <a:gd name="T21" fmla="*/ 1 h 113"/>
                  <a:gd name="T22" fmla="*/ 99 w 129"/>
                  <a:gd name="T23" fmla="*/ 0 h 113"/>
                  <a:gd name="T24" fmla="*/ 96 w 129"/>
                  <a:gd name="T25" fmla="*/ 3 h 113"/>
                  <a:gd name="T26" fmla="*/ 91 w 129"/>
                  <a:gd name="T27" fmla="*/ 6 h 113"/>
                  <a:gd name="T28" fmla="*/ 85 w 129"/>
                  <a:gd name="T29" fmla="*/ 11 h 113"/>
                  <a:gd name="T30" fmla="*/ 82 w 129"/>
                  <a:gd name="T31" fmla="*/ 17 h 113"/>
                  <a:gd name="T32" fmla="*/ 75 w 129"/>
                  <a:gd name="T33" fmla="*/ 22 h 113"/>
                  <a:gd name="T34" fmla="*/ 72 w 129"/>
                  <a:gd name="T35" fmla="*/ 27 h 113"/>
                  <a:gd name="T36" fmla="*/ 64 w 129"/>
                  <a:gd name="T37" fmla="*/ 31 h 113"/>
                  <a:gd name="T38" fmla="*/ 54 w 129"/>
                  <a:gd name="T39" fmla="*/ 28 h 113"/>
                  <a:gd name="T40" fmla="*/ 49 w 129"/>
                  <a:gd name="T41" fmla="*/ 32 h 113"/>
                  <a:gd name="T42" fmla="*/ 42 w 129"/>
                  <a:gd name="T43" fmla="*/ 41 h 113"/>
                  <a:gd name="T44" fmla="*/ 34 w 129"/>
                  <a:gd name="T45" fmla="*/ 41 h 113"/>
                  <a:gd name="T46" fmla="*/ 32 w 129"/>
                  <a:gd name="T47" fmla="*/ 37 h 113"/>
                  <a:gd name="T48" fmla="*/ 34 w 129"/>
                  <a:gd name="T49" fmla="*/ 36 h 113"/>
                  <a:gd name="T50" fmla="*/ 31 w 129"/>
                  <a:gd name="T51" fmla="*/ 27 h 113"/>
                  <a:gd name="T52" fmla="*/ 27 w 129"/>
                  <a:gd name="T53" fmla="*/ 24 h 113"/>
                  <a:gd name="T54" fmla="*/ 27 w 129"/>
                  <a:gd name="T55" fmla="*/ 53 h 113"/>
                  <a:gd name="T56" fmla="*/ 22 w 129"/>
                  <a:gd name="T57" fmla="*/ 59 h 113"/>
                  <a:gd name="T58" fmla="*/ 12 w 129"/>
                  <a:gd name="T59" fmla="*/ 59 h 113"/>
                  <a:gd name="T60" fmla="*/ 8 w 129"/>
                  <a:gd name="T61" fmla="*/ 53 h 113"/>
                  <a:gd name="T62" fmla="*/ 3 w 129"/>
                  <a:gd name="T63" fmla="*/ 56 h 113"/>
                  <a:gd name="T64" fmla="*/ 0 w 129"/>
                  <a:gd name="T65" fmla="*/ 56 h 113"/>
                  <a:gd name="T66" fmla="*/ 6 w 129"/>
                  <a:gd name="T67" fmla="*/ 69 h 113"/>
                  <a:gd name="T68" fmla="*/ 13 w 129"/>
                  <a:gd name="T69" fmla="*/ 85 h 113"/>
                  <a:gd name="T70" fmla="*/ 13 w 129"/>
                  <a:gd name="T71" fmla="*/ 93 h 113"/>
                  <a:gd name="T72" fmla="*/ 14 w 129"/>
                  <a:gd name="T73" fmla="*/ 99 h 113"/>
                  <a:gd name="T74" fmla="*/ 16 w 129"/>
                  <a:gd name="T75" fmla="*/ 106 h 113"/>
                  <a:gd name="T76" fmla="*/ 20 w 129"/>
                  <a:gd name="T77" fmla="*/ 108 h 113"/>
                  <a:gd name="T78" fmla="*/ 24 w 129"/>
                  <a:gd name="T79" fmla="*/ 112 h 113"/>
                  <a:gd name="T80" fmla="*/ 29 w 129"/>
                  <a:gd name="T81" fmla="*/ 111 h 113"/>
                  <a:gd name="T82" fmla="*/ 39 w 129"/>
                  <a:gd name="T83" fmla="*/ 109 h 113"/>
                  <a:gd name="T84" fmla="*/ 46 w 129"/>
                  <a:gd name="T85" fmla="*/ 106 h 113"/>
                  <a:gd name="T86" fmla="*/ 58 w 129"/>
                  <a:gd name="T87" fmla="*/ 106 h 113"/>
                  <a:gd name="T88" fmla="*/ 66 w 129"/>
                  <a:gd name="T89" fmla="*/ 105 h 113"/>
                  <a:gd name="T90" fmla="*/ 71 w 129"/>
                  <a:gd name="T91" fmla="*/ 104 h 113"/>
                  <a:gd name="T92" fmla="*/ 78 w 129"/>
                  <a:gd name="T93" fmla="*/ 101 h 113"/>
                  <a:gd name="T94" fmla="*/ 94 w 129"/>
                  <a:gd name="T95" fmla="*/ 91 h 113"/>
                  <a:gd name="T96" fmla="*/ 113 w 129"/>
                  <a:gd name="T97" fmla="*/ 67 h 113"/>
                  <a:gd name="T98" fmla="*/ 125 w 129"/>
                  <a:gd name="T99" fmla="*/ 55 h 113"/>
                  <a:gd name="T100" fmla="*/ 129 w 129"/>
                  <a:gd name="T101" fmla="*/ 41 h 113"/>
                  <a:gd name="T102" fmla="*/ 123 w 129"/>
                  <a:gd name="T103" fmla="*/ 42 h 113"/>
                  <a:gd name="T104" fmla="*/ 98 w 129"/>
                  <a:gd name="T105" fmla="*/ 68 h 113"/>
                  <a:gd name="T106" fmla="*/ 93 w 129"/>
                  <a:gd name="T107" fmla="*/ 70 h 113"/>
                  <a:gd name="T108" fmla="*/ 91 w 129"/>
                  <a:gd name="T109" fmla="*/ 74 h 113"/>
                  <a:gd name="T110" fmla="*/ 88 w 129"/>
                  <a:gd name="T111" fmla="*/ 74 h 113"/>
                  <a:gd name="T112" fmla="*/ 83 w 129"/>
                  <a:gd name="T113" fmla="*/ 67 h 113"/>
                  <a:gd name="T114" fmla="*/ 88 w 129"/>
                  <a:gd name="T115" fmla="*/ 60 h 113"/>
                  <a:gd name="T116" fmla="*/ 96 w 129"/>
                  <a:gd name="T117" fmla="*/ 57 h 113"/>
                  <a:gd name="T118" fmla="*/ 101 w 129"/>
                  <a:gd name="T119" fmla="*/ 63 h 113"/>
                  <a:gd name="T120" fmla="*/ 98 w 129"/>
                  <a:gd name="T121" fmla="*/ 68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9" h="113">
                    <a:moveTo>
                      <a:pt x="123" y="42"/>
                    </a:moveTo>
                    <a:cubicBezTo>
                      <a:pt x="123" y="42"/>
                      <a:pt x="123" y="41"/>
                      <a:pt x="123" y="41"/>
                    </a:cubicBezTo>
                    <a:cubicBezTo>
                      <a:pt x="122" y="41"/>
                      <a:pt x="121" y="42"/>
                      <a:pt x="121" y="43"/>
                    </a:cubicBezTo>
                    <a:cubicBezTo>
                      <a:pt x="121" y="45"/>
                      <a:pt x="119" y="45"/>
                      <a:pt x="117" y="45"/>
                    </a:cubicBezTo>
                    <a:cubicBezTo>
                      <a:pt x="114" y="45"/>
                      <a:pt x="112" y="38"/>
                      <a:pt x="112" y="37"/>
                    </a:cubicBezTo>
                    <a:cubicBezTo>
                      <a:pt x="112" y="36"/>
                      <a:pt x="115" y="32"/>
                      <a:pt x="117" y="32"/>
                    </a:cubicBezTo>
                    <a:cubicBezTo>
                      <a:pt x="119" y="32"/>
                      <a:pt x="120" y="33"/>
                      <a:pt x="122" y="34"/>
                    </a:cubicBezTo>
                    <a:cubicBezTo>
                      <a:pt x="122" y="33"/>
                      <a:pt x="122" y="33"/>
                      <a:pt x="122" y="33"/>
                    </a:cubicBezTo>
                    <a:cubicBezTo>
                      <a:pt x="122" y="31"/>
                      <a:pt x="123" y="19"/>
                      <a:pt x="121" y="18"/>
                    </a:cubicBezTo>
                    <a:cubicBezTo>
                      <a:pt x="119" y="17"/>
                      <a:pt x="117" y="4"/>
                      <a:pt x="116" y="3"/>
                    </a:cubicBezTo>
                    <a:cubicBezTo>
                      <a:pt x="115" y="2"/>
                      <a:pt x="108" y="2"/>
                      <a:pt x="107" y="1"/>
                    </a:cubicBezTo>
                    <a:cubicBezTo>
                      <a:pt x="106" y="0"/>
                      <a:pt x="99" y="1"/>
                      <a:pt x="99" y="0"/>
                    </a:cubicBezTo>
                    <a:cubicBezTo>
                      <a:pt x="98" y="1"/>
                      <a:pt x="97" y="3"/>
                      <a:pt x="96" y="3"/>
                    </a:cubicBezTo>
                    <a:cubicBezTo>
                      <a:pt x="95" y="5"/>
                      <a:pt x="92" y="4"/>
                      <a:pt x="91" y="6"/>
                    </a:cubicBezTo>
                    <a:cubicBezTo>
                      <a:pt x="91" y="9"/>
                      <a:pt x="87" y="11"/>
                      <a:pt x="85" y="11"/>
                    </a:cubicBezTo>
                    <a:cubicBezTo>
                      <a:pt x="83" y="11"/>
                      <a:pt x="82" y="14"/>
                      <a:pt x="82" y="17"/>
                    </a:cubicBezTo>
                    <a:cubicBezTo>
                      <a:pt x="82" y="19"/>
                      <a:pt x="78" y="22"/>
                      <a:pt x="75" y="22"/>
                    </a:cubicBezTo>
                    <a:cubicBezTo>
                      <a:pt x="72" y="22"/>
                      <a:pt x="73" y="24"/>
                      <a:pt x="72" y="27"/>
                    </a:cubicBezTo>
                    <a:cubicBezTo>
                      <a:pt x="71" y="31"/>
                      <a:pt x="69" y="31"/>
                      <a:pt x="64" y="31"/>
                    </a:cubicBezTo>
                    <a:cubicBezTo>
                      <a:pt x="59" y="31"/>
                      <a:pt x="59" y="31"/>
                      <a:pt x="54" y="28"/>
                    </a:cubicBezTo>
                    <a:cubicBezTo>
                      <a:pt x="50" y="25"/>
                      <a:pt x="49" y="30"/>
                      <a:pt x="49" y="32"/>
                    </a:cubicBezTo>
                    <a:cubicBezTo>
                      <a:pt x="49" y="34"/>
                      <a:pt x="43" y="39"/>
                      <a:pt x="42" y="41"/>
                    </a:cubicBezTo>
                    <a:cubicBezTo>
                      <a:pt x="40" y="42"/>
                      <a:pt x="36" y="41"/>
                      <a:pt x="34" y="41"/>
                    </a:cubicBezTo>
                    <a:cubicBezTo>
                      <a:pt x="31" y="41"/>
                      <a:pt x="32" y="39"/>
                      <a:pt x="32" y="37"/>
                    </a:cubicBezTo>
                    <a:cubicBezTo>
                      <a:pt x="32" y="36"/>
                      <a:pt x="33" y="37"/>
                      <a:pt x="34" y="36"/>
                    </a:cubicBezTo>
                    <a:cubicBezTo>
                      <a:pt x="34" y="34"/>
                      <a:pt x="32" y="29"/>
                      <a:pt x="31" y="27"/>
                    </a:cubicBezTo>
                    <a:cubicBezTo>
                      <a:pt x="31" y="26"/>
                      <a:pt x="29" y="25"/>
                      <a:pt x="27" y="24"/>
                    </a:cubicBezTo>
                    <a:cubicBezTo>
                      <a:pt x="27" y="38"/>
                      <a:pt x="27" y="52"/>
                      <a:pt x="27" y="53"/>
                    </a:cubicBezTo>
                    <a:cubicBezTo>
                      <a:pt x="27" y="56"/>
                      <a:pt x="23" y="57"/>
                      <a:pt x="22" y="59"/>
                    </a:cubicBezTo>
                    <a:cubicBezTo>
                      <a:pt x="21" y="60"/>
                      <a:pt x="15" y="59"/>
                      <a:pt x="12" y="59"/>
                    </a:cubicBezTo>
                    <a:cubicBezTo>
                      <a:pt x="9" y="59"/>
                      <a:pt x="9" y="56"/>
                      <a:pt x="8" y="53"/>
                    </a:cubicBezTo>
                    <a:cubicBezTo>
                      <a:pt x="6" y="51"/>
                      <a:pt x="3" y="54"/>
                      <a:pt x="3" y="56"/>
                    </a:cubicBezTo>
                    <a:cubicBezTo>
                      <a:pt x="3" y="57"/>
                      <a:pt x="2" y="57"/>
                      <a:pt x="0" y="56"/>
                    </a:cubicBezTo>
                    <a:cubicBezTo>
                      <a:pt x="2" y="61"/>
                      <a:pt x="5" y="65"/>
                      <a:pt x="6" y="69"/>
                    </a:cubicBezTo>
                    <a:cubicBezTo>
                      <a:pt x="8" y="76"/>
                      <a:pt x="12" y="81"/>
                      <a:pt x="13" y="85"/>
                    </a:cubicBezTo>
                    <a:cubicBezTo>
                      <a:pt x="15" y="89"/>
                      <a:pt x="16" y="92"/>
                      <a:pt x="13" y="93"/>
                    </a:cubicBezTo>
                    <a:cubicBezTo>
                      <a:pt x="11" y="93"/>
                      <a:pt x="11" y="95"/>
                      <a:pt x="14" y="99"/>
                    </a:cubicBezTo>
                    <a:cubicBezTo>
                      <a:pt x="16" y="103"/>
                      <a:pt x="14" y="106"/>
                      <a:pt x="16" y="106"/>
                    </a:cubicBezTo>
                    <a:cubicBezTo>
                      <a:pt x="18" y="107"/>
                      <a:pt x="18" y="108"/>
                      <a:pt x="20" y="108"/>
                    </a:cubicBezTo>
                    <a:cubicBezTo>
                      <a:pt x="21" y="108"/>
                      <a:pt x="23" y="110"/>
                      <a:pt x="24" y="112"/>
                    </a:cubicBezTo>
                    <a:cubicBezTo>
                      <a:pt x="25" y="113"/>
                      <a:pt x="28" y="113"/>
                      <a:pt x="29" y="111"/>
                    </a:cubicBezTo>
                    <a:cubicBezTo>
                      <a:pt x="30" y="109"/>
                      <a:pt x="34" y="109"/>
                      <a:pt x="39" y="109"/>
                    </a:cubicBezTo>
                    <a:cubicBezTo>
                      <a:pt x="43" y="109"/>
                      <a:pt x="42" y="107"/>
                      <a:pt x="46" y="106"/>
                    </a:cubicBezTo>
                    <a:cubicBezTo>
                      <a:pt x="50" y="105"/>
                      <a:pt x="55" y="104"/>
                      <a:pt x="58" y="106"/>
                    </a:cubicBezTo>
                    <a:cubicBezTo>
                      <a:pt x="62" y="107"/>
                      <a:pt x="64" y="106"/>
                      <a:pt x="66" y="105"/>
                    </a:cubicBezTo>
                    <a:cubicBezTo>
                      <a:pt x="68" y="104"/>
                      <a:pt x="71" y="106"/>
                      <a:pt x="71" y="104"/>
                    </a:cubicBezTo>
                    <a:cubicBezTo>
                      <a:pt x="71" y="101"/>
                      <a:pt x="75" y="101"/>
                      <a:pt x="78" y="101"/>
                    </a:cubicBezTo>
                    <a:cubicBezTo>
                      <a:pt x="81" y="101"/>
                      <a:pt x="88" y="96"/>
                      <a:pt x="94" y="91"/>
                    </a:cubicBezTo>
                    <a:cubicBezTo>
                      <a:pt x="100" y="85"/>
                      <a:pt x="110" y="73"/>
                      <a:pt x="113" y="67"/>
                    </a:cubicBezTo>
                    <a:cubicBezTo>
                      <a:pt x="117" y="62"/>
                      <a:pt x="122" y="57"/>
                      <a:pt x="125" y="55"/>
                    </a:cubicBezTo>
                    <a:cubicBezTo>
                      <a:pt x="127" y="53"/>
                      <a:pt x="128" y="46"/>
                      <a:pt x="129" y="41"/>
                    </a:cubicBezTo>
                    <a:cubicBezTo>
                      <a:pt x="126" y="41"/>
                      <a:pt x="123" y="42"/>
                      <a:pt x="123" y="42"/>
                    </a:cubicBezTo>
                    <a:close/>
                    <a:moveTo>
                      <a:pt x="98" y="68"/>
                    </a:moveTo>
                    <a:cubicBezTo>
                      <a:pt x="98" y="70"/>
                      <a:pt x="94" y="68"/>
                      <a:pt x="93" y="70"/>
                    </a:cubicBezTo>
                    <a:cubicBezTo>
                      <a:pt x="92" y="72"/>
                      <a:pt x="91" y="74"/>
                      <a:pt x="91" y="74"/>
                    </a:cubicBezTo>
                    <a:cubicBezTo>
                      <a:pt x="88" y="74"/>
                      <a:pt x="88" y="74"/>
                      <a:pt x="88" y="74"/>
                    </a:cubicBezTo>
                    <a:cubicBezTo>
                      <a:pt x="83" y="67"/>
                      <a:pt x="83" y="67"/>
                      <a:pt x="83" y="67"/>
                    </a:cubicBezTo>
                    <a:cubicBezTo>
                      <a:pt x="83" y="67"/>
                      <a:pt x="87" y="62"/>
                      <a:pt x="88" y="60"/>
                    </a:cubicBezTo>
                    <a:cubicBezTo>
                      <a:pt x="88" y="58"/>
                      <a:pt x="95" y="55"/>
                      <a:pt x="96" y="57"/>
                    </a:cubicBezTo>
                    <a:cubicBezTo>
                      <a:pt x="97" y="58"/>
                      <a:pt x="101" y="61"/>
                      <a:pt x="101" y="63"/>
                    </a:cubicBezTo>
                    <a:cubicBezTo>
                      <a:pt x="101" y="65"/>
                      <a:pt x="98" y="66"/>
                      <a:pt x="98" y="6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5" name="Freeform 11">
                <a:extLst>
                  <a:ext uri="{FF2B5EF4-FFF2-40B4-BE49-F238E27FC236}">
                    <a16:creationId xmlns:a16="http://schemas.microsoft.com/office/drawing/2014/main" id="{D1198E76-B30B-433B-AF07-FB3ECE541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291" y="4197704"/>
                <a:ext cx="217068" cy="229615"/>
              </a:xfrm>
              <a:custGeom>
                <a:avLst/>
                <a:gdLst>
                  <a:gd name="T0" fmla="*/ 6 w 94"/>
                  <a:gd name="T1" fmla="*/ 92 h 100"/>
                  <a:gd name="T2" fmla="*/ 9 w 94"/>
                  <a:gd name="T3" fmla="*/ 94 h 100"/>
                  <a:gd name="T4" fmla="*/ 17 w 94"/>
                  <a:gd name="T5" fmla="*/ 94 h 100"/>
                  <a:gd name="T6" fmla="*/ 24 w 94"/>
                  <a:gd name="T7" fmla="*/ 96 h 100"/>
                  <a:gd name="T8" fmla="*/ 52 w 94"/>
                  <a:gd name="T9" fmla="*/ 96 h 100"/>
                  <a:gd name="T10" fmla="*/ 55 w 94"/>
                  <a:gd name="T11" fmla="*/ 99 h 100"/>
                  <a:gd name="T12" fmla="*/ 72 w 94"/>
                  <a:gd name="T13" fmla="*/ 99 h 100"/>
                  <a:gd name="T14" fmla="*/ 85 w 94"/>
                  <a:gd name="T15" fmla="*/ 98 h 100"/>
                  <a:gd name="T16" fmla="*/ 87 w 94"/>
                  <a:gd name="T17" fmla="*/ 97 h 100"/>
                  <a:gd name="T18" fmla="*/ 78 w 94"/>
                  <a:gd name="T19" fmla="*/ 85 h 100"/>
                  <a:gd name="T20" fmla="*/ 79 w 94"/>
                  <a:gd name="T21" fmla="*/ 58 h 100"/>
                  <a:gd name="T22" fmla="*/ 91 w 94"/>
                  <a:gd name="T23" fmla="*/ 59 h 100"/>
                  <a:gd name="T24" fmla="*/ 93 w 94"/>
                  <a:gd name="T25" fmla="*/ 57 h 100"/>
                  <a:gd name="T26" fmla="*/ 94 w 94"/>
                  <a:gd name="T27" fmla="*/ 41 h 100"/>
                  <a:gd name="T28" fmla="*/ 92 w 94"/>
                  <a:gd name="T29" fmla="*/ 40 h 100"/>
                  <a:gd name="T30" fmla="*/ 85 w 94"/>
                  <a:gd name="T31" fmla="*/ 41 h 100"/>
                  <a:gd name="T32" fmla="*/ 81 w 94"/>
                  <a:gd name="T33" fmla="*/ 43 h 100"/>
                  <a:gd name="T34" fmla="*/ 81 w 94"/>
                  <a:gd name="T35" fmla="*/ 37 h 100"/>
                  <a:gd name="T36" fmla="*/ 77 w 94"/>
                  <a:gd name="T37" fmla="*/ 30 h 100"/>
                  <a:gd name="T38" fmla="*/ 78 w 94"/>
                  <a:gd name="T39" fmla="*/ 19 h 100"/>
                  <a:gd name="T40" fmla="*/ 77 w 94"/>
                  <a:gd name="T41" fmla="*/ 13 h 100"/>
                  <a:gd name="T42" fmla="*/ 71 w 94"/>
                  <a:gd name="T43" fmla="*/ 12 h 100"/>
                  <a:gd name="T44" fmla="*/ 67 w 94"/>
                  <a:gd name="T45" fmla="*/ 10 h 100"/>
                  <a:gd name="T46" fmla="*/ 61 w 94"/>
                  <a:gd name="T47" fmla="*/ 10 h 100"/>
                  <a:gd name="T48" fmla="*/ 58 w 94"/>
                  <a:gd name="T49" fmla="*/ 17 h 100"/>
                  <a:gd name="T50" fmla="*/ 48 w 94"/>
                  <a:gd name="T51" fmla="*/ 18 h 100"/>
                  <a:gd name="T52" fmla="*/ 42 w 94"/>
                  <a:gd name="T53" fmla="*/ 13 h 100"/>
                  <a:gd name="T54" fmla="*/ 38 w 94"/>
                  <a:gd name="T55" fmla="*/ 7 h 100"/>
                  <a:gd name="T56" fmla="*/ 37 w 94"/>
                  <a:gd name="T57" fmla="*/ 1 h 100"/>
                  <a:gd name="T58" fmla="*/ 11 w 94"/>
                  <a:gd name="T59" fmla="*/ 1 h 100"/>
                  <a:gd name="T60" fmla="*/ 6 w 94"/>
                  <a:gd name="T61" fmla="*/ 3 h 100"/>
                  <a:gd name="T62" fmla="*/ 13 w 94"/>
                  <a:gd name="T63" fmla="*/ 20 h 100"/>
                  <a:gd name="T64" fmla="*/ 12 w 94"/>
                  <a:gd name="T65" fmla="*/ 28 h 100"/>
                  <a:gd name="T66" fmla="*/ 17 w 94"/>
                  <a:gd name="T67" fmla="*/ 45 h 100"/>
                  <a:gd name="T68" fmla="*/ 11 w 94"/>
                  <a:gd name="T69" fmla="*/ 57 h 100"/>
                  <a:gd name="T70" fmla="*/ 6 w 94"/>
                  <a:gd name="T71" fmla="*/ 72 h 100"/>
                  <a:gd name="T72" fmla="*/ 1 w 94"/>
                  <a:gd name="T73" fmla="*/ 83 h 100"/>
                  <a:gd name="T74" fmla="*/ 0 w 94"/>
                  <a:gd name="T75" fmla="*/ 94 h 100"/>
                  <a:gd name="T76" fmla="*/ 0 w 94"/>
                  <a:gd name="T77" fmla="*/ 95 h 100"/>
                  <a:gd name="T78" fmla="*/ 3 w 94"/>
                  <a:gd name="T79" fmla="*/ 94 h 100"/>
                  <a:gd name="T80" fmla="*/ 6 w 94"/>
                  <a:gd name="T81" fmla="*/ 92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4" h="100">
                    <a:moveTo>
                      <a:pt x="6" y="92"/>
                    </a:moveTo>
                    <a:cubicBezTo>
                      <a:pt x="8" y="92"/>
                      <a:pt x="7" y="95"/>
                      <a:pt x="9" y="94"/>
                    </a:cubicBezTo>
                    <a:cubicBezTo>
                      <a:pt x="12" y="92"/>
                      <a:pt x="15" y="92"/>
                      <a:pt x="17" y="94"/>
                    </a:cubicBezTo>
                    <a:cubicBezTo>
                      <a:pt x="19" y="96"/>
                      <a:pt x="21" y="96"/>
                      <a:pt x="24" y="96"/>
                    </a:cubicBezTo>
                    <a:cubicBezTo>
                      <a:pt x="27" y="96"/>
                      <a:pt x="52" y="96"/>
                      <a:pt x="52" y="96"/>
                    </a:cubicBezTo>
                    <a:cubicBezTo>
                      <a:pt x="55" y="99"/>
                      <a:pt x="55" y="99"/>
                      <a:pt x="55" y="99"/>
                    </a:cubicBezTo>
                    <a:cubicBezTo>
                      <a:pt x="55" y="99"/>
                      <a:pt x="70" y="98"/>
                      <a:pt x="72" y="99"/>
                    </a:cubicBezTo>
                    <a:cubicBezTo>
                      <a:pt x="75" y="100"/>
                      <a:pt x="83" y="99"/>
                      <a:pt x="85" y="98"/>
                    </a:cubicBezTo>
                    <a:cubicBezTo>
                      <a:pt x="85" y="98"/>
                      <a:pt x="86" y="98"/>
                      <a:pt x="87" y="97"/>
                    </a:cubicBezTo>
                    <a:cubicBezTo>
                      <a:pt x="78" y="85"/>
                      <a:pt x="78" y="85"/>
                      <a:pt x="78" y="85"/>
                    </a:cubicBezTo>
                    <a:cubicBezTo>
                      <a:pt x="79" y="58"/>
                      <a:pt x="79" y="58"/>
                      <a:pt x="79" y="58"/>
                    </a:cubicBezTo>
                    <a:cubicBezTo>
                      <a:pt x="91" y="59"/>
                      <a:pt x="91" y="59"/>
                      <a:pt x="91" y="59"/>
                    </a:cubicBezTo>
                    <a:cubicBezTo>
                      <a:pt x="93" y="57"/>
                      <a:pt x="93" y="57"/>
                      <a:pt x="93" y="57"/>
                    </a:cubicBezTo>
                    <a:cubicBezTo>
                      <a:pt x="94" y="41"/>
                      <a:pt x="94" y="41"/>
                      <a:pt x="94" y="41"/>
                    </a:cubicBezTo>
                    <a:cubicBezTo>
                      <a:pt x="94" y="40"/>
                      <a:pt x="93" y="40"/>
                      <a:pt x="92" y="40"/>
                    </a:cubicBezTo>
                    <a:cubicBezTo>
                      <a:pt x="90" y="42"/>
                      <a:pt x="88" y="41"/>
                      <a:pt x="85" y="41"/>
                    </a:cubicBezTo>
                    <a:cubicBezTo>
                      <a:pt x="83" y="41"/>
                      <a:pt x="82" y="44"/>
                      <a:pt x="81" y="43"/>
                    </a:cubicBezTo>
                    <a:cubicBezTo>
                      <a:pt x="79" y="43"/>
                      <a:pt x="81" y="39"/>
                      <a:pt x="81" y="37"/>
                    </a:cubicBezTo>
                    <a:cubicBezTo>
                      <a:pt x="81" y="35"/>
                      <a:pt x="79" y="32"/>
                      <a:pt x="77" y="30"/>
                    </a:cubicBezTo>
                    <a:cubicBezTo>
                      <a:pt x="75" y="29"/>
                      <a:pt x="79" y="20"/>
                      <a:pt x="78" y="19"/>
                    </a:cubicBezTo>
                    <a:cubicBezTo>
                      <a:pt x="77" y="18"/>
                      <a:pt x="77" y="15"/>
                      <a:pt x="77" y="13"/>
                    </a:cubicBezTo>
                    <a:cubicBezTo>
                      <a:pt x="77" y="10"/>
                      <a:pt x="75" y="12"/>
                      <a:pt x="71" y="12"/>
                    </a:cubicBezTo>
                    <a:cubicBezTo>
                      <a:pt x="68" y="12"/>
                      <a:pt x="67" y="10"/>
                      <a:pt x="67" y="10"/>
                    </a:cubicBezTo>
                    <a:cubicBezTo>
                      <a:pt x="67" y="10"/>
                      <a:pt x="63" y="9"/>
                      <a:pt x="61" y="10"/>
                    </a:cubicBezTo>
                    <a:cubicBezTo>
                      <a:pt x="59" y="11"/>
                      <a:pt x="59" y="17"/>
                      <a:pt x="58" y="17"/>
                    </a:cubicBezTo>
                    <a:cubicBezTo>
                      <a:pt x="56" y="17"/>
                      <a:pt x="52" y="17"/>
                      <a:pt x="48" y="18"/>
                    </a:cubicBezTo>
                    <a:cubicBezTo>
                      <a:pt x="45" y="19"/>
                      <a:pt x="43" y="18"/>
                      <a:pt x="42" y="13"/>
                    </a:cubicBezTo>
                    <a:cubicBezTo>
                      <a:pt x="40" y="9"/>
                      <a:pt x="38" y="10"/>
                      <a:pt x="38" y="7"/>
                    </a:cubicBezTo>
                    <a:cubicBezTo>
                      <a:pt x="39" y="4"/>
                      <a:pt x="37" y="1"/>
                      <a:pt x="37" y="1"/>
                    </a:cubicBezTo>
                    <a:cubicBezTo>
                      <a:pt x="37" y="1"/>
                      <a:pt x="13" y="0"/>
                      <a:pt x="11" y="1"/>
                    </a:cubicBezTo>
                    <a:cubicBezTo>
                      <a:pt x="10" y="1"/>
                      <a:pt x="8" y="2"/>
                      <a:pt x="6" y="3"/>
                    </a:cubicBezTo>
                    <a:cubicBezTo>
                      <a:pt x="8" y="8"/>
                      <a:pt x="12" y="18"/>
                      <a:pt x="13" y="20"/>
                    </a:cubicBezTo>
                    <a:cubicBezTo>
                      <a:pt x="15" y="22"/>
                      <a:pt x="12" y="24"/>
                      <a:pt x="12" y="28"/>
                    </a:cubicBezTo>
                    <a:cubicBezTo>
                      <a:pt x="12" y="32"/>
                      <a:pt x="17" y="40"/>
                      <a:pt x="17" y="45"/>
                    </a:cubicBezTo>
                    <a:cubicBezTo>
                      <a:pt x="18" y="50"/>
                      <a:pt x="14" y="53"/>
                      <a:pt x="11" y="57"/>
                    </a:cubicBezTo>
                    <a:cubicBezTo>
                      <a:pt x="9" y="60"/>
                      <a:pt x="6" y="68"/>
                      <a:pt x="6" y="72"/>
                    </a:cubicBezTo>
                    <a:cubicBezTo>
                      <a:pt x="6" y="77"/>
                      <a:pt x="1" y="81"/>
                      <a:pt x="1" y="83"/>
                    </a:cubicBezTo>
                    <a:cubicBezTo>
                      <a:pt x="2" y="86"/>
                      <a:pt x="1" y="92"/>
                      <a:pt x="0" y="94"/>
                    </a:cubicBezTo>
                    <a:cubicBezTo>
                      <a:pt x="0" y="94"/>
                      <a:pt x="0" y="95"/>
                      <a:pt x="0" y="95"/>
                    </a:cubicBezTo>
                    <a:cubicBezTo>
                      <a:pt x="3" y="94"/>
                      <a:pt x="3" y="94"/>
                      <a:pt x="3" y="94"/>
                    </a:cubicBezTo>
                    <a:cubicBezTo>
                      <a:pt x="3" y="94"/>
                      <a:pt x="4" y="92"/>
                      <a:pt x="6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6" name="Freeform 12">
                <a:extLst>
                  <a:ext uri="{FF2B5EF4-FFF2-40B4-BE49-F238E27FC236}">
                    <a16:creationId xmlns:a16="http://schemas.microsoft.com/office/drawing/2014/main" id="{0A37CE45-017D-42DB-B62E-4BDC5504EB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9972" y="4240365"/>
                <a:ext cx="213303" cy="189464"/>
              </a:xfrm>
              <a:custGeom>
                <a:avLst/>
                <a:gdLst>
                  <a:gd name="T0" fmla="*/ 71 w 93"/>
                  <a:gd name="T1" fmla="*/ 3 h 82"/>
                  <a:gd name="T2" fmla="*/ 65 w 93"/>
                  <a:gd name="T3" fmla="*/ 0 h 82"/>
                  <a:gd name="T4" fmla="*/ 56 w 93"/>
                  <a:gd name="T5" fmla="*/ 1 h 82"/>
                  <a:gd name="T6" fmla="*/ 54 w 93"/>
                  <a:gd name="T7" fmla="*/ 7 h 82"/>
                  <a:gd name="T8" fmla="*/ 52 w 93"/>
                  <a:gd name="T9" fmla="*/ 11 h 82"/>
                  <a:gd name="T10" fmla="*/ 52 w 93"/>
                  <a:gd name="T11" fmla="*/ 20 h 82"/>
                  <a:gd name="T12" fmla="*/ 50 w 93"/>
                  <a:gd name="T13" fmla="*/ 28 h 82"/>
                  <a:gd name="T14" fmla="*/ 56 w 93"/>
                  <a:gd name="T15" fmla="*/ 34 h 82"/>
                  <a:gd name="T16" fmla="*/ 61 w 93"/>
                  <a:gd name="T17" fmla="*/ 32 h 82"/>
                  <a:gd name="T18" fmla="*/ 62 w 93"/>
                  <a:gd name="T19" fmla="*/ 38 h 82"/>
                  <a:gd name="T20" fmla="*/ 61 w 93"/>
                  <a:gd name="T21" fmla="*/ 41 h 82"/>
                  <a:gd name="T22" fmla="*/ 55 w 93"/>
                  <a:gd name="T23" fmla="*/ 41 h 82"/>
                  <a:gd name="T24" fmla="*/ 52 w 93"/>
                  <a:gd name="T25" fmla="*/ 35 h 82"/>
                  <a:gd name="T26" fmla="*/ 46 w 93"/>
                  <a:gd name="T27" fmla="*/ 33 h 82"/>
                  <a:gd name="T28" fmla="*/ 41 w 93"/>
                  <a:gd name="T29" fmla="*/ 29 h 82"/>
                  <a:gd name="T30" fmla="*/ 39 w 93"/>
                  <a:gd name="T31" fmla="*/ 30 h 82"/>
                  <a:gd name="T32" fmla="*/ 35 w 93"/>
                  <a:gd name="T33" fmla="*/ 31 h 82"/>
                  <a:gd name="T34" fmla="*/ 28 w 93"/>
                  <a:gd name="T35" fmla="*/ 29 h 82"/>
                  <a:gd name="T36" fmla="*/ 26 w 93"/>
                  <a:gd name="T37" fmla="*/ 25 h 82"/>
                  <a:gd name="T38" fmla="*/ 21 w 93"/>
                  <a:gd name="T39" fmla="*/ 25 h 82"/>
                  <a:gd name="T40" fmla="*/ 19 w 93"/>
                  <a:gd name="T41" fmla="*/ 24 h 82"/>
                  <a:gd name="T42" fmla="*/ 16 w 93"/>
                  <a:gd name="T43" fmla="*/ 22 h 82"/>
                  <a:gd name="T44" fmla="*/ 15 w 93"/>
                  <a:gd name="T45" fmla="*/ 38 h 82"/>
                  <a:gd name="T46" fmla="*/ 13 w 93"/>
                  <a:gd name="T47" fmla="*/ 40 h 82"/>
                  <a:gd name="T48" fmla="*/ 1 w 93"/>
                  <a:gd name="T49" fmla="*/ 39 h 82"/>
                  <a:gd name="T50" fmla="*/ 0 w 93"/>
                  <a:gd name="T51" fmla="*/ 66 h 82"/>
                  <a:gd name="T52" fmla="*/ 9 w 93"/>
                  <a:gd name="T53" fmla="*/ 78 h 82"/>
                  <a:gd name="T54" fmla="*/ 24 w 93"/>
                  <a:gd name="T55" fmla="*/ 78 h 82"/>
                  <a:gd name="T56" fmla="*/ 24 w 93"/>
                  <a:gd name="T57" fmla="*/ 80 h 82"/>
                  <a:gd name="T58" fmla="*/ 29 w 93"/>
                  <a:gd name="T59" fmla="*/ 79 h 82"/>
                  <a:gd name="T60" fmla="*/ 39 w 93"/>
                  <a:gd name="T61" fmla="*/ 81 h 82"/>
                  <a:gd name="T62" fmla="*/ 47 w 93"/>
                  <a:gd name="T63" fmla="*/ 72 h 82"/>
                  <a:gd name="T64" fmla="*/ 55 w 93"/>
                  <a:gd name="T65" fmla="*/ 66 h 82"/>
                  <a:gd name="T66" fmla="*/ 59 w 93"/>
                  <a:gd name="T67" fmla="*/ 62 h 82"/>
                  <a:gd name="T68" fmla="*/ 66 w 93"/>
                  <a:gd name="T69" fmla="*/ 62 h 82"/>
                  <a:gd name="T70" fmla="*/ 66 w 93"/>
                  <a:gd name="T71" fmla="*/ 62 h 82"/>
                  <a:gd name="T72" fmla="*/ 65 w 93"/>
                  <a:gd name="T73" fmla="*/ 56 h 82"/>
                  <a:gd name="T74" fmla="*/ 87 w 93"/>
                  <a:gd name="T75" fmla="*/ 48 h 82"/>
                  <a:gd name="T76" fmla="*/ 86 w 93"/>
                  <a:gd name="T77" fmla="*/ 44 h 82"/>
                  <a:gd name="T78" fmla="*/ 87 w 93"/>
                  <a:gd name="T79" fmla="*/ 36 h 82"/>
                  <a:gd name="T80" fmla="*/ 90 w 93"/>
                  <a:gd name="T81" fmla="*/ 34 h 82"/>
                  <a:gd name="T82" fmla="*/ 90 w 93"/>
                  <a:gd name="T83" fmla="*/ 21 h 82"/>
                  <a:gd name="T84" fmla="*/ 93 w 93"/>
                  <a:gd name="T85" fmla="*/ 19 h 82"/>
                  <a:gd name="T86" fmla="*/ 89 w 93"/>
                  <a:gd name="T87" fmla="*/ 11 h 82"/>
                  <a:gd name="T88" fmla="*/ 79 w 93"/>
                  <a:gd name="T89" fmla="*/ 6 h 82"/>
                  <a:gd name="T90" fmla="*/ 71 w 93"/>
                  <a:gd name="T91" fmla="*/ 3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3" h="82">
                    <a:moveTo>
                      <a:pt x="71" y="3"/>
                    </a:moveTo>
                    <a:cubicBezTo>
                      <a:pt x="70" y="3"/>
                      <a:pt x="68" y="2"/>
                      <a:pt x="65" y="0"/>
                    </a:cubicBezTo>
                    <a:cubicBezTo>
                      <a:pt x="64" y="2"/>
                      <a:pt x="58" y="1"/>
                      <a:pt x="56" y="1"/>
                    </a:cubicBezTo>
                    <a:cubicBezTo>
                      <a:pt x="53" y="1"/>
                      <a:pt x="55" y="5"/>
                      <a:pt x="54" y="7"/>
                    </a:cubicBezTo>
                    <a:cubicBezTo>
                      <a:pt x="52" y="8"/>
                      <a:pt x="51" y="10"/>
                      <a:pt x="52" y="11"/>
                    </a:cubicBezTo>
                    <a:cubicBezTo>
                      <a:pt x="54" y="12"/>
                      <a:pt x="52" y="18"/>
                      <a:pt x="52" y="20"/>
                    </a:cubicBezTo>
                    <a:cubicBezTo>
                      <a:pt x="52" y="22"/>
                      <a:pt x="49" y="27"/>
                      <a:pt x="50" y="28"/>
                    </a:cubicBezTo>
                    <a:cubicBezTo>
                      <a:pt x="51" y="28"/>
                      <a:pt x="53" y="33"/>
                      <a:pt x="56" y="34"/>
                    </a:cubicBezTo>
                    <a:cubicBezTo>
                      <a:pt x="58" y="35"/>
                      <a:pt x="60" y="32"/>
                      <a:pt x="61" y="32"/>
                    </a:cubicBezTo>
                    <a:cubicBezTo>
                      <a:pt x="62" y="32"/>
                      <a:pt x="62" y="35"/>
                      <a:pt x="62" y="38"/>
                    </a:cubicBezTo>
                    <a:cubicBezTo>
                      <a:pt x="62" y="40"/>
                      <a:pt x="61" y="41"/>
                      <a:pt x="61" y="41"/>
                    </a:cubicBezTo>
                    <a:cubicBezTo>
                      <a:pt x="61" y="41"/>
                      <a:pt x="57" y="43"/>
                      <a:pt x="55" y="41"/>
                    </a:cubicBezTo>
                    <a:cubicBezTo>
                      <a:pt x="53" y="40"/>
                      <a:pt x="52" y="36"/>
                      <a:pt x="52" y="35"/>
                    </a:cubicBezTo>
                    <a:cubicBezTo>
                      <a:pt x="52" y="33"/>
                      <a:pt x="47" y="33"/>
                      <a:pt x="46" y="33"/>
                    </a:cubicBezTo>
                    <a:cubicBezTo>
                      <a:pt x="44" y="33"/>
                      <a:pt x="42" y="30"/>
                      <a:pt x="41" y="29"/>
                    </a:cubicBezTo>
                    <a:cubicBezTo>
                      <a:pt x="41" y="27"/>
                      <a:pt x="39" y="29"/>
                      <a:pt x="39" y="30"/>
                    </a:cubicBezTo>
                    <a:cubicBezTo>
                      <a:pt x="39" y="31"/>
                      <a:pt x="37" y="31"/>
                      <a:pt x="35" y="31"/>
                    </a:cubicBezTo>
                    <a:cubicBezTo>
                      <a:pt x="33" y="31"/>
                      <a:pt x="30" y="28"/>
                      <a:pt x="28" y="29"/>
                    </a:cubicBezTo>
                    <a:cubicBezTo>
                      <a:pt x="27" y="30"/>
                      <a:pt x="25" y="26"/>
                      <a:pt x="26" y="25"/>
                    </a:cubicBezTo>
                    <a:cubicBezTo>
                      <a:pt x="26" y="24"/>
                      <a:pt x="22" y="25"/>
                      <a:pt x="21" y="25"/>
                    </a:cubicBezTo>
                    <a:cubicBezTo>
                      <a:pt x="19" y="26"/>
                      <a:pt x="19" y="24"/>
                      <a:pt x="19" y="24"/>
                    </a:cubicBezTo>
                    <a:cubicBezTo>
                      <a:pt x="19" y="24"/>
                      <a:pt x="18" y="22"/>
                      <a:pt x="16" y="22"/>
                    </a:cubicBezTo>
                    <a:cubicBezTo>
                      <a:pt x="15" y="38"/>
                      <a:pt x="15" y="38"/>
                      <a:pt x="15" y="38"/>
                    </a:cubicBezTo>
                    <a:cubicBezTo>
                      <a:pt x="13" y="40"/>
                      <a:pt x="13" y="40"/>
                      <a:pt x="13" y="40"/>
                    </a:cubicBezTo>
                    <a:cubicBezTo>
                      <a:pt x="1" y="39"/>
                      <a:pt x="1" y="39"/>
                      <a:pt x="1" y="39"/>
                    </a:cubicBezTo>
                    <a:cubicBezTo>
                      <a:pt x="0" y="66"/>
                      <a:pt x="0" y="66"/>
                      <a:pt x="0" y="66"/>
                    </a:cubicBezTo>
                    <a:cubicBezTo>
                      <a:pt x="9" y="78"/>
                      <a:pt x="9" y="78"/>
                      <a:pt x="9" y="78"/>
                    </a:cubicBezTo>
                    <a:cubicBezTo>
                      <a:pt x="14" y="77"/>
                      <a:pt x="24" y="76"/>
                      <a:pt x="24" y="78"/>
                    </a:cubicBezTo>
                    <a:cubicBezTo>
                      <a:pt x="24" y="78"/>
                      <a:pt x="24" y="79"/>
                      <a:pt x="24" y="80"/>
                    </a:cubicBezTo>
                    <a:cubicBezTo>
                      <a:pt x="26" y="79"/>
                      <a:pt x="28" y="79"/>
                      <a:pt x="29" y="79"/>
                    </a:cubicBezTo>
                    <a:cubicBezTo>
                      <a:pt x="30" y="79"/>
                      <a:pt x="37" y="82"/>
                      <a:pt x="39" y="81"/>
                    </a:cubicBezTo>
                    <a:cubicBezTo>
                      <a:pt x="41" y="80"/>
                      <a:pt x="44" y="73"/>
                      <a:pt x="47" y="72"/>
                    </a:cubicBezTo>
                    <a:cubicBezTo>
                      <a:pt x="50" y="71"/>
                      <a:pt x="55" y="67"/>
                      <a:pt x="55" y="66"/>
                    </a:cubicBezTo>
                    <a:cubicBezTo>
                      <a:pt x="55" y="64"/>
                      <a:pt x="55" y="63"/>
                      <a:pt x="59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5" y="56"/>
                      <a:pt x="65" y="56"/>
                      <a:pt x="65" y="56"/>
                    </a:cubicBezTo>
                    <a:cubicBezTo>
                      <a:pt x="65" y="56"/>
                      <a:pt x="86" y="48"/>
                      <a:pt x="87" y="48"/>
                    </a:cubicBezTo>
                    <a:cubicBezTo>
                      <a:pt x="86" y="46"/>
                      <a:pt x="85" y="44"/>
                      <a:pt x="86" y="44"/>
                    </a:cubicBezTo>
                    <a:cubicBezTo>
                      <a:pt x="86" y="44"/>
                      <a:pt x="87" y="38"/>
                      <a:pt x="87" y="36"/>
                    </a:cubicBezTo>
                    <a:cubicBezTo>
                      <a:pt x="87" y="35"/>
                      <a:pt x="92" y="36"/>
                      <a:pt x="90" y="34"/>
                    </a:cubicBezTo>
                    <a:cubicBezTo>
                      <a:pt x="88" y="33"/>
                      <a:pt x="89" y="23"/>
                      <a:pt x="90" y="21"/>
                    </a:cubicBezTo>
                    <a:cubicBezTo>
                      <a:pt x="91" y="19"/>
                      <a:pt x="93" y="21"/>
                      <a:pt x="93" y="19"/>
                    </a:cubicBezTo>
                    <a:cubicBezTo>
                      <a:pt x="93" y="18"/>
                      <a:pt x="90" y="12"/>
                      <a:pt x="89" y="11"/>
                    </a:cubicBezTo>
                    <a:cubicBezTo>
                      <a:pt x="88" y="10"/>
                      <a:pt x="81" y="7"/>
                      <a:pt x="79" y="6"/>
                    </a:cubicBezTo>
                    <a:cubicBezTo>
                      <a:pt x="77" y="6"/>
                      <a:pt x="73" y="3"/>
                      <a:pt x="7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7" name="Freeform 13">
                <a:extLst>
                  <a:ext uri="{FF2B5EF4-FFF2-40B4-BE49-F238E27FC236}">
                    <a16:creationId xmlns:a16="http://schemas.microsoft.com/office/drawing/2014/main" id="{B558557B-871C-467C-9ECB-FC9F291A5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6699" y="4107364"/>
                <a:ext cx="36387" cy="32623"/>
              </a:xfrm>
              <a:custGeom>
                <a:avLst/>
                <a:gdLst>
                  <a:gd name="T0" fmla="*/ 13 w 16"/>
                  <a:gd name="T1" fmla="*/ 0 h 14"/>
                  <a:gd name="T2" fmla="*/ 8 w 16"/>
                  <a:gd name="T3" fmla="*/ 2 h 14"/>
                  <a:gd name="T4" fmla="*/ 4 w 16"/>
                  <a:gd name="T5" fmla="*/ 2 h 14"/>
                  <a:gd name="T6" fmla="*/ 3 w 16"/>
                  <a:gd name="T7" fmla="*/ 3 h 14"/>
                  <a:gd name="T8" fmla="*/ 2 w 16"/>
                  <a:gd name="T9" fmla="*/ 8 h 14"/>
                  <a:gd name="T10" fmla="*/ 0 w 16"/>
                  <a:gd name="T11" fmla="*/ 11 h 14"/>
                  <a:gd name="T12" fmla="*/ 2 w 16"/>
                  <a:gd name="T13" fmla="*/ 13 h 14"/>
                  <a:gd name="T14" fmla="*/ 4 w 16"/>
                  <a:gd name="T15" fmla="*/ 13 h 14"/>
                  <a:gd name="T16" fmla="*/ 8 w 16"/>
                  <a:gd name="T17" fmla="*/ 11 h 14"/>
                  <a:gd name="T18" fmla="*/ 15 w 16"/>
                  <a:gd name="T19" fmla="*/ 9 h 14"/>
                  <a:gd name="T20" fmla="*/ 14 w 16"/>
                  <a:gd name="T21" fmla="*/ 4 h 14"/>
                  <a:gd name="T22" fmla="*/ 13 w 16"/>
                  <a:gd name="T23" fmla="*/ 0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6" h="14">
                    <a:moveTo>
                      <a:pt x="13" y="0"/>
                    </a:moveTo>
                    <a:cubicBezTo>
                      <a:pt x="11" y="1"/>
                      <a:pt x="9" y="1"/>
                      <a:pt x="8" y="2"/>
                    </a:cubicBezTo>
                    <a:cubicBezTo>
                      <a:pt x="7" y="2"/>
                      <a:pt x="7" y="3"/>
                      <a:pt x="4" y="2"/>
                    </a:cubicBezTo>
                    <a:cubicBezTo>
                      <a:pt x="4" y="3"/>
                      <a:pt x="4" y="3"/>
                      <a:pt x="3" y="3"/>
                    </a:cubicBezTo>
                    <a:cubicBezTo>
                      <a:pt x="1" y="4"/>
                      <a:pt x="2" y="8"/>
                      <a:pt x="2" y="8"/>
                    </a:cubicBezTo>
                    <a:cubicBezTo>
                      <a:pt x="2" y="8"/>
                      <a:pt x="0" y="8"/>
                      <a:pt x="0" y="11"/>
                    </a:cubicBezTo>
                    <a:cubicBezTo>
                      <a:pt x="0" y="12"/>
                      <a:pt x="1" y="13"/>
                      <a:pt x="2" y="13"/>
                    </a:cubicBezTo>
                    <a:cubicBezTo>
                      <a:pt x="3" y="13"/>
                      <a:pt x="4" y="13"/>
                      <a:pt x="4" y="13"/>
                    </a:cubicBezTo>
                    <a:cubicBezTo>
                      <a:pt x="9" y="14"/>
                      <a:pt x="8" y="11"/>
                      <a:pt x="8" y="11"/>
                    </a:cubicBezTo>
                    <a:cubicBezTo>
                      <a:pt x="8" y="11"/>
                      <a:pt x="15" y="11"/>
                      <a:pt x="15" y="9"/>
                    </a:cubicBezTo>
                    <a:cubicBezTo>
                      <a:pt x="16" y="7"/>
                      <a:pt x="14" y="4"/>
                      <a:pt x="14" y="4"/>
                    </a:cubicBezTo>
                    <a:lnTo>
                      <a:pt x="13" y="0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8" name="Freeform 14">
                <a:extLst>
                  <a:ext uri="{FF2B5EF4-FFF2-40B4-BE49-F238E27FC236}">
                    <a16:creationId xmlns:a16="http://schemas.microsoft.com/office/drawing/2014/main" id="{D15AE1B2-A2E5-4BDD-97B9-8E3F8F6B6C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0041" y="3857674"/>
                <a:ext cx="190718" cy="258473"/>
              </a:xfrm>
              <a:custGeom>
                <a:avLst/>
                <a:gdLst>
                  <a:gd name="T0" fmla="*/ 19 w 83"/>
                  <a:gd name="T1" fmla="*/ 21 h 112"/>
                  <a:gd name="T2" fmla="*/ 25 w 83"/>
                  <a:gd name="T3" fmla="*/ 26 h 112"/>
                  <a:gd name="T4" fmla="*/ 41 w 83"/>
                  <a:gd name="T5" fmla="*/ 32 h 112"/>
                  <a:gd name="T6" fmla="*/ 52 w 83"/>
                  <a:gd name="T7" fmla="*/ 34 h 112"/>
                  <a:gd name="T8" fmla="*/ 55 w 83"/>
                  <a:gd name="T9" fmla="*/ 36 h 112"/>
                  <a:gd name="T10" fmla="*/ 33 w 83"/>
                  <a:gd name="T11" fmla="*/ 58 h 112"/>
                  <a:gd name="T12" fmla="*/ 24 w 83"/>
                  <a:gd name="T13" fmla="*/ 59 h 112"/>
                  <a:gd name="T14" fmla="*/ 14 w 83"/>
                  <a:gd name="T15" fmla="*/ 65 h 112"/>
                  <a:gd name="T16" fmla="*/ 7 w 83"/>
                  <a:gd name="T17" fmla="*/ 66 h 112"/>
                  <a:gd name="T18" fmla="*/ 4 w 83"/>
                  <a:gd name="T19" fmla="*/ 71 h 112"/>
                  <a:gd name="T20" fmla="*/ 0 w 83"/>
                  <a:gd name="T21" fmla="*/ 77 h 112"/>
                  <a:gd name="T22" fmla="*/ 0 w 83"/>
                  <a:gd name="T23" fmla="*/ 106 h 112"/>
                  <a:gd name="T24" fmla="*/ 4 w 83"/>
                  <a:gd name="T25" fmla="*/ 112 h 112"/>
                  <a:gd name="T26" fmla="*/ 22 w 83"/>
                  <a:gd name="T27" fmla="*/ 93 h 112"/>
                  <a:gd name="T28" fmla="*/ 36 w 83"/>
                  <a:gd name="T29" fmla="*/ 83 h 112"/>
                  <a:gd name="T30" fmla="*/ 56 w 83"/>
                  <a:gd name="T31" fmla="*/ 63 h 112"/>
                  <a:gd name="T32" fmla="*/ 65 w 83"/>
                  <a:gd name="T33" fmla="*/ 48 h 112"/>
                  <a:gd name="T34" fmla="*/ 73 w 83"/>
                  <a:gd name="T35" fmla="*/ 36 h 112"/>
                  <a:gd name="T36" fmla="*/ 80 w 83"/>
                  <a:gd name="T37" fmla="*/ 20 h 112"/>
                  <a:gd name="T38" fmla="*/ 83 w 83"/>
                  <a:gd name="T39" fmla="*/ 6 h 112"/>
                  <a:gd name="T40" fmla="*/ 78 w 83"/>
                  <a:gd name="T41" fmla="*/ 3 h 112"/>
                  <a:gd name="T42" fmla="*/ 60 w 83"/>
                  <a:gd name="T43" fmla="*/ 8 h 112"/>
                  <a:gd name="T44" fmla="*/ 47 w 83"/>
                  <a:gd name="T45" fmla="*/ 11 h 112"/>
                  <a:gd name="T46" fmla="*/ 36 w 83"/>
                  <a:gd name="T47" fmla="*/ 13 h 112"/>
                  <a:gd name="T48" fmla="*/ 23 w 83"/>
                  <a:gd name="T49" fmla="*/ 12 h 112"/>
                  <a:gd name="T50" fmla="*/ 19 w 83"/>
                  <a:gd name="T51" fmla="*/ 7 h 112"/>
                  <a:gd name="T52" fmla="*/ 14 w 83"/>
                  <a:gd name="T53" fmla="*/ 14 h 112"/>
                  <a:gd name="T54" fmla="*/ 19 w 83"/>
                  <a:gd name="T55" fmla="*/ 21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83" h="112">
                    <a:moveTo>
                      <a:pt x="19" y="21"/>
                    </a:moveTo>
                    <a:cubicBezTo>
                      <a:pt x="21" y="22"/>
                      <a:pt x="23" y="26"/>
                      <a:pt x="25" y="26"/>
                    </a:cubicBezTo>
                    <a:cubicBezTo>
                      <a:pt x="26" y="27"/>
                      <a:pt x="35" y="30"/>
                      <a:pt x="41" y="32"/>
                    </a:cubicBezTo>
                    <a:cubicBezTo>
                      <a:pt x="47" y="34"/>
                      <a:pt x="50" y="34"/>
                      <a:pt x="52" y="34"/>
                    </a:cubicBezTo>
                    <a:cubicBezTo>
                      <a:pt x="54" y="34"/>
                      <a:pt x="56" y="35"/>
                      <a:pt x="55" y="36"/>
                    </a:cubicBezTo>
                    <a:cubicBezTo>
                      <a:pt x="53" y="37"/>
                      <a:pt x="36" y="55"/>
                      <a:pt x="33" y="58"/>
                    </a:cubicBezTo>
                    <a:cubicBezTo>
                      <a:pt x="31" y="60"/>
                      <a:pt x="30" y="59"/>
                      <a:pt x="24" y="59"/>
                    </a:cubicBezTo>
                    <a:cubicBezTo>
                      <a:pt x="19" y="59"/>
                      <a:pt x="15" y="65"/>
                      <a:pt x="14" y="65"/>
                    </a:cubicBezTo>
                    <a:cubicBezTo>
                      <a:pt x="13" y="65"/>
                      <a:pt x="10" y="65"/>
                      <a:pt x="7" y="66"/>
                    </a:cubicBezTo>
                    <a:cubicBezTo>
                      <a:pt x="4" y="71"/>
                      <a:pt x="4" y="71"/>
                      <a:pt x="4" y="71"/>
                    </a:cubicBezTo>
                    <a:cubicBezTo>
                      <a:pt x="0" y="77"/>
                      <a:pt x="0" y="77"/>
                      <a:pt x="0" y="77"/>
                    </a:cubicBezTo>
                    <a:cubicBezTo>
                      <a:pt x="0" y="106"/>
                      <a:pt x="0" y="106"/>
                      <a:pt x="0" y="106"/>
                    </a:cubicBezTo>
                    <a:cubicBezTo>
                      <a:pt x="4" y="112"/>
                      <a:pt x="4" y="112"/>
                      <a:pt x="4" y="112"/>
                    </a:cubicBezTo>
                    <a:cubicBezTo>
                      <a:pt x="7" y="108"/>
                      <a:pt x="16" y="100"/>
                      <a:pt x="22" y="93"/>
                    </a:cubicBezTo>
                    <a:cubicBezTo>
                      <a:pt x="29" y="86"/>
                      <a:pt x="32" y="85"/>
                      <a:pt x="36" y="83"/>
                    </a:cubicBezTo>
                    <a:cubicBezTo>
                      <a:pt x="40" y="81"/>
                      <a:pt x="50" y="71"/>
                      <a:pt x="56" y="63"/>
                    </a:cubicBezTo>
                    <a:cubicBezTo>
                      <a:pt x="60" y="58"/>
                      <a:pt x="65" y="52"/>
                      <a:pt x="65" y="48"/>
                    </a:cubicBezTo>
                    <a:cubicBezTo>
                      <a:pt x="66" y="44"/>
                      <a:pt x="70" y="39"/>
                      <a:pt x="73" y="36"/>
                    </a:cubicBezTo>
                    <a:cubicBezTo>
                      <a:pt x="75" y="32"/>
                      <a:pt x="80" y="23"/>
                      <a:pt x="80" y="20"/>
                    </a:cubicBezTo>
                    <a:cubicBezTo>
                      <a:pt x="80" y="17"/>
                      <a:pt x="83" y="11"/>
                      <a:pt x="83" y="6"/>
                    </a:cubicBezTo>
                    <a:cubicBezTo>
                      <a:pt x="83" y="1"/>
                      <a:pt x="79" y="0"/>
                      <a:pt x="78" y="3"/>
                    </a:cubicBezTo>
                    <a:cubicBezTo>
                      <a:pt x="76" y="6"/>
                      <a:pt x="66" y="8"/>
                      <a:pt x="60" y="8"/>
                    </a:cubicBezTo>
                    <a:cubicBezTo>
                      <a:pt x="53" y="8"/>
                      <a:pt x="49" y="9"/>
                      <a:pt x="47" y="11"/>
                    </a:cubicBezTo>
                    <a:cubicBezTo>
                      <a:pt x="44" y="13"/>
                      <a:pt x="38" y="10"/>
                      <a:pt x="36" y="13"/>
                    </a:cubicBezTo>
                    <a:cubicBezTo>
                      <a:pt x="34" y="15"/>
                      <a:pt x="26" y="17"/>
                      <a:pt x="23" y="12"/>
                    </a:cubicBezTo>
                    <a:cubicBezTo>
                      <a:pt x="22" y="9"/>
                      <a:pt x="20" y="8"/>
                      <a:pt x="19" y="7"/>
                    </a:cubicBezTo>
                    <a:cubicBezTo>
                      <a:pt x="17" y="9"/>
                      <a:pt x="14" y="13"/>
                      <a:pt x="14" y="14"/>
                    </a:cubicBezTo>
                    <a:cubicBezTo>
                      <a:pt x="15" y="16"/>
                      <a:pt x="18" y="21"/>
                      <a:pt x="1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19" name="Freeform 15">
                <a:extLst>
                  <a:ext uri="{FF2B5EF4-FFF2-40B4-BE49-F238E27FC236}">
                    <a16:creationId xmlns:a16="http://schemas.microsoft.com/office/drawing/2014/main" id="{D1D4A05E-89F8-4735-8323-CF681D645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8807" y="3385897"/>
                <a:ext cx="223341" cy="179426"/>
              </a:xfrm>
              <a:custGeom>
                <a:avLst/>
                <a:gdLst>
                  <a:gd name="T0" fmla="*/ 36 w 97"/>
                  <a:gd name="T1" fmla="*/ 78 h 78"/>
                  <a:gd name="T2" fmla="*/ 36 w 97"/>
                  <a:gd name="T3" fmla="*/ 67 h 78"/>
                  <a:gd name="T4" fmla="*/ 49 w 97"/>
                  <a:gd name="T5" fmla="*/ 58 h 78"/>
                  <a:gd name="T6" fmla="*/ 54 w 97"/>
                  <a:gd name="T7" fmla="*/ 57 h 78"/>
                  <a:gd name="T8" fmla="*/ 61 w 97"/>
                  <a:gd name="T9" fmla="*/ 55 h 78"/>
                  <a:gd name="T10" fmla="*/ 65 w 97"/>
                  <a:gd name="T11" fmla="*/ 50 h 78"/>
                  <a:gd name="T12" fmla="*/ 71 w 97"/>
                  <a:gd name="T13" fmla="*/ 48 h 78"/>
                  <a:gd name="T14" fmla="*/ 75 w 97"/>
                  <a:gd name="T15" fmla="*/ 46 h 78"/>
                  <a:gd name="T16" fmla="*/ 76 w 97"/>
                  <a:gd name="T17" fmla="*/ 41 h 78"/>
                  <a:gd name="T18" fmla="*/ 78 w 97"/>
                  <a:gd name="T19" fmla="*/ 39 h 78"/>
                  <a:gd name="T20" fmla="*/ 83 w 97"/>
                  <a:gd name="T21" fmla="*/ 36 h 78"/>
                  <a:gd name="T22" fmla="*/ 95 w 97"/>
                  <a:gd name="T23" fmla="*/ 35 h 78"/>
                  <a:gd name="T24" fmla="*/ 97 w 97"/>
                  <a:gd name="T25" fmla="*/ 32 h 78"/>
                  <a:gd name="T26" fmla="*/ 94 w 97"/>
                  <a:gd name="T27" fmla="*/ 27 h 78"/>
                  <a:gd name="T28" fmla="*/ 93 w 97"/>
                  <a:gd name="T29" fmla="*/ 19 h 78"/>
                  <a:gd name="T30" fmla="*/ 91 w 97"/>
                  <a:gd name="T31" fmla="*/ 11 h 78"/>
                  <a:gd name="T32" fmla="*/ 89 w 97"/>
                  <a:gd name="T33" fmla="*/ 9 h 78"/>
                  <a:gd name="T34" fmla="*/ 80 w 97"/>
                  <a:gd name="T35" fmla="*/ 6 h 78"/>
                  <a:gd name="T36" fmla="*/ 66 w 97"/>
                  <a:gd name="T37" fmla="*/ 5 h 78"/>
                  <a:gd name="T38" fmla="*/ 59 w 97"/>
                  <a:gd name="T39" fmla="*/ 2 h 78"/>
                  <a:gd name="T40" fmla="*/ 50 w 97"/>
                  <a:gd name="T41" fmla="*/ 18 h 78"/>
                  <a:gd name="T42" fmla="*/ 38 w 97"/>
                  <a:gd name="T43" fmla="*/ 24 h 78"/>
                  <a:gd name="T44" fmla="*/ 32 w 97"/>
                  <a:gd name="T45" fmla="*/ 31 h 78"/>
                  <a:gd name="T46" fmla="*/ 27 w 97"/>
                  <a:gd name="T47" fmla="*/ 38 h 78"/>
                  <a:gd name="T48" fmla="*/ 27 w 97"/>
                  <a:gd name="T49" fmla="*/ 51 h 78"/>
                  <a:gd name="T50" fmla="*/ 18 w 97"/>
                  <a:gd name="T51" fmla="*/ 64 h 78"/>
                  <a:gd name="T52" fmla="*/ 6 w 97"/>
                  <a:gd name="T53" fmla="*/ 72 h 78"/>
                  <a:gd name="T54" fmla="*/ 0 w 97"/>
                  <a:gd name="T55" fmla="*/ 75 h 78"/>
                  <a:gd name="T56" fmla="*/ 30 w 97"/>
                  <a:gd name="T57" fmla="*/ 75 h 78"/>
                  <a:gd name="T58" fmla="*/ 36 w 97"/>
                  <a:gd name="T59" fmla="*/ 7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97" h="78">
                    <a:moveTo>
                      <a:pt x="36" y="78"/>
                    </a:moveTo>
                    <a:cubicBezTo>
                      <a:pt x="36" y="72"/>
                      <a:pt x="36" y="67"/>
                      <a:pt x="36" y="67"/>
                    </a:cubicBezTo>
                    <a:cubicBezTo>
                      <a:pt x="36" y="66"/>
                      <a:pt x="47" y="59"/>
                      <a:pt x="49" y="58"/>
                    </a:cubicBezTo>
                    <a:cubicBezTo>
                      <a:pt x="50" y="57"/>
                      <a:pt x="54" y="59"/>
                      <a:pt x="54" y="57"/>
                    </a:cubicBezTo>
                    <a:cubicBezTo>
                      <a:pt x="54" y="55"/>
                      <a:pt x="58" y="56"/>
                      <a:pt x="61" y="55"/>
                    </a:cubicBezTo>
                    <a:cubicBezTo>
                      <a:pt x="63" y="55"/>
                      <a:pt x="65" y="53"/>
                      <a:pt x="65" y="50"/>
                    </a:cubicBezTo>
                    <a:cubicBezTo>
                      <a:pt x="65" y="48"/>
                      <a:pt x="69" y="49"/>
                      <a:pt x="71" y="48"/>
                    </a:cubicBezTo>
                    <a:cubicBezTo>
                      <a:pt x="73" y="48"/>
                      <a:pt x="73" y="46"/>
                      <a:pt x="75" y="46"/>
                    </a:cubicBezTo>
                    <a:cubicBezTo>
                      <a:pt x="76" y="46"/>
                      <a:pt x="76" y="44"/>
                      <a:pt x="76" y="41"/>
                    </a:cubicBezTo>
                    <a:cubicBezTo>
                      <a:pt x="76" y="38"/>
                      <a:pt x="76" y="39"/>
                      <a:pt x="78" y="39"/>
                    </a:cubicBezTo>
                    <a:cubicBezTo>
                      <a:pt x="81" y="39"/>
                      <a:pt x="83" y="38"/>
                      <a:pt x="83" y="36"/>
                    </a:cubicBezTo>
                    <a:cubicBezTo>
                      <a:pt x="83" y="34"/>
                      <a:pt x="93" y="35"/>
                      <a:pt x="95" y="35"/>
                    </a:cubicBezTo>
                    <a:cubicBezTo>
                      <a:pt x="97" y="35"/>
                      <a:pt x="97" y="34"/>
                      <a:pt x="97" y="32"/>
                    </a:cubicBezTo>
                    <a:cubicBezTo>
                      <a:pt x="97" y="31"/>
                      <a:pt x="95" y="27"/>
                      <a:pt x="94" y="27"/>
                    </a:cubicBezTo>
                    <a:cubicBezTo>
                      <a:pt x="92" y="27"/>
                      <a:pt x="93" y="23"/>
                      <a:pt x="93" y="19"/>
                    </a:cubicBezTo>
                    <a:cubicBezTo>
                      <a:pt x="93" y="16"/>
                      <a:pt x="93" y="13"/>
                      <a:pt x="91" y="11"/>
                    </a:cubicBezTo>
                    <a:cubicBezTo>
                      <a:pt x="90" y="11"/>
                      <a:pt x="90" y="10"/>
                      <a:pt x="89" y="9"/>
                    </a:cubicBezTo>
                    <a:cubicBezTo>
                      <a:pt x="87" y="9"/>
                      <a:pt x="83" y="6"/>
                      <a:pt x="80" y="6"/>
                    </a:cubicBezTo>
                    <a:cubicBezTo>
                      <a:pt x="76" y="6"/>
                      <a:pt x="69" y="8"/>
                      <a:pt x="66" y="5"/>
                    </a:cubicBezTo>
                    <a:cubicBezTo>
                      <a:pt x="63" y="2"/>
                      <a:pt x="61" y="0"/>
                      <a:pt x="59" y="2"/>
                    </a:cubicBezTo>
                    <a:cubicBezTo>
                      <a:pt x="57" y="3"/>
                      <a:pt x="53" y="14"/>
                      <a:pt x="50" y="18"/>
                    </a:cubicBezTo>
                    <a:cubicBezTo>
                      <a:pt x="48" y="21"/>
                      <a:pt x="41" y="24"/>
                      <a:pt x="38" y="24"/>
                    </a:cubicBezTo>
                    <a:cubicBezTo>
                      <a:pt x="35" y="24"/>
                      <a:pt x="34" y="29"/>
                      <a:pt x="32" y="31"/>
                    </a:cubicBezTo>
                    <a:cubicBezTo>
                      <a:pt x="29" y="33"/>
                      <a:pt x="30" y="36"/>
                      <a:pt x="27" y="38"/>
                    </a:cubicBezTo>
                    <a:cubicBezTo>
                      <a:pt x="24" y="41"/>
                      <a:pt x="26" y="48"/>
                      <a:pt x="27" y="51"/>
                    </a:cubicBezTo>
                    <a:cubicBezTo>
                      <a:pt x="29" y="53"/>
                      <a:pt x="22" y="61"/>
                      <a:pt x="18" y="64"/>
                    </a:cubicBezTo>
                    <a:cubicBezTo>
                      <a:pt x="14" y="66"/>
                      <a:pt x="12" y="71"/>
                      <a:pt x="6" y="72"/>
                    </a:cubicBezTo>
                    <a:cubicBezTo>
                      <a:pt x="4" y="72"/>
                      <a:pt x="2" y="73"/>
                      <a:pt x="0" y="75"/>
                    </a:cubicBezTo>
                    <a:cubicBezTo>
                      <a:pt x="10" y="75"/>
                      <a:pt x="25" y="75"/>
                      <a:pt x="30" y="75"/>
                    </a:cubicBezTo>
                    <a:cubicBezTo>
                      <a:pt x="36" y="75"/>
                      <a:pt x="35" y="76"/>
                      <a:pt x="36" y="7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0" name="Freeform 16">
                <a:extLst>
                  <a:ext uri="{FF2B5EF4-FFF2-40B4-BE49-F238E27FC236}">
                    <a16:creationId xmlns:a16="http://schemas.microsoft.com/office/drawing/2014/main" id="{C20E01FC-2900-482D-8CCA-BE89728DCD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58989" y="3355784"/>
                <a:ext cx="80302" cy="149312"/>
              </a:xfrm>
              <a:custGeom>
                <a:avLst/>
                <a:gdLst>
                  <a:gd name="T0" fmla="*/ 10 w 35"/>
                  <a:gd name="T1" fmla="*/ 16 h 65"/>
                  <a:gd name="T2" fmla="*/ 7 w 35"/>
                  <a:gd name="T3" fmla="*/ 25 h 65"/>
                  <a:gd name="T4" fmla="*/ 2 w 35"/>
                  <a:gd name="T5" fmla="*/ 30 h 65"/>
                  <a:gd name="T6" fmla="*/ 5 w 35"/>
                  <a:gd name="T7" fmla="*/ 39 h 65"/>
                  <a:gd name="T8" fmla="*/ 9 w 35"/>
                  <a:gd name="T9" fmla="*/ 44 h 65"/>
                  <a:gd name="T10" fmla="*/ 15 w 35"/>
                  <a:gd name="T11" fmla="*/ 49 h 65"/>
                  <a:gd name="T12" fmla="*/ 19 w 35"/>
                  <a:gd name="T13" fmla="*/ 63 h 65"/>
                  <a:gd name="T14" fmla="*/ 19 w 35"/>
                  <a:gd name="T15" fmla="*/ 65 h 65"/>
                  <a:gd name="T16" fmla="*/ 23 w 35"/>
                  <a:gd name="T17" fmla="*/ 62 h 65"/>
                  <a:gd name="T18" fmla="*/ 24 w 35"/>
                  <a:gd name="T19" fmla="*/ 56 h 65"/>
                  <a:gd name="T20" fmla="*/ 25 w 35"/>
                  <a:gd name="T21" fmla="*/ 52 h 65"/>
                  <a:gd name="T22" fmla="*/ 31 w 35"/>
                  <a:gd name="T23" fmla="*/ 46 h 65"/>
                  <a:gd name="T24" fmla="*/ 34 w 35"/>
                  <a:gd name="T25" fmla="*/ 44 h 65"/>
                  <a:gd name="T26" fmla="*/ 35 w 35"/>
                  <a:gd name="T27" fmla="*/ 39 h 65"/>
                  <a:gd name="T28" fmla="*/ 32 w 35"/>
                  <a:gd name="T29" fmla="*/ 36 h 65"/>
                  <a:gd name="T30" fmla="*/ 28 w 35"/>
                  <a:gd name="T31" fmla="*/ 33 h 65"/>
                  <a:gd name="T32" fmla="*/ 22 w 35"/>
                  <a:gd name="T33" fmla="*/ 31 h 65"/>
                  <a:gd name="T34" fmla="*/ 28 w 35"/>
                  <a:gd name="T35" fmla="*/ 25 h 65"/>
                  <a:gd name="T36" fmla="*/ 29 w 35"/>
                  <a:gd name="T37" fmla="*/ 14 h 65"/>
                  <a:gd name="T38" fmla="*/ 30 w 35"/>
                  <a:gd name="T39" fmla="*/ 7 h 65"/>
                  <a:gd name="T40" fmla="*/ 29 w 35"/>
                  <a:gd name="T41" fmla="*/ 4 h 65"/>
                  <a:gd name="T42" fmla="*/ 25 w 35"/>
                  <a:gd name="T43" fmla="*/ 3 h 65"/>
                  <a:gd name="T44" fmla="*/ 14 w 35"/>
                  <a:gd name="T45" fmla="*/ 2 h 65"/>
                  <a:gd name="T46" fmla="*/ 10 w 35"/>
                  <a:gd name="T47" fmla="*/ 4 h 65"/>
                  <a:gd name="T48" fmla="*/ 10 w 35"/>
                  <a:gd name="T49" fmla="*/ 16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35" h="65">
                    <a:moveTo>
                      <a:pt x="10" y="16"/>
                    </a:moveTo>
                    <a:cubicBezTo>
                      <a:pt x="12" y="19"/>
                      <a:pt x="9" y="24"/>
                      <a:pt x="7" y="25"/>
                    </a:cubicBezTo>
                    <a:cubicBezTo>
                      <a:pt x="5" y="26"/>
                      <a:pt x="4" y="30"/>
                      <a:pt x="2" y="30"/>
                    </a:cubicBezTo>
                    <a:cubicBezTo>
                      <a:pt x="0" y="30"/>
                      <a:pt x="2" y="37"/>
                      <a:pt x="5" y="39"/>
                    </a:cubicBezTo>
                    <a:cubicBezTo>
                      <a:pt x="9" y="40"/>
                      <a:pt x="9" y="42"/>
                      <a:pt x="9" y="44"/>
                    </a:cubicBezTo>
                    <a:cubicBezTo>
                      <a:pt x="9" y="45"/>
                      <a:pt x="13" y="47"/>
                      <a:pt x="15" y="49"/>
                    </a:cubicBezTo>
                    <a:cubicBezTo>
                      <a:pt x="16" y="50"/>
                      <a:pt x="19" y="59"/>
                      <a:pt x="19" y="63"/>
                    </a:cubicBezTo>
                    <a:cubicBezTo>
                      <a:pt x="19" y="64"/>
                      <a:pt x="19" y="64"/>
                      <a:pt x="19" y="65"/>
                    </a:cubicBezTo>
                    <a:cubicBezTo>
                      <a:pt x="21" y="64"/>
                      <a:pt x="22" y="63"/>
                      <a:pt x="23" y="62"/>
                    </a:cubicBezTo>
                    <a:cubicBezTo>
                      <a:pt x="24" y="60"/>
                      <a:pt x="25" y="56"/>
                      <a:pt x="24" y="56"/>
                    </a:cubicBezTo>
                    <a:cubicBezTo>
                      <a:pt x="24" y="55"/>
                      <a:pt x="24" y="53"/>
                      <a:pt x="25" y="52"/>
                    </a:cubicBezTo>
                    <a:cubicBezTo>
                      <a:pt x="26" y="51"/>
                      <a:pt x="30" y="47"/>
                      <a:pt x="31" y="46"/>
                    </a:cubicBezTo>
                    <a:cubicBezTo>
                      <a:pt x="32" y="46"/>
                      <a:pt x="35" y="46"/>
                      <a:pt x="34" y="44"/>
                    </a:cubicBezTo>
                    <a:cubicBezTo>
                      <a:pt x="34" y="43"/>
                      <a:pt x="35" y="41"/>
                      <a:pt x="35" y="39"/>
                    </a:cubicBezTo>
                    <a:cubicBezTo>
                      <a:pt x="33" y="38"/>
                      <a:pt x="32" y="37"/>
                      <a:pt x="32" y="36"/>
                    </a:cubicBezTo>
                    <a:cubicBezTo>
                      <a:pt x="32" y="35"/>
                      <a:pt x="29" y="32"/>
                      <a:pt x="28" y="33"/>
                    </a:cubicBezTo>
                    <a:cubicBezTo>
                      <a:pt x="27" y="35"/>
                      <a:pt x="23" y="34"/>
                      <a:pt x="22" y="31"/>
                    </a:cubicBezTo>
                    <a:cubicBezTo>
                      <a:pt x="21" y="28"/>
                      <a:pt x="25" y="28"/>
                      <a:pt x="28" y="25"/>
                    </a:cubicBezTo>
                    <a:cubicBezTo>
                      <a:pt x="32" y="22"/>
                      <a:pt x="32" y="17"/>
                      <a:pt x="29" y="14"/>
                    </a:cubicBezTo>
                    <a:cubicBezTo>
                      <a:pt x="25" y="11"/>
                      <a:pt x="27" y="10"/>
                      <a:pt x="30" y="7"/>
                    </a:cubicBezTo>
                    <a:cubicBezTo>
                      <a:pt x="32" y="5"/>
                      <a:pt x="30" y="3"/>
                      <a:pt x="29" y="4"/>
                    </a:cubicBezTo>
                    <a:cubicBezTo>
                      <a:pt x="28" y="5"/>
                      <a:pt x="25" y="6"/>
                      <a:pt x="25" y="3"/>
                    </a:cubicBezTo>
                    <a:cubicBezTo>
                      <a:pt x="25" y="0"/>
                      <a:pt x="17" y="0"/>
                      <a:pt x="14" y="2"/>
                    </a:cubicBezTo>
                    <a:cubicBezTo>
                      <a:pt x="13" y="3"/>
                      <a:pt x="11" y="4"/>
                      <a:pt x="10" y="4"/>
                    </a:cubicBezTo>
                    <a:cubicBezTo>
                      <a:pt x="9" y="8"/>
                      <a:pt x="8" y="14"/>
                      <a:pt x="10" y="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1" name="Freeform 17">
                <a:extLst>
                  <a:ext uri="{FF2B5EF4-FFF2-40B4-BE49-F238E27FC236}">
                    <a16:creationId xmlns:a16="http://schemas.microsoft.com/office/drawing/2014/main" id="{571FE884-4A1E-403B-B184-759F9539A0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360803"/>
                <a:ext cx="385201" cy="370144"/>
              </a:xfrm>
              <a:custGeom>
                <a:avLst/>
                <a:gdLst>
                  <a:gd name="T0" fmla="*/ 57 w 167"/>
                  <a:gd name="T1" fmla="*/ 30 h 161"/>
                  <a:gd name="T2" fmla="*/ 58 w 167"/>
                  <a:gd name="T3" fmla="*/ 38 h 161"/>
                  <a:gd name="T4" fmla="*/ 61 w 167"/>
                  <a:gd name="T5" fmla="*/ 43 h 161"/>
                  <a:gd name="T6" fmla="*/ 59 w 167"/>
                  <a:gd name="T7" fmla="*/ 46 h 161"/>
                  <a:gd name="T8" fmla="*/ 47 w 167"/>
                  <a:gd name="T9" fmla="*/ 47 h 161"/>
                  <a:gd name="T10" fmla="*/ 42 w 167"/>
                  <a:gd name="T11" fmla="*/ 50 h 161"/>
                  <a:gd name="T12" fmla="*/ 40 w 167"/>
                  <a:gd name="T13" fmla="*/ 52 h 161"/>
                  <a:gd name="T14" fmla="*/ 39 w 167"/>
                  <a:gd name="T15" fmla="*/ 57 h 161"/>
                  <a:gd name="T16" fmla="*/ 35 w 167"/>
                  <a:gd name="T17" fmla="*/ 59 h 161"/>
                  <a:gd name="T18" fmla="*/ 29 w 167"/>
                  <a:gd name="T19" fmla="*/ 61 h 161"/>
                  <a:gd name="T20" fmla="*/ 25 w 167"/>
                  <a:gd name="T21" fmla="*/ 66 h 161"/>
                  <a:gd name="T22" fmla="*/ 18 w 167"/>
                  <a:gd name="T23" fmla="*/ 68 h 161"/>
                  <a:gd name="T24" fmla="*/ 13 w 167"/>
                  <a:gd name="T25" fmla="*/ 69 h 161"/>
                  <a:gd name="T26" fmla="*/ 0 w 167"/>
                  <a:gd name="T27" fmla="*/ 78 h 161"/>
                  <a:gd name="T28" fmla="*/ 0 w 167"/>
                  <a:gd name="T29" fmla="*/ 89 h 161"/>
                  <a:gd name="T30" fmla="*/ 1 w 167"/>
                  <a:gd name="T31" fmla="*/ 90 h 161"/>
                  <a:gd name="T32" fmla="*/ 79 w 167"/>
                  <a:gd name="T33" fmla="*/ 142 h 161"/>
                  <a:gd name="T34" fmla="*/ 85 w 167"/>
                  <a:gd name="T35" fmla="*/ 149 h 161"/>
                  <a:gd name="T36" fmla="*/ 94 w 167"/>
                  <a:gd name="T37" fmla="*/ 152 h 161"/>
                  <a:gd name="T38" fmla="*/ 98 w 167"/>
                  <a:gd name="T39" fmla="*/ 161 h 161"/>
                  <a:gd name="T40" fmla="*/ 105 w 167"/>
                  <a:gd name="T41" fmla="*/ 159 h 161"/>
                  <a:gd name="T42" fmla="*/ 118 w 167"/>
                  <a:gd name="T43" fmla="*/ 155 h 161"/>
                  <a:gd name="T44" fmla="*/ 133 w 167"/>
                  <a:gd name="T45" fmla="*/ 143 h 161"/>
                  <a:gd name="T46" fmla="*/ 167 w 167"/>
                  <a:gd name="T47" fmla="*/ 122 h 161"/>
                  <a:gd name="T48" fmla="*/ 167 w 167"/>
                  <a:gd name="T49" fmla="*/ 122 h 161"/>
                  <a:gd name="T50" fmla="*/ 163 w 167"/>
                  <a:gd name="T51" fmla="*/ 115 h 161"/>
                  <a:gd name="T52" fmla="*/ 157 w 167"/>
                  <a:gd name="T53" fmla="*/ 113 h 161"/>
                  <a:gd name="T54" fmla="*/ 152 w 167"/>
                  <a:gd name="T55" fmla="*/ 110 h 161"/>
                  <a:gd name="T56" fmla="*/ 151 w 167"/>
                  <a:gd name="T57" fmla="*/ 104 h 161"/>
                  <a:gd name="T58" fmla="*/ 147 w 167"/>
                  <a:gd name="T59" fmla="*/ 99 h 161"/>
                  <a:gd name="T60" fmla="*/ 151 w 167"/>
                  <a:gd name="T61" fmla="*/ 95 h 161"/>
                  <a:gd name="T62" fmla="*/ 149 w 167"/>
                  <a:gd name="T63" fmla="*/ 91 h 161"/>
                  <a:gd name="T64" fmla="*/ 149 w 167"/>
                  <a:gd name="T65" fmla="*/ 86 h 161"/>
                  <a:gd name="T66" fmla="*/ 150 w 167"/>
                  <a:gd name="T67" fmla="*/ 80 h 161"/>
                  <a:gd name="T68" fmla="*/ 150 w 167"/>
                  <a:gd name="T69" fmla="*/ 72 h 161"/>
                  <a:gd name="T70" fmla="*/ 147 w 167"/>
                  <a:gd name="T71" fmla="*/ 65 h 161"/>
                  <a:gd name="T72" fmla="*/ 148 w 167"/>
                  <a:gd name="T73" fmla="*/ 63 h 161"/>
                  <a:gd name="T74" fmla="*/ 148 w 167"/>
                  <a:gd name="T75" fmla="*/ 61 h 161"/>
                  <a:gd name="T76" fmla="*/ 144 w 167"/>
                  <a:gd name="T77" fmla="*/ 47 h 161"/>
                  <a:gd name="T78" fmla="*/ 138 w 167"/>
                  <a:gd name="T79" fmla="*/ 42 h 161"/>
                  <a:gd name="T80" fmla="*/ 134 w 167"/>
                  <a:gd name="T81" fmla="*/ 37 h 161"/>
                  <a:gd name="T82" fmla="*/ 131 w 167"/>
                  <a:gd name="T83" fmla="*/ 28 h 161"/>
                  <a:gd name="T84" fmla="*/ 136 w 167"/>
                  <a:gd name="T85" fmla="*/ 23 h 161"/>
                  <a:gd name="T86" fmla="*/ 139 w 167"/>
                  <a:gd name="T87" fmla="*/ 14 h 161"/>
                  <a:gd name="T88" fmla="*/ 139 w 167"/>
                  <a:gd name="T89" fmla="*/ 2 h 161"/>
                  <a:gd name="T90" fmla="*/ 131 w 167"/>
                  <a:gd name="T91" fmla="*/ 0 h 161"/>
                  <a:gd name="T92" fmla="*/ 123 w 167"/>
                  <a:gd name="T93" fmla="*/ 1 h 161"/>
                  <a:gd name="T94" fmla="*/ 112 w 167"/>
                  <a:gd name="T95" fmla="*/ 3 h 161"/>
                  <a:gd name="T96" fmla="*/ 82 w 167"/>
                  <a:gd name="T97" fmla="*/ 5 h 161"/>
                  <a:gd name="T98" fmla="*/ 69 w 167"/>
                  <a:gd name="T99" fmla="*/ 12 h 161"/>
                  <a:gd name="T100" fmla="*/ 56 w 167"/>
                  <a:gd name="T101" fmla="*/ 18 h 161"/>
                  <a:gd name="T102" fmla="*/ 53 w 167"/>
                  <a:gd name="T103" fmla="*/ 20 h 161"/>
                  <a:gd name="T104" fmla="*/ 55 w 167"/>
                  <a:gd name="T105" fmla="*/ 22 h 161"/>
                  <a:gd name="T106" fmla="*/ 57 w 167"/>
                  <a:gd name="T107" fmla="*/ 30 h 1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67" h="161">
                    <a:moveTo>
                      <a:pt x="57" y="30"/>
                    </a:moveTo>
                    <a:cubicBezTo>
                      <a:pt x="57" y="34"/>
                      <a:pt x="56" y="38"/>
                      <a:pt x="58" y="38"/>
                    </a:cubicBezTo>
                    <a:cubicBezTo>
                      <a:pt x="59" y="38"/>
                      <a:pt x="61" y="42"/>
                      <a:pt x="61" y="43"/>
                    </a:cubicBezTo>
                    <a:cubicBezTo>
                      <a:pt x="61" y="45"/>
                      <a:pt x="61" y="46"/>
                      <a:pt x="59" y="46"/>
                    </a:cubicBezTo>
                    <a:cubicBezTo>
                      <a:pt x="57" y="46"/>
                      <a:pt x="47" y="45"/>
                      <a:pt x="47" y="47"/>
                    </a:cubicBezTo>
                    <a:cubicBezTo>
                      <a:pt x="47" y="49"/>
                      <a:pt x="45" y="50"/>
                      <a:pt x="42" y="50"/>
                    </a:cubicBezTo>
                    <a:cubicBezTo>
                      <a:pt x="40" y="50"/>
                      <a:pt x="40" y="49"/>
                      <a:pt x="40" y="52"/>
                    </a:cubicBezTo>
                    <a:cubicBezTo>
                      <a:pt x="40" y="55"/>
                      <a:pt x="40" y="57"/>
                      <a:pt x="39" y="57"/>
                    </a:cubicBezTo>
                    <a:cubicBezTo>
                      <a:pt x="37" y="57"/>
                      <a:pt x="37" y="59"/>
                      <a:pt x="35" y="59"/>
                    </a:cubicBezTo>
                    <a:cubicBezTo>
                      <a:pt x="33" y="60"/>
                      <a:pt x="29" y="59"/>
                      <a:pt x="29" y="61"/>
                    </a:cubicBezTo>
                    <a:cubicBezTo>
                      <a:pt x="29" y="64"/>
                      <a:pt x="27" y="66"/>
                      <a:pt x="25" y="66"/>
                    </a:cubicBezTo>
                    <a:cubicBezTo>
                      <a:pt x="22" y="67"/>
                      <a:pt x="18" y="66"/>
                      <a:pt x="18" y="68"/>
                    </a:cubicBezTo>
                    <a:cubicBezTo>
                      <a:pt x="18" y="70"/>
                      <a:pt x="14" y="68"/>
                      <a:pt x="13" y="69"/>
                    </a:cubicBezTo>
                    <a:cubicBezTo>
                      <a:pt x="11" y="70"/>
                      <a:pt x="0" y="77"/>
                      <a:pt x="0" y="78"/>
                    </a:cubicBezTo>
                    <a:cubicBezTo>
                      <a:pt x="0" y="78"/>
                      <a:pt x="0" y="83"/>
                      <a:pt x="0" y="89"/>
                    </a:cubicBezTo>
                    <a:cubicBezTo>
                      <a:pt x="0" y="89"/>
                      <a:pt x="1" y="90"/>
                      <a:pt x="1" y="90"/>
                    </a:cubicBezTo>
                    <a:cubicBezTo>
                      <a:pt x="5" y="92"/>
                      <a:pt x="77" y="140"/>
                      <a:pt x="79" y="142"/>
                    </a:cubicBezTo>
                    <a:cubicBezTo>
                      <a:pt x="82" y="144"/>
                      <a:pt x="85" y="149"/>
                      <a:pt x="85" y="149"/>
                    </a:cubicBezTo>
                    <a:cubicBezTo>
                      <a:pt x="85" y="149"/>
                      <a:pt x="90" y="150"/>
                      <a:pt x="94" y="152"/>
                    </a:cubicBezTo>
                    <a:cubicBezTo>
                      <a:pt x="98" y="155"/>
                      <a:pt x="98" y="161"/>
                      <a:pt x="98" y="161"/>
                    </a:cubicBezTo>
                    <a:cubicBezTo>
                      <a:pt x="98" y="161"/>
                      <a:pt x="103" y="160"/>
                      <a:pt x="105" y="159"/>
                    </a:cubicBezTo>
                    <a:cubicBezTo>
                      <a:pt x="108" y="158"/>
                      <a:pt x="118" y="155"/>
                      <a:pt x="118" y="155"/>
                    </a:cubicBezTo>
                    <a:cubicBezTo>
                      <a:pt x="133" y="143"/>
                      <a:pt x="133" y="143"/>
                      <a:pt x="133" y="143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7" y="122"/>
                      <a:pt x="167" y="122"/>
                      <a:pt x="167" y="122"/>
                    </a:cubicBezTo>
                    <a:cubicBezTo>
                      <a:pt x="166" y="118"/>
                      <a:pt x="165" y="115"/>
                      <a:pt x="163" y="115"/>
                    </a:cubicBezTo>
                    <a:cubicBezTo>
                      <a:pt x="161" y="115"/>
                      <a:pt x="160" y="113"/>
                      <a:pt x="157" y="113"/>
                    </a:cubicBezTo>
                    <a:cubicBezTo>
                      <a:pt x="155" y="113"/>
                      <a:pt x="152" y="112"/>
                      <a:pt x="152" y="110"/>
                    </a:cubicBezTo>
                    <a:cubicBezTo>
                      <a:pt x="151" y="108"/>
                      <a:pt x="152" y="106"/>
                      <a:pt x="151" y="104"/>
                    </a:cubicBezTo>
                    <a:cubicBezTo>
                      <a:pt x="149" y="101"/>
                      <a:pt x="147" y="100"/>
                      <a:pt x="147" y="99"/>
                    </a:cubicBezTo>
                    <a:cubicBezTo>
                      <a:pt x="147" y="97"/>
                      <a:pt x="150" y="95"/>
                      <a:pt x="151" y="95"/>
                    </a:cubicBezTo>
                    <a:cubicBezTo>
                      <a:pt x="151" y="94"/>
                      <a:pt x="149" y="92"/>
                      <a:pt x="149" y="91"/>
                    </a:cubicBezTo>
                    <a:cubicBezTo>
                      <a:pt x="149" y="90"/>
                      <a:pt x="148" y="87"/>
                      <a:pt x="149" y="86"/>
                    </a:cubicBezTo>
                    <a:cubicBezTo>
                      <a:pt x="151" y="84"/>
                      <a:pt x="151" y="83"/>
                      <a:pt x="150" y="80"/>
                    </a:cubicBezTo>
                    <a:cubicBezTo>
                      <a:pt x="149" y="78"/>
                      <a:pt x="152" y="75"/>
                      <a:pt x="150" y="72"/>
                    </a:cubicBezTo>
                    <a:cubicBezTo>
                      <a:pt x="149" y="69"/>
                      <a:pt x="146" y="66"/>
                      <a:pt x="147" y="65"/>
                    </a:cubicBezTo>
                    <a:cubicBezTo>
                      <a:pt x="147" y="64"/>
                      <a:pt x="147" y="64"/>
                      <a:pt x="148" y="63"/>
                    </a:cubicBezTo>
                    <a:cubicBezTo>
                      <a:pt x="148" y="62"/>
                      <a:pt x="148" y="62"/>
                      <a:pt x="148" y="61"/>
                    </a:cubicBezTo>
                    <a:cubicBezTo>
                      <a:pt x="148" y="57"/>
                      <a:pt x="145" y="48"/>
                      <a:pt x="144" y="47"/>
                    </a:cubicBezTo>
                    <a:cubicBezTo>
                      <a:pt x="142" y="45"/>
                      <a:pt x="138" y="43"/>
                      <a:pt x="138" y="42"/>
                    </a:cubicBezTo>
                    <a:cubicBezTo>
                      <a:pt x="138" y="40"/>
                      <a:pt x="138" y="38"/>
                      <a:pt x="134" y="37"/>
                    </a:cubicBezTo>
                    <a:cubicBezTo>
                      <a:pt x="131" y="35"/>
                      <a:pt x="129" y="28"/>
                      <a:pt x="131" y="28"/>
                    </a:cubicBezTo>
                    <a:cubicBezTo>
                      <a:pt x="133" y="28"/>
                      <a:pt x="134" y="24"/>
                      <a:pt x="136" y="23"/>
                    </a:cubicBezTo>
                    <a:cubicBezTo>
                      <a:pt x="138" y="22"/>
                      <a:pt x="141" y="17"/>
                      <a:pt x="139" y="14"/>
                    </a:cubicBezTo>
                    <a:cubicBezTo>
                      <a:pt x="137" y="12"/>
                      <a:pt x="138" y="6"/>
                      <a:pt x="139" y="2"/>
                    </a:cubicBezTo>
                    <a:cubicBezTo>
                      <a:pt x="136" y="2"/>
                      <a:pt x="132" y="0"/>
                      <a:pt x="131" y="0"/>
                    </a:cubicBezTo>
                    <a:cubicBezTo>
                      <a:pt x="130" y="0"/>
                      <a:pt x="126" y="1"/>
                      <a:pt x="123" y="1"/>
                    </a:cubicBezTo>
                    <a:cubicBezTo>
                      <a:pt x="120" y="1"/>
                      <a:pt x="114" y="5"/>
                      <a:pt x="112" y="3"/>
                    </a:cubicBezTo>
                    <a:cubicBezTo>
                      <a:pt x="110" y="1"/>
                      <a:pt x="88" y="5"/>
                      <a:pt x="82" y="5"/>
                    </a:cubicBezTo>
                    <a:cubicBezTo>
                      <a:pt x="75" y="5"/>
                      <a:pt x="73" y="12"/>
                      <a:pt x="69" y="12"/>
                    </a:cubicBezTo>
                    <a:cubicBezTo>
                      <a:pt x="65" y="12"/>
                      <a:pt x="60" y="15"/>
                      <a:pt x="56" y="18"/>
                    </a:cubicBezTo>
                    <a:cubicBezTo>
                      <a:pt x="56" y="19"/>
                      <a:pt x="55" y="20"/>
                      <a:pt x="53" y="20"/>
                    </a:cubicBezTo>
                    <a:cubicBezTo>
                      <a:pt x="54" y="21"/>
                      <a:pt x="54" y="22"/>
                      <a:pt x="55" y="22"/>
                    </a:cubicBezTo>
                    <a:cubicBezTo>
                      <a:pt x="57" y="24"/>
                      <a:pt x="57" y="27"/>
                      <a:pt x="57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2" name="Freeform 18">
                <a:extLst>
                  <a:ext uri="{FF2B5EF4-FFF2-40B4-BE49-F238E27FC236}">
                    <a16:creationId xmlns:a16="http://schemas.microsoft.com/office/drawing/2014/main" id="{D03776E1-C0F0-4B1C-B8D0-6EEE18F6D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7886" y="3446124"/>
                <a:ext cx="283568" cy="271021"/>
              </a:xfrm>
              <a:custGeom>
                <a:avLst/>
                <a:gdLst>
                  <a:gd name="T0" fmla="*/ 14 w 123"/>
                  <a:gd name="T1" fmla="*/ 7 h 118"/>
                  <a:gd name="T2" fmla="*/ 8 w 123"/>
                  <a:gd name="T3" fmla="*/ 13 h 118"/>
                  <a:gd name="T4" fmla="*/ 7 w 123"/>
                  <a:gd name="T5" fmla="*/ 17 h 118"/>
                  <a:gd name="T6" fmla="*/ 6 w 123"/>
                  <a:gd name="T7" fmla="*/ 23 h 118"/>
                  <a:gd name="T8" fmla="*/ 1 w 123"/>
                  <a:gd name="T9" fmla="*/ 28 h 118"/>
                  <a:gd name="T10" fmla="*/ 4 w 123"/>
                  <a:gd name="T11" fmla="*/ 35 h 118"/>
                  <a:gd name="T12" fmla="*/ 4 w 123"/>
                  <a:gd name="T13" fmla="*/ 43 h 118"/>
                  <a:gd name="T14" fmla="*/ 3 w 123"/>
                  <a:gd name="T15" fmla="*/ 49 h 118"/>
                  <a:gd name="T16" fmla="*/ 3 w 123"/>
                  <a:gd name="T17" fmla="*/ 54 h 118"/>
                  <a:gd name="T18" fmla="*/ 5 w 123"/>
                  <a:gd name="T19" fmla="*/ 58 h 118"/>
                  <a:gd name="T20" fmla="*/ 1 w 123"/>
                  <a:gd name="T21" fmla="*/ 62 h 118"/>
                  <a:gd name="T22" fmla="*/ 5 w 123"/>
                  <a:gd name="T23" fmla="*/ 67 h 118"/>
                  <a:gd name="T24" fmla="*/ 6 w 123"/>
                  <a:gd name="T25" fmla="*/ 73 h 118"/>
                  <a:gd name="T26" fmla="*/ 11 w 123"/>
                  <a:gd name="T27" fmla="*/ 76 h 118"/>
                  <a:gd name="T28" fmla="*/ 17 w 123"/>
                  <a:gd name="T29" fmla="*/ 78 h 118"/>
                  <a:gd name="T30" fmla="*/ 21 w 123"/>
                  <a:gd name="T31" fmla="*/ 85 h 118"/>
                  <a:gd name="T32" fmla="*/ 33 w 123"/>
                  <a:gd name="T33" fmla="*/ 87 h 118"/>
                  <a:gd name="T34" fmla="*/ 38 w 123"/>
                  <a:gd name="T35" fmla="*/ 92 h 118"/>
                  <a:gd name="T36" fmla="*/ 52 w 123"/>
                  <a:gd name="T37" fmla="*/ 85 h 118"/>
                  <a:gd name="T38" fmla="*/ 113 w 123"/>
                  <a:gd name="T39" fmla="*/ 118 h 118"/>
                  <a:gd name="T40" fmla="*/ 113 w 123"/>
                  <a:gd name="T41" fmla="*/ 113 h 118"/>
                  <a:gd name="T42" fmla="*/ 120 w 123"/>
                  <a:gd name="T43" fmla="*/ 113 h 118"/>
                  <a:gd name="T44" fmla="*/ 120 w 123"/>
                  <a:gd name="T45" fmla="*/ 35 h 118"/>
                  <a:gd name="T46" fmla="*/ 120 w 123"/>
                  <a:gd name="T47" fmla="*/ 23 h 118"/>
                  <a:gd name="T48" fmla="*/ 121 w 123"/>
                  <a:gd name="T49" fmla="*/ 13 h 118"/>
                  <a:gd name="T50" fmla="*/ 122 w 123"/>
                  <a:gd name="T51" fmla="*/ 11 h 118"/>
                  <a:gd name="T52" fmla="*/ 122 w 123"/>
                  <a:gd name="T53" fmla="*/ 10 h 118"/>
                  <a:gd name="T54" fmla="*/ 111 w 123"/>
                  <a:gd name="T55" fmla="*/ 8 h 118"/>
                  <a:gd name="T56" fmla="*/ 99 w 123"/>
                  <a:gd name="T57" fmla="*/ 1 h 118"/>
                  <a:gd name="T58" fmla="*/ 81 w 123"/>
                  <a:gd name="T59" fmla="*/ 10 h 118"/>
                  <a:gd name="T60" fmla="*/ 82 w 123"/>
                  <a:gd name="T61" fmla="*/ 21 h 118"/>
                  <a:gd name="T62" fmla="*/ 70 w 123"/>
                  <a:gd name="T63" fmla="*/ 21 h 118"/>
                  <a:gd name="T64" fmla="*/ 55 w 123"/>
                  <a:gd name="T65" fmla="*/ 16 h 118"/>
                  <a:gd name="T66" fmla="*/ 47 w 123"/>
                  <a:gd name="T67" fmla="*/ 10 h 118"/>
                  <a:gd name="T68" fmla="*/ 42 w 123"/>
                  <a:gd name="T69" fmla="*/ 5 h 118"/>
                  <a:gd name="T70" fmla="*/ 27 w 123"/>
                  <a:gd name="T71" fmla="*/ 2 h 118"/>
                  <a:gd name="T72" fmla="*/ 18 w 123"/>
                  <a:gd name="T73" fmla="*/ 0 h 118"/>
                  <a:gd name="T74" fmla="*/ 17 w 123"/>
                  <a:gd name="T75" fmla="*/ 5 h 118"/>
                  <a:gd name="T76" fmla="*/ 14 w 123"/>
                  <a:gd name="T77" fmla="*/ 7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23" h="118">
                    <a:moveTo>
                      <a:pt x="14" y="7"/>
                    </a:moveTo>
                    <a:cubicBezTo>
                      <a:pt x="13" y="8"/>
                      <a:pt x="9" y="12"/>
                      <a:pt x="8" y="13"/>
                    </a:cubicBezTo>
                    <a:cubicBezTo>
                      <a:pt x="7" y="14"/>
                      <a:pt x="7" y="16"/>
                      <a:pt x="7" y="17"/>
                    </a:cubicBezTo>
                    <a:cubicBezTo>
                      <a:pt x="8" y="17"/>
                      <a:pt x="7" y="21"/>
                      <a:pt x="6" y="23"/>
                    </a:cubicBezTo>
                    <a:cubicBezTo>
                      <a:pt x="5" y="25"/>
                      <a:pt x="1" y="26"/>
                      <a:pt x="1" y="28"/>
                    </a:cubicBezTo>
                    <a:cubicBezTo>
                      <a:pt x="0" y="29"/>
                      <a:pt x="3" y="32"/>
                      <a:pt x="4" y="35"/>
                    </a:cubicBezTo>
                    <a:cubicBezTo>
                      <a:pt x="6" y="38"/>
                      <a:pt x="3" y="41"/>
                      <a:pt x="4" y="43"/>
                    </a:cubicBezTo>
                    <a:cubicBezTo>
                      <a:pt x="5" y="46"/>
                      <a:pt x="5" y="47"/>
                      <a:pt x="3" y="49"/>
                    </a:cubicBezTo>
                    <a:cubicBezTo>
                      <a:pt x="2" y="50"/>
                      <a:pt x="3" y="53"/>
                      <a:pt x="3" y="54"/>
                    </a:cubicBezTo>
                    <a:cubicBezTo>
                      <a:pt x="3" y="55"/>
                      <a:pt x="5" y="57"/>
                      <a:pt x="5" y="58"/>
                    </a:cubicBezTo>
                    <a:cubicBezTo>
                      <a:pt x="4" y="58"/>
                      <a:pt x="1" y="60"/>
                      <a:pt x="1" y="62"/>
                    </a:cubicBezTo>
                    <a:cubicBezTo>
                      <a:pt x="1" y="63"/>
                      <a:pt x="3" y="64"/>
                      <a:pt x="5" y="67"/>
                    </a:cubicBezTo>
                    <a:cubicBezTo>
                      <a:pt x="6" y="69"/>
                      <a:pt x="5" y="71"/>
                      <a:pt x="6" y="73"/>
                    </a:cubicBezTo>
                    <a:cubicBezTo>
                      <a:pt x="6" y="75"/>
                      <a:pt x="9" y="76"/>
                      <a:pt x="11" y="76"/>
                    </a:cubicBezTo>
                    <a:cubicBezTo>
                      <a:pt x="14" y="76"/>
                      <a:pt x="15" y="78"/>
                      <a:pt x="17" y="78"/>
                    </a:cubicBezTo>
                    <a:cubicBezTo>
                      <a:pt x="19" y="78"/>
                      <a:pt x="20" y="81"/>
                      <a:pt x="21" y="85"/>
                    </a:cubicBezTo>
                    <a:cubicBezTo>
                      <a:pt x="22" y="85"/>
                      <a:pt x="30" y="85"/>
                      <a:pt x="33" y="87"/>
                    </a:cubicBezTo>
                    <a:cubicBezTo>
                      <a:pt x="36" y="89"/>
                      <a:pt x="38" y="92"/>
                      <a:pt x="38" y="92"/>
                    </a:cubicBezTo>
                    <a:cubicBezTo>
                      <a:pt x="52" y="85"/>
                      <a:pt x="52" y="85"/>
                      <a:pt x="52" y="85"/>
                    </a:cubicBezTo>
                    <a:cubicBezTo>
                      <a:pt x="113" y="118"/>
                      <a:pt x="113" y="118"/>
                      <a:pt x="113" y="118"/>
                    </a:cubicBezTo>
                    <a:cubicBezTo>
                      <a:pt x="113" y="113"/>
                      <a:pt x="113" y="113"/>
                      <a:pt x="113" y="113"/>
                    </a:cubicBezTo>
                    <a:cubicBezTo>
                      <a:pt x="120" y="113"/>
                      <a:pt x="120" y="113"/>
                      <a:pt x="120" y="113"/>
                    </a:cubicBezTo>
                    <a:cubicBezTo>
                      <a:pt x="120" y="113"/>
                      <a:pt x="120" y="40"/>
                      <a:pt x="120" y="35"/>
                    </a:cubicBezTo>
                    <a:cubicBezTo>
                      <a:pt x="120" y="29"/>
                      <a:pt x="118" y="26"/>
                      <a:pt x="120" y="23"/>
                    </a:cubicBezTo>
                    <a:cubicBezTo>
                      <a:pt x="123" y="20"/>
                      <a:pt x="119" y="18"/>
                      <a:pt x="121" y="13"/>
                    </a:cubicBezTo>
                    <a:cubicBezTo>
                      <a:pt x="122" y="12"/>
                      <a:pt x="122" y="11"/>
                      <a:pt x="122" y="11"/>
                    </a:cubicBezTo>
                    <a:cubicBezTo>
                      <a:pt x="122" y="11"/>
                      <a:pt x="122" y="11"/>
                      <a:pt x="122" y="10"/>
                    </a:cubicBezTo>
                    <a:cubicBezTo>
                      <a:pt x="121" y="9"/>
                      <a:pt x="118" y="9"/>
                      <a:pt x="111" y="8"/>
                    </a:cubicBezTo>
                    <a:cubicBezTo>
                      <a:pt x="104" y="7"/>
                      <a:pt x="107" y="2"/>
                      <a:pt x="99" y="1"/>
                    </a:cubicBezTo>
                    <a:cubicBezTo>
                      <a:pt x="91" y="1"/>
                      <a:pt x="81" y="7"/>
                      <a:pt x="81" y="10"/>
                    </a:cubicBezTo>
                    <a:cubicBezTo>
                      <a:pt x="81" y="14"/>
                      <a:pt x="85" y="17"/>
                      <a:pt x="82" y="21"/>
                    </a:cubicBezTo>
                    <a:cubicBezTo>
                      <a:pt x="79" y="24"/>
                      <a:pt x="74" y="25"/>
                      <a:pt x="70" y="21"/>
                    </a:cubicBezTo>
                    <a:cubicBezTo>
                      <a:pt x="66" y="17"/>
                      <a:pt x="60" y="16"/>
                      <a:pt x="55" y="16"/>
                    </a:cubicBezTo>
                    <a:cubicBezTo>
                      <a:pt x="50" y="16"/>
                      <a:pt x="46" y="13"/>
                      <a:pt x="47" y="10"/>
                    </a:cubicBezTo>
                    <a:cubicBezTo>
                      <a:pt x="47" y="7"/>
                      <a:pt x="46" y="6"/>
                      <a:pt x="42" y="5"/>
                    </a:cubicBezTo>
                    <a:cubicBezTo>
                      <a:pt x="38" y="5"/>
                      <a:pt x="34" y="1"/>
                      <a:pt x="27" y="2"/>
                    </a:cubicBezTo>
                    <a:cubicBezTo>
                      <a:pt x="23" y="3"/>
                      <a:pt x="20" y="2"/>
                      <a:pt x="18" y="0"/>
                    </a:cubicBezTo>
                    <a:cubicBezTo>
                      <a:pt x="18" y="2"/>
                      <a:pt x="17" y="4"/>
                      <a:pt x="17" y="5"/>
                    </a:cubicBezTo>
                    <a:cubicBezTo>
                      <a:pt x="18" y="7"/>
                      <a:pt x="15" y="7"/>
                      <a:pt x="1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3" name="Freeform 19">
                <a:extLst>
                  <a:ext uri="{FF2B5EF4-FFF2-40B4-BE49-F238E27FC236}">
                    <a16:creationId xmlns:a16="http://schemas.microsoft.com/office/drawing/2014/main" id="{A3EB4280-7A5D-4341-B873-31506CAF54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2307" y="3823796"/>
                <a:ext cx="55208" cy="18821"/>
              </a:xfrm>
              <a:custGeom>
                <a:avLst/>
                <a:gdLst>
                  <a:gd name="T0" fmla="*/ 12 w 24"/>
                  <a:gd name="T1" fmla="*/ 5 h 8"/>
                  <a:gd name="T2" fmla="*/ 19 w 24"/>
                  <a:gd name="T3" fmla="*/ 7 h 8"/>
                  <a:gd name="T4" fmla="*/ 24 w 24"/>
                  <a:gd name="T5" fmla="*/ 6 h 8"/>
                  <a:gd name="T6" fmla="*/ 19 w 24"/>
                  <a:gd name="T7" fmla="*/ 5 h 8"/>
                  <a:gd name="T8" fmla="*/ 12 w 24"/>
                  <a:gd name="T9" fmla="*/ 2 h 8"/>
                  <a:gd name="T10" fmla="*/ 1 w 24"/>
                  <a:gd name="T11" fmla="*/ 4 h 8"/>
                  <a:gd name="T12" fmla="*/ 0 w 24"/>
                  <a:gd name="T13" fmla="*/ 8 h 8"/>
                  <a:gd name="T14" fmla="*/ 3 w 24"/>
                  <a:gd name="T15" fmla="*/ 8 h 8"/>
                  <a:gd name="T16" fmla="*/ 12 w 24"/>
                  <a:gd name="T17" fmla="*/ 5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24" h="8">
                    <a:moveTo>
                      <a:pt x="12" y="5"/>
                    </a:moveTo>
                    <a:cubicBezTo>
                      <a:pt x="14" y="4"/>
                      <a:pt x="16" y="7"/>
                      <a:pt x="19" y="7"/>
                    </a:cubicBezTo>
                    <a:cubicBezTo>
                      <a:pt x="21" y="7"/>
                      <a:pt x="24" y="6"/>
                      <a:pt x="24" y="6"/>
                    </a:cubicBezTo>
                    <a:cubicBezTo>
                      <a:pt x="24" y="6"/>
                      <a:pt x="23" y="5"/>
                      <a:pt x="19" y="5"/>
                    </a:cubicBezTo>
                    <a:cubicBezTo>
                      <a:pt x="15" y="5"/>
                      <a:pt x="15" y="0"/>
                      <a:pt x="12" y="2"/>
                    </a:cubicBezTo>
                    <a:cubicBezTo>
                      <a:pt x="8" y="4"/>
                      <a:pt x="6" y="4"/>
                      <a:pt x="1" y="4"/>
                    </a:cubicBezTo>
                    <a:cubicBezTo>
                      <a:pt x="1" y="5"/>
                      <a:pt x="1" y="7"/>
                      <a:pt x="0" y="8"/>
                    </a:cubicBezTo>
                    <a:cubicBezTo>
                      <a:pt x="2" y="8"/>
                      <a:pt x="2" y="8"/>
                      <a:pt x="3" y="8"/>
                    </a:cubicBezTo>
                    <a:cubicBezTo>
                      <a:pt x="5" y="8"/>
                      <a:pt x="10" y="7"/>
                      <a:pt x="1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4" name="Freeform 20">
                <a:extLst>
                  <a:ext uri="{FF2B5EF4-FFF2-40B4-BE49-F238E27FC236}">
                    <a16:creationId xmlns:a16="http://schemas.microsoft.com/office/drawing/2014/main" id="{7ACB97B2-81D6-49C3-AE4E-BEE2BCAE24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9759" y="3772353"/>
                <a:ext cx="111671" cy="87831"/>
              </a:xfrm>
              <a:custGeom>
                <a:avLst/>
                <a:gdLst>
                  <a:gd name="T0" fmla="*/ 11 w 48"/>
                  <a:gd name="T1" fmla="*/ 36 h 38"/>
                  <a:gd name="T2" fmla="*/ 16 w 48"/>
                  <a:gd name="T3" fmla="*/ 34 h 38"/>
                  <a:gd name="T4" fmla="*/ 27 w 48"/>
                  <a:gd name="T5" fmla="*/ 33 h 38"/>
                  <a:gd name="T6" fmla="*/ 30 w 48"/>
                  <a:gd name="T7" fmla="*/ 34 h 38"/>
                  <a:gd name="T8" fmla="*/ 30 w 48"/>
                  <a:gd name="T9" fmla="*/ 33 h 38"/>
                  <a:gd name="T10" fmla="*/ 35 w 48"/>
                  <a:gd name="T11" fmla="*/ 36 h 38"/>
                  <a:gd name="T12" fmla="*/ 47 w 48"/>
                  <a:gd name="T13" fmla="*/ 36 h 38"/>
                  <a:gd name="T14" fmla="*/ 48 w 48"/>
                  <a:gd name="T15" fmla="*/ 36 h 38"/>
                  <a:gd name="T16" fmla="*/ 48 w 48"/>
                  <a:gd name="T17" fmla="*/ 31 h 38"/>
                  <a:gd name="T18" fmla="*/ 44 w 48"/>
                  <a:gd name="T19" fmla="*/ 26 h 38"/>
                  <a:gd name="T20" fmla="*/ 42 w 48"/>
                  <a:gd name="T21" fmla="*/ 21 h 38"/>
                  <a:gd name="T22" fmla="*/ 41 w 48"/>
                  <a:gd name="T23" fmla="*/ 18 h 38"/>
                  <a:gd name="T24" fmla="*/ 36 w 48"/>
                  <a:gd name="T25" fmla="*/ 13 h 38"/>
                  <a:gd name="T26" fmla="*/ 31 w 48"/>
                  <a:gd name="T27" fmla="*/ 5 h 38"/>
                  <a:gd name="T28" fmla="*/ 28 w 48"/>
                  <a:gd name="T29" fmla="*/ 5 h 38"/>
                  <a:gd name="T30" fmla="*/ 23 w 48"/>
                  <a:gd name="T31" fmla="*/ 2 h 38"/>
                  <a:gd name="T32" fmla="*/ 17 w 48"/>
                  <a:gd name="T33" fmla="*/ 2 h 38"/>
                  <a:gd name="T34" fmla="*/ 10 w 48"/>
                  <a:gd name="T35" fmla="*/ 2 h 38"/>
                  <a:gd name="T36" fmla="*/ 5 w 48"/>
                  <a:gd name="T37" fmla="*/ 6 h 38"/>
                  <a:gd name="T38" fmla="*/ 5 w 48"/>
                  <a:gd name="T39" fmla="*/ 6 h 38"/>
                  <a:gd name="T40" fmla="*/ 3 w 48"/>
                  <a:gd name="T41" fmla="*/ 13 h 38"/>
                  <a:gd name="T42" fmla="*/ 6 w 48"/>
                  <a:gd name="T43" fmla="*/ 24 h 38"/>
                  <a:gd name="T44" fmla="*/ 6 w 48"/>
                  <a:gd name="T45" fmla="*/ 26 h 38"/>
                  <a:gd name="T46" fmla="*/ 17 w 48"/>
                  <a:gd name="T47" fmla="*/ 24 h 38"/>
                  <a:gd name="T48" fmla="*/ 24 w 48"/>
                  <a:gd name="T49" fmla="*/ 27 h 38"/>
                  <a:gd name="T50" fmla="*/ 29 w 48"/>
                  <a:gd name="T51" fmla="*/ 28 h 38"/>
                  <a:gd name="T52" fmla="*/ 24 w 48"/>
                  <a:gd name="T53" fmla="*/ 29 h 38"/>
                  <a:gd name="T54" fmla="*/ 17 w 48"/>
                  <a:gd name="T55" fmla="*/ 27 h 38"/>
                  <a:gd name="T56" fmla="*/ 8 w 48"/>
                  <a:gd name="T57" fmla="*/ 30 h 38"/>
                  <a:gd name="T58" fmla="*/ 5 w 48"/>
                  <a:gd name="T59" fmla="*/ 30 h 38"/>
                  <a:gd name="T60" fmla="*/ 6 w 48"/>
                  <a:gd name="T61" fmla="*/ 34 h 38"/>
                  <a:gd name="T62" fmla="*/ 7 w 48"/>
                  <a:gd name="T63" fmla="*/ 35 h 38"/>
                  <a:gd name="T64" fmla="*/ 11 w 48"/>
                  <a:gd name="T65" fmla="*/ 3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48" h="38">
                    <a:moveTo>
                      <a:pt x="11" y="36"/>
                    </a:moveTo>
                    <a:cubicBezTo>
                      <a:pt x="13" y="36"/>
                      <a:pt x="16" y="34"/>
                      <a:pt x="16" y="34"/>
                    </a:cubicBezTo>
                    <a:cubicBezTo>
                      <a:pt x="16" y="34"/>
                      <a:pt x="26" y="34"/>
                      <a:pt x="27" y="33"/>
                    </a:cubicBezTo>
                    <a:cubicBezTo>
                      <a:pt x="28" y="33"/>
                      <a:pt x="29" y="34"/>
                      <a:pt x="30" y="34"/>
                    </a:cubicBezTo>
                    <a:cubicBezTo>
                      <a:pt x="30" y="34"/>
                      <a:pt x="30" y="33"/>
                      <a:pt x="30" y="33"/>
                    </a:cubicBezTo>
                    <a:cubicBezTo>
                      <a:pt x="30" y="33"/>
                      <a:pt x="35" y="34"/>
                      <a:pt x="35" y="36"/>
                    </a:cubicBezTo>
                    <a:cubicBezTo>
                      <a:pt x="36" y="37"/>
                      <a:pt x="43" y="38"/>
                      <a:pt x="47" y="36"/>
                    </a:cubicBezTo>
                    <a:cubicBezTo>
                      <a:pt x="47" y="36"/>
                      <a:pt x="48" y="36"/>
                      <a:pt x="48" y="36"/>
                    </a:cubicBezTo>
                    <a:cubicBezTo>
                      <a:pt x="48" y="34"/>
                      <a:pt x="48" y="32"/>
                      <a:pt x="48" y="31"/>
                    </a:cubicBezTo>
                    <a:cubicBezTo>
                      <a:pt x="48" y="30"/>
                      <a:pt x="45" y="27"/>
                      <a:pt x="44" y="26"/>
                    </a:cubicBezTo>
                    <a:cubicBezTo>
                      <a:pt x="42" y="24"/>
                      <a:pt x="42" y="21"/>
                      <a:pt x="42" y="21"/>
                    </a:cubicBezTo>
                    <a:cubicBezTo>
                      <a:pt x="41" y="18"/>
                      <a:pt x="41" y="18"/>
                      <a:pt x="41" y="18"/>
                    </a:cubicBezTo>
                    <a:cubicBezTo>
                      <a:pt x="41" y="18"/>
                      <a:pt x="40" y="14"/>
                      <a:pt x="36" y="13"/>
                    </a:cubicBezTo>
                    <a:cubicBezTo>
                      <a:pt x="33" y="12"/>
                      <a:pt x="31" y="5"/>
                      <a:pt x="31" y="5"/>
                    </a:cubicBezTo>
                    <a:cubicBezTo>
                      <a:pt x="28" y="5"/>
                      <a:pt x="28" y="5"/>
                      <a:pt x="28" y="5"/>
                    </a:cubicBezTo>
                    <a:cubicBezTo>
                      <a:pt x="28" y="5"/>
                      <a:pt x="26" y="3"/>
                      <a:pt x="23" y="2"/>
                    </a:cubicBezTo>
                    <a:cubicBezTo>
                      <a:pt x="21" y="0"/>
                      <a:pt x="17" y="2"/>
                      <a:pt x="17" y="2"/>
                    </a:cubicBezTo>
                    <a:cubicBezTo>
                      <a:pt x="17" y="2"/>
                      <a:pt x="13" y="3"/>
                      <a:pt x="10" y="2"/>
                    </a:cubicBezTo>
                    <a:cubicBezTo>
                      <a:pt x="7" y="2"/>
                      <a:pt x="8" y="5"/>
                      <a:pt x="5" y="6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8"/>
                      <a:pt x="4" y="11"/>
                      <a:pt x="3" y="13"/>
                    </a:cubicBezTo>
                    <a:cubicBezTo>
                      <a:pt x="0" y="17"/>
                      <a:pt x="4" y="22"/>
                      <a:pt x="6" y="24"/>
                    </a:cubicBezTo>
                    <a:cubicBezTo>
                      <a:pt x="6" y="24"/>
                      <a:pt x="7" y="25"/>
                      <a:pt x="6" y="26"/>
                    </a:cubicBezTo>
                    <a:cubicBezTo>
                      <a:pt x="11" y="26"/>
                      <a:pt x="13" y="26"/>
                      <a:pt x="17" y="24"/>
                    </a:cubicBezTo>
                    <a:cubicBezTo>
                      <a:pt x="20" y="22"/>
                      <a:pt x="20" y="27"/>
                      <a:pt x="24" y="27"/>
                    </a:cubicBezTo>
                    <a:cubicBezTo>
                      <a:pt x="28" y="27"/>
                      <a:pt x="29" y="28"/>
                      <a:pt x="29" y="28"/>
                    </a:cubicBezTo>
                    <a:cubicBezTo>
                      <a:pt x="29" y="28"/>
                      <a:pt x="26" y="29"/>
                      <a:pt x="24" y="29"/>
                    </a:cubicBezTo>
                    <a:cubicBezTo>
                      <a:pt x="21" y="29"/>
                      <a:pt x="19" y="26"/>
                      <a:pt x="17" y="27"/>
                    </a:cubicBezTo>
                    <a:cubicBezTo>
                      <a:pt x="15" y="29"/>
                      <a:pt x="10" y="30"/>
                      <a:pt x="8" y="30"/>
                    </a:cubicBezTo>
                    <a:cubicBezTo>
                      <a:pt x="7" y="30"/>
                      <a:pt x="7" y="30"/>
                      <a:pt x="5" y="30"/>
                    </a:cubicBezTo>
                    <a:cubicBezTo>
                      <a:pt x="5" y="32"/>
                      <a:pt x="5" y="33"/>
                      <a:pt x="6" y="34"/>
                    </a:cubicBezTo>
                    <a:cubicBezTo>
                      <a:pt x="7" y="34"/>
                      <a:pt x="7" y="35"/>
                      <a:pt x="7" y="35"/>
                    </a:cubicBezTo>
                    <a:cubicBezTo>
                      <a:pt x="11" y="34"/>
                      <a:pt x="10" y="36"/>
                      <a:pt x="11" y="3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5" name="Freeform 21">
                <a:extLst>
                  <a:ext uri="{FF2B5EF4-FFF2-40B4-BE49-F238E27FC236}">
                    <a16:creationId xmlns:a16="http://schemas.microsoft.com/office/drawing/2014/main" id="{6E767A31-D2EC-4C31-8A0F-FCA2A8034D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16071" y="3848891"/>
                <a:ext cx="52698" cy="32623"/>
              </a:xfrm>
              <a:custGeom>
                <a:avLst/>
                <a:gdLst>
                  <a:gd name="T0" fmla="*/ 12 w 23"/>
                  <a:gd name="T1" fmla="*/ 13 h 14"/>
                  <a:gd name="T2" fmla="*/ 18 w 23"/>
                  <a:gd name="T3" fmla="*/ 9 h 14"/>
                  <a:gd name="T4" fmla="*/ 21 w 23"/>
                  <a:gd name="T5" fmla="*/ 8 h 14"/>
                  <a:gd name="T6" fmla="*/ 21 w 23"/>
                  <a:gd name="T7" fmla="*/ 4 h 14"/>
                  <a:gd name="T8" fmla="*/ 23 w 23"/>
                  <a:gd name="T9" fmla="*/ 1 h 14"/>
                  <a:gd name="T10" fmla="*/ 20 w 23"/>
                  <a:gd name="T11" fmla="*/ 0 h 14"/>
                  <a:gd name="T12" fmla="*/ 9 w 23"/>
                  <a:gd name="T13" fmla="*/ 1 h 14"/>
                  <a:gd name="T14" fmla="*/ 4 w 23"/>
                  <a:gd name="T15" fmla="*/ 3 h 14"/>
                  <a:gd name="T16" fmla="*/ 0 w 23"/>
                  <a:gd name="T17" fmla="*/ 2 h 14"/>
                  <a:gd name="T18" fmla="*/ 7 w 23"/>
                  <a:gd name="T19" fmla="*/ 7 h 14"/>
                  <a:gd name="T20" fmla="*/ 10 w 23"/>
                  <a:gd name="T21" fmla="*/ 13 h 14"/>
                  <a:gd name="T22" fmla="*/ 11 w 23"/>
                  <a:gd name="T23" fmla="*/ 14 h 14"/>
                  <a:gd name="T24" fmla="*/ 12 w 23"/>
                  <a:gd name="T25" fmla="*/ 1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3" h="14">
                    <a:moveTo>
                      <a:pt x="12" y="13"/>
                    </a:moveTo>
                    <a:cubicBezTo>
                      <a:pt x="14" y="12"/>
                      <a:pt x="17" y="8"/>
                      <a:pt x="18" y="9"/>
                    </a:cubicBezTo>
                    <a:cubicBezTo>
                      <a:pt x="20" y="10"/>
                      <a:pt x="21" y="8"/>
                      <a:pt x="21" y="8"/>
                    </a:cubicBezTo>
                    <a:cubicBezTo>
                      <a:pt x="21" y="7"/>
                      <a:pt x="19" y="5"/>
                      <a:pt x="21" y="4"/>
                    </a:cubicBezTo>
                    <a:cubicBezTo>
                      <a:pt x="22" y="4"/>
                      <a:pt x="22" y="2"/>
                      <a:pt x="23" y="1"/>
                    </a:cubicBezTo>
                    <a:cubicBezTo>
                      <a:pt x="22" y="1"/>
                      <a:pt x="21" y="0"/>
                      <a:pt x="20" y="0"/>
                    </a:cubicBezTo>
                    <a:cubicBezTo>
                      <a:pt x="19" y="1"/>
                      <a:pt x="9" y="1"/>
                      <a:pt x="9" y="1"/>
                    </a:cubicBezTo>
                    <a:cubicBezTo>
                      <a:pt x="9" y="1"/>
                      <a:pt x="6" y="3"/>
                      <a:pt x="4" y="3"/>
                    </a:cubicBezTo>
                    <a:cubicBezTo>
                      <a:pt x="3" y="3"/>
                      <a:pt x="4" y="1"/>
                      <a:pt x="0" y="2"/>
                    </a:cubicBezTo>
                    <a:cubicBezTo>
                      <a:pt x="2" y="5"/>
                      <a:pt x="2" y="6"/>
                      <a:pt x="7" y="7"/>
                    </a:cubicBezTo>
                    <a:cubicBezTo>
                      <a:pt x="11" y="8"/>
                      <a:pt x="6" y="11"/>
                      <a:pt x="10" y="13"/>
                    </a:cubicBezTo>
                    <a:cubicBezTo>
                      <a:pt x="10" y="13"/>
                      <a:pt x="11" y="14"/>
                      <a:pt x="11" y="14"/>
                    </a:cubicBezTo>
                    <a:cubicBezTo>
                      <a:pt x="11" y="13"/>
                      <a:pt x="12" y="13"/>
                      <a:pt x="12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6" name="Freeform 22">
                <a:extLst>
                  <a:ext uri="{FF2B5EF4-FFF2-40B4-BE49-F238E27FC236}">
                    <a16:creationId xmlns:a16="http://schemas.microsoft.com/office/drawing/2014/main" id="{D22E562F-F50A-4B34-8D0A-49DB668C5F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90735" y="3876495"/>
                <a:ext cx="228360" cy="161860"/>
              </a:xfrm>
              <a:custGeom>
                <a:avLst/>
                <a:gdLst>
                  <a:gd name="T0" fmla="*/ 91 w 99"/>
                  <a:gd name="T1" fmla="*/ 40 h 70"/>
                  <a:gd name="T2" fmla="*/ 88 w 99"/>
                  <a:gd name="T3" fmla="*/ 35 h 70"/>
                  <a:gd name="T4" fmla="*/ 83 w 99"/>
                  <a:gd name="T5" fmla="*/ 30 h 70"/>
                  <a:gd name="T6" fmla="*/ 80 w 99"/>
                  <a:gd name="T7" fmla="*/ 25 h 70"/>
                  <a:gd name="T8" fmla="*/ 74 w 99"/>
                  <a:gd name="T9" fmla="*/ 22 h 70"/>
                  <a:gd name="T10" fmla="*/ 73 w 99"/>
                  <a:gd name="T11" fmla="*/ 20 h 70"/>
                  <a:gd name="T12" fmla="*/ 69 w 99"/>
                  <a:gd name="T13" fmla="*/ 19 h 70"/>
                  <a:gd name="T14" fmla="*/ 70 w 99"/>
                  <a:gd name="T15" fmla="*/ 16 h 70"/>
                  <a:gd name="T16" fmla="*/ 70 w 99"/>
                  <a:gd name="T17" fmla="*/ 9 h 70"/>
                  <a:gd name="T18" fmla="*/ 64 w 99"/>
                  <a:gd name="T19" fmla="*/ 2 h 70"/>
                  <a:gd name="T20" fmla="*/ 62 w 99"/>
                  <a:gd name="T21" fmla="*/ 1 h 70"/>
                  <a:gd name="T22" fmla="*/ 56 w 99"/>
                  <a:gd name="T23" fmla="*/ 4 h 70"/>
                  <a:gd name="T24" fmla="*/ 54 w 99"/>
                  <a:gd name="T25" fmla="*/ 8 h 70"/>
                  <a:gd name="T26" fmla="*/ 46 w 99"/>
                  <a:gd name="T27" fmla="*/ 16 h 70"/>
                  <a:gd name="T28" fmla="*/ 35 w 99"/>
                  <a:gd name="T29" fmla="*/ 18 h 70"/>
                  <a:gd name="T30" fmla="*/ 34 w 99"/>
                  <a:gd name="T31" fmla="*/ 23 h 70"/>
                  <a:gd name="T32" fmla="*/ 27 w 99"/>
                  <a:gd name="T33" fmla="*/ 26 h 70"/>
                  <a:gd name="T34" fmla="*/ 18 w 99"/>
                  <a:gd name="T35" fmla="*/ 29 h 70"/>
                  <a:gd name="T36" fmla="*/ 13 w 99"/>
                  <a:gd name="T37" fmla="*/ 29 h 70"/>
                  <a:gd name="T38" fmla="*/ 9 w 99"/>
                  <a:gd name="T39" fmla="*/ 31 h 70"/>
                  <a:gd name="T40" fmla="*/ 8 w 99"/>
                  <a:gd name="T41" fmla="*/ 30 h 70"/>
                  <a:gd name="T42" fmla="*/ 4 w 99"/>
                  <a:gd name="T43" fmla="*/ 35 h 70"/>
                  <a:gd name="T44" fmla="*/ 0 w 99"/>
                  <a:gd name="T45" fmla="*/ 43 h 70"/>
                  <a:gd name="T46" fmla="*/ 1 w 99"/>
                  <a:gd name="T47" fmla="*/ 50 h 70"/>
                  <a:gd name="T48" fmla="*/ 3 w 99"/>
                  <a:gd name="T49" fmla="*/ 56 h 70"/>
                  <a:gd name="T50" fmla="*/ 5 w 99"/>
                  <a:gd name="T51" fmla="*/ 61 h 70"/>
                  <a:gd name="T52" fmla="*/ 6 w 99"/>
                  <a:gd name="T53" fmla="*/ 64 h 70"/>
                  <a:gd name="T54" fmla="*/ 12 w 99"/>
                  <a:gd name="T55" fmla="*/ 69 h 70"/>
                  <a:gd name="T56" fmla="*/ 13 w 99"/>
                  <a:gd name="T57" fmla="*/ 70 h 70"/>
                  <a:gd name="T58" fmla="*/ 14 w 99"/>
                  <a:gd name="T59" fmla="*/ 69 h 70"/>
                  <a:gd name="T60" fmla="*/ 15 w 99"/>
                  <a:gd name="T61" fmla="*/ 63 h 70"/>
                  <a:gd name="T62" fmla="*/ 19 w 99"/>
                  <a:gd name="T63" fmla="*/ 62 h 70"/>
                  <a:gd name="T64" fmla="*/ 23 w 99"/>
                  <a:gd name="T65" fmla="*/ 61 h 70"/>
                  <a:gd name="T66" fmla="*/ 30 w 99"/>
                  <a:gd name="T67" fmla="*/ 62 h 70"/>
                  <a:gd name="T68" fmla="*/ 30 w 99"/>
                  <a:gd name="T69" fmla="*/ 57 h 70"/>
                  <a:gd name="T70" fmla="*/ 38 w 99"/>
                  <a:gd name="T71" fmla="*/ 50 h 70"/>
                  <a:gd name="T72" fmla="*/ 45 w 99"/>
                  <a:gd name="T73" fmla="*/ 55 h 70"/>
                  <a:gd name="T74" fmla="*/ 60 w 99"/>
                  <a:gd name="T75" fmla="*/ 58 h 70"/>
                  <a:gd name="T76" fmla="*/ 63 w 99"/>
                  <a:gd name="T77" fmla="*/ 52 h 70"/>
                  <a:gd name="T78" fmla="*/ 69 w 99"/>
                  <a:gd name="T79" fmla="*/ 52 h 70"/>
                  <a:gd name="T80" fmla="*/ 77 w 99"/>
                  <a:gd name="T81" fmla="*/ 50 h 70"/>
                  <a:gd name="T82" fmla="*/ 84 w 99"/>
                  <a:gd name="T83" fmla="*/ 49 h 70"/>
                  <a:gd name="T84" fmla="*/ 93 w 99"/>
                  <a:gd name="T85" fmla="*/ 50 h 70"/>
                  <a:gd name="T86" fmla="*/ 99 w 99"/>
                  <a:gd name="T87" fmla="*/ 49 h 70"/>
                  <a:gd name="T88" fmla="*/ 97 w 99"/>
                  <a:gd name="T89" fmla="*/ 44 h 70"/>
                  <a:gd name="T90" fmla="*/ 91 w 99"/>
                  <a:gd name="T91" fmla="*/ 40 h 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9" h="70">
                    <a:moveTo>
                      <a:pt x="91" y="40"/>
                    </a:moveTo>
                    <a:cubicBezTo>
                      <a:pt x="91" y="39"/>
                      <a:pt x="91" y="37"/>
                      <a:pt x="88" y="35"/>
                    </a:cubicBezTo>
                    <a:cubicBezTo>
                      <a:pt x="85" y="32"/>
                      <a:pt x="83" y="32"/>
                      <a:pt x="83" y="30"/>
                    </a:cubicBezTo>
                    <a:cubicBezTo>
                      <a:pt x="83" y="29"/>
                      <a:pt x="82" y="28"/>
                      <a:pt x="80" y="25"/>
                    </a:cubicBezTo>
                    <a:cubicBezTo>
                      <a:pt x="77" y="22"/>
                      <a:pt x="74" y="22"/>
                      <a:pt x="74" y="22"/>
                    </a:cubicBezTo>
                    <a:cubicBezTo>
                      <a:pt x="73" y="20"/>
                      <a:pt x="73" y="20"/>
                      <a:pt x="73" y="20"/>
                    </a:cubicBezTo>
                    <a:cubicBezTo>
                      <a:pt x="69" y="19"/>
                      <a:pt x="69" y="19"/>
                      <a:pt x="69" y="19"/>
                    </a:cubicBezTo>
                    <a:cubicBezTo>
                      <a:pt x="69" y="19"/>
                      <a:pt x="67" y="18"/>
                      <a:pt x="70" y="16"/>
                    </a:cubicBezTo>
                    <a:cubicBezTo>
                      <a:pt x="73" y="15"/>
                      <a:pt x="70" y="11"/>
                      <a:pt x="70" y="9"/>
                    </a:cubicBezTo>
                    <a:cubicBezTo>
                      <a:pt x="69" y="8"/>
                      <a:pt x="65" y="3"/>
                      <a:pt x="64" y="2"/>
                    </a:cubicBezTo>
                    <a:cubicBezTo>
                      <a:pt x="63" y="2"/>
                      <a:pt x="63" y="2"/>
                      <a:pt x="62" y="1"/>
                    </a:cubicBezTo>
                    <a:cubicBezTo>
                      <a:pt x="61" y="0"/>
                      <a:pt x="57" y="2"/>
                      <a:pt x="56" y="4"/>
                    </a:cubicBezTo>
                    <a:cubicBezTo>
                      <a:pt x="54" y="6"/>
                      <a:pt x="55" y="7"/>
                      <a:pt x="54" y="8"/>
                    </a:cubicBezTo>
                    <a:cubicBezTo>
                      <a:pt x="53" y="9"/>
                      <a:pt x="49" y="13"/>
                      <a:pt x="46" y="16"/>
                    </a:cubicBezTo>
                    <a:cubicBezTo>
                      <a:pt x="44" y="19"/>
                      <a:pt x="37" y="17"/>
                      <a:pt x="35" y="18"/>
                    </a:cubicBezTo>
                    <a:cubicBezTo>
                      <a:pt x="33" y="19"/>
                      <a:pt x="36" y="21"/>
                      <a:pt x="34" y="23"/>
                    </a:cubicBezTo>
                    <a:cubicBezTo>
                      <a:pt x="33" y="24"/>
                      <a:pt x="29" y="26"/>
                      <a:pt x="27" y="26"/>
                    </a:cubicBezTo>
                    <a:cubicBezTo>
                      <a:pt x="26" y="27"/>
                      <a:pt x="20" y="27"/>
                      <a:pt x="18" y="29"/>
                    </a:cubicBezTo>
                    <a:cubicBezTo>
                      <a:pt x="17" y="31"/>
                      <a:pt x="15" y="27"/>
                      <a:pt x="13" y="29"/>
                    </a:cubicBezTo>
                    <a:cubicBezTo>
                      <a:pt x="12" y="31"/>
                      <a:pt x="10" y="32"/>
                      <a:pt x="9" y="31"/>
                    </a:cubicBezTo>
                    <a:cubicBezTo>
                      <a:pt x="8" y="31"/>
                      <a:pt x="8" y="30"/>
                      <a:pt x="8" y="30"/>
                    </a:cubicBezTo>
                    <a:cubicBezTo>
                      <a:pt x="6" y="31"/>
                      <a:pt x="5" y="33"/>
                      <a:pt x="4" y="35"/>
                    </a:cubicBezTo>
                    <a:cubicBezTo>
                      <a:pt x="3" y="38"/>
                      <a:pt x="0" y="41"/>
                      <a:pt x="0" y="43"/>
                    </a:cubicBezTo>
                    <a:cubicBezTo>
                      <a:pt x="0" y="45"/>
                      <a:pt x="1" y="47"/>
                      <a:pt x="1" y="50"/>
                    </a:cubicBezTo>
                    <a:cubicBezTo>
                      <a:pt x="1" y="52"/>
                      <a:pt x="2" y="54"/>
                      <a:pt x="3" y="56"/>
                    </a:cubicBezTo>
                    <a:cubicBezTo>
                      <a:pt x="5" y="58"/>
                      <a:pt x="5" y="61"/>
                      <a:pt x="5" y="61"/>
                    </a:cubicBezTo>
                    <a:cubicBezTo>
                      <a:pt x="5" y="61"/>
                      <a:pt x="5" y="62"/>
                      <a:pt x="6" y="64"/>
                    </a:cubicBezTo>
                    <a:cubicBezTo>
                      <a:pt x="8" y="65"/>
                      <a:pt x="11" y="67"/>
                      <a:pt x="12" y="69"/>
                    </a:cubicBezTo>
                    <a:cubicBezTo>
                      <a:pt x="12" y="69"/>
                      <a:pt x="12" y="70"/>
                      <a:pt x="13" y="70"/>
                    </a:cubicBezTo>
                    <a:cubicBezTo>
                      <a:pt x="13" y="70"/>
                      <a:pt x="13" y="70"/>
                      <a:pt x="14" y="69"/>
                    </a:cubicBezTo>
                    <a:cubicBezTo>
                      <a:pt x="15" y="67"/>
                      <a:pt x="15" y="63"/>
                      <a:pt x="15" y="63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3" y="61"/>
                      <a:pt x="23" y="61"/>
                      <a:pt x="23" y="61"/>
                    </a:cubicBezTo>
                    <a:cubicBezTo>
                      <a:pt x="30" y="62"/>
                      <a:pt x="30" y="62"/>
                      <a:pt x="30" y="62"/>
                    </a:cubicBezTo>
                    <a:cubicBezTo>
                      <a:pt x="30" y="57"/>
                      <a:pt x="30" y="57"/>
                      <a:pt x="30" y="57"/>
                    </a:cubicBezTo>
                    <a:cubicBezTo>
                      <a:pt x="30" y="57"/>
                      <a:pt x="35" y="50"/>
                      <a:pt x="38" y="50"/>
                    </a:cubicBezTo>
                    <a:cubicBezTo>
                      <a:pt x="42" y="50"/>
                      <a:pt x="45" y="55"/>
                      <a:pt x="45" y="55"/>
                    </a:cubicBezTo>
                    <a:cubicBezTo>
                      <a:pt x="60" y="58"/>
                      <a:pt x="60" y="58"/>
                      <a:pt x="60" y="58"/>
                    </a:cubicBezTo>
                    <a:cubicBezTo>
                      <a:pt x="60" y="58"/>
                      <a:pt x="61" y="53"/>
                      <a:pt x="63" y="52"/>
                    </a:cubicBezTo>
                    <a:cubicBezTo>
                      <a:pt x="64" y="51"/>
                      <a:pt x="67" y="53"/>
                      <a:pt x="69" y="52"/>
                    </a:cubicBezTo>
                    <a:cubicBezTo>
                      <a:pt x="71" y="51"/>
                      <a:pt x="74" y="50"/>
                      <a:pt x="77" y="50"/>
                    </a:cubicBezTo>
                    <a:cubicBezTo>
                      <a:pt x="81" y="50"/>
                      <a:pt x="82" y="52"/>
                      <a:pt x="84" y="49"/>
                    </a:cubicBezTo>
                    <a:cubicBezTo>
                      <a:pt x="85" y="46"/>
                      <a:pt x="93" y="50"/>
                      <a:pt x="93" y="50"/>
                    </a:cubicBezTo>
                    <a:cubicBezTo>
                      <a:pt x="99" y="49"/>
                      <a:pt x="99" y="49"/>
                      <a:pt x="99" y="49"/>
                    </a:cubicBezTo>
                    <a:cubicBezTo>
                      <a:pt x="97" y="44"/>
                      <a:pt x="97" y="44"/>
                      <a:pt x="97" y="44"/>
                    </a:cubicBezTo>
                    <a:cubicBezTo>
                      <a:pt x="97" y="44"/>
                      <a:pt x="91" y="42"/>
                      <a:pt x="91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7" name="Freeform 23">
                <a:extLst>
                  <a:ext uri="{FF2B5EF4-FFF2-40B4-BE49-F238E27FC236}">
                    <a16:creationId xmlns:a16="http://schemas.microsoft.com/office/drawing/2014/main" id="{E6613EBA-CBB4-407C-8806-B431A8406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73668" y="3826306"/>
                <a:ext cx="220832" cy="181935"/>
              </a:xfrm>
              <a:custGeom>
                <a:avLst/>
                <a:gdLst>
                  <a:gd name="T0" fmla="*/ 59 w 96"/>
                  <a:gd name="T1" fmla="*/ 58 h 79"/>
                  <a:gd name="T2" fmla="*/ 64 w 96"/>
                  <a:gd name="T3" fmla="*/ 57 h 79"/>
                  <a:gd name="T4" fmla="*/ 69 w 96"/>
                  <a:gd name="T5" fmla="*/ 61 h 79"/>
                  <a:gd name="T6" fmla="*/ 73 w 96"/>
                  <a:gd name="T7" fmla="*/ 57 h 79"/>
                  <a:gd name="T8" fmla="*/ 79 w 96"/>
                  <a:gd name="T9" fmla="*/ 45 h 79"/>
                  <a:gd name="T10" fmla="*/ 83 w 96"/>
                  <a:gd name="T11" fmla="*/ 40 h 79"/>
                  <a:gd name="T12" fmla="*/ 83 w 96"/>
                  <a:gd name="T13" fmla="*/ 36 h 79"/>
                  <a:gd name="T14" fmla="*/ 85 w 96"/>
                  <a:gd name="T15" fmla="*/ 31 h 79"/>
                  <a:gd name="T16" fmla="*/ 90 w 96"/>
                  <a:gd name="T17" fmla="*/ 22 h 79"/>
                  <a:gd name="T18" fmla="*/ 95 w 96"/>
                  <a:gd name="T19" fmla="*/ 19 h 79"/>
                  <a:gd name="T20" fmla="*/ 94 w 96"/>
                  <a:gd name="T21" fmla="*/ 14 h 79"/>
                  <a:gd name="T22" fmla="*/ 91 w 96"/>
                  <a:gd name="T23" fmla="*/ 11 h 79"/>
                  <a:gd name="T24" fmla="*/ 92 w 96"/>
                  <a:gd name="T25" fmla="*/ 7 h 79"/>
                  <a:gd name="T26" fmla="*/ 88 w 96"/>
                  <a:gd name="T27" fmla="*/ 3 h 79"/>
                  <a:gd name="T28" fmla="*/ 86 w 96"/>
                  <a:gd name="T29" fmla="*/ 2 h 79"/>
                  <a:gd name="T30" fmla="*/ 80 w 96"/>
                  <a:gd name="T31" fmla="*/ 7 h 79"/>
                  <a:gd name="T32" fmla="*/ 73 w 96"/>
                  <a:gd name="T33" fmla="*/ 5 h 79"/>
                  <a:gd name="T34" fmla="*/ 63 w 96"/>
                  <a:gd name="T35" fmla="*/ 5 h 79"/>
                  <a:gd name="T36" fmla="*/ 57 w 96"/>
                  <a:gd name="T37" fmla="*/ 9 h 79"/>
                  <a:gd name="T38" fmla="*/ 49 w 96"/>
                  <a:gd name="T39" fmla="*/ 9 h 79"/>
                  <a:gd name="T40" fmla="*/ 43 w 96"/>
                  <a:gd name="T41" fmla="*/ 6 h 79"/>
                  <a:gd name="T42" fmla="*/ 36 w 96"/>
                  <a:gd name="T43" fmla="*/ 7 h 79"/>
                  <a:gd name="T44" fmla="*/ 32 w 96"/>
                  <a:gd name="T45" fmla="*/ 3 h 79"/>
                  <a:gd name="T46" fmla="*/ 25 w 96"/>
                  <a:gd name="T47" fmla="*/ 1 h 79"/>
                  <a:gd name="T48" fmla="*/ 21 w 96"/>
                  <a:gd name="T49" fmla="*/ 3 h 79"/>
                  <a:gd name="T50" fmla="*/ 13 w 96"/>
                  <a:gd name="T51" fmla="*/ 3 h 79"/>
                  <a:gd name="T52" fmla="*/ 11 w 96"/>
                  <a:gd name="T53" fmla="*/ 9 h 79"/>
                  <a:gd name="T54" fmla="*/ 8 w 96"/>
                  <a:gd name="T55" fmla="*/ 15 h 79"/>
                  <a:gd name="T56" fmla="*/ 7 w 96"/>
                  <a:gd name="T57" fmla="*/ 17 h 79"/>
                  <a:gd name="T58" fmla="*/ 8 w 96"/>
                  <a:gd name="T59" fmla="*/ 22 h 79"/>
                  <a:gd name="T60" fmla="*/ 7 w 96"/>
                  <a:gd name="T61" fmla="*/ 33 h 79"/>
                  <a:gd name="T62" fmla="*/ 4 w 96"/>
                  <a:gd name="T63" fmla="*/ 38 h 79"/>
                  <a:gd name="T64" fmla="*/ 1 w 96"/>
                  <a:gd name="T65" fmla="*/ 44 h 79"/>
                  <a:gd name="T66" fmla="*/ 1 w 96"/>
                  <a:gd name="T67" fmla="*/ 53 h 79"/>
                  <a:gd name="T68" fmla="*/ 3 w 96"/>
                  <a:gd name="T69" fmla="*/ 60 h 79"/>
                  <a:gd name="T70" fmla="*/ 3 w 96"/>
                  <a:gd name="T71" fmla="*/ 60 h 79"/>
                  <a:gd name="T72" fmla="*/ 15 w 96"/>
                  <a:gd name="T73" fmla="*/ 63 h 79"/>
                  <a:gd name="T74" fmla="*/ 23 w 96"/>
                  <a:gd name="T75" fmla="*/ 71 h 79"/>
                  <a:gd name="T76" fmla="*/ 27 w 96"/>
                  <a:gd name="T77" fmla="*/ 78 h 79"/>
                  <a:gd name="T78" fmla="*/ 35 w 96"/>
                  <a:gd name="T79" fmla="*/ 76 h 79"/>
                  <a:gd name="T80" fmla="*/ 46 w 96"/>
                  <a:gd name="T81" fmla="*/ 75 h 79"/>
                  <a:gd name="T82" fmla="*/ 47 w 96"/>
                  <a:gd name="T83" fmla="*/ 75 h 79"/>
                  <a:gd name="T84" fmla="*/ 50 w 96"/>
                  <a:gd name="T85" fmla="*/ 66 h 79"/>
                  <a:gd name="T86" fmla="*/ 59 w 96"/>
                  <a:gd name="T87" fmla="*/ 5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96" h="79">
                    <a:moveTo>
                      <a:pt x="59" y="58"/>
                    </a:moveTo>
                    <a:cubicBezTo>
                      <a:pt x="60" y="57"/>
                      <a:pt x="62" y="58"/>
                      <a:pt x="64" y="57"/>
                    </a:cubicBezTo>
                    <a:cubicBezTo>
                      <a:pt x="65" y="56"/>
                      <a:pt x="69" y="59"/>
                      <a:pt x="69" y="61"/>
                    </a:cubicBezTo>
                    <a:cubicBezTo>
                      <a:pt x="70" y="63"/>
                      <a:pt x="71" y="60"/>
                      <a:pt x="73" y="57"/>
                    </a:cubicBezTo>
                    <a:cubicBezTo>
                      <a:pt x="74" y="55"/>
                      <a:pt x="79" y="47"/>
                      <a:pt x="79" y="45"/>
                    </a:cubicBezTo>
                    <a:cubicBezTo>
                      <a:pt x="79" y="43"/>
                      <a:pt x="83" y="41"/>
                      <a:pt x="83" y="40"/>
                    </a:cubicBezTo>
                    <a:cubicBezTo>
                      <a:pt x="83" y="39"/>
                      <a:pt x="82" y="36"/>
                      <a:pt x="83" y="36"/>
                    </a:cubicBezTo>
                    <a:cubicBezTo>
                      <a:pt x="85" y="35"/>
                      <a:pt x="86" y="32"/>
                      <a:pt x="85" y="31"/>
                    </a:cubicBezTo>
                    <a:cubicBezTo>
                      <a:pt x="85" y="30"/>
                      <a:pt x="89" y="23"/>
                      <a:pt x="90" y="22"/>
                    </a:cubicBezTo>
                    <a:cubicBezTo>
                      <a:pt x="91" y="21"/>
                      <a:pt x="95" y="21"/>
                      <a:pt x="95" y="19"/>
                    </a:cubicBezTo>
                    <a:cubicBezTo>
                      <a:pt x="95" y="17"/>
                      <a:pt x="96" y="15"/>
                      <a:pt x="94" y="14"/>
                    </a:cubicBezTo>
                    <a:cubicBezTo>
                      <a:pt x="93" y="14"/>
                      <a:pt x="91" y="12"/>
                      <a:pt x="91" y="11"/>
                    </a:cubicBezTo>
                    <a:cubicBezTo>
                      <a:pt x="91" y="10"/>
                      <a:pt x="91" y="8"/>
                      <a:pt x="92" y="7"/>
                    </a:cubicBezTo>
                    <a:cubicBezTo>
                      <a:pt x="90" y="6"/>
                      <a:pt x="90" y="4"/>
                      <a:pt x="88" y="3"/>
                    </a:cubicBezTo>
                    <a:cubicBezTo>
                      <a:pt x="87" y="2"/>
                      <a:pt x="87" y="1"/>
                      <a:pt x="86" y="2"/>
                    </a:cubicBezTo>
                    <a:cubicBezTo>
                      <a:pt x="84" y="2"/>
                      <a:pt x="82" y="6"/>
                      <a:pt x="80" y="7"/>
                    </a:cubicBezTo>
                    <a:cubicBezTo>
                      <a:pt x="78" y="8"/>
                      <a:pt x="75" y="6"/>
                      <a:pt x="73" y="5"/>
                    </a:cubicBezTo>
                    <a:cubicBezTo>
                      <a:pt x="72" y="5"/>
                      <a:pt x="65" y="5"/>
                      <a:pt x="63" y="5"/>
                    </a:cubicBezTo>
                    <a:cubicBezTo>
                      <a:pt x="61" y="5"/>
                      <a:pt x="59" y="8"/>
                      <a:pt x="57" y="9"/>
                    </a:cubicBezTo>
                    <a:cubicBezTo>
                      <a:pt x="55" y="10"/>
                      <a:pt x="51" y="9"/>
                      <a:pt x="49" y="9"/>
                    </a:cubicBezTo>
                    <a:cubicBezTo>
                      <a:pt x="48" y="8"/>
                      <a:pt x="44" y="6"/>
                      <a:pt x="43" y="6"/>
                    </a:cubicBezTo>
                    <a:cubicBezTo>
                      <a:pt x="42" y="6"/>
                      <a:pt x="39" y="6"/>
                      <a:pt x="36" y="7"/>
                    </a:cubicBezTo>
                    <a:cubicBezTo>
                      <a:pt x="34" y="9"/>
                      <a:pt x="33" y="5"/>
                      <a:pt x="32" y="3"/>
                    </a:cubicBezTo>
                    <a:cubicBezTo>
                      <a:pt x="30" y="1"/>
                      <a:pt x="27" y="3"/>
                      <a:pt x="25" y="1"/>
                    </a:cubicBezTo>
                    <a:cubicBezTo>
                      <a:pt x="24" y="0"/>
                      <a:pt x="22" y="3"/>
                      <a:pt x="21" y="3"/>
                    </a:cubicBezTo>
                    <a:cubicBezTo>
                      <a:pt x="19" y="3"/>
                      <a:pt x="15" y="2"/>
                      <a:pt x="13" y="3"/>
                    </a:cubicBezTo>
                    <a:cubicBezTo>
                      <a:pt x="12" y="4"/>
                      <a:pt x="12" y="9"/>
                      <a:pt x="11" y="9"/>
                    </a:cubicBezTo>
                    <a:cubicBezTo>
                      <a:pt x="11" y="10"/>
                      <a:pt x="8" y="13"/>
                      <a:pt x="8" y="15"/>
                    </a:cubicBezTo>
                    <a:cubicBezTo>
                      <a:pt x="8" y="16"/>
                      <a:pt x="8" y="16"/>
                      <a:pt x="7" y="17"/>
                    </a:cubicBezTo>
                    <a:cubicBezTo>
                      <a:pt x="7" y="19"/>
                      <a:pt x="8" y="21"/>
                      <a:pt x="8" y="22"/>
                    </a:cubicBezTo>
                    <a:cubicBezTo>
                      <a:pt x="8" y="24"/>
                      <a:pt x="9" y="32"/>
                      <a:pt x="7" y="33"/>
                    </a:cubicBezTo>
                    <a:cubicBezTo>
                      <a:pt x="5" y="35"/>
                      <a:pt x="4" y="38"/>
                      <a:pt x="4" y="38"/>
                    </a:cubicBezTo>
                    <a:cubicBezTo>
                      <a:pt x="4" y="38"/>
                      <a:pt x="1" y="40"/>
                      <a:pt x="1" y="44"/>
                    </a:cubicBezTo>
                    <a:cubicBezTo>
                      <a:pt x="0" y="48"/>
                      <a:pt x="1" y="50"/>
                      <a:pt x="1" y="53"/>
                    </a:cubicBezTo>
                    <a:cubicBezTo>
                      <a:pt x="1" y="56"/>
                      <a:pt x="2" y="57"/>
                      <a:pt x="3" y="60"/>
                    </a:cubicBezTo>
                    <a:cubicBezTo>
                      <a:pt x="3" y="60"/>
                      <a:pt x="3" y="60"/>
                      <a:pt x="3" y="60"/>
                    </a:cubicBezTo>
                    <a:cubicBezTo>
                      <a:pt x="5" y="62"/>
                      <a:pt x="12" y="62"/>
                      <a:pt x="15" y="63"/>
                    </a:cubicBezTo>
                    <a:cubicBezTo>
                      <a:pt x="19" y="64"/>
                      <a:pt x="23" y="69"/>
                      <a:pt x="23" y="71"/>
                    </a:cubicBezTo>
                    <a:cubicBezTo>
                      <a:pt x="23" y="73"/>
                      <a:pt x="25" y="77"/>
                      <a:pt x="27" y="78"/>
                    </a:cubicBezTo>
                    <a:cubicBezTo>
                      <a:pt x="29" y="79"/>
                      <a:pt x="33" y="76"/>
                      <a:pt x="35" y="76"/>
                    </a:cubicBezTo>
                    <a:cubicBezTo>
                      <a:pt x="37" y="76"/>
                      <a:pt x="45" y="76"/>
                      <a:pt x="46" y="75"/>
                    </a:cubicBezTo>
                    <a:cubicBezTo>
                      <a:pt x="47" y="75"/>
                      <a:pt x="47" y="75"/>
                      <a:pt x="47" y="75"/>
                    </a:cubicBezTo>
                    <a:cubicBezTo>
                      <a:pt x="49" y="70"/>
                      <a:pt x="50" y="66"/>
                      <a:pt x="50" y="66"/>
                    </a:cubicBezTo>
                    <a:cubicBezTo>
                      <a:pt x="50" y="66"/>
                      <a:pt x="58" y="58"/>
                      <a:pt x="59" y="5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8" name="Freeform 24">
                <a:extLst>
                  <a:ext uri="{FF2B5EF4-FFF2-40B4-BE49-F238E27FC236}">
                    <a16:creationId xmlns:a16="http://schemas.microsoft.com/office/drawing/2014/main" id="{9B7E9B4C-FC9E-4A3C-B375-BA3B89EF82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37281" y="3853910"/>
                <a:ext cx="56463" cy="115435"/>
              </a:xfrm>
              <a:custGeom>
                <a:avLst/>
                <a:gdLst>
                  <a:gd name="T0" fmla="*/ 17 w 25"/>
                  <a:gd name="T1" fmla="*/ 32 h 50"/>
                  <a:gd name="T2" fmla="*/ 20 w 25"/>
                  <a:gd name="T3" fmla="*/ 26 h 50"/>
                  <a:gd name="T4" fmla="*/ 23 w 25"/>
                  <a:gd name="T5" fmla="*/ 21 h 50"/>
                  <a:gd name="T6" fmla="*/ 24 w 25"/>
                  <a:gd name="T7" fmla="*/ 10 h 50"/>
                  <a:gd name="T8" fmla="*/ 23 w 25"/>
                  <a:gd name="T9" fmla="*/ 5 h 50"/>
                  <a:gd name="T10" fmla="*/ 21 w 25"/>
                  <a:gd name="T11" fmla="*/ 4 h 50"/>
                  <a:gd name="T12" fmla="*/ 18 w 25"/>
                  <a:gd name="T13" fmla="*/ 1 h 50"/>
                  <a:gd name="T14" fmla="*/ 15 w 25"/>
                  <a:gd name="T15" fmla="*/ 4 h 50"/>
                  <a:gd name="T16" fmla="*/ 13 w 25"/>
                  <a:gd name="T17" fmla="*/ 8 h 50"/>
                  <a:gd name="T18" fmla="*/ 6 w 25"/>
                  <a:gd name="T19" fmla="*/ 9 h 50"/>
                  <a:gd name="T20" fmla="*/ 2 w 25"/>
                  <a:gd name="T21" fmla="*/ 12 h 50"/>
                  <a:gd name="T22" fmla="*/ 0 w 25"/>
                  <a:gd name="T23" fmla="*/ 12 h 50"/>
                  <a:gd name="T24" fmla="*/ 5 w 25"/>
                  <a:gd name="T25" fmla="*/ 20 h 50"/>
                  <a:gd name="T26" fmla="*/ 6 w 25"/>
                  <a:gd name="T27" fmla="*/ 26 h 50"/>
                  <a:gd name="T28" fmla="*/ 8 w 25"/>
                  <a:gd name="T29" fmla="*/ 35 h 50"/>
                  <a:gd name="T30" fmla="*/ 8 w 25"/>
                  <a:gd name="T31" fmla="*/ 50 h 50"/>
                  <a:gd name="T32" fmla="*/ 14 w 25"/>
                  <a:gd name="T33" fmla="*/ 50 h 50"/>
                  <a:gd name="T34" fmla="*/ 19 w 25"/>
                  <a:gd name="T35" fmla="*/ 48 h 50"/>
                  <a:gd name="T36" fmla="*/ 17 w 25"/>
                  <a:gd name="T37" fmla="*/ 41 h 50"/>
                  <a:gd name="T38" fmla="*/ 17 w 25"/>
                  <a:gd name="T39" fmla="*/ 32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5" h="50">
                    <a:moveTo>
                      <a:pt x="17" y="32"/>
                    </a:moveTo>
                    <a:cubicBezTo>
                      <a:pt x="17" y="28"/>
                      <a:pt x="20" y="26"/>
                      <a:pt x="20" y="26"/>
                    </a:cubicBezTo>
                    <a:cubicBezTo>
                      <a:pt x="20" y="26"/>
                      <a:pt x="21" y="23"/>
                      <a:pt x="23" y="21"/>
                    </a:cubicBezTo>
                    <a:cubicBezTo>
                      <a:pt x="25" y="20"/>
                      <a:pt x="24" y="12"/>
                      <a:pt x="24" y="10"/>
                    </a:cubicBezTo>
                    <a:cubicBezTo>
                      <a:pt x="24" y="9"/>
                      <a:pt x="23" y="7"/>
                      <a:pt x="23" y="5"/>
                    </a:cubicBezTo>
                    <a:cubicBezTo>
                      <a:pt x="23" y="5"/>
                      <a:pt x="22" y="5"/>
                      <a:pt x="21" y="4"/>
                    </a:cubicBezTo>
                    <a:cubicBezTo>
                      <a:pt x="18" y="4"/>
                      <a:pt x="20" y="1"/>
                      <a:pt x="18" y="1"/>
                    </a:cubicBezTo>
                    <a:cubicBezTo>
                      <a:pt x="16" y="0"/>
                      <a:pt x="15" y="3"/>
                      <a:pt x="15" y="4"/>
                    </a:cubicBezTo>
                    <a:cubicBezTo>
                      <a:pt x="16" y="6"/>
                      <a:pt x="14" y="6"/>
                      <a:pt x="13" y="8"/>
                    </a:cubicBezTo>
                    <a:cubicBezTo>
                      <a:pt x="12" y="9"/>
                      <a:pt x="8" y="9"/>
                      <a:pt x="6" y="9"/>
                    </a:cubicBezTo>
                    <a:cubicBezTo>
                      <a:pt x="5" y="9"/>
                      <a:pt x="3" y="12"/>
                      <a:pt x="2" y="12"/>
                    </a:cubicBezTo>
                    <a:cubicBezTo>
                      <a:pt x="1" y="12"/>
                      <a:pt x="1" y="12"/>
                      <a:pt x="0" y="12"/>
                    </a:cubicBezTo>
                    <a:cubicBezTo>
                      <a:pt x="1" y="18"/>
                      <a:pt x="2" y="18"/>
                      <a:pt x="5" y="20"/>
                    </a:cubicBezTo>
                    <a:cubicBezTo>
                      <a:pt x="8" y="22"/>
                      <a:pt x="5" y="24"/>
                      <a:pt x="6" y="26"/>
                    </a:cubicBezTo>
                    <a:cubicBezTo>
                      <a:pt x="8" y="27"/>
                      <a:pt x="7" y="31"/>
                      <a:pt x="8" y="35"/>
                    </a:cubicBezTo>
                    <a:cubicBezTo>
                      <a:pt x="8" y="38"/>
                      <a:pt x="8" y="45"/>
                      <a:pt x="8" y="50"/>
                    </a:cubicBezTo>
                    <a:cubicBezTo>
                      <a:pt x="10" y="50"/>
                      <a:pt x="12" y="50"/>
                      <a:pt x="14" y="50"/>
                    </a:cubicBezTo>
                    <a:cubicBezTo>
                      <a:pt x="16" y="50"/>
                      <a:pt x="18" y="46"/>
                      <a:pt x="19" y="48"/>
                    </a:cubicBezTo>
                    <a:cubicBezTo>
                      <a:pt x="18" y="45"/>
                      <a:pt x="17" y="44"/>
                      <a:pt x="17" y="41"/>
                    </a:cubicBezTo>
                    <a:cubicBezTo>
                      <a:pt x="17" y="38"/>
                      <a:pt x="16" y="36"/>
                      <a:pt x="17" y="3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29" name="Freeform 25">
                <a:extLst>
                  <a:ext uri="{FF2B5EF4-FFF2-40B4-BE49-F238E27FC236}">
                    <a16:creationId xmlns:a16="http://schemas.microsoft.com/office/drawing/2014/main" id="{B226C2BC-3080-4FC1-8129-4F10D69BDB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969" y="3879004"/>
                <a:ext cx="33878" cy="96614"/>
              </a:xfrm>
              <a:custGeom>
                <a:avLst/>
                <a:gdLst>
                  <a:gd name="T0" fmla="*/ 13 w 15"/>
                  <a:gd name="T1" fmla="*/ 15 h 42"/>
                  <a:gd name="T2" fmla="*/ 12 w 15"/>
                  <a:gd name="T3" fmla="*/ 9 h 42"/>
                  <a:gd name="T4" fmla="*/ 7 w 15"/>
                  <a:gd name="T5" fmla="*/ 1 h 42"/>
                  <a:gd name="T6" fmla="*/ 1 w 15"/>
                  <a:gd name="T7" fmla="*/ 0 h 42"/>
                  <a:gd name="T8" fmla="*/ 0 w 15"/>
                  <a:gd name="T9" fmla="*/ 0 h 42"/>
                  <a:gd name="T10" fmla="*/ 2 w 15"/>
                  <a:gd name="T11" fmla="*/ 5 h 42"/>
                  <a:gd name="T12" fmla="*/ 4 w 15"/>
                  <a:gd name="T13" fmla="*/ 10 h 42"/>
                  <a:gd name="T14" fmla="*/ 4 w 15"/>
                  <a:gd name="T15" fmla="*/ 22 h 42"/>
                  <a:gd name="T16" fmla="*/ 6 w 15"/>
                  <a:gd name="T17" fmla="*/ 33 h 42"/>
                  <a:gd name="T18" fmla="*/ 9 w 15"/>
                  <a:gd name="T19" fmla="*/ 42 h 42"/>
                  <a:gd name="T20" fmla="*/ 11 w 15"/>
                  <a:gd name="T21" fmla="*/ 41 h 42"/>
                  <a:gd name="T22" fmla="*/ 15 w 15"/>
                  <a:gd name="T23" fmla="*/ 39 h 42"/>
                  <a:gd name="T24" fmla="*/ 15 w 15"/>
                  <a:gd name="T25" fmla="*/ 24 h 42"/>
                  <a:gd name="T26" fmla="*/ 13 w 15"/>
                  <a:gd name="T27" fmla="*/ 15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" h="42">
                    <a:moveTo>
                      <a:pt x="13" y="15"/>
                    </a:moveTo>
                    <a:cubicBezTo>
                      <a:pt x="12" y="13"/>
                      <a:pt x="15" y="11"/>
                      <a:pt x="12" y="9"/>
                    </a:cubicBezTo>
                    <a:cubicBezTo>
                      <a:pt x="9" y="7"/>
                      <a:pt x="8" y="7"/>
                      <a:pt x="7" y="1"/>
                    </a:cubicBezTo>
                    <a:cubicBezTo>
                      <a:pt x="6" y="1"/>
                      <a:pt x="3" y="0"/>
                      <a:pt x="1" y="0"/>
                    </a:cubicBezTo>
                    <a:cubicBezTo>
                      <a:pt x="1" y="0"/>
                      <a:pt x="1" y="0"/>
                      <a:pt x="0" y="0"/>
                    </a:cubicBezTo>
                    <a:cubicBezTo>
                      <a:pt x="1" y="3"/>
                      <a:pt x="1" y="5"/>
                      <a:pt x="2" y="5"/>
                    </a:cubicBezTo>
                    <a:cubicBezTo>
                      <a:pt x="3" y="6"/>
                      <a:pt x="4" y="8"/>
                      <a:pt x="4" y="10"/>
                    </a:cubicBezTo>
                    <a:cubicBezTo>
                      <a:pt x="4" y="13"/>
                      <a:pt x="3" y="19"/>
                      <a:pt x="4" y="22"/>
                    </a:cubicBezTo>
                    <a:cubicBezTo>
                      <a:pt x="5" y="24"/>
                      <a:pt x="6" y="28"/>
                      <a:pt x="6" y="33"/>
                    </a:cubicBezTo>
                    <a:cubicBezTo>
                      <a:pt x="6" y="35"/>
                      <a:pt x="8" y="39"/>
                      <a:pt x="9" y="42"/>
                    </a:cubicBezTo>
                    <a:cubicBezTo>
                      <a:pt x="10" y="41"/>
                      <a:pt x="10" y="41"/>
                      <a:pt x="11" y="41"/>
                    </a:cubicBezTo>
                    <a:cubicBezTo>
                      <a:pt x="12" y="40"/>
                      <a:pt x="14" y="39"/>
                      <a:pt x="15" y="39"/>
                    </a:cubicBezTo>
                    <a:cubicBezTo>
                      <a:pt x="15" y="34"/>
                      <a:pt x="15" y="27"/>
                      <a:pt x="15" y="24"/>
                    </a:cubicBezTo>
                    <a:cubicBezTo>
                      <a:pt x="14" y="20"/>
                      <a:pt x="15" y="16"/>
                      <a:pt x="13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0" name="Freeform 26">
                <a:extLst>
                  <a:ext uri="{FF2B5EF4-FFF2-40B4-BE49-F238E27FC236}">
                    <a16:creationId xmlns:a16="http://schemas.microsoft.com/office/drawing/2014/main" id="{D3C41865-341D-493A-8B9E-31A51B569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1574" y="3842617"/>
                <a:ext cx="139275" cy="212049"/>
              </a:xfrm>
              <a:custGeom>
                <a:avLst/>
                <a:gdLst>
                  <a:gd name="T0" fmla="*/ 25 w 60"/>
                  <a:gd name="T1" fmla="*/ 88 h 92"/>
                  <a:gd name="T2" fmla="*/ 47 w 60"/>
                  <a:gd name="T3" fmla="*/ 88 h 92"/>
                  <a:gd name="T4" fmla="*/ 58 w 60"/>
                  <a:gd name="T5" fmla="*/ 92 h 92"/>
                  <a:gd name="T6" fmla="*/ 60 w 60"/>
                  <a:gd name="T7" fmla="*/ 85 h 92"/>
                  <a:gd name="T8" fmla="*/ 59 w 60"/>
                  <a:gd name="T9" fmla="*/ 84 h 92"/>
                  <a:gd name="T10" fmla="*/ 53 w 60"/>
                  <a:gd name="T11" fmla="*/ 79 h 92"/>
                  <a:gd name="T12" fmla="*/ 52 w 60"/>
                  <a:gd name="T13" fmla="*/ 76 h 92"/>
                  <a:gd name="T14" fmla="*/ 50 w 60"/>
                  <a:gd name="T15" fmla="*/ 71 h 92"/>
                  <a:gd name="T16" fmla="*/ 48 w 60"/>
                  <a:gd name="T17" fmla="*/ 65 h 92"/>
                  <a:gd name="T18" fmla="*/ 47 w 60"/>
                  <a:gd name="T19" fmla="*/ 58 h 92"/>
                  <a:gd name="T20" fmla="*/ 51 w 60"/>
                  <a:gd name="T21" fmla="*/ 50 h 92"/>
                  <a:gd name="T22" fmla="*/ 55 w 60"/>
                  <a:gd name="T23" fmla="*/ 45 h 92"/>
                  <a:gd name="T24" fmla="*/ 53 w 60"/>
                  <a:gd name="T25" fmla="*/ 39 h 92"/>
                  <a:gd name="T26" fmla="*/ 46 w 60"/>
                  <a:gd name="T27" fmla="*/ 32 h 92"/>
                  <a:gd name="T28" fmla="*/ 44 w 60"/>
                  <a:gd name="T29" fmla="*/ 27 h 92"/>
                  <a:gd name="T30" fmla="*/ 51 w 60"/>
                  <a:gd name="T31" fmla="*/ 26 h 92"/>
                  <a:gd name="T32" fmla="*/ 54 w 60"/>
                  <a:gd name="T33" fmla="*/ 24 h 92"/>
                  <a:gd name="T34" fmla="*/ 51 w 60"/>
                  <a:gd name="T35" fmla="*/ 14 h 92"/>
                  <a:gd name="T36" fmla="*/ 50 w 60"/>
                  <a:gd name="T37" fmla="*/ 7 h 92"/>
                  <a:gd name="T38" fmla="*/ 45 w 60"/>
                  <a:gd name="T39" fmla="*/ 0 h 92"/>
                  <a:gd name="T40" fmla="*/ 45 w 60"/>
                  <a:gd name="T41" fmla="*/ 0 h 92"/>
                  <a:gd name="T42" fmla="*/ 44 w 60"/>
                  <a:gd name="T43" fmla="*/ 4 h 92"/>
                  <a:gd name="T44" fmla="*/ 47 w 60"/>
                  <a:gd name="T45" fmla="*/ 7 h 92"/>
                  <a:gd name="T46" fmla="*/ 48 w 60"/>
                  <a:gd name="T47" fmla="*/ 12 h 92"/>
                  <a:gd name="T48" fmla="*/ 43 w 60"/>
                  <a:gd name="T49" fmla="*/ 15 h 92"/>
                  <a:gd name="T50" fmla="*/ 38 w 60"/>
                  <a:gd name="T51" fmla="*/ 24 h 92"/>
                  <a:gd name="T52" fmla="*/ 36 w 60"/>
                  <a:gd name="T53" fmla="*/ 29 h 92"/>
                  <a:gd name="T54" fmla="*/ 36 w 60"/>
                  <a:gd name="T55" fmla="*/ 33 h 92"/>
                  <a:gd name="T56" fmla="*/ 32 w 60"/>
                  <a:gd name="T57" fmla="*/ 38 h 92"/>
                  <a:gd name="T58" fmla="*/ 26 w 60"/>
                  <a:gd name="T59" fmla="*/ 50 h 92"/>
                  <a:gd name="T60" fmla="*/ 22 w 60"/>
                  <a:gd name="T61" fmla="*/ 54 h 92"/>
                  <a:gd name="T62" fmla="*/ 17 w 60"/>
                  <a:gd name="T63" fmla="*/ 50 h 92"/>
                  <a:gd name="T64" fmla="*/ 12 w 60"/>
                  <a:gd name="T65" fmla="*/ 51 h 92"/>
                  <a:gd name="T66" fmla="*/ 3 w 60"/>
                  <a:gd name="T67" fmla="*/ 59 h 92"/>
                  <a:gd name="T68" fmla="*/ 0 w 60"/>
                  <a:gd name="T69" fmla="*/ 68 h 92"/>
                  <a:gd name="T70" fmla="*/ 4 w 60"/>
                  <a:gd name="T71" fmla="*/ 72 h 92"/>
                  <a:gd name="T72" fmla="*/ 10 w 60"/>
                  <a:gd name="T73" fmla="*/ 74 h 92"/>
                  <a:gd name="T74" fmla="*/ 12 w 60"/>
                  <a:gd name="T75" fmla="*/ 82 h 92"/>
                  <a:gd name="T76" fmla="*/ 11 w 60"/>
                  <a:gd name="T77" fmla="*/ 89 h 92"/>
                  <a:gd name="T78" fmla="*/ 22 w 60"/>
                  <a:gd name="T79" fmla="*/ 89 h 92"/>
                  <a:gd name="T80" fmla="*/ 25 w 60"/>
                  <a:gd name="T81" fmla="*/ 8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60" h="92">
                    <a:moveTo>
                      <a:pt x="25" y="88"/>
                    </a:moveTo>
                    <a:cubicBezTo>
                      <a:pt x="25" y="88"/>
                      <a:pt x="44" y="89"/>
                      <a:pt x="47" y="88"/>
                    </a:cubicBezTo>
                    <a:cubicBezTo>
                      <a:pt x="49" y="88"/>
                      <a:pt x="58" y="92"/>
                      <a:pt x="58" y="92"/>
                    </a:cubicBezTo>
                    <a:cubicBezTo>
                      <a:pt x="58" y="92"/>
                      <a:pt x="58" y="88"/>
                      <a:pt x="60" y="85"/>
                    </a:cubicBezTo>
                    <a:cubicBezTo>
                      <a:pt x="59" y="85"/>
                      <a:pt x="59" y="84"/>
                      <a:pt x="59" y="84"/>
                    </a:cubicBezTo>
                    <a:cubicBezTo>
                      <a:pt x="58" y="82"/>
                      <a:pt x="55" y="80"/>
                      <a:pt x="53" y="79"/>
                    </a:cubicBezTo>
                    <a:cubicBezTo>
                      <a:pt x="52" y="77"/>
                      <a:pt x="52" y="76"/>
                      <a:pt x="52" y="76"/>
                    </a:cubicBezTo>
                    <a:cubicBezTo>
                      <a:pt x="52" y="76"/>
                      <a:pt x="52" y="73"/>
                      <a:pt x="50" y="71"/>
                    </a:cubicBezTo>
                    <a:cubicBezTo>
                      <a:pt x="49" y="69"/>
                      <a:pt x="48" y="67"/>
                      <a:pt x="48" y="65"/>
                    </a:cubicBezTo>
                    <a:cubicBezTo>
                      <a:pt x="48" y="62"/>
                      <a:pt x="47" y="60"/>
                      <a:pt x="47" y="58"/>
                    </a:cubicBezTo>
                    <a:cubicBezTo>
                      <a:pt x="47" y="56"/>
                      <a:pt x="50" y="53"/>
                      <a:pt x="51" y="50"/>
                    </a:cubicBezTo>
                    <a:cubicBezTo>
                      <a:pt x="52" y="48"/>
                      <a:pt x="53" y="46"/>
                      <a:pt x="55" y="45"/>
                    </a:cubicBezTo>
                    <a:cubicBezTo>
                      <a:pt x="54" y="44"/>
                      <a:pt x="53" y="42"/>
                      <a:pt x="53" y="39"/>
                    </a:cubicBezTo>
                    <a:cubicBezTo>
                      <a:pt x="52" y="36"/>
                      <a:pt x="49" y="35"/>
                      <a:pt x="46" y="32"/>
                    </a:cubicBezTo>
                    <a:cubicBezTo>
                      <a:pt x="43" y="29"/>
                      <a:pt x="44" y="28"/>
                      <a:pt x="44" y="27"/>
                    </a:cubicBezTo>
                    <a:cubicBezTo>
                      <a:pt x="44" y="25"/>
                      <a:pt x="48" y="25"/>
                      <a:pt x="51" y="26"/>
                    </a:cubicBezTo>
                    <a:cubicBezTo>
                      <a:pt x="54" y="26"/>
                      <a:pt x="55" y="25"/>
                      <a:pt x="54" y="24"/>
                    </a:cubicBezTo>
                    <a:cubicBezTo>
                      <a:pt x="53" y="24"/>
                      <a:pt x="51" y="18"/>
                      <a:pt x="51" y="14"/>
                    </a:cubicBezTo>
                    <a:cubicBezTo>
                      <a:pt x="51" y="11"/>
                      <a:pt x="50" y="9"/>
                      <a:pt x="50" y="7"/>
                    </a:cubicBezTo>
                    <a:cubicBezTo>
                      <a:pt x="50" y="5"/>
                      <a:pt x="47" y="0"/>
                      <a:pt x="45" y="0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44" y="1"/>
                      <a:pt x="44" y="3"/>
                      <a:pt x="44" y="4"/>
                    </a:cubicBezTo>
                    <a:cubicBezTo>
                      <a:pt x="44" y="5"/>
                      <a:pt x="46" y="7"/>
                      <a:pt x="47" y="7"/>
                    </a:cubicBezTo>
                    <a:cubicBezTo>
                      <a:pt x="49" y="8"/>
                      <a:pt x="48" y="10"/>
                      <a:pt x="48" y="12"/>
                    </a:cubicBezTo>
                    <a:cubicBezTo>
                      <a:pt x="48" y="14"/>
                      <a:pt x="44" y="14"/>
                      <a:pt x="43" y="15"/>
                    </a:cubicBezTo>
                    <a:cubicBezTo>
                      <a:pt x="42" y="16"/>
                      <a:pt x="38" y="23"/>
                      <a:pt x="38" y="24"/>
                    </a:cubicBezTo>
                    <a:cubicBezTo>
                      <a:pt x="39" y="25"/>
                      <a:pt x="38" y="28"/>
                      <a:pt x="36" y="29"/>
                    </a:cubicBezTo>
                    <a:cubicBezTo>
                      <a:pt x="35" y="29"/>
                      <a:pt x="36" y="32"/>
                      <a:pt x="36" y="33"/>
                    </a:cubicBezTo>
                    <a:cubicBezTo>
                      <a:pt x="36" y="34"/>
                      <a:pt x="32" y="36"/>
                      <a:pt x="32" y="38"/>
                    </a:cubicBezTo>
                    <a:cubicBezTo>
                      <a:pt x="32" y="40"/>
                      <a:pt x="27" y="48"/>
                      <a:pt x="26" y="50"/>
                    </a:cubicBezTo>
                    <a:cubicBezTo>
                      <a:pt x="24" y="53"/>
                      <a:pt x="23" y="56"/>
                      <a:pt x="22" y="54"/>
                    </a:cubicBezTo>
                    <a:cubicBezTo>
                      <a:pt x="22" y="52"/>
                      <a:pt x="18" y="49"/>
                      <a:pt x="17" y="50"/>
                    </a:cubicBezTo>
                    <a:cubicBezTo>
                      <a:pt x="15" y="51"/>
                      <a:pt x="13" y="50"/>
                      <a:pt x="12" y="51"/>
                    </a:cubicBezTo>
                    <a:cubicBezTo>
                      <a:pt x="11" y="51"/>
                      <a:pt x="3" y="59"/>
                      <a:pt x="3" y="59"/>
                    </a:cubicBezTo>
                    <a:cubicBezTo>
                      <a:pt x="3" y="59"/>
                      <a:pt x="2" y="63"/>
                      <a:pt x="0" y="68"/>
                    </a:cubicBezTo>
                    <a:cubicBezTo>
                      <a:pt x="1" y="69"/>
                      <a:pt x="3" y="71"/>
                      <a:pt x="4" y="72"/>
                    </a:cubicBezTo>
                    <a:cubicBezTo>
                      <a:pt x="5" y="75"/>
                      <a:pt x="9" y="73"/>
                      <a:pt x="10" y="74"/>
                    </a:cubicBezTo>
                    <a:cubicBezTo>
                      <a:pt x="11" y="74"/>
                      <a:pt x="13" y="80"/>
                      <a:pt x="12" y="82"/>
                    </a:cubicBezTo>
                    <a:cubicBezTo>
                      <a:pt x="12" y="83"/>
                      <a:pt x="10" y="87"/>
                      <a:pt x="11" y="89"/>
                    </a:cubicBezTo>
                    <a:cubicBezTo>
                      <a:pt x="22" y="89"/>
                      <a:pt x="22" y="89"/>
                      <a:pt x="22" y="89"/>
                    </a:cubicBezTo>
                    <a:lnTo>
                      <a:pt x="25" y="8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1" name="Freeform 27">
                <a:extLst>
                  <a:ext uri="{FF2B5EF4-FFF2-40B4-BE49-F238E27FC236}">
                    <a16:creationId xmlns:a16="http://schemas.microsoft.com/office/drawing/2014/main" id="{C0C25430-6E1D-49CD-9B8B-2D00733641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61619" y="3886533"/>
                <a:ext cx="115435" cy="116689"/>
              </a:xfrm>
              <a:custGeom>
                <a:avLst/>
                <a:gdLst>
                  <a:gd name="T0" fmla="*/ 47 w 50"/>
                  <a:gd name="T1" fmla="*/ 43 h 51"/>
                  <a:gd name="T2" fmla="*/ 44 w 50"/>
                  <a:gd name="T3" fmla="*/ 34 h 51"/>
                  <a:gd name="T4" fmla="*/ 47 w 50"/>
                  <a:gd name="T5" fmla="*/ 26 h 51"/>
                  <a:gd name="T6" fmla="*/ 50 w 50"/>
                  <a:gd name="T7" fmla="*/ 21 h 51"/>
                  <a:gd name="T8" fmla="*/ 47 w 50"/>
                  <a:gd name="T9" fmla="*/ 8 h 51"/>
                  <a:gd name="T10" fmla="*/ 46 w 50"/>
                  <a:gd name="T11" fmla="*/ 8 h 51"/>
                  <a:gd name="T12" fmla="*/ 36 w 50"/>
                  <a:gd name="T13" fmla="*/ 9 h 51"/>
                  <a:gd name="T14" fmla="*/ 29 w 50"/>
                  <a:gd name="T15" fmla="*/ 5 h 51"/>
                  <a:gd name="T16" fmla="*/ 23 w 50"/>
                  <a:gd name="T17" fmla="*/ 3 h 51"/>
                  <a:gd name="T18" fmla="*/ 20 w 50"/>
                  <a:gd name="T19" fmla="*/ 2 h 51"/>
                  <a:gd name="T20" fmla="*/ 16 w 50"/>
                  <a:gd name="T21" fmla="*/ 3 h 51"/>
                  <a:gd name="T22" fmla="*/ 12 w 50"/>
                  <a:gd name="T23" fmla="*/ 5 h 51"/>
                  <a:gd name="T24" fmla="*/ 8 w 50"/>
                  <a:gd name="T25" fmla="*/ 4 h 51"/>
                  <a:gd name="T26" fmla="*/ 5 w 50"/>
                  <a:gd name="T27" fmla="*/ 4 h 51"/>
                  <a:gd name="T28" fmla="*/ 5 w 50"/>
                  <a:gd name="T29" fmla="*/ 11 h 51"/>
                  <a:gd name="T30" fmla="*/ 6 w 50"/>
                  <a:gd name="T31" fmla="*/ 15 h 51"/>
                  <a:gd name="T32" fmla="*/ 8 w 50"/>
                  <a:gd name="T33" fmla="*/ 20 h 51"/>
                  <a:gd name="T34" fmla="*/ 4 w 50"/>
                  <a:gd name="T35" fmla="*/ 20 h 51"/>
                  <a:gd name="T36" fmla="*/ 5 w 50"/>
                  <a:gd name="T37" fmla="*/ 25 h 51"/>
                  <a:gd name="T38" fmla="*/ 2 w 50"/>
                  <a:gd name="T39" fmla="*/ 29 h 51"/>
                  <a:gd name="T40" fmla="*/ 1 w 50"/>
                  <a:gd name="T41" fmla="*/ 35 h 51"/>
                  <a:gd name="T42" fmla="*/ 4 w 50"/>
                  <a:gd name="T43" fmla="*/ 38 h 51"/>
                  <a:gd name="T44" fmla="*/ 10 w 50"/>
                  <a:gd name="T45" fmla="*/ 44 h 51"/>
                  <a:gd name="T46" fmla="*/ 8 w 50"/>
                  <a:gd name="T47" fmla="*/ 51 h 51"/>
                  <a:gd name="T48" fmla="*/ 32 w 50"/>
                  <a:gd name="T49" fmla="*/ 46 h 51"/>
                  <a:gd name="T50" fmla="*/ 47 w 50"/>
                  <a:gd name="T51" fmla="*/ 47 h 51"/>
                  <a:gd name="T52" fmla="*/ 47 w 50"/>
                  <a:gd name="T53" fmla="*/ 43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0" h="51">
                    <a:moveTo>
                      <a:pt x="47" y="43"/>
                    </a:moveTo>
                    <a:cubicBezTo>
                      <a:pt x="46" y="42"/>
                      <a:pt x="44" y="35"/>
                      <a:pt x="44" y="34"/>
                    </a:cubicBezTo>
                    <a:cubicBezTo>
                      <a:pt x="44" y="33"/>
                      <a:pt x="47" y="28"/>
                      <a:pt x="47" y="26"/>
                    </a:cubicBezTo>
                    <a:cubicBezTo>
                      <a:pt x="47" y="24"/>
                      <a:pt x="50" y="23"/>
                      <a:pt x="50" y="21"/>
                    </a:cubicBezTo>
                    <a:cubicBezTo>
                      <a:pt x="50" y="19"/>
                      <a:pt x="49" y="13"/>
                      <a:pt x="47" y="8"/>
                    </a:cubicBezTo>
                    <a:cubicBezTo>
                      <a:pt x="47" y="8"/>
                      <a:pt x="46" y="8"/>
                      <a:pt x="46" y="8"/>
                    </a:cubicBezTo>
                    <a:cubicBezTo>
                      <a:pt x="44" y="6"/>
                      <a:pt x="38" y="6"/>
                      <a:pt x="36" y="9"/>
                    </a:cubicBezTo>
                    <a:cubicBezTo>
                      <a:pt x="34" y="11"/>
                      <a:pt x="30" y="7"/>
                      <a:pt x="29" y="5"/>
                    </a:cubicBezTo>
                    <a:cubicBezTo>
                      <a:pt x="29" y="4"/>
                      <a:pt x="25" y="2"/>
                      <a:pt x="23" y="3"/>
                    </a:cubicBezTo>
                    <a:cubicBezTo>
                      <a:pt x="21" y="5"/>
                      <a:pt x="20" y="4"/>
                      <a:pt x="20" y="2"/>
                    </a:cubicBezTo>
                    <a:cubicBezTo>
                      <a:pt x="20" y="0"/>
                      <a:pt x="17" y="1"/>
                      <a:pt x="16" y="3"/>
                    </a:cubicBezTo>
                    <a:cubicBezTo>
                      <a:pt x="16" y="5"/>
                      <a:pt x="13" y="6"/>
                      <a:pt x="12" y="5"/>
                    </a:cubicBezTo>
                    <a:cubicBezTo>
                      <a:pt x="11" y="4"/>
                      <a:pt x="9" y="2"/>
                      <a:pt x="8" y="4"/>
                    </a:cubicBezTo>
                    <a:cubicBezTo>
                      <a:pt x="7" y="5"/>
                      <a:pt x="6" y="5"/>
                      <a:pt x="5" y="4"/>
                    </a:cubicBezTo>
                    <a:cubicBezTo>
                      <a:pt x="4" y="7"/>
                      <a:pt x="4" y="10"/>
                      <a:pt x="5" y="11"/>
                    </a:cubicBezTo>
                    <a:cubicBezTo>
                      <a:pt x="6" y="12"/>
                      <a:pt x="7" y="14"/>
                      <a:pt x="6" y="15"/>
                    </a:cubicBezTo>
                    <a:cubicBezTo>
                      <a:pt x="6" y="16"/>
                      <a:pt x="9" y="18"/>
                      <a:pt x="8" y="20"/>
                    </a:cubicBezTo>
                    <a:cubicBezTo>
                      <a:pt x="6" y="21"/>
                      <a:pt x="5" y="18"/>
                      <a:pt x="4" y="20"/>
                    </a:cubicBezTo>
                    <a:cubicBezTo>
                      <a:pt x="3" y="22"/>
                      <a:pt x="6" y="24"/>
                      <a:pt x="5" y="25"/>
                    </a:cubicBezTo>
                    <a:cubicBezTo>
                      <a:pt x="4" y="26"/>
                      <a:pt x="2" y="27"/>
                      <a:pt x="2" y="29"/>
                    </a:cubicBezTo>
                    <a:cubicBezTo>
                      <a:pt x="3" y="32"/>
                      <a:pt x="3" y="34"/>
                      <a:pt x="1" y="35"/>
                    </a:cubicBezTo>
                    <a:cubicBezTo>
                      <a:pt x="0" y="36"/>
                      <a:pt x="2" y="36"/>
                      <a:pt x="4" y="38"/>
                    </a:cubicBezTo>
                    <a:cubicBezTo>
                      <a:pt x="7" y="39"/>
                      <a:pt x="11" y="41"/>
                      <a:pt x="10" y="44"/>
                    </a:cubicBezTo>
                    <a:cubicBezTo>
                      <a:pt x="10" y="46"/>
                      <a:pt x="9" y="47"/>
                      <a:pt x="8" y="51"/>
                    </a:cubicBezTo>
                    <a:cubicBezTo>
                      <a:pt x="13" y="51"/>
                      <a:pt x="22" y="48"/>
                      <a:pt x="32" y="46"/>
                    </a:cubicBezTo>
                    <a:cubicBezTo>
                      <a:pt x="38" y="45"/>
                      <a:pt x="43" y="46"/>
                      <a:pt x="47" y="47"/>
                    </a:cubicBezTo>
                    <a:cubicBezTo>
                      <a:pt x="48" y="45"/>
                      <a:pt x="48" y="44"/>
                      <a:pt x="47" y="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2" name="Freeform 28">
                <a:extLst>
                  <a:ext uri="{FF2B5EF4-FFF2-40B4-BE49-F238E27FC236}">
                    <a16:creationId xmlns:a16="http://schemas.microsoft.com/office/drawing/2014/main" id="{BC0F3890-7774-4285-B53B-4370ACD07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63252" y="3879004"/>
                <a:ext cx="77793" cy="120454"/>
              </a:xfrm>
              <a:custGeom>
                <a:avLst/>
                <a:gdLst>
                  <a:gd name="T0" fmla="*/ 29 w 34"/>
                  <a:gd name="T1" fmla="*/ 22 h 52"/>
                  <a:gd name="T2" fmla="*/ 29 w 34"/>
                  <a:gd name="T3" fmla="*/ 10 h 52"/>
                  <a:gd name="T4" fmla="*/ 27 w 34"/>
                  <a:gd name="T5" fmla="*/ 5 h 52"/>
                  <a:gd name="T6" fmla="*/ 25 w 34"/>
                  <a:gd name="T7" fmla="*/ 0 h 52"/>
                  <a:gd name="T8" fmla="*/ 23 w 34"/>
                  <a:gd name="T9" fmla="*/ 2 h 52"/>
                  <a:gd name="T10" fmla="*/ 3 w 34"/>
                  <a:gd name="T11" fmla="*/ 2 h 52"/>
                  <a:gd name="T12" fmla="*/ 4 w 34"/>
                  <a:gd name="T13" fmla="*/ 10 h 52"/>
                  <a:gd name="T14" fmla="*/ 3 w 34"/>
                  <a:gd name="T15" fmla="*/ 11 h 52"/>
                  <a:gd name="T16" fmla="*/ 6 w 34"/>
                  <a:gd name="T17" fmla="*/ 24 h 52"/>
                  <a:gd name="T18" fmla="*/ 3 w 34"/>
                  <a:gd name="T19" fmla="*/ 29 h 52"/>
                  <a:gd name="T20" fmla="*/ 0 w 34"/>
                  <a:gd name="T21" fmla="*/ 37 h 52"/>
                  <a:gd name="T22" fmla="*/ 3 w 34"/>
                  <a:gd name="T23" fmla="*/ 46 h 52"/>
                  <a:gd name="T24" fmla="*/ 3 w 34"/>
                  <a:gd name="T25" fmla="*/ 50 h 52"/>
                  <a:gd name="T26" fmla="*/ 9 w 34"/>
                  <a:gd name="T27" fmla="*/ 52 h 52"/>
                  <a:gd name="T28" fmla="*/ 25 w 34"/>
                  <a:gd name="T29" fmla="*/ 46 h 52"/>
                  <a:gd name="T30" fmla="*/ 34 w 34"/>
                  <a:gd name="T31" fmla="*/ 42 h 52"/>
                  <a:gd name="T32" fmla="*/ 31 w 34"/>
                  <a:gd name="T33" fmla="*/ 33 h 52"/>
                  <a:gd name="T34" fmla="*/ 29 w 34"/>
                  <a:gd name="T35" fmla="*/ 22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52">
                    <a:moveTo>
                      <a:pt x="29" y="22"/>
                    </a:moveTo>
                    <a:cubicBezTo>
                      <a:pt x="28" y="19"/>
                      <a:pt x="29" y="13"/>
                      <a:pt x="29" y="10"/>
                    </a:cubicBezTo>
                    <a:cubicBezTo>
                      <a:pt x="29" y="8"/>
                      <a:pt x="28" y="6"/>
                      <a:pt x="27" y="5"/>
                    </a:cubicBezTo>
                    <a:cubicBezTo>
                      <a:pt x="26" y="5"/>
                      <a:pt x="26" y="3"/>
                      <a:pt x="25" y="0"/>
                    </a:cubicBezTo>
                    <a:cubicBezTo>
                      <a:pt x="24" y="1"/>
                      <a:pt x="24" y="3"/>
                      <a:pt x="23" y="2"/>
                    </a:cubicBezTo>
                    <a:cubicBezTo>
                      <a:pt x="23" y="1"/>
                      <a:pt x="4" y="0"/>
                      <a:pt x="3" y="2"/>
                    </a:cubicBezTo>
                    <a:cubicBezTo>
                      <a:pt x="2" y="3"/>
                      <a:pt x="5" y="8"/>
                      <a:pt x="4" y="10"/>
                    </a:cubicBezTo>
                    <a:cubicBezTo>
                      <a:pt x="4" y="11"/>
                      <a:pt x="4" y="11"/>
                      <a:pt x="3" y="11"/>
                    </a:cubicBezTo>
                    <a:cubicBezTo>
                      <a:pt x="5" y="16"/>
                      <a:pt x="6" y="22"/>
                      <a:pt x="6" y="24"/>
                    </a:cubicBezTo>
                    <a:cubicBezTo>
                      <a:pt x="6" y="26"/>
                      <a:pt x="3" y="27"/>
                      <a:pt x="3" y="29"/>
                    </a:cubicBezTo>
                    <a:cubicBezTo>
                      <a:pt x="3" y="31"/>
                      <a:pt x="0" y="36"/>
                      <a:pt x="0" y="37"/>
                    </a:cubicBezTo>
                    <a:cubicBezTo>
                      <a:pt x="0" y="38"/>
                      <a:pt x="2" y="45"/>
                      <a:pt x="3" y="46"/>
                    </a:cubicBezTo>
                    <a:cubicBezTo>
                      <a:pt x="4" y="47"/>
                      <a:pt x="4" y="48"/>
                      <a:pt x="3" y="50"/>
                    </a:cubicBezTo>
                    <a:cubicBezTo>
                      <a:pt x="7" y="51"/>
                      <a:pt x="9" y="52"/>
                      <a:pt x="9" y="52"/>
                    </a:cubicBezTo>
                    <a:cubicBezTo>
                      <a:pt x="11" y="52"/>
                      <a:pt x="21" y="48"/>
                      <a:pt x="25" y="46"/>
                    </a:cubicBezTo>
                    <a:cubicBezTo>
                      <a:pt x="28" y="44"/>
                      <a:pt x="32" y="43"/>
                      <a:pt x="34" y="42"/>
                    </a:cubicBezTo>
                    <a:cubicBezTo>
                      <a:pt x="33" y="39"/>
                      <a:pt x="31" y="35"/>
                      <a:pt x="31" y="33"/>
                    </a:cubicBezTo>
                    <a:cubicBezTo>
                      <a:pt x="31" y="28"/>
                      <a:pt x="30" y="24"/>
                      <a:pt x="29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3" name="Freeform 29">
                <a:extLst>
                  <a:ext uri="{FF2B5EF4-FFF2-40B4-BE49-F238E27FC236}">
                    <a16:creationId xmlns:a16="http://schemas.microsoft.com/office/drawing/2014/main" id="{575CECD2-8A40-4478-9071-E8AC630159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41165" y="3848891"/>
                <a:ext cx="140529" cy="106652"/>
              </a:xfrm>
              <a:custGeom>
                <a:avLst/>
                <a:gdLst>
                  <a:gd name="T0" fmla="*/ 20 w 61"/>
                  <a:gd name="T1" fmla="*/ 25 h 46"/>
                  <a:gd name="T2" fmla="*/ 24 w 61"/>
                  <a:gd name="T3" fmla="*/ 24 h 46"/>
                  <a:gd name="T4" fmla="*/ 30 w 61"/>
                  <a:gd name="T5" fmla="*/ 23 h 46"/>
                  <a:gd name="T6" fmla="*/ 37 w 61"/>
                  <a:gd name="T7" fmla="*/ 31 h 46"/>
                  <a:gd name="T8" fmla="*/ 38 w 61"/>
                  <a:gd name="T9" fmla="*/ 35 h 46"/>
                  <a:gd name="T10" fmla="*/ 38 w 61"/>
                  <a:gd name="T11" fmla="*/ 36 h 46"/>
                  <a:gd name="T12" fmla="*/ 44 w 61"/>
                  <a:gd name="T13" fmla="*/ 35 h 46"/>
                  <a:gd name="T14" fmla="*/ 46 w 61"/>
                  <a:gd name="T15" fmla="*/ 42 h 46"/>
                  <a:gd name="T16" fmla="*/ 50 w 61"/>
                  <a:gd name="T17" fmla="*/ 45 h 46"/>
                  <a:gd name="T18" fmla="*/ 53 w 61"/>
                  <a:gd name="T19" fmla="*/ 42 h 46"/>
                  <a:gd name="T20" fmla="*/ 55 w 61"/>
                  <a:gd name="T21" fmla="*/ 43 h 46"/>
                  <a:gd name="T22" fmla="*/ 57 w 61"/>
                  <a:gd name="T23" fmla="*/ 41 h 46"/>
                  <a:gd name="T24" fmla="*/ 56 w 61"/>
                  <a:gd name="T25" fmla="*/ 36 h 46"/>
                  <a:gd name="T26" fmla="*/ 60 w 61"/>
                  <a:gd name="T27" fmla="*/ 36 h 46"/>
                  <a:gd name="T28" fmla="*/ 58 w 61"/>
                  <a:gd name="T29" fmla="*/ 31 h 46"/>
                  <a:gd name="T30" fmla="*/ 57 w 61"/>
                  <a:gd name="T31" fmla="*/ 27 h 46"/>
                  <a:gd name="T32" fmla="*/ 57 w 61"/>
                  <a:gd name="T33" fmla="*/ 20 h 46"/>
                  <a:gd name="T34" fmla="*/ 56 w 61"/>
                  <a:gd name="T35" fmla="*/ 19 h 46"/>
                  <a:gd name="T36" fmla="*/ 54 w 61"/>
                  <a:gd name="T37" fmla="*/ 15 h 46"/>
                  <a:gd name="T38" fmla="*/ 54 w 61"/>
                  <a:gd name="T39" fmla="*/ 12 h 46"/>
                  <a:gd name="T40" fmla="*/ 51 w 61"/>
                  <a:gd name="T41" fmla="*/ 8 h 46"/>
                  <a:gd name="T42" fmla="*/ 48 w 61"/>
                  <a:gd name="T43" fmla="*/ 2 h 46"/>
                  <a:gd name="T44" fmla="*/ 42 w 61"/>
                  <a:gd name="T45" fmla="*/ 6 h 46"/>
                  <a:gd name="T46" fmla="*/ 37 w 61"/>
                  <a:gd name="T47" fmla="*/ 6 h 46"/>
                  <a:gd name="T48" fmla="*/ 32 w 61"/>
                  <a:gd name="T49" fmla="*/ 6 h 46"/>
                  <a:gd name="T50" fmla="*/ 30 w 61"/>
                  <a:gd name="T51" fmla="*/ 4 h 46"/>
                  <a:gd name="T52" fmla="*/ 30 w 61"/>
                  <a:gd name="T53" fmla="*/ 3 h 46"/>
                  <a:gd name="T54" fmla="*/ 29 w 61"/>
                  <a:gd name="T55" fmla="*/ 3 h 46"/>
                  <a:gd name="T56" fmla="*/ 17 w 61"/>
                  <a:gd name="T57" fmla="*/ 3 h 46"/>
                  <a:gd name="T58" fmla="*/ 12 w 61"/>
                  <a:gd name="T59" fmla="*/ 0 h 46"/>
                  <a:gd name="T60" fmla="*/ 10 w 61"/>
                  <a:gd name="T61" fmla="*/ 4 h 46"/>
                  <a:gd name="T62" fmla="*/ 10 w 61"/>
                  <a:gd name="T63" fmla="*/ 8 h 46"/>
                  <a:gd name="T64" fmla="*/ 7 w 61"/>
                  <a:gd name="T65" fmla="*/ 9 h 46"/>
                  <a:gd name="T66" fmla="*/ 1 w 61"/>
                  <a:gd name="T67" fmla="*/ 13 h 46"/>
                  <a:gd name="T68" fmla="*/ 0 w 61"/>
                  <a:gd name="T69" fmla="*/ 14 h 46"/>
                  <a:gd name="T70" fmla="*/ 6 w 61"/>
                  <a:gd name="T71" fmla="*/ 21 h 46"/>
                  <a:gd name="T72" fmla="*/ 15 w 61"/>
                  <a:gd name="T73" fmla="*/ 31 h 46"/>
                  <a:gd name="T74" fmla="*/ 20 w 61"/>
                  <a:gd name="T75" fmla="*/ 25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61" h="46">
                    <a:moveTo>
                      <a:pt x="20" y="25"/>
                    </a:moveTo>
                    <a:cubicBezTo>
                      <a:pt x="20" y="23"/>
                      <a:pt x="22" y="23"/>
                      <a:pt x="24" y="24"/>
                    </a:cubicBezTo>
                    <a:cubicBezTo>
                      <a:pt x="26" y="24"/>
                      <a:pt x="28" y="23"/>
                      <a:pt x="30" y="23"/>
                    </a:cubicBezTo>
                    <a:cubicBezTo>
                      <a:pt x="32" y="23"/>
                      <a:pt x="37" y="29"/>
                      <a:pt x="37" y="31"/>
                    </a:cubicBezTo>
                    <a:cubicBezTo>
                      <a:pt x="37" y="32"/>
                      <a:pt x="37" y="34"/>
                      <a:pt x="38" y="35"/>
                    </a:cubicBezTo>
                    <a:cubicBezTo>
                      <a:pt x="38" y="36"/>
                      <a:pt x="38" y="36"/>
                      <a:pt x="38" y="36"/>
                    </a:cubicBezTo>
                    <a:cubicBezTo>
                      <a:pt x="41" y="35"/>
                      <a:pt x="43" y="35"/>
                      <a:pt x="44" y="35"/>
                    </a:cubicBezTo>
                    <a:cubicBezTo>
                      <a:pt x="45" y="35"/>
                      <a:pt x="46" y="39"/>
                      <a:pt x="46" y="42"/>
                    </a:cubicBezTo>
                    <a:cubicBezTo>
                      <a:pt x="46" y="44"/>
                      <a:pt x="49" y="46"/>
                      <a:pt x="50" y="45"/>
                    </a:cubicBezTo>
                    <a:cubicBezTo>
                      <a:pt x="51" y="43"/>
                      <a:pt x="53" y="41"/>
                      <a:pt x="53" y="42"/>
                    </a:cubicBezTo>
                    <a:cubicBezTo>
                      <a:pt x="53" y="43"/>
                      <a:pt x="54" y="43"/>
                      <a:pt x="55" y="43"/>
                    </a:cubicBezTo>
                    <a:cubicBezTo>
                      <a:pt x="55" y="42"/>
                      <a:pt x="56" y="42"/>
                      <a:pt x="57" y="41"/>
                    </a:cubicBezTo>
                    <a:cubicBezTo>
                      <a:pt x="58" y="40"/>
                      <a:pt x="55" y="38"/>
                      <a:pt x="56" y="36"/>
                    </a:cubicBezTo>
                    <a:cubicBezTo>
                      <a:pt x="57" y="34"/>
                      <a:pt x="58" y="37"/>
                      <a:pt x="60" y="36"/>
                    </a:cubicBezTo>
                    <a:cubicBezTo>
                      <a:pt x="61" y="34"/>
                      <a:pt x="58" y="32"/>
                      <a:pt x="58" y="31"/>
                    </a:cubicBezTo>
                    <a:cubicBezTo>
                      <a:pt x="59" y="30"/>
                      <a:pt x="58" y="28"/>
                      <a:pt x="57" y="27"/>
                    </a:cubicBezTo>
                    <a:cubicBezTo>
                      <a:pt x="56" y="26"/>
                      <a:pt x="56" y="23"/>
                      <a:pt x="57" y="20"/>
                    </a:cubicBezTo>
                    <a:cubicBezTo>
                      <a:pt x="56" y="20"/>
                      <a:pt x="56" y="20"/>
                      <a:pt x="56" y="19"/>
                    </a:cubicBezTo>
                    <a:cubicBezTo>
                      <a:pt x="55" y="18"/>
                      <a:pt x="56" y="15"/>
                      <a:pt x="54" y="15"/>
                    </a:cubicBezTo>
                    <a:cubicBezTo>
                      <a:pt x="52" y="15"/>
                      <a:pt x="52" y="12"/>
                      <a:pt x="54" y="12"/>
                    </a:cubicBezTo>
                    <a:cubicBezTo>
                      <a:pt x="55" y="11"/>
                      <a:pt x="51" y="10"/>
                      <a:pt x="51" y="8"/>
                    </a:cubicBezTo>
                    <a:cubicBezTo>
                      <a:pt x="51" y="6"/>
                      <a:pt x="49" y="2"/>
                      <a:pt x="48" y="2"/>
                    </a:cubicBezTo>
                    <a:cubicBezTo>
                      <a:pt x="47" y="2"/>
                      <a:pt x="44" y="6"/>
                      <a:pt x="42" y="6"/>
                    </a:cubicBezTo>
                    <a:cubicBezTo>
                      <a:pt x="41" y="6"/>
                      <a:pt x="38" y="3"/>
                      <a:pt x="37" y="6"/>
                    </a:cubicBezTo>
                    <a:cubicBezTo>
                      <a:pt x="36" y="8"/>
                      <a:pt x="34" y="5"/>
                      <a:pt x="32" y="6"/>
                    </a:cubicBezTo>
                    <a:cubicBezTo>
                      <a:pt x="31" y="8"/>
                      <a:pt x="30" y="4"/>
                      <a:pt x="30" y="4"/>
                    </a:cubicBezTo>
                    <a:cubicBezTo>
                      <a:pt x="30" y="4"/>
                      <a:pt x="30" y="4"/>
                      <a:pt x="30" y="3"/>
                    </a:cubicBezTo>
                    <a:cubicBezTo>
                      <a:pt x="30" y="3"/>
                      <a:pt x="29" y="3"/>
                      <a:pt x="29" y="3"/>
                    </a:cubicBezTo>
                    <a:cubicBezTo>
                      <a:pt x="25" y="5"/>
                      <a:pt x="18" y="4"/>
                      <a:pt x="17" y="3"/>
                    </a:cubicBezTo>
                    <a:cubicBezTo>
                      <a:pt x="17" y="1"/>
                      <a:pt x="12" y="0"/>
                      <a:pt x="12" y="0"/>
                    </a:cubicBezTo>
                    <a:cubicBezTo>
                      <a:pt x="12" y="0"/>
                      <a:pt x="12" y="3"/>
                      <a:pt x="10" y="4"/>
                    </a:cubicBezTo>
                    <a:cubicBezTo>
                      <a:pt x="8" y="5"/>
                      <a:pt x="10" y="7"/>
                      <a:pt x="10" y="8"/>
                    </a:cubicBezTo>
                    <a:cubicBezTo>
                      <a:pt x="10" y="8"/>
                      <a:pt x="9" y="10"/>
                      <a:pt x="7" y="9"/>
                    </a:cubicBezTo>
                    <a:cubicBezTo>
                      <a:pt x="6" y="8"/>
                      <a:pt x="3" y="12"/>
                      <a:pt x="1" y="13"/>
                    </a:cubicBezTo>
                    <a:cubicBezTo>
                      <a:pt x="1" y="13"/>
                      <a:pt x="0" y="13"/>
                      <a:pt x="0" y="14"/>
                    </a:cubicBezTo>
                    <a:cubicBezTo>
                      <a:pt x="3" y="16"/>
                      <a:pt x="2" y="18"/>
                      <a:pt x="6" y="21"/>
                    </a:cubicBezTo>
                    <a:cubicBezTo>
                      <a:pt x="9" y="23"/>
                      <a:pt x="13" y="26"/>
                      <a:pt x="15" y="31"/>
                    </a:cubicBezTo>
                    <a:cubicBezTo>
                      <a:pt x="17" y="29"/>
                      <a:pt x="20" y="26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4" name="Freeform 30">
                <a:extLst>
                  <a:ext uri="{FF2B5EF4-FFF2-40B4-BE49-F238E27FC236}">
                    <a16:creationId xmlns:a16="http://schemas.microsoft.com/office/drawing/2014/main" id="{780996E7-D27F-4BF3-B82D-7BBE9CF9CD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8920" y="3929193"/>
                <a:ext cx="77793" cy="74029"/>
              </a:xfrm>
              <a:custGeom>
                <a:avLst/>
                <a:gdLst>
                  <a:gd name="T0" fmla="*/ 27 w 34"/>
                  <a:gd name="T1" fmla="*/ 19 h 32"/>
                  <a:gd name="T2" fmla="*/ 24 w 34"/>
                  <a:gd name="T3" fmla="*/ 16 h 32"/>
                  <a:gd name="T4" fmla="*/ 25 w 34"/>
                  <a:gd name="T5" fmla="*/ 10 h 32"/>
                  <a:gd name="T6" fmla="*/ 26 w 34"/>
                  <a:gd name="T7" fmla="*/ 8 h 32"/>
                  <a:gd name="T8" fmla="*/ 24 w 34"/>
                  <a:gd name="T9" fmla="*/ 7 h 32"/>
                  <a:gd name="T10" fmla="*/ 21 w 34"/>
                  <a:gd name="T11" fmla="*/ 10 h 32"/>
                  <a:gd name="T12" fmla="*/ 17 w 34"/>
                  <a:gd name="T13" fmla="*/ 7 h 32"/>
                  <a:gd name="T14" fmla="*/ 15 w 34"/>
                  <a:gd name="T15" fmla="*/ 0 h 32"/>
                  <a:gd name="T16" fmla="*/ 9 w 34"/>
                  <a:gd name="T17" fmla="*/ 1 h 32"/>
                  <a:gd name="T18" fmla="*/ 8 w 34"/>
                  <a:gd name="T19" fmla="*/ 5 h 32"/>
                  <a:gd name="T20" fmla="*/ 2 w 34"/>
                  <a:gd name="T21" fmla="*/ 10 h 32"/>
                  <a:gd name="T22" fmla="*/ 0 w 34"/>
                  <a:gd name="T23" fmla="*/ 13 h 32"/>
                  <a:gd name="T24" fmla="*/ 10 w 34"/>
                  <a:gd name="T25" fmla="*/ 20 h 32"/>
                  <a:gd name="T26" fmla="*/ 29 w 34"/>
                  <a:gd name="T27" fmla="*/ 32 h 32"/>
                  <a:gd name="T28" fmla="*/ 31 w 34"/>
                  <a:gd name="T29" fmla="*/ 32 h 32"/>
                  <a:gd name="T30" fmla="*/ 33 w 34"/>
                  <a:gd name="T31" fmla="*/ 25 h 32"/>
                  <a:gd name="T32" fmla="*/ 27 w 34"/>
                  <a:gd name="T33" fmla="*/ 19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4" h="32">
                    <a:moveTo>
                      <a:pt x="27" y="19"/>
                    </a:moveTo>
                    <a:cubicBezTo>
                      <a:pt x="25" y="17"/>
                      <a:pt x="23" y="17"/>
                      <a:pt x="24" y="16"/>
                    </a:cubicBezTo>
                    <a:cubicBezTo>
                      <a:pt x="26" y="15"/>
                      <a:pt x="26" y="13"/>
                      <a:pt x="25" y="10"/>
                    </a:cubicBezTo>
                    <a:cubicBezTo>
                      <a:pt x="25" y="9"/>
                      <a:pt x="25" y="9"/>
                      <a:pt x="26" y="8"/>
                    </a:cubicBezTo>
                    <a:cubicBezTo>
                      <a:pt x="25" y="8"/>
                      <a:pt x="24" y="8"/>
                      <a:pt x="24" y="7"/>
                    </a:cubicBezTo>
                    <a:cubicBezTo>
                      <a:pt x="24" y="6"/>
                      <a:pt x="22" y="8"/>
                      <a:pt x="21" y="10"/>
                    </a:cubicBezTo>
                    <a:cubicBezTo>
                      <a:pt x="20" y="11"/>
                      <a:pt x="17" y="9"/>
                      <a:pt x="17" y="7"/>
                    </a:cubicBezTo>
                    <a:cubicBezTo>
                      <a:pt x="17" y="4"/>
                      <a:pt x="16" y="0"/>
                      <a:pt x="15" y="0"/>
                    </a:cubicBezTo>
                    <a:cubicBezTo>
                      <a:pt x="14" y="0"/>
                      <a:pt x="12" y="0"/>
                      <a:pt x="9" y="1"/>
                    </a:cubicBezTo>
                    <a:cubicBezTo>
                      <a:pt x="9" y="2"/>
                      <a:pt x="8" y="4"/>
                      <a:pt x="8" y="5"/>
                    </a:cubicBezTo>
                    <a:cubicBezTo>
                      <a:pt x="8" y="7"/>
                      <a:pt x="3" y="9"/>
                      <a:pt x="2" y="10"/>
                    </a:cubicBezTo>
                    <a:cubicBezTo>
                      <a:pt x="1" y="11"/>
                      <a:pt x="0" y="12"/>
                      <a:pt x="0" y="13"/>
                    </a:cubicBezTo>
                    <a:cubicBezTo>
                      <a:pt x="3" y="15"/>
                      <a:pt x="7" y="18"/>
                      <a:pt x="10" y="20"/>
                    </a:cubicBezTo>
                    <a:cubicBezTo>
                      <a:pt x="16" y="24"/>
                      <a:pt x="25" y="30"/>
                      <a:pt x="29" y="32"/>
                    </a:cubicBezTo>
                    <a:cubicBezTo>
                      <a:pt x="30" y="32"/>
                      <a:pt x="30" y="32"/>
                      <a:pt x="31" y="32"/>
                    </a:cubicBezTo>
                    <a:cubicBezTo>
                      <a:pt x="32" y="28"/>
                      <a:pt x="33" y="27"/>
                      <a:pt x="33" y="25"/>
                    </a:cubicBezTo>
                    <a:cubicBezTo>
                      <a:pt x="34" y="22"/>
                      <a:pt x="30" y="20"/>
                      <a:pt x="27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5" name="Freeform 31">
                <a:extLst>
                  <a:ext uri="{FF2B5EF4-FFF2-40B4-BE49-F238E27FC236}">
                    <a16:creationId xmlns:a16="http://schemas.microsoft.com/office/drawing/2014/main" id="{18725BD7-A584-4D10-8C40-E21BC348F4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6298" y="3901589"/>
                <a:ext cx="52698" cy="57717"/>
              </a:xfrm>
              <a:custGeom>
                <a:avLst/>
                <a:gdLst>
                  <a:gd name="T0" fmla="*/ 22 w 23"/>
                  <a:gd name="T1" fmla="*/ 17 h 25"/>
                  <a:gd name="T2" fmla="*/ 23 w 23"/>
                  <a:gd name="T3" fmla="*/ 12 h 25"/>
                  <a:gd name="T4" fmla="*/ 22 w 23"/>
                  <a:gd name="T5" fmla="*/ 8 h 25"/>
                  <a:gd name="T6" fmla="*/ 15 w 23"/>
                  <a:gd name="T7" fmla="*/ 0 h 25"/>
                  <a:gd name="T8" fmla="*/ 9 w 23"/>
                  <a:gd name="T9" fmla="*/ 1 h 25"/>
                  <a:gd name="T10" fmla="*/ 5 w 23"/>
                  <a:gd name="T11" fmla="*/ 2 h 25"/>
                  <a:gd name="T12" fmla="*/ 0 w 23"/>
                  <a:gd name="T13" fmla="*/ 8 h 25"/>
                  <a:gd name="T14" fmla="*/ 1 w 23"/>
                  <a:gd name="T15" fmla="*/ 11 h 25"/>
                  <a:gd name="T16" fmla="*/ 7 w 23"/>
                  <a:gd name="T17" fmla="*/ 21 h 25"/>
                  <a:gd name="T18" fmla="*/ 14 w 23"/>
                  <a:gd name="T19" fmla="*/ 25 h 25"/>
                  <a:gd name="T20" fmla="*/ 16 w 23"/>
                  <a:gd name="T21" fmla="*/ 22 h 25"/>
                  <a:gd name="T22" fmla="*/ 22 w 23"/>
                  <a:gd name="T23" fmla="*/ 17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3" h="25">
                    <a:moveTo>
                      <a:pt x="22" y="17"/>
                    </a:moveTo>
                    <a:cubicBezTo>
                      <a:pt x="22" y="15"/>
                      <a:pt x="23" y="14"/>
                      <a:pt x="23" y="12"/>
                    </a:cubicBezTo>
                    <a:cubicBezTo>
                      <a:pt x="22" y="11"/>
                      <a:pt x="22" y="9"/>
                      <a:pt x="22" y="8"/>
                    </a:cubicBezTo>
                    <a:cubicBezTo>
                      <a:pt x="22" y="6"/>
                      <a:pt x="17" y="0"/>
                      <a:pt x="15" y="0"/>
                    </a:cubicBezTo>
                    <a:cubicBezTo>
                      <a:pt x="13" y="0"/>
                      <a:pt x="11" y="1"/>
                      <a:pt x="9" y="1"/>
                    </a:cubicBezTo>
                    <a:cubicBezTo>
                      <a:pt x="7" y="0"/>
                      <a:pt x="5" y="0"/>
                      <a:pt x="5" y="2"/>
                    </a:cubicBezTo>
                    <a:cubicBezTo>
                      <a:pt x="5" y="3"/>
                      <a:pt x="2" y="6"/>
                      <a:pt x="0" y="8"/>
                    </a:cubicBezTo>
                    <a:cubicBezTo>
                      <a:pt x="0" y="9"/>
                      <a:pt x="1" y="10"/>
                      <a:pt x="1" y="11"/>
                    </a:cubicBezTo>
                    <a:cubicBezTo>
                      <a:pt x="3" y="17"/>
                      <a:pt x="5" y="19"/>
                      <a:pt x="7" y="21"/>
                    </a:cubicBezTo>
                    <a:cubicBezTo>
                      <a:pt x="9" y="22"/>
                      <a:pt x="11" y="23"/>
                      <a:pt x="14" y="25"/>
                    </a:cubicBezTo>
                    <a:cubicBezTo>
                      <a:pt x="14" y="24"/>
                      <a:pt x="15" y="23"/>
                      <a:pt x="16" y="22"/>
                    </a:cubicBezTo>
                    <a:cubicBezTo>
                      <a:pt x="17" y="21"/>
                      <a:pt x="22" y="19"/>
                      <a:pt x="22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6" name="Freeform 32">
                <a:extLst>
                  <a:ext uri="{FF2B5EF4-FFF2-40B4-BE49-F238E27FC236}">
                    <a16:creationId xmlns:a16="http://schemas.microsoft.com/office/drawing/2014/main" id="{B5E2B236-82A2-48EF-9BA0-A15705CE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7288" y="3559049"/>
                <a:ext cx="154331" cy="124218"/>
              </a:xfrm>
              <a:custGeom>
                <a:avLst/>
                <a:gdLst>
                  <a:gd name="T0" fmla="*/ 31 w 67"/>
                  <a:gd name="T1" fmla="*/ 42 h 54"/>
                  <a:gd name="T2" fmla="*/ 40 w 67"/>
                  <a:gd name="T3" fmla="*/ 36 h 54"/>
                  <a:gd name="T4" fmla="*/ 40 w 67"/>
                  <a:gd name="T5" fmla="*/ 14 h 54"/>
                  <a:gd name="T6" fmla="*/ 67 w 67"/>
                  <a:gd name="T7" fmla="*/ 14 h 54"/>
                  <a:gd name="T8" fmla="*/ 67 w 67"/>
                  <a:gd name="T9" fmla="*/ 3 h 54"/>
                  <a:gd name="T10" fmla="*/ 61 w 67"/>
                  <a:gd name="T11" fmla="*/ 0 h 54"/>
                  <a:gd name="T12" fmla="*/ 31 w 67"/>
                  <a:gd name="T13" fmla="*/ 0 h 54"/>
                  <a:gd name="T14" fmla="*/ 27 w 67"/>
                  <a:gd name="T15" fmla="*/ 7 h 54"/>
                  <a:gd name="T16" fmla="*/ 16 w 67"/>
                  <a:gd name="T17" fmla="*/ 22 h 54"/>
                  <a:gd name="T18" fmla="*/ 2 w 67"/>
                  <a:gd name="T19" fmla="*/ 47 h 54"/>
                  <a:gd name="T20" fmla="*/ 0 w 67"/>
                  <a:gd name="T21" fmla="*/ 54 h 54"/>
                  <a:gd name="T22" fmla="*/ 31 w 67"/>
                  <a:gd name="T23" fmla="*/ 54 h 54"/>
                  <a:gd name="T24" fmla="*/ 31 w 67"/>
                  <a:gd name="T25" fmla="*/ 42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67" h="54">
                    <a:moveTo>
                      <a:pt x="31" y="42"/>
                    </a:moveTo>
                    <a:cubicBezTo>
                      <a:pt x="31" y="40"/>
                      <a:pt x="40" y="38"/>
                      <a:pt x="40" y="36"/>
                    </a:cubicBezTo>
                    <a:cubicBezTo>
                      <a:pt x="40" y="34"/>
                      <a:pt x="40" y="14"/>
                      <a:pt x="40" y="14"/>
                    </a:cubicBezTo>
                    <a:cubicBezTo>
                      <a:pt x="40" y="14"/>
                      <a:pt x="66" y="15"/>
                      <a:pt x="67" y="14"/>
                    </a:cubicBezTo>
                    <a:cubicBezTo>
                      <a:pt x="67" y="14"/>
                      <a:pt x="67" y="8"/>
                      <a:pt x="67" y="3"/>
                    </a:cubicBezTo>
                    <a:cubicBezTo>
                      <a:pt x="66" y="1"/>
                      <a:pt x="67" y="0"/>
                      <a:pt x="61" y="0"/>
                    </a:cubicBezTo>
                    <a:cubicBezTo>
                      <a:pt x="56" y="0"/>
                      <a:pt x="41" y="0"/>
                      <a:pt x="31" y="0"/>
                    </a:cubicBezTo>
                    <a:cubicBezTo>
                      <a:pt x="29" y="2"/>
                      <a:pt x="28" y="5"/>
                      <a:pt x="27" y="7"/>
                    </a:cubicBezTo>
                    <a:cubicBezTo>
                      <a:pt x="25" y="11"/>
                      <a:pt x="16" y="16"/>
                      <a:pt x="16" y="22"/>
                    </a:cubicBezTo>
                    <a:cubicBezTo>
                      <a:pt x="16" y="27"/>
                      <a:pt x="7" y="35"/>
                      <a:pt x="2" y="47"/>
                    </a:cubicBezTo>
                    <a:cubicBezTo>
                      <a:pt x="0" y="50"/>
                      <a:pt x="0" y="52"/>
                      <a:pt x="0" y="54"/>
                    </a:cubicBezTo>
                    <a:cubicBezTo>
                      <a:pt x="31" y="54"/>
                      <a:pt x="31" y="54"/>
                      <a:pt x="31" y="54"/>
                    </a:cubicBezTo>
                    <a:cubicBezTo>
                      <a:pt x="31" y="54"/>
                      <a:pt x="31" y="44"/>
                      <a:pt x="31" y="4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7" name="Freeform 33">
                <a:extLst>
                  <a:ext uri="{FF2B5EF4-FFF2-40B4-BE49-F238E27FC236}">
                    <a16:creationId xmlns:a16="http://schemas.microsoft.com/office/drawing/2014/main" id="{F2022576-33F5-4876-93AE-1AE54A6147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04778" y="3565323"/>
                <a:ext cx="225851" cy="247181"/>
              </a:xfrm>
              <a:custGeom>
                <a:avLst/>
                <a:gdLst>
                  <a:gd name="T0" fmla="*/ 8 w 98"/>
                  <a:gd name="T1" fmla="*/ 92 h 107"/>
                  <a:gd name="T2" fmla="*/ 15 w 98"/>
                  <a:gd name="T3" fmla="*/ 92 h 107"/>
                  <a:gd name="T4" fmla="*/ 21 w 98"/>
                  <a:gd name="T5" fmla="*/ 92 h 107"/>
                  <a:gd name="T6" fmla="*/ 26 w 98"/>
                  <a:gd name="T7" fmla="*/ 95 h 107"/>
                  <a:gd name="T8" fmla="*/ 29 w 98"/>
                  <a:gd name="T9" fmla="*/ 95 h 107"/>
                  <a:gd name="T10" fmla="*/ 34 w 98"/>
                  <a:gd name="T11" fmla="*/ 103 h 107"/>
                  <a:gd name="T12" fmla="*/ 38 w 98"/>
                  <a:gd name="T13" fmla="*/ 107 h 107"/>
                  <a:gd name="T14" fmla="*/ 42 w 98"/>
                  <a:gd name="T15" fmla="*/ 104 h 107"/>
                  <a:gd name="T16" fmla="*/ 47 w 98"/>
                  <a:gd name="T17" fmla="*/ 102 h 107"/>
                  <a:gd name="T18" fmla="*/ 52 w 98"/>
                  <a:gd name="T19" fmla="*/ 101 h 107"/>
                  <a:gd name="T20" fmla="*/ 57 w 98"/>
                  <a:gd name="T21" fmla="*/ 102 h 107"/>
                  <a:gd name="T22" fmla="*/ 62 w 98"/>
                  <a:gd name="T23" fmla="*/ 100 h 107"/>
                  <a:gd name="T24" fmla="*/ 93 w 98"/>
                  <a:gd name="T25" fmla="*/ 100 h 107"/>
                  <a:gd name="T26" fmla="*/ 94 w 98"/>
                  <a:gd name="T27" fmla="*/ 93 h 107"/>
                  <a:gd name="T28" fmla="*/ 92 w 98"/>
                  <a:gd name="T29" fmla="*/ 91 h 107"/>
                  <a:gd name="T30" fmla="*/ 84 w 98"/>
                  <a:gd name="T31" fmla="*/ 20 h 107"/>
                  <a:gd name="T32" fmla="*/ 98 w 98"/>
                  <a:gd name="T33" fmla="*/ 20 h 107"/>
                  <a:gd name="T34" fmla="*/ 69 w 98"/>
                  <a:gd name="T35" fmla="*/ 1 h 107"/>
                  <a:gd name="T36" fmla="*/ 68 w 98"/>
                  <a:gd name="T37" fmla="*/ 0 h 107"/>
                  <a:gd name="T38" fmla="*/ 68 w 98"/>
                  <a:gd name="T39" fmla="*/ 11 h 107"/>
                  <a:gd name="T40" fmla="*/ 41 w 98"/>
                  <a:gd name="T41" fmla="*/ 11 h 107"/>
                  <a:gd name="T42" fmla="*/ 41 w 98"/>
                  <a:gd name="T43" fmla="*/ 33 h 107"/>
                  <a:gd name="T44" fmla="*/ 32 w 98"/>
                  <a:gd name="T45" fmla="*/ 39 h 107"/>
                  <a:gd name="T46" fmla="*/ 32 w 98"/>
                  <a:gd name="T47" fmla="*/ 51 h 107"/>
                  <a:gd name="T48" fmla="*/ 1 w 98"/>
                  <a:gd name="T49" fmla="*/ 51 h 107"/>
                  <a:gd name="T50" fmla="*/ 5 w 98"/>
                  <a:gd name="T51" fmla="*/ 60 h 107"/>
                  <a:gd name="T52" fmla="*/ 7 w 98"/>
                  <a:gd name="T53" fmla="*/ 73 h 107"/>
                  <a:gd name="T54" fmla="*/ 4 w 98"/>
                  <a:gd name="T55" fmla="*/ 89 h 107"/>
                  <a:gd name="T56" fmla="*/ 3 w 98"/>
                  <a:gd name="T57" fmla="*/ 96 h 107"/>
                  <a:gd name="T58" fmla="*/ 3 w 98"/>
                  <a:gd name="T59" fmla="*/ 96 h 107"/>
                  <a:gd name="T60" fmla="*/ 8 w 98"/>
                  <a:gd name="T61" fmla="*/ 92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98" h="107">
                    <a:moveTo>
                      <a:pt x="8" y="92"/>
                    </a:moveTo>
                    <a:cubicBezTo>
                      <a:pt x="11" y="93"/>
                      <a:pt x="15" y="92"/>
                      <a:pt x="15" y="92"/>
                    </a:cubicBezTo>
                    <a:cubicBezTo>
                      <a:pt x="15" y="92"/>
                      <a:pt x="19" y="90"/>
                      <a:pt x="21" y="92"/>
                    </a:cubicBezTo>
                    <a:cubicBezTo>
                      <a:pt x="24" y="93"/>
                      <a:pt x="26" y="95"/>
                      <a:pt x="26" y="95"/>
                    </a:cubicBezTo>
                    <a:cubicBezTo>
                      <a:pt x="29" y="95"/>
                      <a:pt x="29" y="95"/>
                      <a:pt x="29" y="95"/>
                    </a:cubicBezTo>
                    <a:cubicBezTo>
                      <a:pt x="29" y="95"/>
                      <a:pt x="31" y="102"/>
                      <a:pt x="34" y="103"/>
                    </a:cubicBezTo>
                    <a:cubicBezTo>
                      <a:pt x="36" y="103"/>
                      <a:pt x="38" y="105"/>
                      <a:pt x="38" y="107"/>
                    </a:cubicBezTo>
                    <a:cubicBezTo>
                      <a:pt x="41" y="107"/>
                      <a:pt x="42" y="106"/>
                      <a:pt x="42" y="104"/>
                    </a:cubicBezTo>
                    <a:cubicBezTo>
                      <a:pt x="42" y="102"/>
                      <a:pt x="44" y="99"/>
                      <a:pt x="47" y="102"/>
                    </a:cubicBezTo>
                    <a:cubicBezTo>
                      <a:pt x="51" y="105"/>
                      <a:pt x="51" y="103"/>
                      <a:pt x="52" y="101"/>
                    </a:cubicBezTo>
                    <a:cubicBezTo>
                      <a:pt x="52" y="100"/>
                      <a:pt x="55" y="102"/>
                      <a:pt x="57" y="102"/>
                    </a:cubicBezTo>
                    <a:cubicBezTo>
                      <a:pt x="59" y="102"/>
                      <a:pt x="62" y="100"/>
                      <a:pt x="62" y="100"/>
                    </a:cubicBezTo>
                    <a:cubicBezTo>
                      <a:pt x="62" y="100"/>
                      <a:pt x="92" y="101"/>
                      <a:pt x="93" y="100"/>
                    </a:cubicBezTo>
                    <a:cubicBezTo>
                      <a:pt x="95" y="99"/>
                      <a:pt x="94" y="93"/>
                      <a:pt x="94" y="93"/>
                    </a:cubicBezTo>
                    <a:cubicBezTo>
                      <a:pt x="92" y="91"/>
                      <a:pt x="92" y="91"/>
                      <a:pt x="92" y="91"/>
                    </a:cubicBezTo>
                    <a:cubicBezTo>
                      <a:pt x="84" y="20"/>
                      <a:pt x="84" y="20"/>
                      <a:pt x="84" y="20"/>
                    </a:cubicBezTo>
                    <a:cubicBezTo>
                      <a:pt x="98" y="20"/>
                      <a:pt x="98" y="20"/>
                      <a:pt x="98" y="20"/>
                    </a:cubicBezTo>
                    <a:cubicBezTo>
                      <a:pt x="83" y="10"/>
                      <a:pt x="71" y="2"/>
                      <a:pt x="69" y="1"/>
                    </a:cubicBezTo>
                    <a:cubicBezTo>
                      <a:pt x="69" y="1"/>
                      <a:pt x="68" y="0"/>
                      <a:pt x="68" y="0"/>
                    </a:cubicBezTo>
                    <a:cubicBezTo>
                      <a:pt x="68" y="5"/>
                      <a:pt x="68" y="11"/>
                      <a:pt x="68" y="11"/>
                    </a:cubicBezTo>
                    <a:cubicBezTo>
                      <a:pt x="67" y="12"/>
                      <a:pt x="41" y="11"/>
                      <a:pt x="41" y="11"/>
                    </a:cubicBezTo>
                    <a:cubicBezTo>
                      <a:pt x="41" y="11"/>
                      <a:pt x="41" y="31"/>
                      <a:pt x="41" y="33"/>
                    </a:cubicBezTo>
                    <a:cubicBezTo>
                      <a:pt x="41" y="35"/>
                      <a:pt x="32" y="37"/>
                      <a:pt x="32" y="39"/>
                    </a:cubicBezTo>
                    <a:cubicBezTo>
                      <a:pt x="32" y="41"/>
                      <a:pt x="32" y="51"/>
                      <a:pt x="32" y="51"/>
                    </a:cubicBezTo>
                    <a:cubicBezTo>
                      <a:pt x="1" y="51"/>
                      <a:pt x="1" y="51"/>
                      <a:pt x="1" y="51"/>
                    </a:cubicBezTo>
                    <a:cubicBezTo>
                      <a:pt x="0" y="56"/>
                      <a:pt x="3" y="58"/>
                      <a:pt x="5" y="60"/>
                    </a:cubicBezTo>
                    <a:cubicBezTo>
                      <a:pt x="8" y="63"/>
                      <a:pt x="3" y="68"/>
                      <a:pt x="7" y="73"/>
                    </a:cubicBezTo>
                    <a:cubicBezTo>
                      <a:pt x="11" y="78"/>
                      <a:pt x="6" y="86"/>
                      <a:pt x="4" y="89"/>
                    </a:cubicBezTo>
                    <a:cubicBezTo>
                      <a:pt x="3" y="91"/>
                      <a:pt x="3" y="93"/>
                      <a:pt x="3" y="96"/>
                    </a:cubicBezTo>
                    <a:cubicBezTo>
                      <a:pt x="3" y="96"/>
                      <a:pt x="3" y="96"/>
                      <a:pt x="3" y="96"/>
                    </a:cubicBezTo>
                    <a:cubicBezTo>
                      <a:pt x="6" y="95"/>
                      <a:pt x="5" y="92"/>
                      <a:pt x="8" y="9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8" name="Freeform 34">
                <a:extLst>
                  <a:ext uri="{FF2B5EF4-FFF2-40B4-BE49-F238E27FC236}">
                    <a16:creationId xmlns:a16="http://schemas.microsoft.com/office/drawing/2014/main" id="{7CCEC966-C8C6-4469-BA47-662FC4786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92609" y="3611748"/>
                <a:ext cx="311172" cy="288587"/>
              </a:xfrm>
              <a:custGeom>
                <a:avLst/>
                <a:gdLst>
                  <a:gd name="T0" fmla="*/ 128 w 135"/>
                  <a:gd name="T1" fmla="*/ 52 h 125"/>
                  <a:gd name="T2" fmla="*/ 124 w 135"/>
                  <a:gd name="T3" fmla="*/ 43 h 125"/>
                  <a:gd name="T4" fmla="*/ 115 w 135"/>
                  <a:gd name="T5" fmla="*/ 40 h 125"/>
                  <a:gd name="T6" fmla="*/ 109 w 135"/>
                  <a:gd name="T7" fmla="*/ 33 h 125"/>
                  <a:gd name="T8" fmla="*/ 60 w 135"/>
                  <a:gd name="T9" fmla="*/ 0 h 125"/>
                  <a:gd name="T10" fmla="*/ 46 w 135"/>
                  <a:gd name="T11" fmla="*/ 0 h 125"/>
                  <a:gd name="T12" fmla="*/ 54 w 135"/>
                  <a:gd name="T13" fmla="*/ 71 h 125"/>
                  <a:gd name="T14" fmla="*/ 56 w 135"/>
                  <a:gd name="T15" fmla="*/ 73 h 125"/>
                  <a:gd name="T16" fmla="*/ 55 w 135"/>
                  <a:gd name="T17" fmla="*/ 80 h 125"/>
                  <a:gd name="T18" fmla="*/ 24 w 135"/>
                  <a:gd name="T19" fmla="*/ 80 h 125"/>
                  <a:gd name="T20" fmla="*/ 19 w 135"/>
                  <a:gd name="T21" fmla="*/ 82 h 125"/>
                  <a:gd name="T22" fmla="*/ 14 w 135"/>
                  <a:gd name="T23" fmla="*/ 81 h 125"/>
                  <a:gd name="T24" fmla="*/ 9 w 135"/>
                  <a:gd name="T25" fmla="*/ 82 h 125"/>
                  <a:gd name="T26" fmla="*/ 4 w 135"/>
                  <a:gd name="T27" fmla="*/ 84 h 125"/>
                  <a:gd name="T28" fmla="*/ 0 w 135"/>
                  <a:gd name="T29" fmla="*/ 87 h 125"/>
                  <a:gd name="T30" fmla="*/ 1 w 135"/>
                  <a:gd name="T31" fmla="*/ 88 h 125"/>
                  <a:gd name="T32" fmla="*/ 2 w 135"/>
                  <a:gd name="T33" fmla="*/ 91 h 125"/>
                  <a:gd name="T34" fmla="*/ 4 w 135"/>
                  <a:gd name="T35" fmla="*/ 96 h 125"/>
                  <a:gd name="T36" fmla="*/ 8 w 135"/>
                  <a:gd name="T37" fmla="*/ 101 h 125"/>
                  <a:gd name="T38" fmla="*/ 8 w 135"/>
                  <a:gd name="T39" fmla="*/ 107 h 125"/>
                  <a:gd name="T40" fmla="*/ 10 w 135"/>
                  <a:gd name="T41" fmla="*/ 109 h 125"/>
                  <a:gd name="T42" fmla="*/ 15 w 135"/>
                  <a:gd name="T43" fmla="*/ 109 h 125"/>
                  <a:gd name="T44" fmla="*/ 20 w 135"/>
                  <a:gd name="T45" fmla="*/ 109 h 125"/>
                  <a:gd name="T46" fmla="*/ 26 w 135"/>
                  <a:gd name="T47" fmla="*/ 105 h 125"/>
                  <a:gd name="T48" fmla="*/ 29 w 135"/>
                  <a:gd name="T49" fmla="*/ 111 h 125"/>
                  <a:gd name="T50" fmla="*/ 32 w 135"/>
                  <a:gd name="T51" fmla="*/ 115 h 125"/>
                  <a:gd name="T52" fmla="*/ 32 w 135"/>
                  <a:gd name="T53" fmla="*/ 118 h 125"/>
                  <a:gd name="T54" fmla="*/ 34 w 135"/>
                  <a:gd name="T55" fmla="*/ 122 h 125"/>
                  <a:gd name="T56" fmla="*/ 38 w 135"/>
                  <a:gd name="T57" fmla="*/ 123 h 125"/>
                  <a:gd name="T58" fmla="*/ 42 w 135"/>
                  <a:gd name="T59" fmla="*/ 124 h 125"/>
                  <a:gd name="T60" fmla="*/ 46 w 135"/>
                  <a:gd name="T61" fmla="*/ 122 h 125"/>
                  <a:gd name="T62" fmla="*/ 50 w 135"/>
                  <a:gd name="T63" fmla="*/ 121 h 125"/>
                  <a:gd name="T64" fmla="*/ 53 w 135"/>
                  <a:gd name="T65" fmla="*/ 122 h 125"/>
                  <a:gd name="T66" fmla="*/ 55 w 135"/>
                  <a:gd name="T67" fmla="*/ 122 h 125"/>
                  <a:gd name="T68" fmla="*/ 58 w 135"/>
                  <a:gd name="T69" fmla="*/ 116 h 125"/>
                  <a:gd name="T70" fmla="*/ 57 w 135"/>
                  <a:gd name="T71" fmla="*/ 110 h 125"/>
                  <a:gd name="T72" fmla="*/ 63 w 135"/>
                  <a:gd name="T73" fmla="*/ 108 h 125"/>
                  <a:gd name="T74" fmla="*/ 66 w 135"/>
                  <a:gd name="T75" fmla="*/ 103 h 125"/>
                  <a:gd name="T76" fmla="*/ 69 w 135"/>
                  <a:gd name="T77" fmla="*/ 97 h 125"/>
                  <a:gd name="T78" fmla="*/ 74 w 135"/>
                  <a:gd name="T79" fmla="*/ 97 h 125"/>
                  <a:gd name="T80" fmla="*/ 77 w 135"/>
                  <a:gd name="T81" fmla="*/ 93 h 125"/>
                  <a:gd name="T82" fmla="*/ 81 w 135"/>
                  <a:gd name="T83" fmla="*/ 91 h 125"/>
                  <a:gd name="T84" fmla="*/ 84 w 135"/>
                  <a:gd name="T85" fmla="*/ 89 h 125"/>
                  <a:gd name="T86" fmla="*/ 91 w 135"/>
                  <a:gd name="T87" fmla="*/ 87 h 125"/>
                  <a:gd name="T88" fmla="*/ 97 w 135"/>
                  <a:gd name="T89" fmla="*/ 84 h 125"/>
                  <a:gd name="T90" fmla="*/ 107 w 135"/>
                  <a:gd name="T91" fmla="*/ 84 h 125"/>
                  <a:gd name="T92" fmla="*/ 114 w 135"/>
                  <a:gd name="T93" fmla="*/ 82 h 125"/>
                  <a:gd name="T94" fmla="*/ 126 w 135"/>
                  <a:gd name="T95" fmla="*/ 81 h 125"/>
                  <a:gd name="T96" fmla="*/ 131 w 135"/>
                  <a:gd name="T97" fmla="*/ 78 h 125"/>
                  <a:gd name="T98" fmla="*/ 134 w 135"/>
                  <a:gd name="T99" fmla="*/ 72 h 125"/>
                  <a:gd name="T100" fmla="*/ 134 w 135"/>
                  <a:gd name="T101" fmla="*/ 50 h 125"/>
                  <a:gd name="T102" fmla="*/ 128 w 135"/>
                  <a:gd name="T103" fmla="*/ 5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35" h="125">
                    <a:moveTo>
                      <a:pt x="128" y="52"/>
                    </a:moveTo>
                    <a:cubicBezTo>
                      <a:pt x="128" y="52"/>
                      <a:pt x="128" y="46"/>
                      <a:pt x="124" y="43"/>
                    </a:cubicBezTo>
                    <a:cubicBezTo>
                      <a:pt x="120" y="41"/>
                      <a:pt x="115" y="40"/>
                      <a:pt x="115" y="40"/>
                    </a:cubicBezTo>
                    <a:cubicBezTo>
                      <a:pt x="115" y="40"/>
                      <a:pt x="112" y="35"/>
                      <a:pt x="109" y="33"/>
                    </a:cubicBezTo>
                    <a:cubicBezTo>
                      <a:pt x="108" y="32"/>
                      <a:pt x="82" y="14"/>
                      <a:pt x="60" y="0"/>
                    </a:cubicBezTo>
                    <a:cubicBezTo>
                      <a:pt x="46" y="0"/>
                      <a:pt x="46" y="0"/>
                      <a:pt x="46" y="0"/>
                    </a:cubicBezTo>
                    <a:cubicBezTo>
                      <a:pt x="54" y="71"/>
                      <a:pt x="54" y="71"/>
                      <a:pt x="54" y="71"/>
                    </a:cubicBezTo>
                    <a:cubicBezTo>
                      <a:pt x="56" y="73"/>
                      <a:pt x="56" y="73"/>
                      <a:pt x="56" y="73"/>
                    </a:cubicBezTo>
                    <a:cubicBezTo>
                      <a:pt x="56" y="73"/>
                      <a:pt x="57" y="79"/>
                      <a:pt x="55" y="80"/>
                    </a:cubicBezTo>
                    <a:cubicBezTo>
                      <a:pt x="54" y="81"/>
                      <a:pt x="24" y="80"/>
                      <a:pt x="24" y="80"/>
                    </a:cubicBezTo>
                    <a:cubicBezTo>
                      <a:pt x="24" y="80"/>
                      <a:pt x="21" y="82"/>
                      <a:pt x="19" y="82"/>
                    </a:cubicBezTo>
                    <a:cubicBezTo>
                      <a:pt x="17" y="82"/>
                      <a:pt x="14" y="80"/>
                      <a:pt x="14" y="81"/>
                    </a:cubicBezTo>
                    <a:cubicBezTo>
                      <a:pt x="13" y="83"/>
                      <a:pt x="13" y="85"/>
                      <a:pt x="9" y="82"/>
                    </a:cubicBezTo>
                    <a:cubicBezTo>
                      <a:pt x="6" y="79"/>
                      <a:pt x="4" y="82"/>
                      <a:pt x="4" y="84"/>
                    </a:cubicBezTo>
                    <a:cubicBezTo>
                      <a:pt x="4" y="86"/>
                      <a:pt x="3" y="87"/>
                      <a:pt x="0" y="87"/>
                    </a:cubicBezTo>
                    <a:cubicBezTo>
                      <a:pt x="1" y="88"/>
                      <a:pt x="1" y="88"/>
                      <a:pt x="1" y="88"/>
                    </a:cubicBezTo>
                    <a:cubicBezTo>
                      <a:pt x="2" y="91"/>
                      <a:pt x="2" y="91"/>
                      <a:pt x="2" y="91"/>
                    </a:cubicBezTo>
                    <a:cubicBezTo>
                      <a:pt x="2" y="91"/>
                      <a:pt x="2" y="94"/>
                      <a:pt x="4" y="96"/>
                    </a:cubicBezTo>
                    <a:cubicBezTo>
                      <a:pt x="5" y="97"/>
                      <a:pt x="8" y="100"/>
                      <a:pt x="8" y="101"/>
                    </a:cubicBezTo>
                    <a:cubicBezTo>
                      <a:pt x="8" y="102"/>
                      <a:pt x="8" y="107"/>
                      <a:pt x="8" y="107"/>
                    </a:cubicBezTo>
                    <a:cubicBezTo>
                      <a:pt x="8" y="107"/>
                      <a:pt x="9" y="111"/>
                      <a:pt x="10" y="109"/>
                    </a:cubicBezTo>
                    <a:cubicBezTo>
                      <a:pt x="12" y="108"/>
                      <a:pt x="14" y="111"/>
                      <a:pt x="15" y="109"/>
                    </a:cubicBezTo>
                    <a:cubicBezTo>
                      <a:pt x="16" y="106"/>
                      <a:pt x="19" y="109"/>
                      <a:pt x="20" y="109"/>
                    </a:cubicBezTo>
                    <a:cubicBezTo>
                      <a:pt x="22" y="109"/>
                      <a:pt x="25" y="105"/>
                      <a:pt x="26" y="105"/>
                    </a:cubicBezTo>
                    <a:cubicBezTo>
                      <a:pt x="27" y="105"/>
                      <a:pt x="29" y="109"/>
                      <a:pt x="29" y="111"/>
                    </a:cubicBezTo>
                    <a:cubicBezTo>
                      <a:pt x="29" y="113"/>
                      <a:pt x="33" y="114"/>
                      <a:pt x="32" y="115"/>
                    </a:cubicBezTo>
                    <a:cubicBezTo>
                      <a:pt x="30" y="115"/>
                      <a:pt x="30" y="118"/>
                      <a:pt x="32" y="118"/>
                    </a:cubicBezTo>
                    <a:cubicBezTo>
                      <a:pt x="34" y="118"/>
                      <a:pt x="33" y="121"/>
                      <a:pt x="34" y="122"/>
                    </a:cubicBezTo>
                    <a:cubicBezTo>
                      <a:pt x="35" y="124"/>
                      <a:pt x="37" y="125"/>
                      <a:pt x="38" y="123"/>
                    </a:cubicBezTo>
                    <a:cubicBezTo>
                      <a:pt x="39" y="121"/>
                      <a:pt x="41" y="123"/>
                      <a:pt x="42" y="124"/>
                    </a:cubicBezTo>
                    <a:cubicBezTo>
                      <a:pt x="43" y="125"/>
                      <a:pt x="46" y="124"/>
                      <a:pt x="46" y="122"/>
                    </a:cubicBezTo>
                    <a:cubicBezTo>
                      <a:pt x="47" y="120"/>
                      <a:pt x="50" y="119"/>
                      <a:pt x="50" y="121"/>
                    </a:cubicBezTo>
                    <a:cubicBezTo>
                      <a:pt x="50" y="123"/>
                      <a:pt x="51" y="124"/>
                      <a:pt x="53" y="122"/>
                    </a:cubicBezTo>
                    <a:cubicBezTo>
                      <a:pt x="54" y="122"/>
                      <a:pt x="55" y="122"/>
                      <a:pt x="55" y="122"/>
                    </a:cubicBezTo>
                    <a:cubicBezTo>
                      <a:pt x="56" y="119"/>
                      <a:pt x="57" y="117"/>
                      <a:pt x="58" y="116"/>
                    </a:cubicBezTo>
                    <a:cubicBezTo>
                      <a:pt x="58" y="114"/>
                      <a:pt x="56" y="111"/>
                      <a:pt x="57" y="110"/>
                    </a:cubicBezTo>
                    <a:cubicBezTo>
                      <a:pt x="58" y="110"/>
                      <a:pt x="62" y="111"/>
                      <a:pt x="63" y="108"/>
                    </a:cubicBezTo>
                    <a:cubicBezTo>
                      <a:pt x="65" y="104"/>
                      <a:pt x="66" y="103"/>
                      <a:pt x="66" y="103"/>
                    </a:cubicBezTo>
                    <a:cubicBezTo>
                      <a:pt x="66" y="103"/>
                      <a:pt x="67" y="95"/>
                      <a:pt x="69" y="97"/>
                    </a:cubicBezTo>
                    <a:cubicBezTo>
                      <a:pt x="71" y="98"/>
                      <a:pt x="73" y="100"/>
                      <a:pt x="74" y="97"/>
                    </a:cubicBezTo>
                    <a:cubicBezTo>
                      <a:pt x="74" y="94"/>
                      <a:pt x="77" y="96"/>
                      <a:pt x="77" y="93"/>
                    </a:cubicBezTo>
                    <a:cubicBezTo>
                      <a:pt x="78" y="90"/>
                      <a:pt x="79" y="91"/>
                      <a:pt x="81" y="91"/>
                    </a:cubicBezTo>
                    <a:cubicBezTo>
                      <a:pt x="83" y="92"/>
                      <a:pt x="84" y="91"/>
                      <a:pt x="84" y="89"/>
                    </a:cubicBezTo>
                    <a:cubicBezTo>
                      <a:pt x="84" y="88"/>
                      <a:pt x="88" y="89"/>
                      <a:pt x="91" y="87"/>
                    </a:cubicBezTo>
                    <a:cubicBezTo>
                      <a:pt x="94" y="84"/>
                      <a:pt x="96" y="83"/>
                      <a:pt x="97" y="84"/>
                    </a:cubicBezTo>
                    <a:cubicBezTo>
                      <a:pt x="98" y="85"/>
                      <a:pt x="106" y="85"/>
                      <a:pt x="107" y="84"/>
                    </a:cubicBezTo>
                    <a:cubicBezTo>
                      <a:pt x="108" y="84"/>
                      <a:pt x="111" y="82"/>
                      <a:pt x="114" y="82"/>
                    </a:cubicBezTo>
                    <a:cubicBezTo>
                      <a:pt x="117" y="83"/>
                      <a:pt x="123" y="81"/>
                      <a:pt x="126" y="81"/>
                    </a:cubicBezTo>
                    <a:cubicBezTo>
                      <a:pt x="129" y="81"/>
                      <a:pt x="130" y="79"/>
                      <a:pt x="131" y="78"/>
                    </a:cubicBezTo>
                    <a:cubicBezTo>
                      <a:pt x="132" y="77"/>
                      <a:pt x="133" y="72"/>
                      <a:pt x="134" y="72"/>
                    </a:cubicBezTo>
                    <a:cubicBezTo>
                      <a:pt x="135" y="71"/>
                      <a:pt x="134" y="56"/>
                      <a:pt x="134" y="50"/>
                    </a:cubicBezTo>
                    <a:cubicBezTo>
                      <a:pt x="132" y="51"/>
                      <a:pt x="128" y="52"/>
                      <a:pt x="128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39" name="Freeform 35">
                <a:extLst>
                  <a:ext uri="{FF2B5EF4-FFF2-40B4-BE49-F238E27FC236}">
                    <a16:creationId xmlns:a16="http://schemas.microsoft.com/office/drawing/2014/main" id="{4779085A-F5F9-4EF5-87A3-DDB98712AD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9336" y="3802466"/>
                <a:ext cx="154331" cy="109161"/>
              </a:xfrm>
              <a:custGeom>
                <a:avLst/>
                <a:gdLst>
                  <a:gd name="T0" fmla="*/ 66 w 67"/>
                  <a:gd name="T1" fmla="*/ 26 h 47"/>
                  <a:gd name="T2" fmla="*/ 63 w 67"/>
                  <a:gd name="T3" fmla="*/ 25 h 47"/>
                  <a:gd name="T4" fmla="*/ 62 w 67"/>
                  <a:gd name="T5" fmla="*/ 20 h 47"/>
                  <a:gd name="T6" fmla="*/ 58 w 67"/>
                  <a:gd name="T7" fmla="*/ 21 h 47"/>
                  <a:gd name="T8" fmla="*/ 55 w 67"/>
                  <a:gd name="T9" fmla="*/ 18 h 47"/>
                  <a:gd name="T10" fmla="*/ 54 w 67"/>
                  <a:gd name="T11" fmla="*/ 15 h 47"/>
                  <a:gd name="T12" fmla="*/ 50 w 67"/>
                  <a:gd name="T13" fmla="*/ 11 h 47"/>
                  <a:gd name="T14" fmla="*/ 47 w 67"/>
                  <a:gd name="T15" fmla="*/ 6 h 47"/>
                  <a:gd name="T16" fmla="*/ 47 w 67"/>
                  <a:gd name="T17" fmla="*/ 2 h 47"/>
                  <a:gd name="T18" fmla="*/ 42 w 67"/>
                  <a:gd name="T19" fmla="*/ 1 h 47"/>
                  <a:gd name="T20" fmla="*/ 36 w 67"/>
                  <a:gd name="T21" fmla="*/ 4 h 47"/>
                  <a:gd name="T22" fmla="*/ 29 w 67"/>
                  <a:gd name="T23" fmla="*/ 6 h 47"/>
                  <a:gd name="T24" fmla="*/ 26 w 67"/>
                  <a:gd name="T25" fmla="*/ 8 h 47"/>
                  <a:gd name="T26" fmla="*/ 22 w 67"/>
                  <a:gd name="T27" fmla="*/ 10 h 47"/>
                  <a:gd name="T28" fmla="*/ 19 w 67"/>
                  <a:gd name="T29" fmla="*/ 14 h 47"/>
                  <a:gd name="T30" fmla="*/ 14 w 67"/>
                  <a:gd name="T31" fmla="*/ 14 h 47"/>
                  <a:gd name="T32" fmla="*/ 11 w 67"/>
                  <a:gd name="T33" fmla="*/ 20 h 47"/>
                  <a:gd name="T34" fmla="*/ 8 w 67"/>
                  <a:gd name="T35" fmla="*/ 25 h 47"/>
                  <a:gd name="T36" fmla="*/ 2 w 67"/>
                  <a:gd name="T37" fmla="*/ 27 h 47"/>
                  <a:gd name="T38" fmla="*/ 3 w 67"/>
                  <a:gd name="T39" fmla="*/ 33 h 47"/>
                  <a:gd name="T40" fmla="*/ 0 w 67"/>
                  <a:gd name="T41" fmla="*/ 39 h 47"/>
                  <a:gd name="T42" fmla="*/ 4 w 67"/>
                  <a:gd name="T43" fmla="*/ 41 h 47"/>
                  <a:gd name="T44" fmla="*/ 11 w 67"/>
                  <a:gd name="T45" fmla="*/ 45 h 47"/>
                  <a:gd name="T46" fmla="*/ 21 w 67"/>
                  <a:gd name="T47" fmla="*/ 44 h 47"/>
                  <a:gd name="T48" fmla="*/ 23 w 67"/>
                  <a:gd name="T49" fmla="*/ 43 h 47"/>
                  <a:gd name="T50" fmla="*/ 22 w 67"/>
                  <a:gd name="T51" fmla="*/ 35 h 47"/>
                  <a:gd name="T52" fmla="*/ 42 w 67"/>
                  <a:gd name="T53" fmla="*/ 35 h 47"/>
                  <a:gd name="T54" fmla="*/ 45 w 67"/>
                  <a:gd name="T55" fmla="*/ 33 h 47"/>
                  <a:gd name="T56" fmla="*/ 53 w 67"/>
                  <a:gd name="T57" fmla="*/ 34 h 47"/>
                  <a:gd name="T58" fmla="*/ 57 w 67"/>
                  <a:gd name="T59" fmla="*/ 31 h 47"/>
                  <a:gd name="T60" fmla="*/ 64 w 67"/>
                  <a:gd name="T61" fmla="*/ 30 h 47"/>
                  <a:gd name="T62" fmla="*/ 66 w 67"/>
                  <a:gd name="T63" fmla="*/ 26 h 47"/>
                  <a:gd name="T64" fmla="*/ 66 w 67"/>
                  <a:gd name="T6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7" h="47">
                    <a:moveTo>
                      <a:pt x="66" y="26"/>
                    </a:moveTo>
                    <a:cubicBezTo>
                      <a:pt x="65" y="25"/>
                      <a:pt x="63" y="25"/>
                      <a:pt x="63" y="25"/>
                    </a:cubicBezTo>
                    <a:cubicBezTo>
                      <a:pt x="62" y="25"/>
                      <a:pt x="63" y="21"/>
                      <a:pt x="62" y="20"/>
                    </a:cubicBezTo>
                    <a:cubicBezTo>
                      <a:pt x="62" y="20"/>
                      <a:pt x="60" y="22"/>
                      <a:pt x="58" y="21"/>
                    </a:cubicBezTo>
                    <a:cubicBezTo>
                      <a:pt x="57" y="20"/>
                      <a:pt x="56" y="18"/>
                      <a:pt x="55" y="18"/>
                    </a:cubicBezTo>
                    <a:cubicBezTo>
                      <a:pt x="54" y="18"/>
                      <a:pt x="54" y="17"/>
                      <a:pt x="54" y="15"/>
                    </a:cubicBezTo>
                    <a:cubicBezTo>
                      <a:pt x="54" y="13"/>
                      <a:pt x="51" y="12"/>
                      <a:pt x="50" y="11"/>
                    </a:cubicBezTo>
                    <a:cubicBezTo>
                      <a:pt x="48" y="10"/>
                      <a:pt x="48" y="7"/>
                      <a:pt x="47" y="6"/>
                    </a:cubicBezTo>
                    <a:cubicBezTo>
                      <a:pt x="47" y="6"/>
                      <a:pt x="47" y="4"/>
                      <a:pt x="47" y="2"/>
                    </a:cubicBezTo>
                    <a:cubicBezTo>
                      <a:pt x="45" y="2"/>
                      <a:pt x="43" y="2"/>
                      <a:pt x="42" y="1"/>
                    </a:cubicBezTo>
                    <a:cubicBezTo>
                      <a:pt x="41" y="0"/>
                      <a:pt x="39" y="1"/>
                      <a:pt x="36" y="4"/>
                    </a:cubicBezTo>
                    <a:cubicBezTo>
                      <a:pt x="33" y="6"/>
                      <a:pt x="29" y="5"/>
                      <a:pt x="29" y="6"/>
                    </a:cubicBezTo>
                    <a:cubicBezTo>
                      <a:pt x="29" y="8"/>
                      <a:pt x="28" y="9"/>
                      <a:pt x="26" y="8"/>
                    </a:cubicBezTo>
                    <a:cubicBezTo>
                      <a:pt x="24" y="8"/>
                      <a:pt x="23" y="7"/>
                      <a:pt x="22" y="10"/>
                    </a:cubicBezTo>
                    <a:cubicBezTo>
                      <a:pt x="22" y="13"/>
                      <a:pt x="19" y="11"/>
                      <a:pt x="19" y="14"/>
                    </a:cubicBezTo>
                    <a:cubicBezTo>
                      <a:pt x="18" y="17"/>
                      <a:pt x="16" y="15"/>
                      <a:pt x="14" y="14"/>
                    </a:cubicBezTo>
                    <a:cubicBezTo>
                      <a:pt x="12" y="12"/>
                      <a:pt x="11" y="20"/>
                      <a:pt x="11" y="20"/>
                    </a:cubicBezTo>
                    <a:cubicBezTo>
                      <a:pt x="11" y="20"/>
                      <a:pt x="10" y="21"/>
                      <a:pt x="8" y="25"/>
                    </a:cubicBezTo>
                    <a:cubicBezTo>
                      <a:pt x="7" y="28"/>
                      <a:pt x="3" y="27"/>
                      <a:pt x="2" y="27"/>
                    </a:cubicBezTo>
                    <a:cubicBezTo>
                      <a:pt x="1" y="28"/>
                      <a:pt x="3" y="31"/>
                      <a:pt x="3" y="33"/>
                    </a:cubicBezTo>
                    <a:cubicBezTo>
                      <a:pt x="2" y="34"/>
                      <a:pt x="1" y="36"/>
                      <a:pt x="0" y="39"/>
                    </a:cubicBezTo>
                    <a:cubicBezTo>
                      <a:pt x="2" y="39"/>
                      <a:pt x="4" y="41"/>
                      <a:pt x="4" y="41"/>
                    </a:cubicBezTo>
                    <a:cubicBezTo>
                      <a:pt x="5" y="43"/>
                      <a:pt x="9" y="47"/>
                      <a:pt x="11" y="45"/>
                    </a:cubicBezTo>
                    <a:cubicBezTo>
                      <a:pt x="13" y="42"/>
                      <a:pt x="19" y="42"/>
                      <a:pt x="21" y="44"/>
                    </a:cubicBezTo>
                    <a:cubicBezTo>
                      <a:pt x="22" y="45"/>
                      <a:pt x="23" y="44"/>
                      <a:pt x="23" y="43"/>
                    </a:cubicBezTo>
                    <a:cubicBezTo>
                      <a:pt x="24" y="41"/>
                      <a:pt x="21" y="36"/>
                      <a:pt x="22" y="35"/>
                    </a:cubicBezTo>
                    <a:cubicBezTo>
                      <a:pt x="23" y="33"/>
                      <a:pt x="42" y="34"/>
                      <a:pt x="42" y="35"/>
                    </a:cubicBezTo>
                    <a:cubicBezTo>
                      <a:pt x="43" y="36"/>
                      <a:pt x="43" y="33"/>
                      <a:pt x="45" y="33"/>
                    </a:cubicBezTo>
                    <a:cubicBezTo>
                      <a:pt x="48" y="33"/>
                      <a:pt x="51" y="35"/>
                      <a:pt x="53" y="34"/>
                    </a:cubicBezTo>
                    <a:cubicBezTo>
                      <a:pt x="54" y="34"/>
                      <a:pt x="56" y="31"/>
                      <a:pt x="57" y="31"/>
                    </a:cubicBezTo>
                    <a:cubicBezTo>
                      <a:pt x="59" y="31"/>
                      <a:pt x="63" y="31"/>
                      <a:pt x="64" y="30"/>
                    </a:cubicBezTo>
                    <a:cubicBezTo>
                      <a:pt x="65" y="28"/>
                      <a:pt x="67" y="28"/>
                      <a:pt x="66" y="26"/>
                    </a:cubicBezTo>
                    <a:cubicBezTo>
                      <a:pt x="66" y="26"/>
                      <a:pt x="66" y="26"/>
                      <a:pt x="66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0" name="Freeform 36">
                <a:extLst>
                  <a:ext uri="{FF2B5EF4-FFF2-40B4-BE49-F238E27FC236}">
                    <a16:creationId xmlns:a16="http://schemas.microsoft.com/office/drawing/2014/main" id="{828F52D2-F599-4452-8D0F-1352385E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7243" y="3641861"/>
                <a:ext cx="288587" cy="223341"/>
              </a:xfrm>
              <a:custGeom>
                <a:avLst/>
                <a:gdLst>
                  <a:gd name="T0" fmla="*/ 119 w 125"/>
                  <a:gd name="T1" fmla="*/ 14 h 97"/>
                  <a:gd name="T2" fmla="*/ 118 w 125"/>
                  <a:gd name="T3" fmla="*/ 4 h 97"/>
                  <a:gd name="T4" fmla="*/ 112 w 125"/>
                  <a:gd name="T5" fmla="*/ 7 h 97"/>
                  <a:gd name="T6" fmla="*/ 107 w 125"/>
                  <a:gd name="T7" fmla="*/ 2 h 97"/>
                  <a:gd name="T8" fmla="*/ 95 w 125"/>
                  <a:gd name="T9" fmla="*/ 0 h 97"/>
                  <a:gd name="T10" fmla="*/ 61 w 125"/>
                  <a:gd name="T11" fmla="*/ 21 h 97"/>
                  <a:gd name="T12" fmla="*/ 46 w 125"/>
                  <a:gd name="T13" fmla="*/ 33 h 97"/>
                  <a:gd name="T14" fmla="*/ 33 w 125"/>
                  <a:gd name="T15" fmla="*/ 37 h 97"/>
                  <a:gd name="T16" fmla="*/ 32 w 125"/>
                  <a:gd name="T17" fmla="*/ 37 h 97"/>
                  <a:gd name="T18" fmla="*/ 32 w 125"/>
                  <a:gd name="T19" fmla="*/ 59 h 97"/>
                  <a:gd name="T20" fmla="*/ 29 w 125"/>
                  <a:gd name="T21" fmla="*/ 65 h 97"/>
                  <a:gd name="T22" fmla="*/ 24 w 125"/>
                  <a:gd name="T23" fmla="*/ 68 h 97"/>
                  <a:gd name="T24" fmla="*/ 12 w 125"/>
                  <a:gd name="T25" fmla="*/ 69 h 97"/>
                  <a:gd name="T26" fmla="*/ 5 w 125"/>
                  <a:gd name="T27" fmla="*/ 71 h 97"/>
                  <a:gd name="T28" fmla="*/ 0 w 125"/>
                  <a:gd name="T29" fmla="*/ 72 h 97"/>
                  <a:gd name="T30" fmla="*/ 0 w 125"/>
                  <a:gd name="T31" fmla="*/ 76 h 97"/>
                  <a:gd name="T32" fmla="*/ 3 w 125"/>
                  <a:gd name="T33" fmla="*/ 81 h 97"/>
                  <a:gd name="T34" fmla="*/ 7 w 125"/>
                  <a:gd name="T35" fmla="*/ 85 h 97"/>
                  <a:gd name="T36" fmla="*/ 8 w 125"/>
                  <a:gd name="T37" fmla="*/ 88 h 97"/>
                  <a:gd name="T38" fmla="*/ 11 w 125"/>
                  <a:gd name="T39" fmla="*/ 91 h 97"/>
                  <a:gd name="T40" fmla="*/ 15 w 125"/>
                  <a:gd name="T41" fmla="*/ 90 h 97"/>
                  <a:gd name="T42" fmla="*/ 16 w 125"/>
                  <a:gd name="T43" fmla="*/ 95 h 97"/>
                  <a:gd name="T44" fmla="*/ 19 w 125"/>
                  <a:gd name="T45" fmla="*/ 96 h 97"/>
                  <a:gd name="T46" fmla="*/ 22 w 125"/>
                  <a:gd name="T47" fmla="*/ 93 h 97"/>
                  <a:gd name="T48" fmla="*/ 25 w 125"/>
                  <a:gd name="T49" fmla="*/ 96 h 97"/>
                  <a:gd name="T50" fmla="*/ 28 w 125"/>
                  <a:gd name="T51" fmla="*/ 95 h 97"/>
                  <a:gd name="T52" fmla="*/ 31 w 125"/>
                  <a:gd name="T53" fmla="*/ 89 h 97"/>
                  <a:gd name="T54" fmla="*/ 33 w 125"/>
                  <a:gd name="T55" fmla="*/ 83 h 97"/>
                  <a:gd name="T56" fmla="*/ 41 w 125"/>
                  <a:gd name="T57" fmla="*/ 83 h 97"/>
                  <a:gd name="T58" fmla="*/ 45 w 125"/>
                  <a:gd name="T59" fmla="*/ 81 h 97"/>
                  <a:gd name="T60" fmla="*/ 52 w 125"/>
                  <a:gd name="T61" fmla="*/ 83 h 97"/>
                  <a:gd name="T62" fmla="*/ 56 w 125"/>
                  <a:gd name="T63" fmla="*/ 87 h 97"/>
                  <a:gd name="T64" fmla="*/ 63 w 125"/>
                  <a:gd name="T65" fmla="*/ 86 h 97"/>
                  <a:gd name="T66" fmla="*/ 69 w 125"/>
                  <a:gd name="T67" fmla="*/ 89 h 97"/>
                  <a:gd name="T68" fmla="*/ 77 w 125"/>
                  <a:gd name="T69" fmla="*/ 89 h 97"/>
                  <a:gd name="T70" fmla="*/ 83 w 125"/>
                  <a:gd name="T71" fmla="*/ 85 h 97"/>
                  <a:gd name="T72" fmla="*/ 93 w 125"/>
                  <a:gd name="T73" fmla="*/ 85 h 97"/>
                  <a:gd name="T74" fmla="*/ 100 w 125"/>
                  <a:gd name="T75" fmla="*/ 87 h 97"/>
                  <a:gd name="T76" fmla="*/ 106 w 125"/>
                  <a:gd name="T77" fmla="*/ 82 h 97"/>
                  <a:gd name="T78" fmla="*/ 107 w 125"/>
                  <a:gd name="T79" fmla="*/ 82 h 97"/>
                  <a:gd name="T80" fmla="*/ 107 w 125"/>
                  <a:gd name="T81" fmla="*/ 79 h 97"/>
                  <a:gd name="T82" fmla="*/ 108 w 125"/>
                  <a:gd name="T83" fmla="*/ 72 h 97"/>
                  <a:gd name="T84" fmla="*/ 121 w 125"/>
                  <a:gd name="T85" fmla="*/ 56 h 97"/>
                  <a:gd name="T86" fmla="*/ 122 w 125"/>
                  <a:gd name="T87" fmla="*/ 36 h 97"/>
                  <a:gd name="T88" fmla="*/ 124 w 125"/>
                  <a:gd name="T89" fmla="*/ 27 h 97"/>
                  <a:gd name="T90" fmla="*/ 122 w 125"/>
                  <a:gd name="T91" fmla="*/ 21 h 97"/>
                  <a:gd name="T92" fmla="*/ 119 w 125"/>
                  <a:gd name="T93" fmla="*/ 1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25" h="97">
                    <a:moveTo>
                      <a:pt x="119" y="14"/>
                    </a:moveTo>
                    <a:cubicBezTo>
                      <a:pt x="119" y="13"/>
                      <a:pt x="119" y="8"/>
                      <a:pt x="118" y="4"/>
                    </a:cubicBezTo>
                    <a:cubicBezTo>
                      <a:pt x="112" y="7"/>
                      <a:pt x="112" y="7"/>
                      <a:pt x="112" y="7"/>
                    </a:cubicBezTo>
                    <a:cubicBezTo>
                      <a:pt x="112" y="7"/>
                      <a:pt x="110" y="4"/>
                      <a:pt x="107" y="2"/>
                    </a:cubicBezTo>
                    <a:cubicBezTo>
                      <a:pt x="104" y="0"/>
                      <a:pt x="95" y="0"/>
                      <a:pt x="95" y="0"/>
                    </a:cubicBezTo>
                    <a:cubicBezTo>
                      <a:pt x="61" y="21"/>
                      <a:pt x="61" y="21"/>
                      <a:pt x="61" y="21"/>
                    </a:cubicBezTo>
                    <a:cubicBezTo>
                      <a:pt x="46" y="33"/>
                      <a:pt x="46" y="33"/>
                      <a:pt x="46" y="33"/>
                    </a:cubicBezTo>
                    <a:cubicBezTo>
                      <a:pt x="46" y="33"/>
                      <a:pt x="36" y="36"/>
                      <a:pt x="33" y="37"/>
                    </a:cubicBezTo>
                    <a:cubicBezTo>
                      <a:pt x="33" y="37"/>
                      <a:pt x="33" y="37"/>
                      <a:pt x="32" y="37"/>
                    </a:cubicBezTo>
                    <a:cubicBezTo>
                      <a:pt x="32" y="43"/>
                      <a:pt x="33" y="58"/>
                      <a:pt x="32" y="59"/>
                    </a:cubicBezTo>
                    <a:cubicBezTo>
                      <a:pt x="31" y="59"/>
                      <a:pt x="30" y="64"/>
                      <a:pt x="29" y="65"/>
                    </a:cubicBezTo>
                    <a:cubicBezTo>
                      <a:pt x="28" y="66"/>
                      <a:pt x="27" y="68"/>
                      <a:pt x="24" y="68"/>
                    </a:cubicBezTo>
                    <a:cubicBezTo>
                      <a:pt x="21" y="68"/>
                      <a:pt x="15" y="70"/>
                      <a:pt x="12" y="69"/>
                    </a:cubicBezTo>
                    <a:cubicBezTo>
                      <a:pt x="9" y="69"/>
                      <a:pt x="6" y="71"/>
                      <a:pt x="5" y="71"/>
                    </a:cubicBezTo>
                    <a:cubicBezTo>
                      <a:pt x="5" y="72"/>
                      <a:pt x="2" y="72"/>
                      <a:pt x="0" y="72"/>
                    </a:cubicBezTo>
                    <a:cubicBezTo>
                      <a:pt x="0" y="74"/>
                      <a:pt x="0" y="76"/>
                      <a:pt x="0" y="76"/>
                    </a:cubicBezTo>
                    <a:cubicBezTo>
                      <a:pt x="1" y="77"/>
                      <a:pt x="1" y="80"/>
                      <a:pt x="3" y="81"/>
                    </a:cubicBezTo>
                    <a:cubicBezTo>
                      <a:pt x="4" y="82"/>
                      <a:pt x="7" y="83"/>
                      <a:pt x="7" y="85"/>
                    </a:cubicBezTo>
                    <a:cubicBezTo>
                      <a:pt x="7" y="87"/>
                      <a:pt x="7" y="88"/>
                      <a:pt x="8" y="88"/>
                    </a:cubicBezTo>
                    <a:cubicBezTo>
                      <a:pt x="9" y="88"/>
                      <a:pt x="10" y="90"/>
                      <a:pt x="11" y="91"/>
                    </a:cubicBezTo>
                    <a:cubicBezTo>
                      <a:pt x="13" y="92"/>
                      <a:pt x="15" y="90"/>
                      <a:pt x="15" y="90"/>
                    </a:cubicBezTo>
                    <a:cubicBezTo>
                      <a:pt x="16" y="91"/>
                      <a:pt x="15" y="95"/>
                      <a:pt x="16" y="95"/>
                    </a:cubicBezTo>
                    <a:cubicBezTo>
                      <a:pt x="16" y="95"/>
                      <a:pt x="18" y="95"/>
                      <a:pt x="19" y="96"/>
                    </a:cubicBezTo>
                    <a:cubicBezTo>
                      <a:pt x="19" y="94"/>
                      <a:pt x="20" y="92"/>
                      <a:pt x="22" y="93"/>
                    </a:cubicBezTo>
                    <a:cubicBezTo>
                      <a:pt x="24" y="93"/>
                      <a:pt x="22" y="96"/>
                      <a:pt x="25" y="96"/>
                    </a:cubicBezTo>
                    <a:cubicBezTo>
                      <a:pt x="27" y="97"/>
                      <a:pt x="28" y="97"/>
                      <a:pt x="28" y="95"/>
                    </a:cubicBezTo>
                    <a:cubicBezTo>
                      <a:pt x="28" y="93"/>
                      <a:pt x="31" y="90"/>
                      <a:pt x="31" y="89"/>
                    </a:cubicBezTo>
                    <a:cubicBezTo>
                      <a:pt x="32" y="89"/>
                      <a:pt x="32" y="84"/>
                      <a:pt x="33" y="83"/>
                    </a:cubicBezTo>
                    <a:cubicBezTo>
                      <a:pt x="35" y="82"/>
                      <a:pt x="39" y="83"/>
                      <a:pt x="41" y="83"/>
                    </a:cubicBezTo>
                    <a:cubicBezTo>
                      <a:pt x="42" y="83"/>
                      <a:pt x="44" y="80"/>
                      <a:pt x="45" y="81"/>
                    </a:cubicBezTo>
                    <a:cubicBezTo>
                      <a:pt x="47" y="83"/>
                      <a:pt x="50" y="81"/>
                      <a:pt x="52" y="83"/>
                    </a:cubicBezTo>
                    <a:cubicBezTo>
                      <a:pt x="53" y="85"/>
                      <a:pt x="54" y="89"/>
                      <a:pt x="56" y="87"/>
                    </a:cubicBezTo>
                    <a:cubicBezTo>
                      <a:pt x="59" y="86"/>
                      <a:pt x="62" y="86"/>
                      <a:pt x="63" y="86"/>
                    </a:cubicBezTo>
                    <a:cubicBezTo>
                      <a:pt x="64" y="86"/>
                      <a:pt x="68" y="88"/>
                      <a:pt x="69" y="89"/>
                    </a:cubicBezTo>
                    <a:cubicBezTo>
                      <a:pt x="71" y="89"/>
                      <a:pt x="75" y="90"/>
                      <a:pt x="77" y="89"/>
                    </a:cubicBezTo>
                    <a:cubicBezTo>
                      <a:pt x="79" y="88"/>
                      <a:pt x="81" y="85"/>
                      <a:pt x="83" y="85"/>
                    </a:cubicBezTo>
                    <a:cubicBezTo>
                      <a:pt x="85" y="85"/>
                      <a:pt x="92" y="85"/>
                      <a:pt x="93" y="85"/>
                    </a:cubicBezTo>
                    <a:cubicBezTo>
                      <a:pt x="95" y="86"/>
                      <a:pt x="98" y="88"/>
                      <a:pt x="100" y="87"/>
                    </a:cubicBezTo>
                    <a:cubicBezTo>
                      <a:pt x="102" y="86"/>
                      <a:pt x="104" y="82"/>
                      <a:pt x="106" y="82"/>
                    </a:cubicBezTo>
                    <a:cubicBezTo>
                      <a:pt x="106" y="82"/>
                      <a:pt x="106" y="82"/>
                      <a:pt x="107" y="82"/>
                    </a:cubicBezTo>
                    <a:cubicBezTo>
                      <a:pt x="107" y="81"/>
                      <a:pt x="107" y="80"/>
                      <a:pt x="107" y="79"/>
                    </a:cubicBezTo>
                    <a:cubicBezTo>
                      <a:pt x="107" y="75"/>
                      <a:pt x="108" y="76"/>
                      <a:pt x="108" y="72"/>
                    </a:cubicBezTo>
                    <a:cubicBezTo>
                      <a:pt x="109" y="68"/>
                      <a:pt x="120" y="57"/>
                      <a:pt x="121" y="56"/>
                    </a:cubicBezTo>
                    <a:cubicBezTo>
                      <a:pt x="122" y="55"/>
                      <a:pt x="122" y="38"/>
                      <a:pt x="122" y="36"/>
                    </a:cubicBezTo>
                    <a:cubicBezTo>
                      <a:pt x="122" y="34"/>
                      <a:pt x="123" y="31"/>
                      <a:pt x="124" y="27"/>
                    </a:cubicBezTo>
                    <a:cubicBezTo>
                      <a:pt x="125" y="24"/>
                      <a:pt x="122" y="24"/>
                      <a:pt x="122" y="21"/>
                    </a:cubicBezTo>
                    <a:cubicBezTo>
                      <a:pt x="122" y="18"/>
                      <a:pt x="119" y="16"/>
                      <a:pt x="119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1" name="Freeform 37">
                <a:extLst>
                  <a:ext uri="{FF2B5EF4-FFF2-40B4-BE49-F238E27FC236}">
                    <a16:creationId xmlns:a16="http://schemas.microsoft.com/office/drawing/2014/main" id="{A3EACAFC-2BB1-4FAB-BA1D-D307DBEE4F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4424" y="3641861"/>
                <a:ext cx="186954" cy="308662"/>
              </a:xfrm>
              <a:custGeom>
                <a:avLst/>
                <a:gdLst>
                  <a:gd name="T0" fmla="*/ 80 w 81"/>
                  <a:gd name="T1" fmla="*/ 33 h 134"/>
                  <a:gd name="T2" fmla="*/ 19 w 81"/>
                  <a:gd name="T3" fmla="*/ 0 h 134"/>
                  <a:gd name="T4" fmla="*/ 11 w 81"/>
                  <a:gd name="T5" fmla="*/ 4 h 134"/>
                  <a:gd name="T6" fmla="*/ 12 w 81"/>
                  <a:gd name="T7" fmla="*/ 14 h 134"/>
                  <a:gd name="T8" fmla="*/ 15 w 81"/>
                  <a:gd name="T9" fmla="*/ 21 h 134"/>
                  <a:gd name="T10" fmla="*/ 17 w 81"/>
                  <a:gd name="T11" fmla="*/ 27 h 134"/>
                  <a:gd name="T12" fmla="*/ 15 w 81"/>
                  <a:gd name="T13" fmla="*/ 36 h 134"/>
                  <a:gd name="T14" fmla="*/ 14 w 81"/>
                  <a:gd name="T15" fmla="*/ 56 h 134"/>
                  <a:gd name="T16" fmla="*/ 1 w 81"/>
                  <a:gd name="T17" fmla="*/ 72 h 134"/>
                  <a:gd name="T18" fmla="*/ 0 w 81"/>
                  <a:gd name="T19" fmla="*/ 79 h 134"/>
                  <a:gd name="T20" fmla="*/ 0 w 81"/>
                  <a:gd name="T21" fmla="*/ 82 h 134"/>
                  <a:gd name="T22" fmla="*/ 1 w 81"/>
                  <a:gd name="T23" fmla="*/ 83 h 134"/>
                  <a:gd name="T24" fmla="*/ 5 w 81"/>
                  <a:gd name="T25" fmla="*/ 87 h 134"/>
                  <a:gd name="T26" fmla="*/ 10 w 81"/>
                  <a:gd name="T27" fmla="*/ 94 h 134"/>
                  <a:gd name="T28" fmla="*/ 11 w 81"/>
                  <a:gd name="T29" fmla="*/ 101 h 134"/>
                  <a:gd name="T30" fmla="*/ 14 w 81"/>
                  <a:gd name="T31" fmla="*/ 111 h 134"/>
                  <a:gd name="T32" fmla="*/ 11 w 81"/>
                  <a:gd name="T33" fmla="*/ 113 h 134"/>
                  <a:gd name="T34" fmla="*/ 4 w 81"/>
                  <a:gd name="T35" fmla="*/ 114 h 134"/>
                  <a:gd name="T36" fmla="*/ 6 w 81"/>
                  <a:gd name="T37" fmla="*/ 119 h 134"/>
                  <a:gd name="T38" fmla="*/ 13 w 81"/>
                  <a:gd name="T39" fmla="*/ 126 h 134"/>
                  <a:gd name="T40" fmla="*/ 16 w 81"/>
                  <a:gd name="T41" fmla="*/ 133 h 134"/>
                  <a:gd name="T42" fmla="*/ 20 w 81"/>
                  <a:gd name="T43" fmla="*/ 131 h 134"/>
                  <a:gd name="T44" fmla="*/ 25 w 81"/>
                  <a:gd name="T45" fmla="*/ 131 h 134"/>
                  <a:gd name="T46" fmla="*/ 34 w 81"/>
                  <a:gd name="T47" fmla="*/ 128 h 134"/>
                  <a:gd name="T48" fmla="*/ 41 w 81"/>
                  <a:gd name="T49" fmla="*/ 125 h 134"/>
                  <a:gd name="T50" fmla="*/ 42 w 81"/>
                  <a:gd name="T51" fmla="*/ 120 h 134"/>
                  <a:gd name="T52" fmla="*/ 53 w 81"/>
                  <a:gd name="T53" fmla="*/ 118 h 134"/>
                  <a:gd name="T54" fmla="*/ 61 w 81"/>
                  <a:gd name="T55" fmla="*/ 110 h 134"/>
                  <a:gd name="T56" fmla="*/ 63 w 81"/>
                  <a:gd name="T57" fmla="*/ 106 h 134"/>
                  <a:gd name="T58" fmla="*/ 69 w 81"/>
                  <a:gd name="T59" fmla="*/ 103 h 134"/>
                  <a:gd name="T60" fmla="*/ 71 w 81"/>
                  <a:gd name="T61" fmla="*/ 104 h 134"/>
                  <a:gd name="T62" fmla="*/ 71 w 81"/>
                  <a:gd name="T63" fmla="*/ 103 h 134"/>
                  <a:gd name="T64" fmla="*/ 72 w 81"/>
                  <a:gd name="T65" fmla="*/ 100 h 134"/>
                  <a:gd name="T66" fmla="*/ 68 w 81"/>
                  <a:gd name="T67" fmla="*/ 95 h 134"/>
                  <a:gd name="T68" fmla="*/ 66 w 81"/>
                  <a:gd name="T69" fmla="*/ 89 h 134"/>
                  <a:gd name="T70" fmla="*/ 65 w 81"/>
                  <a:gd name="T71" fmla="*/ 85 h 134"/>
                  <a:gd name="T72" fmla="*/ 66 w 81"/>
                  <a:gd name="T73" fmla="*/ 79 h 134"/>
                  <a:gd name="T74" fmla="*/ 69 w 81"/>
                  <a:gd name="T75" fmla="*/ 73 h 134"/>
                  <a:gd name="T76" fmla="*/ 72 w 81"/>
                  <a:gd name="T77" fmla="*/ 68 h 134"/>
                  <a:gd name="T78" fmla="*/ 79 w 81"/>
                  <a:gd name="T79" fmla="*/ 63 h 134"/>
                  <a:gd name="T80" fmla="*/ 80 w 81"/>
                  <a:gd name="T81" fmla="*/ 55 h 134"/>
                  <a:gd name="T82" fmla="*/ 80 w 81"/>
                  <a:gd name="T83" fmla="*/ 33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1" h="134">
                    <a:moveTo>
                      <a:pt x="80" y="33"/>
                    </a:moveTo>
                    <a:cubicBezTo>
                      <a:pt x="19" y="0"/>
                      <a:pt x="19" y="0"/>
                      <a:pt x="19" y="0"/>
                    </a:cubicBezTo>
                    <a:cubicBezTo>
                      <a:pt x="11" y="4"/>
                      <a:pt x="11" y="4"/>
                      <a:pt x="11" y="4"/>
                    </a:cubicBezTo>
                    <a:cubicBezTo>
                      <a:pt x="12" y="8"/>
                      <a:pt x="12" y="13"/>
                      <a:pt x="12" y="14"/>
                    </a:cubicBezTo>
                    <a:cubicBezTo>
                      <a:pt x="12" y="16"/>
                      <a:pt x="15" y="18"/>
                      <a:pt x="15" y="21"/>
                    </a:cubicBezTo>
                    <a:cubicBezTo>
                      <a:pt x="15" y="24"/>
                      <a:pt x="18" y="24"/>
                      <a:pt x="17" y="27"/>
                    </a:cubicBezTo>
                    <a:cubicBezTo>
                      <a:pt x="16" y="31"/>
                      <a:pt x="15" y="34"/>
                      <a:pt x="15" y="36"/>
                    </a:cubicBezTo>
                    <a:cubicBezTo>
                      <a:pt x="15" y="38"/>
                      <a:pt x="15" y="55"/>
                      <a:pt x="14" y="56"/>
                    </a:cubicBezTo>
                    <a:cubicBezTo>
                      <a:pt x="13" y="57"/>
                      <a:pt x="2" y="68"/>
                      <a:pt x="1" y="72"/>
                    </a:cubicBezTo>
                    <a:cubicBezTo>
                      <a:pt x="1" y="76"/>
                      <a:pt x="0" y="75"/>
                      <a:pt x="0" y="79"/>
                    </a:cubicBezTo>
                    <a:cubicBezTo>
                      <a:pt x="0" y="80"/>
                      <a:pt x="0" y="81"/>
                      <a:pt x="0" y="82"/>
                    </a:cubicBezTo>
                    <a:cubicBezTo>
                      <a:pt x="0" y="82"/>
                      <a:pt x="1" y="83"/>
                      <a:pt x="1" y="83"/>
                    </a:cubicBezTo>
                    <a:cubicBezTo>
                      <a:pt x="3" y="85"/>
                      <a:pt x="3" y="87"/>
                      <a:pt x="5" y="87"/>
                    </a:cubicBezTo>
                    <a:cubicBezTo>
                      <a:pt x="7" y="87"/>
                      <a:pt x="10" y="92"/>
                      <a:pt x="10" y="94"/>
                    </a:cubicBezTo>
                    <a:cubicBezTo>
                      <a:pt x="10" y="96"/>
                      <a:pt x="11" y="98"/>
                      <a:pt x="11" y="101"/>
                    </a:cubicBezTo>
                    <a:cubicBezTo>
                      <a:pt x="11" y="105"/>
                      <a:pt x="13" y="111"/>
                      <a:pt x="14" y="111"/>
                    </a:cubicBezTo>
                    <a:cubicBezTo>
                      <a:pt x="15" y="112"/>
                      <a:pt x="14" y="113"/>
                      <a:pt x="11" y="113"/>
                    </a:cubicBezTo>
                    <a:cubicBezTo>
                      <a:pt x="8" y="112"/>
                      <a:pt x="4" y="112"/>
                      <a:pt x="4" y="114"/>
                    </a:cubicBezTo>
                    <a:cubicBezTo>
                      <a:pt x="4" y="115"/>
                      <a:pt x="3" y="116"/>
                      <a:pt x="6" y="119"/>
                    </a:cubicBezTo>
                    <a:cubicBezTo>
                      <a:pt x="9" y="122"/>
                      <a:pt x="12" y="123"/>
                      <a:pt x="13" y="126"/>
                    </a:cubicBezTo>
                    <a:cubicBezTo>
                      <a:pt x="14" y="129"/>
                      <a:pt x="15" y="132"/>
                      <a:pt x="16" y="133"/>
                    </a:cubicBezTo>
                    <a:cubicBezTo>
                      <a:pt x="17" y="134"/>
                      <a:pt x="19" y="133"/>
                      <a:pt x="20" y="131"/>
                    </a:cubicBezTo>
                    <a:cubicBezTo>
                      <a:pt x="22" y="129"/>
                      <a:pt x="24" y="133"/>
                      <a:pt x="25" y="131"/>
                    </a:cubicBezTo>
                    <a:cubicBezTo>
                      <a:pt x="27" y="129"/>
                      <a:pt x="33" y="129"/>
                      <a:pt x="34" y="128"/>
                    </a:cubicBezTo>
                    <a:cubicBezTo>
                      <a:pt x="36" y="128"/>
                      <a:pt x="40" y="126"/>
                      <a:pt x="41" y="125"/>
                    </a:cubicBezTo>
                    <a:cubicBezTo>
                      <a:pt x="43" y="123"/>
                      <a:pt x="40" y="121"/>
                      <a:pt x="42" y="120"/>
                    </a:cubicBezTo>
                    <a:cubicBezTo>
                      <a:pt x="44" y="119"/>
                      <a:pt x="51" y="121"/>
                      <a:pt x="53" y="118"/>
                    </a:cubicBezTo>
                    <a:cubicBezTo>
                      <a:pt x="56" y="115"/>
                      <a:pt x="60" y="111"/>
                      <a:pt x="61" y="110"/>
                    </a:cubicBezTo>
                    <a:cubicBezTo>
                      <a:pt x="62" y="109"/>
                      <a:pt x="61" y="108"/>
                      <a:pt x="63" y="106"/>
                    </a:cubicBezTo>
                    <a:cubicBezTo>
                      <a:pt x="64" y="104"/>
                      <a:pt x="68" y="102"/>
                      <a:pt x="69" y="103"/>
                    </a:cubicBezTo>
                    <a:cubicBezTo>
                      <a:pt x="70" y="104"/>
                      <a:pt x="70" y="104"/>
                      <a:pt x="71" y="104"/>
                    </a:cubicBezTo>
                    <a:cubicBezTo>
                      <a:pt x="71" y="103"/>
                      <a:pt x="71" y="103"/>
                      <a:pt x="71" y="103"/>
                    </a:cubicBezTo>
                    <a:cubicBezTo>
                      <a:pt x="72" y="100"/>
                      <a:pt x="72" y="100"/>
                      <a:pt x="72" y="100"/>
                    </a:cubicBezTo>
                    <a:cubicBezTo>
                      <a:pt x="72" y="100"/>
                      <a:pt x="68" y="98"/>
                      <a:pt x="68" y="95"/>
                    </a:cubicBezTo>
                    <a:cubicBezTo>
                      <a:pt x="68" y="92"/>
                      <a:pt x="69" y="89"/>
                      <a:pt x="66" y="89"/>
                    </a:cubicBezTo>
                    <a:cubicBezTo>
                      <a:pt x="64" y="89"/>
                      <a:pt x="63" y="86"/>
                      <a:pt x="65" y="85"/>
                    </a:cubicBezTo>
                    <a:cubicBezTo>
                      <a:pt x="67" y="83"/>
                      <a:pt x="62" y="79"/>
                      <a:pt x="66" y="79"/>
                    </a:cubicBezTo>
                    <a:cubicBezTo>
                      <a:pt x="69" y="79"/>
                      <a:pt x="67" y="73"/>
                      <a:pt x="69" y="73"/>
                    </a:cubicBezTo>
                    <a:cubicBezTo>
                      <a:pt x="72" y="72"/>
                      <a:pt x="72" y="70"/>
                      <a:pt x="72" y="68"/>
                    </a:cubicBezTo>
                    <a:cubicBezTo>
                      <a:pt x="72" y="65"/>
                      <a:pt x="78" y="64"/>
                      <a:pt x="79" y="63"/>
                    </a:cubicBezTo>
                    <a:cubicBezTo>
                      <a:pt x="81" y="63"/>
                      <a:pt x="80" y="55"/>
                      <a:pt x="80" y="55"/>
                    </a:cubicBezTo>
                    <a:lnTo>
                      <a:pt x="80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2" name="Freeform 38">
                <a:extLst>
                  <a:ext uri="{FF2B5EF4-FFF2-40B4-BE49-F238E27FC236}">
                    <a16:creationId xmlns:a16="http://schemas.microsoft.com/office/drawing/2014/main" id="{2F1B6B63-AB0F-4CAF-B189-2A9A310105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70161" y="3471218"/>
                <a:ext cx="203266" cy="200756"/>
              </a:xfrm>
              <a:custGeom>
                <a:avLst/>
                <a:gdLst>
                  <a:gd name="T0" fmla="*/ 82 w 88"/>
                  <a:gd name="T1" fmla="*/ 19 h 87"/>
                  <a:gd name="T2" fmla="*/ 76 w 88"/>
                  <a:gd name="T3" fmla="*/ 5 h 87"/>
                  <a:gd name="T4" fmla="*/ 76 w 88"/>
                  <a:gd name="T5" fmla="*/ 6 h 87"/>
                  <a:gd name="T6" fmla="*/ 67 w 88"/>
                  <a:gd name="T7" fmla="*/ 5 h 87"/>
                  <a:gd name="T8" fmla="*/ 57 w 88"/>
                  <a:gd name="T9" fmla="*/ 3 h 87"/>
                  <a:gd name="T10" fmla="*/ 40 w 88"/>
                  <a:gd name="T11" fmla="*/ 6 h 87"/>
                  <a:gd name="T12" fmla="*/ 31 w 88"/>
                  <a:gd name="T13" fmla="*/ 7 h 87"/>
                  <a:gd name="T14" fmla="*/ 16 w 88"/>
                  <a:gd name="T15" fmla="*/ 3 h 87"/>
                  <a:gd name="T16" fmla="*/ 4 w 88"/>
                  <a:gd name="T17" fmla="*/ 0 h 87"/>
                  <a:gd name="T18" fmla="*/ 3 w 88"/>
                  <a:gd name="T19" fmla="*/ 2 h 87"/>
                  <a:gd name="T20" fmla="*/ 2 w 88"/>
                  <a:gd name="T21" fmla="*/ 12 h 87"/>
                  <a:gd name="T22" fmla="*/ 2 w 88"/>
                  <a:gd name="T23" fmla="*/ 24 h 87"/>
                  <a:gd name="T24" fmla="*/ 2 w 88"/>
                  <a:gd name="T25" fmla="*/ 86 h 87"/>
                  <a:gd name="T26" fmla="*/ 52 w 88"/>
                  <a:gd name="T27" fmla="*/ 86 h 87"/>
                  <a:gd name="T28" fmla="*/ 54 w 88"/>
                  <a:gd name="T29" fmla="*/ 84 h 87"/>
                  <a:gd name="T30" fmla="*/ 58 w 88"/>
                  <a:gd name="T31" fmla="*/ 85 h 87"/>
                  <a:gd name="T32" fmla="*/ 69 w 88"/>
                  <a:gd name="T33" fmla="*/ 85 h 87"/>
                  <a:gd name="T34" fmla="*/ 73 w 88"/>
                  <a:gd name="T35" fmla="*/ 87 h 87"/>
                  <a:gd name="T36" fmla="*/ 78 w 88"/>
                  <a:gd name="T37" fmla="*/ 84 h 87"/>
                  <a:gd name="T38" fmla="*/ 83 w 88"/>
                  <a:gd name="T39" fmla="*/ 78 h 87"/>
                  <a:gd name="T40" fmla="*/ 87 w 88"/>
                  <a:gd name="T41" fmla="*/ 75 h 87"/>
                  <a:gd name="T42" fmla="*/ 87 w 88"/>
                  <a:gd name="T43" fmla="*/ 75 h 87"/>
                  <a:gd name="T44" fmla="*/ 87 w 88"/>
                  <a:gd name="T45" fmla="*/ 72 h 87"/>
                  <a:gd name="T46" fmla="*/ 84 w 88"/>
                  <a:gd name="T47" fmla="*/ 63 h 87"/>
                  <a:gd name="T48" fmla="*/ 75 w 88"/>
                  <a:gd name="T49" fmla="*/ 46 h 87"/>
                  <a:gd name="T50" fmla="*/ 71 w 88"/>
                  <a:gd name="T51" fmla="*/ 38 h 87"/>
                  <a:gd name="T52" fmla="*/ 66 w 88"/>
                  <a:gd name="T53" fmla="*/ 29 h 87"/>
                  <a:gd name="T54" fmla="*/ 62 w 88"/>
                  <a:gd name="T55" fmla="*/ 14 h 87"/>
                  <a:gd name="T56" fmla="*/ 68 w 88"/>
                  <a:gd name="T57" fmla="*/ 25 h 87"/>
                  <a:gd name="T58" fmla="*/ 76 w 88"/>
                  <a:gd name="T59" fmla="*/ 35 h 87"/>
                  <a:gd name="T60" fmla="*/ 81 w 88"/>
                  <a:gd name="T61" fmla="*/ 24 h 87"/>
                  <a:gd name="T62" fmla="*/ 81 w 88"/>
                  <a:gd name="T63" fmla="*/ 24 h 87"/>
                  <a:gd name="T64" fmla="*/ 81 w 88"/>
                  <a:gd name="T65" fmla="*/ 22 h 87"/>
                  <a:gd name="T66" fmla="*/ 82 w 88"/>
                  <a:gd name="T67" fmla="*/ 19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88" h="87">
                    <a:moveTo>
                      <a:pt x="82" y="19"/>
                    </a:moveTo>
                    <a:cubicBezTo>
                      <a:pt x="76" y="5"/>
                      <a:pt x="76" y="5"/>
                      <a:pt x="76" y="5"/>
                    </a:cubicBezTo>
                    <a:cubicBezTo>
                      <a:pt x="76" y="5"/>
                      <a:pt x="76" y="6"/>
                      <a:pt x="76" y="6"/>
                    </a:cubicBezTo>
                    <a:cubicBezTo>
                      <a:pt x="75" y="7"/>
                      <a:pt x="71" y="4"/>
                      <a:pt x="67" y="5"/>
                    </a:cubicBezTo>
                    <a:cubicBezTo>
                      <a:pt x="63" y="6"/>
                      <a:pt x="60" y="5"/>
                      <a:pt x="57" y="3"/>
                    </a:cubicBezTo>
                    <a:cubicBezTo>
                      <a:pt x="53" y="2"/>
                      <a:pt x="42" y="4"/>
                      <a:pt x="40" y="6"/>
                    </a:cubicBezTo>
                    <a:cubicBezTo>
                      <a:pt x="39" y="8"/>
                      <a:pt x="35" y="8"/>
                      <a:pt x="31" y="7"/>
                    </a:cubicBezTo>
                    <a:cubicBezTo>
                      <a:pt x="28" y="5"/>
                      <a:pt x="23" y="3"/>
                      <a:pt x="16" y="3"/>
                    </a:cubicBezTo>
                    <a:cubicBezTo>
                      <a:pt x="10" y="2"/>
                      <a:pt x="5" y="1"/>
                      <a:pt x="4" y="0"/>
                    </a:cubicBezTo>
                    <a:cubicBezTo>
                      <a:pt x="4" y="0"/>
                      <a:pt x="4" y="1"/>
                      <a:pt x="3" y="2"/>
                    </a:cubicBezTo>
                    <a:cubicBezTo>
                      <a:pt x="1" y="7"/>
                      <a:pt x="5" y="9"/>
                      <a:pt x="2" y="12"/>
                    </a:cubicBezTo>
                    <a:cubicBezTo>
                      <a:pt x="0" y="15"/>
                      <a:pt x="2" y="18"/>
                      <a:pt x="2" y="24"/>
                    </a:cubicBezTo>
                    <a:cubicBezTo>
                      <a:pt x="2" y="27"/>
                      <a:pt x="2" y="64"/>
                      <a:pt x="2" y="86"/>
                    </a:cubicBezTo>
                    <a:cubicBezTo>
                      <a:pt x="52" y="86"/>
                      <a:pt x="52" y="86"/>
                      <a:pt x="52" y="86"/>
                    </a:cubicBezTo>
                    <a:cubicBezTo>
                      <a:pt x="52" y="86"/>
                      <a:pt x="53" y="85"/>
                      <a:pt x="54" y="84"/>
                    </a:cubicBezTo>
                    <a:cubicBezTo>
                      <a:pt x="56" y="83"/>
                      <a:pt x="58" y="85"/>
                      <a:pt x="58" y="85"/>
                    </a:cubicBezTo>
                    <a:cubicBezTo>
                      <a:pt x="69" y="85"/>
                      <a:pt x="69" y="85"/>
                      <a:pt x="69" y="85"/>
                    </a:cubicBezTo>
                    <a:cubicBezTo>
                      <a:pt x="69" y="85"/>
                      <a:pt x="71" y="87"/>
                      <a:pt x="73" y="87"/>
                    </a:cubicBezTo>
                    <a:cubicBezTo>
                      <a:pt x="75" y="87"/>
                      <a:pt x="74" y="84"/>
                      <a:pt x="78" y="84"/>
                    </a:cubicBezTo>
                    <a:cubicBezTo>
                      <a:pt x="81" y="84"/>
                      <a:pt x="81" y="78"/>
                      <a:pt x="83" y="78"/>
                    </a:cubicBezTo>
                    <a:cubicBezTo>
                      <a:pt x="85" y="78"/>
                      <a:pt x="85" y="78"/>
                      <a:pt x="87" y="75"/>
                    </a:cubicBezTo>
                    <a:cubicBezTo>
                      <a:pt x="87" y="75"/>
                      <a:pt x="87" y="75"/>
                      <a:pt x="87" y="75"/>
                    </a:cubicBezTo>
                    <a:cubicBezTo>
                      <a:pt x="87" y="74"/>
                      <a:pt x="87" y="73"/>
                      <a:pt x="87" y="72"/>
                    </a:cubicBezTo>
                    <a:cubicBezTo>
                      <a:pt x="88" y="68"/>
                      <a:pt x="85" y="68"/>
                      <a:pt x="84" y="63"/>
                    </a:cubicBezTo>
                    <a:cubicBezTo>
                      <a:pt x="82" y="57"/>
                      <a:pt x="75" y="49"/>
                      <a:pt x="75" y="46"/>
                    </a:cubicBezTo>
                    <a:cubicBezTo>
                      <a:pt x="75" y="43"/>
                      <a:pt x="71" y="41"/>
                      <a:pt x="71" y="38"/>
                    </a:cubicBezTo>
                    <a:cubicBezTo>
                      <a:pt x="71" y="35"/>
                      <a:pt x="70" y="34"/>
                      <a:pt x="66" y="29"/>
                    </a:cubicBezTo>
                    <a:cubicBezTo>
                      <a:pt x="62" y="24"/>
                      <a:pt x="61" y="15"/>
                      <a:pt x="62" y="14"/>
                    </a:cubicBezTo>
                    <a:cubicBezTo>
                      <a:pt x="63" y="14"/>
                      <a:pt x="66" y="22"/>
                      <a:pt x="68" y="25"/>
                    </a:cubicBezTo>
                    <a:cubicBezTo>
                      <a:pt x="69" y="27"/>
                      <a:pt x="73" y="35"/>
                      <a:pt x="76" y="35"/>
                    </a:cubicBezTo>
                    <a:cubicBezTo>
                      <a:pt x="79" y="35"/>
                      <a:pt x="80" y="23"/>
                      <a:pt x="81" y="24"/>
                    </a:cubicBezTo>
                    <a:cubicBezTo>
                      <a:pt x="81" y="24"/>
                      <a:pt x="81" y="24"/>
                      <a:pt x="81" y="24"/>
                    </a:cubicBezTo>
                    <a:cubicBezTo>
                      <a:pt x="81" y="22"/>
                      <a:pt x="81" y="22"/>
                      <a:pt x="81" y="22"/>
                    </a:cubicBezTo>
                    <a:lnTo>
                      <a:pt x="82" y="1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3" name="Freeform 39">
                <a:extLst>
                  <a:ext uri="{FF2B5EF4-FFF2-40B4-BE49-F238E27FC236}">
                    <a16:creationId xmlns:a16="http://schemas.microsoft.com/office/drawing/2014/main" id="{A80F478D-59A4-4753-A337-467FF719E4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6593" y="4044628"/>
                <a:ext cx="104142" cy="115435"/>
              </a:xfrm>
              <a:custGeom>
                <a:avLst/>
                <a:gdLst>
                  <a:gd name="T0" fmla="*/ 22 w 45"/>
                  <a:gd name="T1" fmla="*/ 48 h 50"/>
                  <a:gd name="T2" fmla="*/ 23 w 45"/>
                  <a:gd name="T3" fmla="*/ 41 h 50"/>
                  <a:gd name="T4" fmla="*/ 28 w 45"/>
                  <a:gd name="T5" fmla="*/ 38 h 50"/>
                  <a:gd name="T6" fmla="*/ 32 w 45"/>
                  <a:gd name="T7" fmla="*/ 33 h 50"/>
                  <a:gd name="T8" fmla="*/ 36 w 45"/>
                  <a:gd name="T9" fmla="*/ 38 h 50"/>
                  <a:gd name="T10" fmla="*/ 42 w 45"/>
                  <a:gd name="T11" fmla="*/ 39 h 50"/>
                  <a:gd name="T12" fmla="*/ 45 w 45"/>
                  <a:gd name="T13" fmla="*/ 30 h 50"/>
                  <a:gd name="T14" fmla="*/ 43 w 45"/>
                  <a:gd name="T15" fmla="*/ 21 h 50"/>
                  <a:gd name="T16" fmla="*/ 41 w 45"/>
                  <a:gd name="T17" fmla="*/ 15 h 50"/>
                  <a:gd name="T18" fmla="*/ 42 w 45"/>
                  <a:gd name="T19" fmla="*/ 9 h 50"/>
                  <a:gd name="T20" fmla="*/ 34 w 45"/>
                  <a:gd name="T21" fmla="*/ 9 h 50"/>
                  <a:gd name="T22" fmla="*/ 35 w 45"/>
                  <a:gd name="T23" fmla="*/ 0 h 50"/>
                  <a:gd name="T24" fmla="*/ 23 w 45"/>
                  <a:gd name="T25" fmla="*/ 0 h 50"/>
                  <a:gd name="T26" fmla="*/ 22 w 45"/>
                  <a:gd name="T27" fmla="*/ 0 h 50"/>
                  <a:gd name="T28" fmla="*/ 21 w 45"/>
                  <a:gd name="T29" fmla="*/ 11 h 50"/>
                  <a:gd name="T30" fmla="*/ 11 w 45"/>
                  <a:gd name="T31" fmla="*/ 11 h 50"/>
                  <a:gd name="T32" fmla="*/ 7 w 45"/>
                  <a:gd name="T33" fmla="*/ 12 h 50"/>
                  <a:gd name="T34" fmla="*/ 5 w 45"/>
                  <a:gd name="T35" fmla="*/ 13 h 50"/>
                  <a:gd name="T36" fmla="*/ 9 w 45"/>
                  <a:gd name="T37" fmla="*/ 17 h 50"/>
                  <a:gd name="T38" fmla="*/ 4 w 45"/>
                  <a:gd name="T39" fmla="*/ 21 h 50"/>
                  <a:gd name="T40" fmla="*/ 1 w 45"/>
                  <a:gd name="T41" fmla="*/ 26 h 50"/>
                  <a:gd name="T42" fmla="*/ 5 w 45"/>
                  <a:gd name="T43" fmla="*/ 33 h 50"/>
                  <a:gd name="T44" fmla="*/ 11 w 45"/>
                  <a:gd name="T45" fmla="*/ 40 h 50"/>
                  <a:gd name="T46" fmla="*/ 19 w 45"/>
                  <a:gd name="T47" fmla="*/ 50 h 50"/>
                  <a:gd name="T48" fmla="*/ 22 w 45"/>
                  <a:gd name="T49" fmla="*/ 48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5" h="50">
                    <a:moveTo>
                      <a:pt x="22" y="48"/>
                    </a:moveTo>
                    <a:cubicBezTo>
                      <a:pt x="26" y="48"/>
                      <a:pt x="25" y="45"/>
                      <a:pt x="23" y="41"/>
                    </a:cubicBezTo>
                    <a:cubicBezTo>
                      <a:pt x="22" y="37"/>
                      <a:pt x="26" y="38"/>
                      <a:pt x="28" y="38"/>
                    </a:cubicBezTo>
                    <a:cubicBezTo>
                      <a:pt x="31" y="38"/>
                      <a:pt x="30" y="33"/>
                      <a:pt x="32" y="33"/>
                    </a:cubicBezTo>
                    <a:cubicBezTo>
                      <a:pt x="34" y="33"/>
                      <a:pt x="34" y="39"/>
                      <a:pt x="36" y="38"/>
                    </a:cubicBezTo>
                    <a:cubicBezTo>
                      <a:pt x="38" y="38"/>
                      <a:pt x="40" y="40"/>
                      <a:pt x="42" y="39"/>
                    </a:cubicBezTo>
                    <a:cubicBezTo>
                      <a:pt x="45" y="39"/>
                      <a:pt x="45" y="34"/>
                      <a:pt x="45" y="30"/>
                    </a:cubicBezTo>
                    <a:cubicBezTo>
                      <a:pt x="45" y="26"/>
                      <a:pt x="45" y="23"/>
                      <a:pt x="43" y="21"/>
                    </a:cubicBezTo>
                    <a:cubicBezTo>
                      <a:pt x="40" y="20"/>
                      <a:pt x="38" y="17"/>
                      <a:pt x="41" y="15"/>
                    </a:cubicBezTo>
                    <a:cubicBezTo>
                      <a:pt x="44" y="14"/>
                      <a:pt x="45" y="11"/>
                      <a:pt x="42" y="9"/>
                    </a:cubicBezTo>
                    <a:cubicBezTo>
                      <a:pt x="40" y="7"/>
                      <a:pt x="34" y="11"/>
                      <a:pt x="34" y="9"/>
                    </a:cubicBezTo>
                    <a:cubicBezTo>
                      <a:pt x="34" y="7"/>
                      <a:pt x="35" y="4"/>
                      <a:pt x="35" y="0"/>
                    </a:cubicBezTo>
                    <a:cubicBezTo>
                      <a:pt x="29" y="0"/>
                      <a:pt x="23" y="0"/>
                      <a:pt x="2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22" y="6"/>
                      <a:pt x="21" y="11"/>
                      <a:pt x="21" y="11"/>
                    </a:cubicBezTo>
                    <a:cubicBezTo>
                      <a:pt x="21" y="11"/>
                      <a:pt x="13" y="11"/>
                      <a:pt x="11" y="11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6" y="12"/>
                      <a:pt x="6" y="13"/>
                      <a:pt x="5" y="13"/>
                    </a:cubicBezTo>
                    <a:cubicBezTo>
                      <a:pt x="4" y="14"/>
                      <a:pt x="8" y="16"/>
                      <a:pt x="9" y="17"/>
                    </a:cubicBezTo>
                    <a:cubicBezTo>
                      <a:pt x="9" y="19"/>
                      <a:pt x="4" y="18"/>
                      <a:pt x="4" y="21"/>
                    </a:cubicBezTo>
                    <a:cubicBezTo>
                      <a:pt x="4" y="23"/>
                      <a:pt x="2" y="25"/>
                      <a:pt x="1" y="26"/>
                    </a:cubicBezTo>
                    <a:cubicBezTo>
                      <a:pt x="0" y="27"/>
                      <a:pt x="5" y="31"/>
                      <a:pt x="5" y="33"/>
                    </a:cubicBezTo>
                    <a:cubicBezTo>
                      <a:pt x="5" y="34"/>
                      <a:pt x="6" y="36"/>
                      <a:pt x="11" y="40"/>
                    </a:cubicBezTo>
                    <a:cubicBezTo>
                      <a:pt x="15" y="44"/>
                      <a:pt x="13" y="46"/>
                      <a:pt x="19" y="50"/>
                    </a:cubicBezTo>
                    <a:cubicBezTo>
                      <a:pt x="19" y="49"/>
                      <a:pt x="21" y="48"/>
                      <a:pt x="22" y="4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4" name="Freeform 40">
                <a:extLst>
                  <a:ext uri="{FF2B5EF4-FFF2-40B4-BE49-F238E27FC236}">
                    <a16:creationId xmlns:a16="http://schemas.microsoft.com/office/drawing/2014/main" id="{D5010F8C-02F1-4F49-84B6-4CC769FC4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95376" y="4044628"/>
                <a:ext cx="41406" cy="27604"/>
              </a:xfrm>
              <a:custGeom>
                <a:avLst/>
                <a:gdLst>
                  <a:gd name="T0" fmla="*/ 17 w 18"/>
                  <a:gd name="T1" fmla="*/ 11 h 12"/>
                  <a:gd name="T2" fmla="*/ 18 w 18"/>
                  <a:gd name="T3" fmla="*/ 0 h 12"/>
                  <a:gd name="T4" fmla="*/ 16 w 18"/>
                  <a:gd name="T5" fmla="*/ 1 h 12"/>
                  <a:gd name="T6" fmla="*/ 5 w 18"/>
                  <a:gd name="T7" fmla="*/ 1 h 12"/>
                  <a:gd name="T8" fmla="*/ 5 w 18"/>
                  <a:gd name="T9" fmla="*/ 1 h 12"/>
                  <a:gd name="T10" fmla="*/ 3 w 18"/>
                  <a:gd name="T11" fmla="*/ 6 h 12"/>
                  <a:gd name="T12" fmla="*/ 3 w 18"/>
                  <a:gd name="T13" fmla="*/ 9 h 12"/>
                  <a:gd name="T14" fmla="*/ 3 w 18"/>
                  <a:gd name="T15" fmla="*/ 12 h 12"/>
                  <a:gd name="T16" fmla="*/ 7 w 18"/>
                  <a:gd name="T17" fmla="*/ 11 h 12"/>
                  <a:gd name="T18" fmla="*/ 17 w 18"/>
                  <a:gd name="T19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8" h="12">
                    <a:moveTo>
                      <a:pt x="17" y="11"/>
                    </a:moveTo>
                    <a:cubicBezTo>
                      <a:pt x="17" y="11"/>
                      <a:pt x="18" y="6"/>
                      <a:pt x="18" y="0"/>
                    </a:cubicBezTo>
                    <a:cubicBezTo>
                      <a:pt x="16" y="1"/>
                      <a:pt x="16" y="1"/>
                      <a:pt x="16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3"/>
                      <a:pt x="5" y="5"/>
                      <a:pt x="3" y="6"/>
                    </a:cubicBezTo>
                    <a:cubicBezTo>
                      <a:pt x="0" y="7"/>
                      <a:pt x="1" y="9"/>
                      <a:pt x="3" y="9"/>
                    </a:cubicBezTo>
                    <a:cubicBezTo>
                      <a:pt x="4" y="10"/>
                      <a:pt x="3" y="11"/>
                      <a:pt x="3" y="12"/>
                    </a:cubicBezTo>
                    <a:cubicBezTo>
                      <a:pt x="5" y="11"/>
                      <a:pt x="6" y="11"/>
                      <a:pt x="7" y="11"/>
                    </a:cubicBezTo>
                    <a:cubicBezTo>
                      <a:pt x="9" y="11"/>
                      <a:pt x="17" y="11"/>
                      <a:pt x="17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5" name="Freeform 41">
                <a:extLst>
                  <a:ext uri="{FF2B5EF4-FFF2-40B4-BE49-F238E27FC236}">
                    <a16:creationId xmlns:a16="http://schemas.microsoft.com/office/drawing/2014/main" id="{3B206DDF-3670-4A02-98B3-F5FEF4325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508" y="4017024"/>
                <a:ext cx="129237" cy="164369"/>
              </a:xfrm>
              <a:custGeom>
                <a:avLst/>
                <a:gdLst>
                  <a:gd name="T0" fmla="*/ 15 w 56"/>
                  <a:gd name="T1" fmla="*/ 67 h 71"/>
                  <a:gd name="T2" fmla="*/ 20 w 56"/>
                  <a:gd name="T3" fmla="*/ 68 h 71"/>
                  <a:gd name="T4" fmla="*/ 27 w 56"/>
                  <a:gd name="T5" fmla="*/ 68 h 71"/>
                  <a:gd name="T6" fmla="*/ 30 w 56"/>
                  <a:gd name="T7" fmla="*/ 68 h 71"/>
                  <a:gd name="T8" fmla="*/ 35 w 56"/>
                  <a:gd name="T9" fmla="*/ 63 h 71"/>
                  <a:gd name="T10" fmla="*/ 38 w 56"/>
                  <a:gd name="T11" fmla="*/ 57 h 71"/>
                  <a:gd name="T12" fmla="*/ 39 w 56"/>
                  <a:gd name="T13" fmla="*/ 44 h 71"/>
                  <a:gd name="T14" fmla="*/ 46 w 56"/>
                  <a:gd name="T15" fmla="*/ 35 h 71"/>
                  <a:gd name="T16" fmla="*/ 52 w 56"/>
                  <a:gd name="T17" fmla="*/ 18 h 71"/>
                  <a:gd name="T18" fmla="*/ 55 w 56"/>
                  <a:gd name="T19" fmla="*/ 10 h 71"/>
                  <a:gd name="T20" fmla="*/ 56 w 56"/>
                  <a:gd name="T21" fmla="*/ 1 h 71"/>
                  <a:gd name="T22" fmla="*/ 56 w 56"/>
                  <a:gd name="T23" fmla="*/ 1 h 71"/>
                  <a:gd name="T24" fmla="*/ 49 w 56"/>
                  <a:gd name="T25" fmla="*/ 0 h 71"/>
                  <a:gd name="T26" fmla="*/ 45 w 56"/>
                  <a:gd name="T27" fmla="*/ 1 h 71"/>
                  <a:gd name="T28" fmla="*/ 41 w 56"/>
                  <a:gd name="T29" fmla="*/ 2 h 71"/>
                  <a:gd name="T30" fmla="*/ 40 w 56"/>
                  <a:gd name="T31" fmla="*/ 8 h 71"/>
                  <a:gd name="T32" fmla="*/ 37 w 56"/>
                  <a:gd name="T33" fmla="*/ 16 h 71"/>
                  <a:gd name="T34" fmla="*/ 26 w 56"/>
                  <a:gd name="T35" fmla="*/ 12 h 71"/>
                  <a:gd name="T36" fmla="*/ 16 w 56"/>
                  <a:gd name="T37" fmla="*/ 12 h 71"/>
                  <a:gd name="T38" fmla="*/ 15 w 56"/>
                  <a:gd name="T39" fmla="*/ 21 h 71"/>
                  <a:gd name="T40" fmla="*/ 23 w 56"/>
                  <a:gd name="T41" fmla="*/ 21 h 71"/>
                  <a:gd name="T42" fmla="*/ 22 w 56"/>
                  <a:gd name="T43" fmla="*/ 27 h 71"/>
                  <a:gd name="T44" fmla="*/ 24 w 56"/>
                  <a:gd name="T45" fmla="*/ 33 h 71"/>
                  <a:gd name="T46" fmla="*/ 26 w 56"/>
                  <a:gd name="T47" fmla="*/ 42 h 71"/>
                  <a:gd name="T48" fmla="*/ 23 w 56"/>
                  <a:gd name="T49" fmla="*/ 51 h 71"/>
                  <a:gd name="T50" fmla="*/ 17 w 56"/>
                  <a:gd name="T51" fmla="*/ 50 h 71"/>
                  <a:gd name="T52" fmla="*/ 13 w 56"/>
                  <a:gd name="T53" fmla="*/ 45 h 71"/>
                  <a:gd name="T54" fmla="*/ 9 w 56"/>
                  <a:gd name="T55" fmla="*/ 50 h 71"/>
                  <a:gd name="T56" fmla="*/ 4 w 56"/>
                  <a:gd name="T57" fmla="*/ 53 h 71"/>
                  <a:gd name="T58" fmla="*/ 3 w 56"/>
                  <a:gd name="T59" fmla="*/ 60 h 71"/>
                  <a:gd name="T60" fmla="*/ 0 w 56"/>
                  <a:gd name="T61" fmla="*/ 62 h 71"/>
                  <a:gd name="T62" fmla="*/ 0 w 56"/>
                  <a:gd name="T63" fmla="*/ 63 h 71"/>
                  <a:gd name="T64" fmla="*/ 7 w 56"/>
                  <a:gd name="T65" fmla="*/ 71 h 71"/>
                  <a:gd name="T66" fmla="*/ 15 w 56"/>
                  <a:gd name="T67" fmla="*/ 6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56" h="71">
                    <a:moveTo>
                      <a:pt x="15" y="67"/>
                    </a:moveTo>
                    <a:cubicBezTo>
                      <a:pt x="16" y="68"/>
                      <a:pt x="17" y="70"/>
                      <a:pt x="20" y="68"/>
                    </a:cubicBezTo>
                    <a:cubicBezTo>
                      <a:pt x="23" y="65"/>
                      <a:pt x="27" y="66"/>
                      <a:pt x="27" y="68"/>
                    </a:cubicBezTo>
                    <a:cubicBezTo>
                      <a:pt x="27" y="71"/>
                      <a:pt x="28" y="70"/>
                      <a:pt x="30" y="68"/>
                    </a:cubicBezTo>
                    <a:cubicBezTo>
                      <a:pt x="33" y="65"/>
                      <a:pt x="35" y="68"/>
                      <a:pt x="35" y="63"/>
                    </a:cubicBezTo>
                    <a:cubicBezTo>
                      <a:pt x="35" y="58"/>
                      <a:pt x="38" y="63"/>
                      <a:pt x="38" y="57"/>
                    </a:cubicBezTo>
                    <a:cubicBezTo>
                      <a:pt x="38" y="52"/>
                      <a:pt x="39" y="46"/>
                      <a:pt x="39" y="44"/>
                    </a:cubicBezTo>
                    <a:cubicBezTo>
                      <a:pt x="39" y="41"/>
                      <a:pt x="46" y="39"/>
                      <a:pt x="46" y="35"/>
                    </a:cubicBezTo>
                    <a:cubicBezTo>
                      <a:pt x="46" y="31"/>
                      <a:pt x="52" y="23"/>
                      <a:pt x="52" y="18"/>
                    </a:cubicBezTo>
                    <a:cubicBezTo>
                      <a:pt x="52" y="13"/>
                      <a:pt x="53" y="12"/>
                      <a:pt x="55" y="10"/>
                    </a:cubicBezTo>
                    <a:cubicBezTo>
                      <a:pt x="56" y="8"/>
                      <a:pt x="56" y="5"/>
                      <a:pt x="56" y="1"/>
                    </a:cubicBezTo>
                    <a:cubicBezTo>
                      <a:pt x="56" y="1"/>
                      <a:pt x="56" y="1"/>
                      <a:pt x="56" y="1"/>
                    </a:cubicBezTo>
                    <a:cubicBezTo>
                      <a:pt x="49" y="0"/>
                      <a:pt x="49" y="0"/>
                      <a:pt x="49" y="0"/>
                    </a:cubicBezTo>
                    <a:cubicBezTo>
                      <a:pt x="45" y="1"/>
                      <a:pt x="45" y="1"/>
                      <a:pt x="45" y="1"/>
                    </a:cubicBezTo>
                    <a:cubicBezTo>
                      <a:pt x="41" y="2"/>
                      <a:pt x="41" y="2"/>
                      <a:pt x="41" y="2"/>
                    </a:cubicBezTo>
                    <a:cubicBezTo>
                      <a:pt x="41" y="2"/>
                      <a:pt x="41" y="6"/>
                      <a:pt x="40" y="8"/>
                    </a:cubicBezTo>
                    <a:cubicBezTo>
                      <a:pt x="38" y="11"/>
                      <a:pt x="37" y="16"/>
                      <a:pt x="37" y="16"/>
                    </a:cubicBezTo>
                    <a:cubicBezTo>
                      <a:pt x="37" y="16"/>
                      <a:pt x="28" y="12"/>
                      <a:pt x="26" y="12"/>
                    </a:cubicBezTo>
                    <a:cubicBezTo>
                      <a:pt x="25" y="12"/>
                      <a:pt x="21" y="12"/>
                      <a:pt x="16" y="12"/>
                    </a:cubicBezTo>
                    <a:cubicBezTo>
                      <a:pt x="16" y="16"/>
                      <a:pt x="15" y="19"/>
                      <a:pt x="15" y="21"/>
                    </a:cubicBezTo>
                    <a:cubicBezTo>
                      <a:pt x="15" y="23"/>
                      <a:pt x="21" y="19"/>
                      <a:pt x="23" y="21"/>
                    </a:cubicBezTo>
                    <a:cubicBezTo>
                      <a:pt x="26" y="23"/>
                      <a:pt x="25" y="26"/>
                      <a:pt x="22" y="27"/>
                    </a:cubicBezTo>
                    <a:cubicBezTo>
                      <a:pt x="19" y="29"/>
                      <a:pt x="21" y="32"/>
                      <a:pt x="24" y="33"/>
                    </a:cubicBezTo>
                    <a:cubicBezTo>
                      <a:pt x="26" y="35"/>
                      <a:pt x="26" y="38"/>
                      <a:pt x="26" y="42"/>
                    </a:cubicBezTo>
                    <a:cubicBezTo>
                      <a:pt x="26" y="46"/>
                      <a:pt x="26" y="51"/>
                      <a:pt x="23" y="51"/>
                    </a:cubicBezTo>
                    <a:cubicBezTo>
                      <a:pt x="21" y="52"/>
                      <a:pt x="19" y="50"/>
                      <a:pt x="17" y="50"/>
                    </a:cubicBezTo>
                    <a:cubicBezTo>
                      <a:pt x="15" y="51"/>
                      <a:pt x="15" y="45"/>
                      <a:pt x="13" y="45"/>
                    </a:cubicBezTo>
                    <a:cubicBezTo>
                      <a:pt x="11" y="45"/>
                      <a:pt x="12" y="50"/>
                      <a:pt x="9" y="50"/>
                    </a:cubicBezTo>
                    <a:cubicBezTo>
                      <a:pt x="7" y="50"/>
                      <a:pt x="3" y="49"/>
                      <a:pt x="4" y="53"/>
                    </a:cubicBezTo>
                    <a:cubicBezTo>
                      <a:pt x="6" y="57"/>
                      <a:pt x="7" y="60"/>
                      <a:pt x="3" y="60"/>
                    </a:cubicBezTo>
                    <a:cubicBezTo>
                      <a:pt x="2" y="60"/>
                      <a:pt x="0" y="61"/>
                      <a:pt x="0" y="62"/>
                    </a:cubicBezTo>
                    <a:cubicBezTo>
                      <a:pt x="0" y="62"/>
                      <a:pt x="0" y="63"/>
                      <a:pt x="0" y="63"/>
                    </a:cubicBezTo>
                    <a:cubicBezTo>
                      <a:pt x="4" y="65"/>
                      <a:pt x="6" y="68"/>
                      <a:pt x="7" y="71"/>
                    </a:cubicBezTo>
                    <a:cubicBezTo>
                      <a:pt x="11" y="69"/>
                      <a:pt x="14" y="67"/>
                      <a:pt x="15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6" name="Freeform 42">
                <a:extLst>
                  <a:ext uri="{FF2B5EF4-FFF2-40B4-BE49-F238E27FC236}">
                    <a16:creationId xmlns:a16="http://schemas.microsoft.com/office/drawing/2014/main" id="{39A9E284-A783-4F82-B2E5-9EF38B6230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7463" y="3644371"/>
                <a:ext cx="308663" cy="377672"/>
              </a:xfrm>
              <a:custGeom>
                <a:avLst/>
                <a:gdLst>
                  <a:gd name="T0" fmla="*/ 101 w 134"/>
                  <a:gd name="T1" fmla="*/ 9 h 164"/>
                  <a:gd name="T2" fmla="*/ 92 w 134"/>
                  <a:gd name="T3" fmla="*/ 10 h 164"/>
                  <a:gd name="T4" fmla="*/ 77 w 134"/>
                  <a:gd name="T5" fmla="*/ 9 h 164"/>
                  <a:gd name="T6" fmla="*/ 25 w 134"/>
                  <a:gd name="T7" fmla="*/ 11 h 164"/>
                  <a:gd name="T8" fmla="*/ 18 w 134"/>
                  <a:gd name="T9" fmla="*/ 27 h 164"/>
                  <a:gd name="T10" fmla="*/ 17 w 134"/>
                  <a:gd name="T11" fmla="*/ 62 h 164"/>
                  <a:gd name="T12" fmla="*/ 7 w 134"/>
                  <a:gd name="T13" fmla="*/ 72 h 164"/>
                  <a:gd name="T14" fmla="*/ 3 w 134"/>
                  <a:gd name="T15" fmla="*/ 84 h 164"/>
                  <a:gd name="T16" fmla="*/ 6 w 134"/>
                  <a:gd name="T17" fmla="*/ 94 h 164"/>
                  <a:gd name="T18" fmla="*/ 9 w 134"/>
                  <a:gd name="T19" fmla="*/ 102 h 164"/>
                  <a:gd name="T20" fmla="*/ 15 w 134"/>
                  <a:gd name="T21" fmla="*/ 117 h 164"/>
                  <a:gd name="T22" fmla="*/ 18 w 134"/>
                  <a:gd name="T23" fmla="*/ 121 h 164"/>
                  <a:gd name="T24" fmla="*/ 25 w 134"/>
                  <a:gd name="T25" fmla="*/ 126 h 164"/>
                  <a:gd name="T26" fmla="*/ 33 w 134"/>
                  <a:gd name="T27" fmla="*/ 136 h 164"/>
                  <a:gd name="T28" fmla="*/ 42 w 134"/>
                  <a:gd name="T29" fmla="*/ 145 h 164"/>
                  <a:gd name="T30" fmla="*/ 46 w 134"/>
                  <a:gd name="T31" fmla="*/ 152 h 164"/>
                  <a:gd name="T32" fmla="*/ 54 w 134"/>
                  <a:gd name="T33" fmla="*/ 156 h 164"/>
                  <a:gd name="T34" fmla="*/ 63 w 134"/>
                  <a:gd name="T35" fmla="*/ 155 h 164"/>
                  <a:gd name="T36" fmla="*/ 78 w 134"/>
                  <a:gd name="T37" fmla="*/ 161 h 164"/>
                  <a:gd name="T38" fmla="*/ 89 w 134"/>
                  <a:gd name="T39" fmla="*/ 161 h 164"/>
                  <a:gd name="T40" fmla="*/ 97 w 134"/>
                  <a:gd name="T41" fmla="*/ 158 h 164"/>
                  <a:gd name="T42" fmla="*/ 104 w 134"/>
                  <a:gd name="T43" fmla="*/ 153 h 164"/>
                  <a:gd name="T44" fmla="*/ 111 w 134"/>
                  <a:gd name="T45" fmla="*/ 154 h 164"/>
                  <a:gd name="T46" fmla="*/ 103 w 134"/>
                  <a:gd name="T47" fmla="*/ 141 h 164"/>
                  <a:gd name="T48" fmla="*/ 89 w 134"/>
                  <a:gd name="T49" fmla="*/ 128 h 164"/>
                  <a:gd name="T50" fmla="*/ 97 w 134"/>
                  <a:gd name="T51" fmla="*/ 122 h 164"/>
                  <a:gd name="T52" fmla="*/ 100 w 134"/>
                  <a:gd name="T53" fmla="*/ 106 h 164"/>
                  <a:gd name="T54" fmla="*/ 106 w 134"/>
                  <a:gd name="T55" fmla="*/ 95 h 164"/>
                  <a:gd name="T56" fmla="*/ 115 w 134"/>
                  <a:gd name="T57" fmla="*/ 85 h 164"/>
                  <a:gd name="T58" fmla="*/ 118 w 134"/>
                  <a:gd name="T59" fmla="*/ 64 h 164"/>
                  <a:gd name="T60" fmla="*/ 126 w 134"/>
                  <a:gd name="T61" fmla="*/ 52 h 164"/>
                  <a:gd name="T62" fmla="*/ 129 w 134"/>
                  <a:gd name="T63" fmla="*/ 40 h 164"/>
                  <a:gd name="T64" fmla="*/ 122 w 134"/>
                  <a:gd name="T65" fmla="*/ 14 h 164"/>
                  <a:gd name="T66" fmla="*/ 110 w 134"/>
                  <a:gd name="T67" fmla="*/ 0 h 164"/>
                  <a:gd name="T68" fmla="*/ 106 w 134"/>
                  <a:gd name="T69" fmla="*/ 3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34" h="164">
                    <a:moveTo>
                      <a:pt x="106" y="3"/>
                    </a:moveTo>
                    <a:cubicBezTo>
                      <a:pt x="104" y="3"/>
                      <a:pt x="104" y="9"/>
                      <a:pt x="101" y="9"/>
                    </a:cubicBezTo>
                    <a:cubicBezTo>
                      <a:pt x="97" y="9"/>
                      <a:pt x="98" y="12"/>
                      <a:pt x="96" y="12"/>
                    </a:cubicBezTo>
                    <a:cubicBezTo>
                      <a:pt x="94" y="12"/>
                      <a:pt x="92" y="10"/>
                      <a:pt x="92" y="10"/>
                    </a:cubicBezTo>
                    <a:cubicBezTo>
                      <a:pt x="81" y="10"/>
                      <a:pt x="81" y="10"/>
                      <a:pt x="81" y="10"/>
                    </a:cubicBezTo>
                    <a:cubicBezTo>
                      <a:pt x="81" y="10"/>
                      <a:pt x="79" y="8"/>
                      <a:pt x="77" y="9"/>
                    </a:cubicBezTo>
                    <a:cubicBezTo>
                      <a:pt x="76" y="10"/>
                      <a:pt x="75" y="11"/>
                      <a:pt x="75" y="11"/>
                    </a:cubicBezTo>
                    <a:cubicBezTo>
                      <a:pt x="25" y="11"/>
                      <a:pt x="25" y="11"/>
                      <a:pt x="25" y="11"/>
                    </a:cubicBezTo>
                    <a:cubicBezTo>
                      <a:pt x="25" y="20"/>
                      <a:pt x="25" y="27"/>
                      <a:pt x="2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54"/>
                      <a:pt x="18" y="54"/>
                      <a:pt x="18" y="54"/>
                    </a:cubicBezTo>
                    <a:cubicBezTo>
                      <a:pt x="18" y="54"/>
                      <a:pt x="19" y="62"/>
                      <a:pt x="17" y="62"/>
                    </a:cubicBezTo>
                    <a:cubicBezTo>
                      <a:pt x="16" y="63"/>
                      <a:pt x="10" y="64"/>
                      <a:pt x="10" y="67"/>
                    </a:cubicBezTo>
                    <a:cubicBezTo>
                      <a:pt x="10" y="69"/>
                      <a:pt x="10" y="71"/>
                      <a:pt x="7" y="72"/>
                    </a:cubicBezTo>
                    <a:cubicBezTo>
                      <a:pt x="5" y="72"/>
                      <a:pt x="7" y="78"/>
                      <a:pt x="4" y="78"/>
                    </a:cubicBezTo>
                    <a:cubicBezTo>
                      <a:pt x="0" y="78"/>
                      <a:pt x="5" y="82"/>
                      <a:pt x="3" y="84"/>
                    </a:cubicBezTo>
                    <a:cubicBezTo>
                      <a:pt x="1" y="85"/>
                      <a:pt x="2" y="88"/>
                      <a:pt x="4" y="88"/>
                    </a:cubicBezTo>
                    <a:cubicBezTo>
                      <a:pt x="7" y="88"/>
                      <a:pt x="6" y="91"/>
                      <a:pt x="6" y="94"/>
                    </a:cubicBezTo>
                    <a:cubicBezTo>
                      <a:pt x="6" y="97"/>
                      <a:pt x="10" y="99"/>
                      <a:pt x="10" y="99"/>
                    </a:cubicBezTo>
                    <a:cubicBezTo>
                      <a:pt x="9" y="102"/>
                      <a:pt x="9" y="102"/>
                      <a:pt x="9" y="102"/>
                    </a:cubicBezTo>
                    <a:cubicBezTo>
                      <a:pt x="9" y="102"/>
                      <a:pt x="14" y="109"/>
                      <a:pt x="15" y="110"/>
                    </a:cubicBezTo>
                    <a:cubicBezTo>
                      <a:pt x="15" y="112"/>
                      <a:pt x="18" y="116"/>
                      <a:pt x="15" y="117"/>
                    </a:cubicBezTo>
                    <a:cubicBezTo>
                      <a:pt x="12" y="119"/>
                      <a:pt x="14" y="120"/>
                      <a:pt x="14" y="120"/>
                    </a:cubicBezTo>
                    <a:cubicBezTo>
                      <a:pt x="18" y="121"/>
                      <a:pt x="18" y="121"/>
                      <a:pt x="18" y="121"/>
                    </a:cubicBezTo>
                    <a:cubicBezTo>
                      <a:pt x="19" y="123"/>
                      <a:pt x="19" y="123"/>
                      <a:pt x="19" y="123"/>
                    </a:cubicBezTo>
                    <a:cubicBezTo>
                      <a:pt x="19" y="123"/>
                      <a:pt x="22" y="123"/>
                      <a:pt x="25" y="126"/>
                    </a:cubicBezTo>
                    <a:cubicBezTo>
                      <a:pt x="27" y="129"/>
                      <a:pt x="28" y="130"/>
                      <a:pt x="28" y="131"/>
                    </a:cubicBezTo>
                    <a:cubicBezTo>
                      <a:pt x="28" y="133"/>
                      <a:pt x="30" y="133"/>
                      <a:pt x="33" y="136"/>
                    </a:cubicBezTo>
                    <a:cubicBezTo>
                      <a:pt x="36" y="138"/>
                      <a:pt x="36" y="140"/>
                      <a:pt x="36" y="141"/>
                    </a:cubicBezTo>
                    <a:cubicBezTo>
                      <a:pt x="36" y="143"/>
                      <a:pt x="42" y="145"/>
                      <a:pt x="42" y="145"/>
                    </a:cubicBezTo>
                    <a:cubicBezTo>
                      <a:pt x="44" y="150"/>
                      <a:pt x="44" y="150"/>
                      <a:pt x="44" y="150"/>
                    </a:cubicBezTo>
                    <a:cubicBezTo>
                      <a:pt x="45" y="150"/>
                      <a:pt x="45" y="151"/>
                      <a:pt x="46" y="152"/>
                    </a:cubicBezTo>
                    <a:cubicBezTo>
                      <a:pt x="47" y="154"/>
                      <a:pt x="49" y="156"/>
                      <a:pt x="49" y="156"/>
                    </a:cubicBezTo>
                    <a:cubicBezTo>
                      <a:pt x="49" y="156"/>
                      <a:pt x="52" y="158"/>
                      <a:pt x="54" y="156"/>
                    </a:cubicBezTo>
                    <a:cubicBezTo>
                      <a:pt x="56" y="154"/>
                      <a:pt x="59" y="156"/>
                      <a:pt x="59" y="156"/>
                    </a:cubicBezTo>
                    <a:cubicBezTo>
                      <a:pt x="59" y="156"/>
                      <a:pt x="61" y="154"/>
                      <a:pt x="63" y="155"/>
                    </a:cubicBezTo>
                    <a:cubicBezTo>
                      <a:pt x="64" y="156"/>
                      <a:pt x="68" y="160"/>
                      <a:pt x="72" y="163"/>
                    </a:cubicBezTo>
                    <a:cubicBezTo>
                      <a:pt x="73" y="163"/>
                      <a:pt x="76" y="161"/>
                      <a:pt x="78" y="161"/>
                    </a:cubicBezTo>
                    <a:cubicBezTo>
                      <a:pt x="80" y="161"/>
                      <a:pt x="82" y="164"/>
                      <a:pt x="83" y="163"/>
                    </a:cubicBezTo>
                    <a:cubicBezTo>
                      <a:pt x="84" y="162"/>
                      <a:pt x="87" y="160"/>
                      <a:pt x="89" y="161"/>
                    </a:cubicBezTo>
                    <a:cubicBezTo>
                      <a:pt x="90" y="162"/>
                      <a:pt x="94" y="162"/>
                      <a:pt x="94" y="161"/>
                    </a:cubicBezTo>
                    <a:cubicBezTo>
                      <a:pt x="94" y="160"/>
                      <a:pt x="95" y="159"/>
                      <a:pt x="97" y="158"/>
                    </a:cubicBezTo>
                    <a:cubicBezTo>
                      <a:pt x="97" y="158"/>
                      <a:pt x="97" y="157"/>
                      <a:pt x="98" y="157"/>
                    </a:cubicBezTo>
                    <a:cubicBezTo>
                      <a:pt x="98" y="155"/>
                      <a:pt x="102" y="153"/>
                      <a:pt x="104" y="153"/>
                    </a:cubicBezTo>
                    <a:cubicBezTo>
                      <a:pt x="106" y="152"/>
                      <a:pt x="108" y="152"/>
                      <a:pt x="109" y="153"/>
                    </a:cubicBezTo>
                    <a:cubicBezTo>
                      <a:pt x="109" y="154"/>
                      <a:pt x="110" y="154"/>
                      <a:pt x="111" y="154"/>
                    </a:cubicBezTo>
                    <a:cubicBezTo>
                      <a:pt x="111" y="150"/>
                      <a:pt x="112" y="147"/>
                      <a:pt x="111" y="147"/>
                    </a:cubicBezTo>
                    <a:cubicBezTo>
                      <a:pt x="109" y="147"/>
                      <a:pt x="105" y="145"/>
                      <a:pt x="103" y="141"/>
                    </a:cubicBezTo>
                    <a:cubicBezTo>
                      <a:pt x="102" y="137"/>
                      <a:pt x="97" y="135"/>
                      <a:pt x="96" y="132"/>
                    </a:cubicBezTo>
                    <a:cubicBezTo>
                      <a:pt x="95" y="130"/>
                      <a:pt x="90" y="130"/>
                      <a:pt x="89" y="128"/>
                    </a:cubicBezTo>
                    <a:cubicBezTo>
                      <a:pt x="88" y="126"/>
                      <a:pt x="91" y="126"/>
                      <a:pt x="91" y="124"/>
                    </a:cubicBezTo>
                    <a:cubicBezTo>
                      <a:pt x="91" y="121"/>
                      <a:pt x="96" y="123"/>
                      <a:pt x="97" y="122"/>
                    </a:cubicBezTo>
                    <a:cubicBezTo>
                      <a:pt x="97" y="122"/>
                      <a:pt x="98" y="116"/>
                      <a:pt x="98" y="113"/>
                    </a:cubicBezTo>
                    <a:cubicBezTo>
                      <a:pt x="98" y="110"/>
                      <a:pt x="102" y="108"/>
                      <a:pt x="100" y="106"/>
                    </a:cubicBezTo>
                    <a:cubicBezTo>
                      <a:pt x="99" y="105"/>
                      <a:pt x="102" y="104"/>
                      <a:pt x="104" y="103"/>
                    </a:cubicBezTo>
                    <a:cubicBezTo>
                      <a:pt x="106" y="101"/>
                      <a:pt x="104" y="97"/>
                      <a:pt x="106" y="95"/>
                    </a:cubicBezTo>
                    <a:cubicBezTo>
                      <a:pt x="108" y="93"/>
                      <a:pt x="110" y="89"/>
                      <a:pt x="111" y="89"/>
                    </a:cubicBezTo>
                    <a:cubicBezTo>
                      <a:pt x="113" y="89"/>
                      <a:pt x="115" y="87"/>
                      <a:pt x="115" y="85"/>
                    </a:cubicBezTo>
                    <a:cubicBezTo>
                      <a:pt x="115" y="83"/>
                      <a:pt x="118" y="79"/>
                      <a:pt x="118" y="75"/>
                    </a:cubicBezTo>
                    <a:cubicBezTo>
                      <a:pt x="117" y="72"/>
                      <a:pt x="116" y="67"/>
                      <a:pt x="118" y="64"/>
                    </a:cubicBezTo>
                    <a:cubicBezTo>
                      <a:pt x="121" y="61"/>
                      <a:pt x="122" y="59"/>
                      <a:pt x="121" y="56"/>
                    </a:cubicBezTo>
                    <a:cubicBezTo>
                      <a:pt x="121" y="54"/>
                      <a:pt x="124" y="53"/>
                      <a:pt x="126" y="52"/>
                    </a:cubicBezTo>
                    <a:cubicBezTo>
                      <a:pt x="127" y="51"/>
                      <a:pt x="131" y="49"/>
                      <a:pt x="134" y="45"/>
                    </a:cubicBezTo>
                    <a:cubicBezTo>
                      <a:pt x="132" y="42"/>
                      <a:pt x="130" y="41"/>
                      <a:pt x="129" y="40"/>
                    </a:cubicBezTo>
                    <a:cubicBezTo>
                      <a:pt x="126" y="39"/>
                      <a:pt x="124" y="34"/>
                      <a:pt x="124" y="27"/>
                    </a:cubicBezTo>
                    <a:cubicBezTo>
                      <a:pt x="124" y="21"/>
                      <a:pt x="122" y="16"/>
                      <a:pt x="122" y="14"/>
                    </a:cubicBezTo>
                    <a:cubicBezTo>
                      <a:pt x="122" y="12"/>
                      <a:pt x="119" y="8"/>
                      <a:pt x="115" y="6"/>
                    </a:cubicBezTo>
                    <a:cubicBezTo>
                      <a:pt x="112" y="4"/>
                      <a:pt x="111" y="2"/>
                      <a:pt x="110" y="0"/>
                    </a:cubicBezTo>
                    <a:cubicBezTo>
                      <a:pt x="110" y="0"/>
                      <a:pt x="110" y="0"/>
                      <a:pt x="110" y="0"/>
                    </a:cubicBezTo>
                    <a:cubicBezTo>
                      <a:pt x="108" y="3"/>
                      <a:pt x="108" y="3"/>
                      <a:pt x="106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7" name="Freeform 43">
                <a:extLst>
                  <a:ext uri="{FF2B5EF4-FFF2-40B4-BE49-F238E27FC236}">
                    <a16:creationId xmlns:a16="http://schemas.microsoft.com/office/drawing/2014/main" id="{F4D7AA82-BE90-40D2-BDA6-42017DACC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83843" y="3848891"/>
                <a:ext cx="33878" cy="35132"/>
              </a:xfrm>
              <a:custGeom>
                <a:avLst/>
                <a:gdLst>
                  <a:gd name="T0" fmla="*/ 5 w 15"/>
                  <a:gd name="T1" fmla="*/ 2 h 15"/>
                  <a:gd name="T2" fmla="*/ 1 w 15"/>
                  <a:gd name="T3" fmla="*/ 7 h 15"/>
                  <a:gd name="T4" fmla="*/ 1 w 15"/>
                  <a:gd name="T5" fmla="*/ 14 h 15"/>
                  <a:gd name="T6" fmla="*/ 6 w 15"/>
                  <a:gd name="T7" fmla="*/ 14 h 15"/>
                  <a:gd name="T8" fmla="*/ 9 w 15"/>
                  <a:gd name="T9" fmla="*/ 15 h 15"/>
                  <a:gd name="T10" fmla="*/ 13 w 15"/>
                  <a:gd name="T11" fmla="*/ 11 h 15"/>
                  <a:gd name="T12" fmla="*/ 9 w 15"/>
                  <a:gd name="T13" fmla="*/ 9 h 15"/>
                  <a:gd name="T14" fmla="*/ 13 w 15"/>
                  <a:gd name="T15" fmla="*/ 6 h 15"/>
                  <a:gd name="T16" fmla="*/ 12 w 15"/>
                  <a:gd name="T17" fmla="*/ 1 h 15"/>
                  <a:gd name="T18" fmla="*/ 11 w 15"/>
                  <a:gd name="T19" fmla="*/ 0 h 15"/>
                  <a:gd name="T20" fmla="*/ 9 w 15"/>
                  <a:gd name="T21" fmla="*/ 1 h 15"/>
                  <a:gd name="T22" fmla="*/ 5 w 15"/>
                  <a:gd name="T23" fmla="*/ 2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5">
                    <a:moveTo>
                      <a:pt x="5" y="2"/>
                    </a:moveTo>
                    <a:cubicBezTo>
                      <a:pt x="5" y="2"/>
                      <a:pt x="3" y="6"/>
                      <a:pt x="1" y="7"/>
                    </a:cubicBezTo>
                    <a:cubicBezTo>
                      <a:pt x="0" y="9"/>
                      <a:pt x="1" y="13"/>
                      <a:pt x="1" y="14"/>
                    </a:cubicBezTo>
                    <a:cubicBezTo>
                      <a:pt x="2" y="15"/>
                      <a:pt x="4" y="15"/>
                      <a:pt x="6" y="14"/>
                    </a:cubicBezTo>
                    <a:cubicBezTo>
                      <a:pt x="7" y="13"/>
                      <a:pt x="8" y="13"/>
                      <a:pt x="9" y="15"/>
                    </a:cubicBezTo>
                    <a:cubicBezTo>
                      <a:pt x="10" y="14"/>
                      <a:pt x="12" y="12"/>
                      <a:pt x="13" y="11"/>
                    </a:cubicBezTo>
                    <a:cubicBezTo>
                      <a:pt x="11" y="10"/>
                      <a:pt x="9" y="10"/>
                      <a:pt x="9" y="9"/>
                    </a:cubicBezTo>
                    <a:cubicBezTo>
                      <a:pt x="8" y="8"/>
                      <a:pt x="11" y="6"/>
                      <a:pt x="13" y="6"/>
                    </a:cubicBezTo>
                    <a:cubicBezTo>
                      <a:pt x="15" y="5"/>
                      <a:pt x="14" y="3"/>
                      <a:pt x="12" y="1"/>
                    </a:cubicBezTo>
                    <a:cubicBezTo>
                      <a:pt x="12" y="1"/>
                      <a:pt x="12" y="0"/>
                      <a:pt x="11" y="0"/>
                    </a:cubicBezTo>
                    <a:cubicBezTo>
                      <a:pt x="10" y="1"/>
                      <a:pt x="9" y="1"/>
                      <a:pt x="9" y="1"/>
                    </a:cubicBezTo>
                    <a:cubicBezTo>
                      <a:pt x="9" y="2"/>
                      <a:pt x="7" y="2"/>
                      <a:pt x="5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8" name="Freeform 44">
                <a:extLst>
                  <a:ext uri="{FF2B5EF4-FFF2-40B4-BE49-F238E27FC236}">
                    <a16:creationId xmlns:a16="http://schemas.microsoft.com/office/drawing/2014/main" id="{AAD8FB33-12BF-4E0A-8311-5D3421690A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4719" y="3747258"/>
                <a:ext cx="124218" cy="106652"/>
              </a:xfrm>
              <a:custGeom>
                <a:avLst/>
                <a:gdLst>
                  <a:gd name="T0" fmla="*/ 10 w 54"/>
                  <a:gd name="T1" fmla="*/ 7 h 46"/>
                  <a:gd name="T2" fmla="*/ 5 w 54"/>
                  <a:gd name="T3" fmla="*/ 11 h 46"/>
                  <a:gd name="T4" fmla="*/ 2 w 54"/>
                  <a:gd name="T5" fmla="*/ 19 h 46"/>
                  <a:gd name="T6" fmla="*/ 2 w 54"/>
                  <a:gd name="T7" fmla="*/ 30 h 46"/>
                  <a:gd name="T8" fmla="*/ 9 w 54"/>
                  <a:gd name="T9" fmla="*/ 30 h 46"/>
                  <a:gd name="T10" fmla="*/ 11 w 54"/>
                  <a:gd name="T11" fmla="*/ 28 h 46"/>
                  <a:gd name="T12" fmla="*/ 15 w 54"/>
                  <a:gd name="T13" fmla="*/ 27 h 46"/>
                  <a:gd name="T14" fmla="*/ 20 w 54"/>
                  <a:gd name="T15" fmla="*/ 29 h 46"/>
                  <a:gd name="T16" fmla="*/ 23 w 54"/>
                  <a:gd name="T17" fmla="*/ 29 h 46"/>
                  <a:gd name="T18" fmla="*/ 31 w 54"/>
                  <a:gd name="T19" fmla="*/ 29 h 46"/>
                  <a:gd name="T20" fmla="*/ 48 w 54"/>
                  <a:gd name="T21" fmla="*/ 46 h 46"/>
                  <a:gd name="T22" fmla="*/ 48 w 54"/>
                  <a:gd name="T23" fmla="*/ 46 h 46"/>
                  <a:gd name="T24" fmla="*/ 52 w 54"/>
                  <a:gd name="T25" fmla="*/ 45 h 46"/>
                  <a:gd name="T26" fmla="*/ 54 w 54"/>
                  <a:gd name="T27" fmla="*/ 44 h 46"/>
                  <a:gd name="T28" fmla="*/ 46 w 54"/>
                  <a:gd name="T29" fmla="*/ 34 h 46"/>
                  <a:gd name="T30" fmla="*/ 33 w 54"/>
                  <a:gd name="T31" fmla="*/ 25 h 46"/>
                  <a:gd name="T32" fmla="*/ 28 w 54"/>
                  <a:gd name="T33" fmla="*/ 20 h 46"/>
                  <a:gd name="T34" fmla="*/ 22 w 54"/>
                  <a:gd name="T35" fmla="*/ 9 h 46"/>
                  <a:gd name="T36" fmla="*/ 18 w 54"/>
                  <a:gd name="T37" fmla="*/ 0 h 46"/>
                  <a:gd name="T38" fmla="*/ 10 w 54"/>
                  <a:gd name="T39" fmla="*/ 7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4" h="46">
                    <a:moveTo>
                      <a:pt x="10" y="7"/>
                    </a:moveTo>
                    <a:cubicBezTo>
                      <a:pt x="8" y="8"/>
                      <a:pt x="5" y="9"/>
                      <a:pt x="5" y="11"/>
                    </a:cubicBezTo>
                    <a:cubicBezTo>
                      <a:pt x="6" y="14"/>
                      <a:pt x="5" y="16"/>
                      <a:pt x="2" y="19"/>
                    </a:cubicBezTo>
                    <a:cubicBezTo>
                      <a:pt x="0" y="22"/>
                      <a:pt x="1" y="27"/>
                      <a:pt x="2" y="30"/>
                    </a:cubicBezTo>
                    <a:cubicBezTo>
                      <a:pt x="5" y="30"/>
                      <a:pt x="8" y="30"/>
                      <a:pt x="9" y="30"/>
                    </a:cubicBezTo>
                    <a:cubicBezTo>
                      <a:pt x="10" y="32"/>
                      <a:pt x="10" y="30"/>
                      <a:pt x="11" y="28"/>
                    </a:cubicBezTo>
                    <a:cubicBezTo>
                      <a:pt x="12" y="25"/>
                      <a:pt x="13" y="26"/>
                      <a:pt x="15" y="27"/>
                    </a:cubicBezTo>
                    <a:cubicBezTo>
                      <a:pt x="16" y="28"/>
                      <a:pt x="17" y="30"/>
                      <a:pt x="20" y="29"/>
                    </a:cubicBezTo>
                    <a:cubicBezTo>
                      <a:pt x="22" y="28"/>
                      <a:pt x="22" y="28"/>
                      <a:pt x="23" y="29"/>
                    </a:cubicBezTo>
                    <a:cubicBezTo>
                      <a:pt x="25" y="29"/>
                      <a:pt x="30" y="29"/>
                      <a:pt x="31" y="29"/>
                    </a:cubicBezTo>
                    <a:cubicBezTo>
                      <a:pt x="33" y="29"/>
                      <a:pt x="48" y="46"/>
                      <a:pt x="48" y="46"/>
                    </a:cubicBezTo>
                    <a:cubicBezTo>
                      <a:pt x="48" y="46"/>
                      <a:pt x="48" y="46"/>
                      <a:pt x="48" y="46"/>
                    </a:cubicBezTo>
                    <a:cubicBezTo>
                      <a:pt x="50" y="46"/>
                      <a:pt x="52" y="46"/>
                      <a:pt x="52" y="45"/>
                    </a:cubicBezTo>
                    <a:cubicBezTo>
                      <a:pt x="52" y="45"/>
                      <a:pt x="53" y="45"/>
                      <a:pt x="54" y="44"/>
                    </a:cubicBezTo>
                    <a:cubicBezTo>
                      <a:pt x="52" y="42"/>
                      <a:pt x="50" y="39"/>
                      <a:pt x="46" y="34"/>
                    </a:cubicBezTo>
                    <a:cubicBezTo>
                      <a:pt x="41" y="29"/>
                      <a:pt x="36" y="25"/>
                      <a:pt x="33" y="25"/>
                    </a:cubicBezTo>
                    <a:cubicBezTo>
                      <a:pt x="30" y="25"/>
                      <a:pt x="30" y="21"/>
                      <a:pt x="28" y="20"/>
                    </a:cubicBezTo>
                    <a:cubicBezTo>
                      <a:pt x="26" y="20"/>
                      <a:pt x="22" y="13"/>
                      <a:pt x="22" y="9"/>
                    </a:cubicBezTo>
                    <a:cubicBezTo>
                      <a:pt x="22" y="6"/>
                      <a:pt x="20" y="3"/>
                      <a:pt x="18" y="0"/>
                    </a:cubicBezTo>
                    <a:cubicBezTo>
                      <a:pt x="15" y="4"/>
                      <a:pt x="11" y="6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49" name="Freeform 45">
                <a:extLst>
                  <a:ext uri="{FF2B5EF4-FFF2-40B4-BE49-F238E27FC236}">
                    <a16:creationId xmlns:a16="http://schemas.microsoft.com/office/drawing/2014/main" id="{98B96C6B-A698-4715-8B4F-5F313F2DA0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473" y="3804975"/>
                <a:ext cx="279804" cy="219577"/>
              </a:xfrm>
              <a:custGeom>
                <a:avLst/>
                <a:gdLst>
                  <a:gd name="T0" fmla="*/ 8 w 121"/>
                  <a:gd name="T1" fmla="*/ 62 h 95"/>
                  <a:gd name="T2" fmla="*/ 15 w 121"/>
                  <a:gd name="T3" fmla="*/ 71 h 95"/>
                  <a:gd name="T4" fmla="*/ 23 w 121"/>
                  <a:gd name="T5" fmla="*/ 77 h 95"/>
                  <a:gd name="T6" fmla="*/ 23 w 121"/>
                  <a:gd name="T7" fmla="*/ 84 h 95"/>
                  <a:gd name="T8" fmla="*/ 25 w 121"/>
                  <a:gd name="T9" fmla="*/ 85 h 95"/>
                  <a:gd name="T10" fmla="*/ 34 w 121"/>
                  <a:gd name="T11" fmla="*/ 87 h 95"/>
                  <a:gd name="T12" fmla="*/ 43 w 121"/>
                  <a:gd name="T13" fmla="*/ 92 h 95"/>
                  <a:gd name="T14" fmla="*/ 52 w 121"/>
                  <a:gd name="T15" fmla="*/ 94 h 95"/>
                  <a:gd name="T16" fmla="*/ 58 w 121"/>
                  <a:gd name="T17" fmla="*/ 90 h 95"/>
                  <a:gd name="T18" fmla="*/ 64 w 121"/>
                  <a:gd name="T19" fmla="*/ 88 h 95"/>
                  <a:gd name="T20" fmla="*/ 68 w 121"/>
                  <a:gd name="T21" fmla="*/ 90 h 95"/>
                  <a:gd name="T22" fmla="*/ 72 w 121"/>
                  <a:gd name="T23" fmla="*/ 89 h 95"/>
                  <a:gd name="T24" fmla="*/ 79 w 121"/>
                  <a:gd name="T25" fmla="*/ 88 h 95"/>
                  <a:gd name="T26" fmla="*/ 89 w 121"/>
                  <a:gd name="T27" fmla="*/ 82 h 95"/>
                  <a:gd name="T28" fmla="*/ 98 w 121"/>
                  <a:gd name="T29" fmla="*/ 81 h 95"/>
                  <a:gd name="T30" fmla="*/ 120 w 121"/>
                  <a:gd name="T31" fmla="*/ 59 h 95"/>
                  <a:gd name="T32" fmla="*/ 117 w 121"/>
                  <a:gd name="T33" fmla="*/ 57 h 95"/>
                  <a:gd name="T34" fmla="*/ 106 w 121"/>
                  <a:gd name="T35" fmla="*/ 55 h 95"/>
                  <a:gd name="T36" fmla="*/ 90 w 121"/>
                  <a:gd name="T37" fmla="*/ 49 h 95"/>
                  <a:gd name="T38" fmla="*/ 84 w 121"/>
                  <a:gd name="T39" fmla="*/ 44 h 95"/>
                  <a:gd name="T40" fmla="*/ 79 w 121"/>
                  <a:gd name="T41" fmla="*/ 37 h 95"/>
                  <a:gd name="T42" fmla="*/ 80 w 121"/>
                  <a:gd name="T43" fmla="*/ 34 h 95"/>
                  <a:gd name="T44" fmla="*/ 77 w 121"/>
                  <a:gd name="T45" fmla="*/ 33 h 95"/>
                  <a:gd name="T46" fmla="*/ 72 w 121"/>
                  <a:gd name="T47" fmla="*/ 33 h 95"/>
                  <a:gd name="T48" fmla="*/ 72 w 121"/>
                  <a:gd name="T49" fmla="*/ 26 h 95"/>
                  <a:gd name="T50" fmla="*/ 76 w 121"/>
                  <a:gd name="T51" fmla="*/ 21 h 95"/>
                  <a:gd name="T52" fmla="*/ 59 w 121"/>
                  <a:gd name="T53" fmla="*/ 4 h 95"/>
                  <a:gd name="T54" fmla="*/ 51 w 121"/>
                  <a:gd name="T55" fmla="*/ 4 h 95"/>
                  <a:gd name="T56" fmla="*/ 48 w 121"/>
                  <a:gd name="T57" fmla="*/ 4 h 95"/>
                  <a:gd name="T58" fmla="*/ 43 w 121"/>
                  <a:gd name="T59" fmla="*/ 2 h 95"/>
                  <a:gd name="T60" fmla="*/ 39 w 121"/>
                  <a:gd name="T61" fmla="*/ 3 h 95"/>
                  <a:gd name="T62" fmla="*/ 37 w 121"/>
                  <a:gd name="T63" fmla="*/ 5 h 95"/>
                  <a:gd name="T64" fmla="*/ 30 w 121"/>
                  <a:gd name="T65" fmla="*/ 5 h 95"/>
                  <a:gd name="T66" fmla="*/ 30 w 121"/>
                  <a:gd name="T67" fmla="*/ 5 h 95"/>
                  <a:gd name="T68" fmla="*/ 27 w 121"/>
                  <a:gd name="T69" fmla="*/ 15 h 95"/>
                  <a:gd name="T70" fmla="*/ 23 w 121"/>
                  <a:gd name="T71" fmla="*/ 19 h 95"/>
                  <a:gd name="T72" fmla="*/ 18 w 121"/>
                  <a:gd name="T73" fmla="*/ 25 h 95"/>
                  <a:gd name="T74" fmla="*/ 16 w 121"/>
                  <a:gd name="T75" fmla="*/ 33 h 95"/>
                  <a:gd name="T76" fmla="*/ 12 w 121"/>
                  <a:gd name="T77" fmla="*/ 36 h 95"/>
                  <a:gd name="T78" fmla="*/ 10 w 121"/>
                  <a:gd name="T79" fmla="*/ 43 h 95"/>
                  <a:gd name="T80" fmla="*/ 9 w 121"/>
                  <a:gd name="T81" fmla="*/ 52 h 95"/>
                  <a:gd name="T82" fmla="*/ 3 w 121"/>
                  <a:gd name="T83" fmla="*/ 54 h 95"/>
                  <a:gd name="T84" fmla="*/ 1 w 121"/>
                  <a:gd name="T85" fmla="*/ 58 h 95"/>
                  <a:gd name="T86" fmla="*/ 8 w 121"/>
                  <a:gd name="T87" fmla="*/ 62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1" h="95">
                    <a:moveTo>
                      <a:pt x="8" y="62"/>
                    </a:moveTo>
                    <a:cubicBezTo>
                      <a:pt x="9" y="65"/>
                      <a:pt x="14" y="67"/>
                      <a:pt x="15" y="71"/>
                    </a:cubicBezTo>
                    <a:cubicBezTo>
                      <a:pt x="17" y="75"/>
                      <a:pt x="21" y="77"/>
                      <a:pt x="23" y="77"/>
                    </a:cubicBezTo>
                    <a:cubicBezTo>
                      <a:pt x="24" y="77"/>
                      <a:pt x="23" y="80"/>
                      <a:pt x="23" y="84"/>
                    </a:cubicBezTo>
                    <a:cubicBezTo>
                      <a:pt x="24" y="85"/>
                      <a:pt x="25" y="85"/>
                      <a:pt x="25" y="85"/>
                    </a:cubicBezTo>
                    <a:cubicBezTo>
                      <a:pt x="27" y="86"/>
                      <a:pt x="32" y="85"/>
                      <a:pt x="34" y="87"/>
                    </a:cubicBezTo>
                    <a:cubicBezTo>
                      <a:pt x="35" y="89"/>
                      <a:pt x="41" y="92"/>
                      <a:pt x="43" y="92"/>
                    </a:cubicBezTo>
                    <a:cubicBezTo>
                      <a:pt x="45" y="92"/>
                      <a:pt x="51" y="93"/>
                      <a:pt x="52" y="94"/>
                    </a:cubicBezTo>
                    <a:cubicBezTo>
                      <a:pt x="53" y="95"/>
                      <a:pt x="55" y="91"/>
                      <a:pt x="58" y="90"/>
                    </a:cubicBezTo>
                    <a:cubicBezTo>
                      <a:pt x="60" y="88"/>
                      <a:pt x="64" y="87"/>
                      <a:pt x="64" y="88"/>
                    </a:cubicBezTo>
                    <a:cubicBezTo>
                      <a:pt x="65" y="90"/>
                      <a:pt x="67" y="91"/>
                      <a:pt x="68" y="90"/>
                    </a:cubicBezTo>
                    <a:cubicBezTo>
                      <a:pt x="69" y="90"/>
                      <a:pt x="71" y="89"/>
                      <a:pt x="72" y="89"/>
                    </a:cubicBezTo>
                    <a:cubicBezTo>
                      <a:pt x="75" y="88"/>
                      <a:pt x="78" y="88"/>
                      <a:pt x="79" y="88"/>
                    </a:cubicBezTo>
                    <a:cubicBezTo>
                      <a:pt x="80" y="88"/>
                      <a:pt x="84" y="82"/>
                      <a:pt x="89" y="82"/>
                    </a:cubicBezTo>
                    <a:cubicBezTo>
                      <a:pt x="95" y="82"/>
                      <a:pt x="96" y="83"/>
                      <a:pt x="98" y="81"/>
                    </a:cubicBezTo>
                    <a:cubicBezTo>
                      <a:pt x="101" y="78"/>
                      <a:pt x="118" y="60"/>
                      <a:pt x="120" y="59"/>
                    </a:cubicBezTo>
                    <a:cubicBezTo>
                      <a:pt x="121" y="58"/>
                      <a:pt x="119" y="57"/>
                      <a:pt x="117" y="57"/>
                    </a:cubicBezTo>
                    <a:cubicBezTo>
                      <a:pt x="115" y="57"/>
                      <a:pt x="112" y="57"/>
                      <a:pt x="106" y="55"/>
                    </a:cubicBezTo>
                    <a:cubicBezTo>
                      <a:pt x="100" y="53"/>
                      <a:pt x="91" y="50"/>
                      <a:pt x="90" y="49"/>
                    </a:cubicBezTo>
                    <a:cubicBezTo>
                      <a:pt x="88" y="49"/>
                      <a:pt x="86" y="45"/>
                      <a:pt x="84" y="44"/>
                    </a:cubicBezTo>
                    <a:cubicBezTo>
                      <a:pt x="83" y="44"/>
                      <a:pt x="80" y="39"/>
                      <a:pt x="79" y="37"/>
                    </a:cubicBezTo>
                    <a:cubicBezTo>
                      <a:pt x="79" y="37"/>
                      <a:pt x="80" y="35"/>
                      <a:pt x="80" y="34"/>
                    </a:cubicBezTo>
                    <a:cubicBezTo>
                      <a:pt x="79" y="32"/>
                      <a:pt x="78" y="32"/>
                      <a:pt x="77" y="33"/>
                    </a:cubicBezTo>
                    <a:cubicBezTo>
                      <a:pt x="75" y="34"/>
                      <a:pt x="73" y="34"/>
                      <a:pt x="72" y="33"/>
                    </a:cubicBezTo>
                    <a:cubicBezTo>
                      <a:pt x="72" y="32"/>
                      <a:pt x="71" y="28"/>
                      <a:pt x="72" y="26"/>
                    </a:cubicBezTo>
                    <a:cubicBezTo>
                      <a:pt x="74" y="24"/>
                      <a:pt x="76" y="21"/>
                      <a:pt x="76" y="21"/>
                    </a:cubicBezTo>
                    <a:cubicBezTo>
                      <a:pt x="76" y="21"/>
                      <a:pt x="61" y="4"/>
                      <a:pt x="59" y="4"/>
                    </a:cubicBezTo>
                    <a:cubicBezTo>
                      <a:pt x="58" y="4"/>
                      <a:pt x="53" y="4"/>
                      <a:pt x="51" y="4"/>
                    </a:cubicBezTo>
                    <a:cubicBezTo>
                      <a:pt x="50" y="3"/>
                      <a:pt x="50" y="3"/>
                      <a:pt x="48" y="4"/>
                    </a:cubicBezTo>
                    <a:cubicBezTo>
                      <a:pt x="45" y="5"/>
                      <a:pt x="44" y="3"/>
                      <a:pt x="43" y="2"/>
                    </a:cubicBezTo>
                    <a:cubicBezTo>
                      <a:pt x="41" y="1"/>
                      <a:pt x="40" y="0"/>
                      <a:pt x="39" y="3"/>
                    </a:cubicBezTo>
                    <a:cubicBezTo>
                      <a:pt x="38" y="5"/>
                      <a:pt x="38" y="7"/>
                      <a:pt x="37" y="5"/>
                    </a:cubicBezTo>
                    <a:cubicBezTo>
                      <a:pt x="36" y="5"/>
                      <a:pt x="33" y="5"/>
                      <a:pt x="30" y="5"/>
                    </a:cubicBezTo>
                    <a:cubicBezTo>
                      <a:pt x="30" y="5"/>
                      <a:pt x="30" y="5"/>
                      <a:pt x="30" y="5"/>
                    </a:cubicBezTo>
                    <a:cubicBezTo>
                      <a:pt x="30" y="9"/>
                      <a:pt x="27" y="13"/>
                      <a:pt x="27" y="15"/>
                    </a:cubicBezTo>
                    <a:cubicBezTo>
                      <a:pt x="27" y="17"/>
                      <a:pt x="25" y="19"/>
                      <a:pt x="23" y="19"/>
                    </a:cubicBezTo>
                    <a:cubicBezTo>
                      <a:pt x="22" y="19"/>
                      <a:pt x="20" y="23"/>
                      <a:pt x="18" y="25"/>
                    </a:cubicBezTo>
                    <a:cubicBezTo>
                      <a:pt x="16" y="27"/>
                      <a:pt x="18" y="31"/>
                      <a:pt x="16" y="33"/>
                    </a:cubicBezTo>
                    <a:cubicBezTo>
                      <a:pt x="14" y="34"/>
                      <a:pt x="11" y="35"/>
                      <a:pt x="12" y="36"/>
                    </a:cubicBezTo>
                    <a:cubicBezTo>
                      <a:pt x="14" y="38"/>
                      <a:pt x="10" y="40"/>
                      <a:pt x="10" y="43"/>
                    </a:cubicBezTo>
                    <a:cubicBezTo>
                      <a:pt x="10" y="46"/>
                      <a:pt x="9" y="52"/>
                      <a:pt x="9" y="52"/>
                    </a:cubicBezTo>
                    <a:cubicBezTo>
                      <a:pt x="8" y="53"/>
                      <a:pt x="3" y="51"/>
                      <a:pt x="3" y="54"/>
                    </a:cubicBezTo>
                    <a:cubicBezTo>
                      <a:pt x="3" y="56"/>
                      <a:pt x="0" y="56"/>
                      <a:pt x="1" y="58"/>
                    </a:cubicBezTo>
                    <a:cubicBezTo>
                      <a:pt x="2" y="60"/>
                      <a:pt x="7" y="60"/>
                      <a:pt x="8" y="6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0" name="Freeform 46">
                <a:extLst>
                  <a:ext uri="{FF2B5EF4-FFF2-40B4-BE49-F238E27FC236}">
                    <a16:creationId xmlns:a16="http://schemas.microsoft.com/office/drawing/2014/main" id="{A6090E3A-43AE-4E03-9FB2-A622A4E57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3389" y="3408482"/>
                <a:ext cx="27604" cy="35132"/>
              </a:xfrm>
              <a:custGeom>
                <a:avLst/>
                <a:gdLst>
                  <a:gd name="T0" fmla="*/ 10 w 12"/>
                  <a:gd name="T1" fmla="*/ 7 h 15"/>
                  <a:gd name="T2" fmla="*/ 6 w 12"/>
                  <a:gd name="T3" fmla="*/ 0 h 15"/>
                  <a:gd name="T4" fmla="*/ 6 w 12"/>
                  <a:gd name="T5" fmla="*/ 2 h 15"/>
                  <a:gd name="T6" fmla="*/ 0 w 12"/>
                  <a:gd name="T7" fmla="*/ 14 h 15"/>
                  <a:gd name="T8" fmla="*/ 4 w 12"/>
                  <a:gd name="T9" fmla="*/ 15 h 15"/>
                  <a:gd name="T10" fmla="*/ 10 w 12"/>
                  <a:gd name="T11" fmla="*/ 7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2" h="15">
                    <a:moveTo>
                      <a:pt x="10" y="7"/>
                    </a:moveTo>
                    <a:cubicBezTo>
                      <a:pt x="12" y="5"/>
                      <a:pt x="12" y="0"/>
                      <a:pt x="6" y="0"/>
                    </a:cubicBezTo>
                    <a:cubicBezTo>
                      <a:pt x="6" y="1"/>
                      <a:pt x="6" y="1"/>
                      <a:pt x="6" y="2"/>
                    </a:cubicBezTo>
                    <a:cubicBezTo>
                      <a:pt x="6" y="4"/>
                      <a:pt x="2" y="9"/>
                      <a:pt x="0" y="14"/>
                    </a:cubicBezTo>
                    <a:cubicBezTo>
                      <a:pt x="4" y="15"/>
                      <a:pt x="4" y="15"/>
                      <a:pt x="4" y="15"/>
                    </a:cubicBezTo>
                    <a:cubicBezTo>
                      <a:pt x="6" y="12"/>
                      <a:pt x="9" y="8"/>
                      <a:pt x="10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1" name="Freeform 47">
                <a:extLst>
                  <a:ext uri="{FF2B5EF4-FFF2-40B4-BE49-F238E27FC236}">
                    <a16:creationId xmlns:a16="http://schemas.microsoft.com/office/drawing/2014/main" id="{7C81DFD2-D99E-4375-944B-7DB815B46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3427" y="3358293"/>
                <a:ext cx="126727" cy="101633"/>
              </a:xfrm>
              <a:custGeom>
                <a:avLst/>
                <a:gdLst>
                  <a:gd name="T0" fmla="*/ 6 w 55"/>
                  <a:gd name="T1" fmla="*/ 29 h 44"/>
                  <a:gd name="T2" fmla="*/ 0 w 55"/>
                  <a:gd name="T3" fmla="*/ 37 h 44"/>
                  <a:gd name="T4" fmla="*/ 0 w 55"/>
                  <a:gd name="T5" fmla="*/ 37 h 44"/>
                  <a:gd name="T6" fmla="*/ 1 w 55"/>
                  <a:gd name="T7" fmla="*/ 40 h 44"/>
                  <a:gd name="T8" fmla="*/ 8 w 55"/>
                  <a:gd name="T9" fmla="*/ 44 h 44"/>
                  <a:gd name="T10" fmla="*/ 16 w 55"/>
                  <a:gd name="T11" fmla="*/ 40 h 44"/>
                  <a:gd name="T12" fmla="*/ 43 w 55"/>
                  <a:gd name="T13" fmla="*/ 26 h 44"/>
                  <a:gd name="T14" fmla="*/ 45 w 55"/>
                  <a:gd name="T15" fmla="*/ 21 h 44"/>
                  <a:gd name="T16" fmla="*/ 46 w 55"/>
                  <a:gd name="T17" fmla="*/ 15 h 44"/>
                  <a:gd name="T18" fmla="*/ 45 w 55"/>
                  <a:gd name="T19" fmla="*/ 8 h 44"/>
                  <a:gd name="T20" fmla="*/ 50 w 55"/>
                  <a:gd name="T21" fmla="*/ 4 h 44"/>
                  <a:gd name="T22" fmla="*/ 55 w 55"/>
                  <a:gd name="T23" fmla="*/ 1 h 44"/>
                  <a:gd name="T24" fmla="*/ 52 w 55"/>
                  <a:gd name="T25" fmla="*/ 0 h 44"/>
                  <a:gd name="T26" fmla="*/ 43 w 55"/>
                  <a:gd name="T27" fmla="*/ 1 h 44"/>
                  <a:gd name="T28" fmla="*/ 32 w 55"/>
                  <a:gd name="T29" fmla="*/ 4 h 44"/>
                  <a:gd name="T30" fmla="*/ 23 w 55"/>
                  <a:gd name="T31" fmla="*/ 4 h 44"/>
                  <a:gd name="T32" fmla="*/ 18 w 55"/>
                  <a:gd name="T33" fmla="*/ 5 h 44"/>
                  <a:gd name="T34" fmla="*/ 11 w 55"/>
                  <a:gd name="T35" fmla="*/ 5 h 44"/>
                  <a:gd name="T36" fmla="*/ 8 w 55"/>
                  <a:gd name="T37" fmla="*/ 7 h 44"/>
                  <a:gd name="T38" fmla="*/ 3 w 55"/>
                  <a:gd name="T39" fmla="*/ 12 h 44"/>
                  <a:gd name="T40" fmla="*/ 3 w 55"/>
                  <a:gd name="T41" fmla="*/ 16 h 44"/>
                  <a:gd name="T42" fmla="*/ 2 w 55"/>
                  <a:gd name="T43" fmla="*/ 22 h 44"/>
                  <a:gd name="T44" fmla="*/ 6 w 55"/>
                  <a:gd name="T45" fmla="*/ 29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44">
                    <a:moveTo>
                      <a:pt x="6" y="29"/>
                    </a:moveTo>
                    <a:cubicBezTo>
                      <a:pt x="5" y="30"/>
                      <a:pt x="2" y="34"/>
                      <a:pt x="0" y="37"/>
                    </a:cubicBezTo>
                    <a:cubicBezTo>
                      <a:pt x="0" y="37"/>
                      <a:pt x="0" y="37"/>
                      <a:pt x="0" y="37"/>
                    </a:cubicBezTo>
                    <a:cubicBezTo>
                      <a:pt x="1" y="40"/>
                      <a:pt x="1" y="40"/>
                      <a:pt x="1" y="40"/>
                    </a:cubicBezTo>
                    <a:cubicBezTo>
                      <a:pt x="8" y="44"/>
                      <a:pt x="8" y="44"/>
                      <a:pt x="8" y="44"/>
                    </a:cubicBezTo>
                    <a:cubicBezTo>
                      <a:pt x="8" y="44"/>
                      <a:pt x="14" y="40"/>
                      <a:pt x="16" y="40"/>
                    </a:cubicBezTo>
                    <a:cubicBezTo>
                      <a:pt x="18" y="40"/>
                      <a:pt x="43" y="26"/>
                      <a:pt x="43" y="26"/>
                    </a:cubicBezTo>
                    <a:cubicBezTo>
                      <a:pt x="43" y="26"/>
                      <a:pt x="46" y="22"/>
                      <a:pt x="45" y="21"/>
                    </a:cubicBezTo>
                    <a:cubicBezTo>
                      <a:pt x="45" y="20"/>
                      <a:pt x="45" y="16"/>
                      <a:pt x="46" y="15"/>
                    </a:cubicBezTo>
                    <a:cubicBezTo>
                      <a:pt x="47" y="13"/>
                      <a:pt x="44" y="11"/>
                      <a:pt x="45" y="8"/>
                    </a:cubicBezTo>
                    <a:cubicBezTo>
                      <a:pt x="46" y="6"/>
                      <a:pt x="50" y="4"/>
                      <a:pt x="50" y="4"/>
                    </a:cubicBezTo>
                    <a:cubicBezTo>
                      <a:pt x="55" y="1"/>
                      <a:pt x="55" y="1"/>
                      <a:pt x="55" y="1"/>
                    </a:cubicBezTo>
                    <a:cubicBezTo>
                      <a:pt x="52" y="0"/>
                      <a:pt x="52" y="0"/>
                      <a:pt x="52" y="0"/>
                    </a:cubicBezTo>
                    <a:cubicBezTo>
                      <a:pt x="52" y="0"/>
                      <a:pt x="48" y="1"/>
                      <a:pt x="43" y="1"/>
                    </a:cubicBezTo>
                    <a:cubicBezTo>
                      <a:pt x="38" y="1"/>
                      <a:pt x="37" y="4"/>
                      <a:pt x="32" y="4"/>
                    </a:cubicBezTo>
                    <a:cubicBezTo>
                      <a:pt x="27" y="4"/>
                      <a:pt x="24" y="6"/>
                      <a:pt x="23" y="4"/>
                    </a:cubicBezTo>
                    <a:cubicBezTo>
                      <a:pt x="22" y="2"/>
                      <a:pt x="22" y="3"/>
                      <a:pt x="18" y="5"/>
                    </a:cubicBezTo>
                    <a:cubicBezTo>
                      <a:pt x="15" y="7"/>
                      <a:pt x="12" y="6"/>
                      <a:pt x="11" y="5"/>
                    </a:cubicBezTo>
                    <a:cubicBezTo>
                      <a:pt x="9" y="4"/>
                      <a:pt x="8" y="5"/>
                      <a:pt x="8" y="7"/>
                    </a:cubicBezTo>
                    <a:cubicBezTo>
                      <a:pt x="7" y="8"/>
                      <a:pt x="8" y="12"/>
                      <a:pt x="3" y="12"/>
                    </a:cubicBezTo>
                    <a:cubicBezTo>
                      <a:pt x="2" y="14"/>
                      <a:pt x="2" y="15"/>
                      <a:pt x="3" y="16"/>
                    </a:cubicBezTo>
                    <a:cubicBezTo>
                      <a:pt x="4" y="18"/>
                      <a:pt x="3" y="20"/>
                      <a:pt x="2" y="22"/>
                    </a:cubicBezTo>
                    <a:cubicBezTo>
                      <a:pt x="8" y="22"/>
                      <a:pt x="8" y="27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2" name="Freeform 48">
                <a:extLst>
                  <a:ext uri="{FF2B5EF4-FFF2-40B4-BE49-F238E27FC236}">
                    <a16:creationId xmlns:a16="http://schemas.microsoft.com/office/drawing/2014/main" id="{55C546C5-5962-4B14-BDB2-44F92F7B4E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42212" y="3334453"/>
                <a:ext cx="69010" cy="87831"/>
              </a:xfrm>
              <a:custGeom>
                <a:avLst/>
                <a:gdLst>
                  <a:gd name="T0" fmla="*/ 7 w 30"/>
                  <a:gd name="T1" fmla="*/ 3 h 38"/>
                  <a:gd name="T2" fmla="*/ 2 w 30"/>
                  <a:gd name="T3" fmla="*/ 7 h 38"/>
                  <a:gd name="T4" fmla="*/ 5 w 30"/>
                  <a:gd name="T5" fmla="*/ 11 h 38"/>
                  <a:gd name="T6" fmla="*/ 5 w 30"/>
                  <a:gd name="T7" fmla="*/ 14 h 38"/>
                  <a:gd name="T8" fmla="*/ 4 w 30"/>
                  <a:gd name="T9" fmla="*/ 22 h 38"/>
                  <a:gd name="T10" fmla="*/ 2 w 30"/>
                  <a:gd name="T11" fmla="*/ 32 h 38"/>
                  <a:gd name="T12" fmla="*/ 3 w 30"/>
                  <a:gd name="T13" fmla="*/ 37 h 38"/>
                  <a:gd name="T14" fmla="*/ 18 w 30"/>
                  <a:gd name="T15" fmla="*/ 32 h 38"/>
                  <a:gd name="T16" fmla="*/ 26 w 30"/>
                  <a:gd name="T17" fmla="*/ 29 h 38"/>
                  <a:gd name="T18" fmla="*/ 29 w 30"/>
                  <a:gd name="T19" fmla="*/ 25 h 38"/>
                  <a:gd name="T20" fmla="*/ 27 w 30"/>
                  <a:gd name="T21" fmla="*/ 14 h 38"/>
                  <a:gd name="T22" fmla="*/ 19 w 30"/>
                  <a:gd name="T23" fmla="*/ 0 h 38"/>
                  <a:gd name="T24" fmla="*/ 15 w 30"/>
                  <a:gd name="T25" fmla="*/ 2 h 38"/>
                  <a:gd name="T26" fmla="*/ 7 w 30"/>
                  <a:gd name="T27" fmla="*/ 3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30" h="38">
                    <a:moveTo>
                      <a:pt x="7" y="3"/>
                    </a:moveTo>
                    <a:cubicBezTo>
                      <a:pt x="6" y="4"/>
                      <a:pt x="4" y="5"/>
                      <a:pt x="2" y="7"/>
                    </a:cubicBezTo>
                    <a:cubicBezTo>
                      <a:pt x="3" y="8"/>
                      <a:pt x="3" y="11"/>
                      <a:pt x="5" y="11"/>
                    </a:cubicBezTo>
                    <a:cubicBezTo>
                      <a:pt x="7" y="11"/>
                      <a:pt x="7" y="15"/>
                      <a:pt x="5" y="14"/>
                    </a:cubicBezTo>
                    <a:cubicBezTo>
                      <a:pt x="2" y="14"/>
                      <a:pt x="2" y="18"/>
                      <a:pt x="4" y="22"/>
                    </a:cubicBezTo>
                    <a:cubicBezTo>
                      <a:pt x="7" y="26"/>
                      <a:pt x="0" y="30"/>
                      <a:pt x="2" y="32"/>
                    </a:cubicBezTo>
                    <a:cubicBezTo>
                      <a:pt x="3" y="34"/>
                      <a:pt x="2" y="36"/>
                      <a:pt x="3" y="37"/>
                    </a:cubicBezTo>
                    <a:cubicBezTo>
                      <a:pt x="4" y="38"/>
                      <a:pt x="14" y="36"/>
                      <a:pt x="18" y="32"/>
                    </a:cubicBezTo>
                    <a:cubicBezTo>
                      <a:pt x="22" y="27"/>
                      <a:pt x="24" y="28"/>
                      <a:pt x="26" y="29"/>
                    </a:cubicBezTo>
                    <a:cubicBezTo>
                      <a:pt x="28" y="29"/>
                      <a:pt x="30" y="27"/>
                      <a:pt x="29" y="25"/>
                    </a:cubicBezTo>
                    <a:cubicBezTo>
                      <a:pt x="28" y="23"/>
                      <a:pt x="27" y="19"/>
                      <a:pt x="27" y="14"/>
                    </a:cubicBezTo>
                    <a:cubicBezTo>
                      <a:pt x="27" y="10"/>
                      <a:pt x="23" y="5"/>
                      <a:pt x="19" y="0"/>
                    </a:cubicBezTo>
                    <a:cubicBezTo>
                      <a:pt x="17" y="1"/>
                      <a:pt x="16" y="2"/>
                      <a:pt x="15" y="2"/>
                    </a:cubicBezTo>
                    <a:cubicBezTo>
                      <a:pt x="12" y="2"/>
                      <a:pt x="8" y="2"/>
                      <a:pt x="7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3" name="Freeform 49">
                <a:extLst>
                  <a:ext uri="{FF2B5EF4-FFF2-40B4-BE49-F238E27FC236}">
                    <a16:creationId xmlns:a16="http://schemas.microsoft.com/office/drawing/2014/main" id="{13D6A0AA-CB35-43E0-8E21-0BCD410036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584144"/>
                <a:ext cx="82812" cy="107906"/>
              </a:xfrm>
              <a:custGeom>
                <a:avLst/>
                <a:gdLst>
                  <a:gd name="T0" fmla="*/ 36 w 36"/>
                  <a:gd name="T1" fmla="*/ 39 h 47"/>
                  <a:gd name="T2" fmla="*/ 33 w 36"/>
                  <a:gd name="T3" fmla="*/ 24 h 47"/>
                  <a:gd name="T4" fmla="*/ 27 w 36"/>
                  <a:gd name="T5" fmla="*/ 30 h 47"/>
                  <a:gd name="T6" fmla="*/ 27 w 36"/>
                  <a:gd name="T7" fmla="*/ 21 h 47"/>
                  <a:gd name="T8" fmla="*/ 34 w 36"/>
                  <a:gd name="T9" fmla="*/ 13 h 47"/>
                  <a:gd name="T10" fmla="*/ 28 w 36"/>
                  <a:gd name="T11" fmla="*/ 11 h 47"/>
                  <a:gd name="T12" fmla="*/ 19 w 36"/>
                  <a:gd name="T13" fmla="*/ 12 h 47"/>
                  <a:gd name="T14" fmla="*/ 15 w 36"/>
                  <a:gd name="T15" fmla="*/ 8 h 47"/>
                  <a:gd name="T16" fmla="*/ 10 w 36"/>
                  <a:gd name="T17" fmla="*/ 3 h 47"/>
                  <a:gd name="T18" fmla="*/ 3 w 36"/>
                  <a:gd name="T19" fmla="*/ 3 h 47"/>
                  <a:gd name="T20" fmla="*/ 8 w 36"/>
                  <a:gd name="T21" fmla="*/ 10 h 47"/>
                  <a:gd name="T22" fmla="*/ 4 w 36"/>
                  <a:gd name="T23" fmla="*/ 14 h 47"/>
                  <a:gd name="T24" fmla="*/ 6 w 36"/>
                  <a:gd name="T25" fmla="*/ 26 h 47"/>
                  <a:gd name="T26" fmla="*/ 9 w 36"/>
                  <a:gd name="T27" fmla="*/ 40 h 47"/>
                  <a:gd name="T28" fmla="*/ 14 w 36"/>
                  <a:gd name="T29" fmla="*/ 39 h 47"/>
                  <a:gd name="T30" fmla="*/ 20 w 36"/>
                  <a:gd name="T31" fmla="*/ 36 h 47"/>
                  <a:gd name="T32" fmla="*/ 25 w 36"/>
                  <a:gd name="T33" fmla="*/ 32 h 47"/>
                  <a:gd name="T34" fmla="*/ 30 w 36"/>
                  <a:gd name="T35" fmla="*/ 43 h 47"/>
                  <a:gd name="T36" fmla="*/ 31 w 36"/>
                  <a:gd name="T37" fmla="*/ 47 h 47"/>
                  <a:gd name="T38" fmla="*/ 34 w 36"/>
                  <a:gd name="T39" fmla="*/ 44 h 47"/>
                  <a:gd name="T40" fmla="*/ 36 w 36"/>
                  <a:gd name="T41" fmla="*/ 39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6" h="47">
                    <a:moveTo>
                      <a:pt x="36" y="39"/>
                    </a:moveTo>
                    <a:cubicBezTo>
                      <a:pt x="35" y="31"/>
                      <a:pt x="34" y="24"/>
                      <a:pt x="33" y="24"/>
                    </a:cubicBezTo>
                    <a:cubicBezTo>
                      <a:pt x="31" y="24"/>
                      <a:pt x="29" y="30"/>
                      <a:pt x="27" y="30"/>
                    </a:cubicBezTo>
                    <a:cubicBezTo>
                      <a:pt x="25" y="29"/>
                      <a:pt x="25" y="21"/>
                      <a:pt x="27" y="21"/>
                    </a:cubicBezTo>
                    <a:cubicBezTo>
                      <a:pt x="30" y="21"/>
                      <a:pt x="34" y="15"/>
                      <a:pt x="34" y="13"/>
                    </a:cubicBezTo>
                    <a:cubicBezTo>
                      <a:pt x="34" y="11"/>
                      <a:pt x="31" y="11"/>
                      <a:pt x="28" y="11"/>
                    </a:cubicBezTo>
                    <a:cubicBezTo>
                      <a:pt x="25" y="11"/>
                      <a:pt x="19" y="12"/>
                      <a:pt x="19" y="12"/>
                    </a:cubicBezTo>
                    <a:cubicBezTo>
                      <a:pt x="19" y="12"/>
                      <a:pt x="15" y="10"/>
                      <a:pt x="15" y="8"/>
                    </a:cubicBezTo>
                    <a:cubicBezTo>
                      <a:pt x="15" y="5"/>
                      <a:pt x="13" y="3"/>
                      <a:pt x="10" y="3"/>
                    </a:cubicBezTo>
                    <a:cubicBezTo>
                      <a:pt x="6" y="3"/>
                      <a:pt x="6" y="0"/>
                      <a:pt x="3" y="3"/>
                    </a:cubicBezTo>
                    <a:cubicBezTo>
                      <a:pt x="0" y="7"/>
                      <a:pt x="9" y="7"/>
                      <a:pt x="8" y="10"/>
                    </a:cubicBezTo>
                    <a:cubicBezTo>
                      <a:pt x="7" y="13"/>
                      <a:pt x="4" y="11"/>
                      <a:pt x="4" y="14"/>
                    </a:cubicBezTo>
                    <a:cubicBezTo>
                      <a:pt x="3" y="16"/>
                      <a:pt x="4" y="22"/>
                      <a:pt x="6" y="26"/>
                    </a:cubicBezTo>
                    <a:cubicBezTo>
                      <a:pt x="7" y="28"/>
                      <a:pt x="9" y="35"/>
                      <a:pt x="9" y="40"/>
                    </a:cubicBezTo>
                    <a:cubicBezTo>
                      <a:pt x="11" y="40"/>
                      <a:pt x="12" y="39"/>
                      <a:pt x="14" y="39"/>
                    </a:cubicBezTo>
                    <a:cubicBezTo>
                      <a:pt x="17" y="39"/>
                      <a:pt x="20" y="38"/>
                      <a:pt x="20" y="36"/>
                    </a:cubicBezTo>
                    <a:cubicBezTo>
                      <a:pt x="21" y="33"/>
                      <a:pt x="24" y="31"/>
                      <a:pt x="25" y="32"/>
                    </a:cubicBezTo>
                    <a:cubicBezTo>
                      <a:pt x="27" y="33"/>
                      <a:pt x="29" y="39"/>
                      <a:pt x="30" y="43"/>
                    </a:cubicBezTo>
                    <a:cubicBezTo>
                      <a:pt x="30" y="44"/>
                      <a:pt x="30" y="45"/>
                      <a:pt x="31" y="47"/>
                    </a:cubicBezTo>
                    <a:cubicBezTo>
                      <a:pt x="32" y="45"/>
                      <a:pt x="34" y="44"/>
                      <a:pt x="34" y="44"/>
                    </a:cubicBezTo>
                    <a:cubicBezTo>
                      <a:pt x="34" y="44"/>
                      <a:pt x="35" y="41"/>
                      <a:pt x="36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4" name="Freeform 50">
                <a:extLst>
                  <a:ext uri="{FF2B5EF4-FFF2-40B4-BE49-F238E27FC236}">
                    <a16:creationId xmlns:a16="http://schemas.microsoft.com/office/drawing/2014/main" id="{0B98670D-9916-499F-92AD-70CBDFD68E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88242" y="3397190"/>
                <a:ext cx="516947" cy="545806"/>
              </a:xfrm>
              <a:custGeom>
                <a:avLst/>
                <a:gdLst>
                  <a:gd name="T0" fmla="*/ 158 w 224"/>
                  <a:gd name="T1" fmla="*/ 95 h 237"/>
                  <a:gd name="T2" fmla="*/ 157 w 224"/>
                  <a:gd name="T3" fmla="*/ 84 h 237"/>
                  <a:gd name="T4" fmla="*/ 169 w 224"/>
                  <a:gd name="T5" fmla="*/ 89 h 237"/>
                  <a:gd name="T6" fmla="*/ 182 w 224"/>
                  <a:gd name="T7" fmla="*/ 92 h 237"/>
                  <a:gd name="T8" fmla="*/ 181 w 224"/>
                  <a:gd name="T9" fmla="*/ 102 h 237"/>
                  <a:gd name="T10" fmla="*/ 187 w 224"/>
                  <a:gd name="T11" fmla="*/ 105 h 237"/>
                  <a:gd name="T12" fmla="*/ 191 w 224"/>
                  <a:gd name="T13" fmla="*/ 119 h 237"/>
                  <a:gd name="T14" fmla="*/ 195 w 224"/>
                  <a:gd name="T15" fmla="*/ 103 h 237"/>
                  <a:gd name="T16" fmla="*/ 204 w 224"/>
                  <a:gd name="T17" fmla="*/ 93 h 237"/>
                  <a:gd name="T18" fmla="*/ 212 w 224"/>
                  <a:gd name="T19" fmla="*/ 77 h 237"/>
                  <a:gd name="T20" fmla="*/ 222 w 224"/>
                  <a:gd name="T21" fmla="*/ 74 h 237"/>
                  <a:gd name="T22" fmla="*/ 223 w 224"/>
                  <a:gd name="T23" fmla="*/ 65 h 237"/>
                  <a:gd name="T24" fmla="*/ 215 w 224"/>
                  <a:gd name="T25" fmla="*/ 57 h 237"/>
                  <a:gd name="T26" fmla="*/ 202 w 224"/>
                  <a:gd name="T27" fmla="*/ 58 h 237"/>
                  <a:gd name="T28" fmla="*/ 191 w 224"/>
                  <a:gd name="T29" fmla="*/ 66 h 237"/>
                  <a:gd name="T30" fmla="*/ 184 w 224"/>
                  <a:gd name="T31" fmla="*/ 71 h 237"/>
                  <a:gd name="T32" fmla="*/ 177 w 224"/>
                  <a:gd name="T33" fmla="*/ 79 h 237"/>
                  <a:gd name="T34" fmla="*/ 164 w 224"/>
                  <a:gd name="T35" fmla="*/ 77 h 237"/>
                  <a:gd name="T36" fmla="*/ 158 w 224"/>
                  <a:gd name="T37" fmla="*/ 67 h 237"/>
                  <a:gd name="T38" fmla="*/ 155 w 224"/>
                  <a:gd name="T39" fmla="*/ 79 h 237"/>
                  <a:gd name="T40" fmla="*/ 131 w 224"/>
                  <a:gd name="T41" fmla="*/ 77 h 237"/>
                  <a:gd name="T42" fmla="*/ 118 w 224"/>
                  <a:gd name="T43" fmla="*/ 73 h 237"/>
                  <a:gd name="T44" fmla="*/ 106 w 224"/>
                  <a:gd name="T45" fmla="*/ 66 h 237"/>
                  <a:gd name="T46" fmla="*/ 95 w 224"/>
                  <a:gd name="T47" fmla="*/ 60 h 237"/>
                  <a:gd name="T48" fmla="*/ 100 w 224"/>
                  <a:gd name="T49" fmla="*/ 49 h 237"/>
                  <a:gd name="T50" fmla="*/ 92 w 224"/>
                  <a:gd name="T51" fmla="*/ 41 h 237"/>
                  <a:gd name="T52" fmla="*/ 83 w 224"/>
                  <a:gd name="T53" fmla="*/ 30 h 237"/>
                  <a:gd name="T54" fmla="*/ 89 w 224"/>
                  <a:gd name="T55" fmla="*/ 24 h 237"/>
                  <a:gd name="T56" fmla="*/ 84 w 224"/>
                  <a:gd name="T57" fmla="*/ 9 h 237"/>
                  <a:gd name="T58" fmla="*/ 77 w 224"/>
                  <a:gd name="T59" fmla="*/ 0 h 237"/>
                  <a:gd name="T60" fmla="*/ 70 w 224"/>
                  <a:gd name="T61" fmla="*/ 6 h 237"/>
                  <a:gd name="T62" fmla="*/ 50 w 224"/>
                  <a:gd name="T63" fmla="*/ 7 h 237"/>
                  <a:gd name="T64" fmla="*/ 47 w 224"/>
                  <a:gd name="T65" fmla="*/ 19 h 237"/>
                  <a:gd name="T66" fmla="*/ 56 w 224"/>
                  <a:gd name="T67" fmla="*/ 30 h 237"/>
                  <a:gd name="T68" fmla="*/ 50 w 224"/>
                  <a:gd name="T69" fmla="*/ 42 h 237"/>
                  <a:gd name="T70" fmla="*/ 42 w 224"/>
                  <a:gd name="T71" fmla="*/ 51 h 237"/>
                  <a:gd name="T72" fmla="*/ 32 w 224"/>
                  <a:gd name="T73" fmla="*/ 63 h 237"/>
                  <a:gd name="T74" fmla="*/ 22 w 224"/>
                  <a:gd name="T75" fmla="*/ 70 h 237"/>
                  <a:gd name="T76" fmla="*/ 10 w 224"/>
                  <a:gd name="T77" fmla="*/ 77 h 237"/>
                  <a:gd name="T78" fmla="*/ 18 w 224"/>
                  <a:gd name="T79" fmla="*/ 91 h 237"/>
                  <a:gd name="T80" fmla="*/ 15 w 224"/>
                  <a:gd name="T81" fmla="*/ 99 h 237"/>
                  <a:gd name="T82" fmla="*/ 0 w 224"/>
                  <a:gd name="T83" fmla="*/ 105 h 237"/>
                  <a:gd name="T84" fmla="*/ 7 w 224"/>
                  <a:gd name="T85" fmla="*/ 112 h 237"/>
                  <a:gd name="T86" fmla="*/ 5 w 224"/>
                  <a:gd name="T87" fmla="*/ 116 h 237"/>
                  <a:gd name="T88" fmla="*/ 30 w 224"/>
                  <a:gd name="T89" fmla="*/ 122 h 237"/>
                  <a:gd name="T90" fmla="*/ 35 w 224"/>
                  <a:gd name="T91" fmla="*/ 126 h 237"/>
                  <a:gd name="T92" fmla="*/ 36 w 224"/>
                  <a:gd name="T93" fmla="*/ 147 h 237"/>
                  <a:gd name="T94" fmla="*/ 48 w 224"/>
                  <a:gd name="T95" fmla="*/ 183 h 237"/>
                  <a:gd name="T96" fmla="*/ 63 w 224"/>
                  <a:gd name="T97" fmla="*/ 221 h 237"/>
                  <a:gd name="T98" fmla="*/ 78 w 224"/>
                  <a:gd name="T99" fmla="*/ 230 h 237"/>
                  <a:gd name="T100" fmla="*/ 89 w 224"/>
                  <a:gd name="T101" fmla="*/ 217 h 237"/>
                  <a:gd name="T102" fmla="*/ 94 w 224"/>
                  <a:gd name="T103" fmla="*/ 201 h 237"/>
                  <a:gd name="T104" fmla="*/ 95 w 224"/>
                  <a:gd name="T105" fmla="*/ 178 h 237"/>
                  <a:gd name="T106" fmla="*/ 106 w 224"/>
                  <a:gd name="T107" fmla="*/ 166 h 237"/>
                  <a:gd name="T108" fmla="*/ 131 w 224"/>
                  <a:gd name="T109" fmla="*/ 143 h 237"/>
                  <a:gd name="T110" fmla="*/ 146 w 224"/>
                  <a:gd name="T111" fmla="*/ 126 h 237"/>
                  <a:gd name="T112" fmla="*/ 163 w 224"/>
                  <a:gd name="T113" fmla="*/ 121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24" h="237">
                    <a:moveTo>
                      <a:pt x="160" y="107"/>
                    </a:moveTo>
                    <a:cubicBezTo>
                      <a:pt x="158" y="103"/>
                      <a:pt x="157" y="97"/>
                      <a:pt x="158" y="95"/>
                    </a:cubicBezTo>
                    <a:cubicBezTo>
                      <a:pt x="158" y="92"/>
                      <a:pt x="161" y="94"/>
                      <a:pt x="162" y="91"/>
                    </a:cubicBezTo>
                    <a:cubicBezTo>
                      <a:pt x="163" y="88"/>
                      <a:pt x="154" y="88"/>
                      <a:pt x="157" y="84"/>
                    </a:cubicBezTo>
                    <a:cubicBezTo>
                      <a:pt x="160" y="81"/>
                      <a:pt x="160" y="84"/>
                      <a:pt x="164" y="84"/>
                    </a:cubicBezTo>
                    <a:cubicBezTo>
                      <a:pt x="167" y="84"/>
                      <a:pt x="169" y="86"/>
                      <a:pt x="169" y="89"/>
                    </a:cubicBezTo>
                    <a:cubicBezTo>
                      <a:pt x="169" y="91"/>
                      <a:pt x="173" y="93"/>
                      <a:pt x="173" y="93"/>
                    </a:cubicBezTo>
                    <a:cubicBezTo>
                      <a:pt x="173" y="93"/>
                      <a:pt x="179" y="92"/>
                      <a:pt x="182" y="92"/>
                    </a:cubicBezTo>
                    <a:cubicBezTo>
                      <a:pt x="185" y="92"/>
                      <a:pt x="188" y="92"/>
                      <a:pt x="188" y="94"/>
                    </a:cubicBezTo>
                    <a:cubicBezTo>
                      <a:pt x="188" y="96"/>
                      <a:pt x="184" y="102"/>
                      <a:pt x="181" y="102"/>
                    </a:cubicBezTo>
                    <a:cubicBezTo>
                      <a:pt x="179" y="102"/>
                      <a:pt x="179" y="110"/>
                      <a:pt x="181" y="111"/>
                    </a:cubicBezTo>
                    <a:cubicBezTo>
                      <a:pt x="183" y="111"/>
                      <a:pt x="185" y="105"/>
                      <a:pt x="187" y="105"/>
                    </a:cubicBezTo>
                    <a:cubicBezTo>
                      <a:pt x="188" y="105"/>
                      <a:pt x="189" y="112"/>
                      <a:pt x="190" y="120"/>
                    </a:cubicBezTo>
                    <a:cubicBezTo>
                      <a:pt x="190" y="120"/>
                      <a:pt x="191" y="119"/>
                      <a:pt x="191" y="119"/>
                    </a:cubicBezTo>
                    <a:cubicBezTo>
                      <a:pt x="193" y="119"/>
                      <a:pt x="192" y="113"/>
                      <a:pt x="193" y="111"/>
                    </a:cubicBezTo>
                    <a:cubicBezTo>
                      <a:pt x="195" y="109"/>
                      <a:pt x="194" y="103"/>
                      <a:pt x="195" y="103"/>
                    </a:cubicBezTo>
                    <a:cubicBezTo>
                      <a:pt x="196" y="103"/>
                      <a:pt x="202" y="105"/>
                      <a:pt x="201" y="103"/>
                    </a:cubicBezTo>
                    <a:cubicBezTo>
                      <a:pt x="201" y="102"/>
                      <a:pt x="205" y="96"/>
                      <a:pt x="204" y="93"/>
                    </a:cubicBezTo>
                    <a:cubicBezTo>
                      <a:pt x="204" y="91"/>
                      <a:pt x="206" y="87"/>
                      <a:pt x="206" y="84"/>
                    </a:cubicBezTo>
                    <a:cubicBezTo>
                      <a:pt x="206" y="80"/>
                      <a:pt x="210" y="79"/>
                      <a:pt x="212" y="77"/>
                    </a:cubicBezTo>
                    <a:cubicBezTo>
                      <a:pt x="214" y="75"/>
                      <a:pt x="218" y="73"/>
                      <a:pt x="218" y="74"/>
                    </a:cubicBezTo>
                    <a:cubicBezTo>
                      <a:pt x="219" y="76"/>
                      <a:pt x="224" y="77"/>
                      <a:pt x="222" y="74"/>
                    </a:cubicBezTo>
                    <a:cubicBezTo>
                      <a:pt x="220" y="71"/>
                      <a:pt x="220" y="70"/>
                      <a:pt x="221" y="69"/>
                    </a:cubicBezTo>
                    <a:cubicBezTo>
                      <a:pt x="223" y="68"/>
                      <a:pt x="223" y="65"/>
                      <a:pt x="223" y="65"/>
                    </a:cubicBezTo>
                    <a:cubicBezTo>
                      <a:pt x="223" y="65"/>
                      <a:pt x="219" y="64"/>
                      <a:pt x="218" y="63"/>
                    </a:cubicBezTo>
                    <a:cubicBezTo>
                      <a:pt x="218" y="61"/>
                      <a:pt x="215" y="59"/>
                      <a:pt x="215" y="57"/>
                    </a:cubicBezTo>
                    <a:cubicBezTo>
                      <a:pt x="215" y="56"/>
                      <a:pt x="213" y="56"/>
                      <a:pt x="211" y="58"/>
                    </a:cubicBezTo>
                    <a:cubicBezTo>
                      <a:pt x="209" y="59"/>
                      <a:pt x="206" y="56"/>
                      <a:pt x="202" y="58"/>
                    </a:cubicBezTo>
                    <a:cubicBezTo>
                      <a:pt x="198" y="60"/>
                      <a:pt x="197" y="63"/>
                      <a:pt x="195" y="63"/>
                    </a:cubicBezTo>
                    <a:cubicBezTo>
                      <a:pt x="193" y="62"/>
                      <a:pt x="193" y="64"/>
                      <a:pt x="191" y="66"/>
                    </a:cubicBezTo>
                    <a:cubicBezTo>
                      <a:pt x="190" y="67"/>
                      <a:pt x="189" y="69"/>
                      <a:pt x="188" y="69"/>
                    </a:cubicBezTo>
                    <a:cubicBezTo>
                      <a:pt x="187" y="69"/>
                      <a:pt x="184" y="71"/>
                      <a:pt x="184" y="71"/>
                    </a:cubicBezTo>
                    <a:cubicBezTo>
                      <a:pt x="184" y="71"/>
                      <a:pt x="186" y="76"/>
                      <a:pt x="184" y="78"/>
                    </a:cubicBezTo>
                    <a:cubicBezTo>
                      <a:pt x="183" y="80"/>
                      <a:pt x="180" y="78"/>
                      <a:pt x="177" y="79"/>
                    </a:cubicBezTo>
                    <a:cubicBezTo>
                      <a:pt x="173" y="80"/>
                      <a:pt x="171" y="78"/>
                      <a:pt x="169" y="78"/>
                    </a:cubicBezTo>
                    <a:cubicBezTo>
                      <a:pt x="166" y="79"/>
                      <a:pt x="165" y="77"/>
                      <a:pt x="164" y="77"/>
                    </a:cubicBezTo>
                    <a:cubicBezTo>
                      <a:pt x="162" y="77"/>
                      <a:pt x="160" y="74"/>
                      <a:pt x="161" y="71"/>
                    </a:cubicBezTo>
                    <a:cubicBezTo>
                      <a:pt x="162" y="69"/>
                      <a:pt x="160" y="65"/>
                      <a:pt x="158" y="67"/>
                    </a:cubicBezTo>
                    <a:cubicBezTo>
                      <a:pt x="157" y="69"/>
                      <a:pt x="155" y="68"/>
                      <a:pt x="155" y="71"/>
                    </a:cubicBezTo>
                    <a:cubicBezTo>
                      <a:pt x="155" y="74"/>
                      <a:pt x="157" y="78"/>
                      <a:pt x="155" y="79"/>
                    </a:cubicBezTo>
                    <a:cubicBezTo>
                      <a:pt x="153" y="81"/>
                      <a:pt x="143" y="82"/>
                      <a:pt x="141" y="81"/>
                    </a:cubicBezTo>
                    <a:cubicBezTo>
                      <a:pt x="139" y="79"/>
                      <a:pt x="131" y="78"/>
                      <a:pt x="131" y="77"/>
                    </a:cubicBezTo>
                    <a:cubicBezTo>
                      <a:pt x="130" y="75"/>
                      <a:pt x="128" y="72"/>
                      <a:pt x="126" y="72"/>
                    </a:cubicBezTo>
                    <a:cubicBezTo>
                      <a:pt x="124" y="72"/>
                      <a:pt x="120" y="74"/>
                      <a:pt x="118" y="73"/>
                    </a:cubicBezTo>
                    <a:cubicBezTo>
                      <a:pt x="117" y="72"/>
                      <a:pt x="114" y="70"/>
                      <a:pt x="112" y="70"/>
                    </a:cubicBezTo>
                    <a:cubicBezTo>
                      <a:pt x="110" y="69"/>
                      <a:pt x="106" y="68"/>
                      <a:pt x="106" y="66"/>
                    </a:cubicBezTo>
                    <a:cubicBezTo>
                      <a:pt x="105" y="65"/>
                      <a:pt x="100" y="64"/>
                      <a:pt x="99" y="63"/>
                    </a:cubicBezTo>
                    <a:cubicBezTo>
                      <a:pt x="98" y="62"/>
                      <a:pt x="95" y="62"/>
                      <a:pt x="95" y="60"/>
                    </a:cubicBezTo>
                    <a:cubicBezTo>
                      <a:pt x="95" y="58"/>
                      <a:pt x="97" y="56"/>
                      <a:pt x="97" y="54"/>
                    </a:cubicBezTo>
                    <a:cubicBezTo>
                      <a:pt x="97" y="52"/>
                      <a:pt x="100" y="50"/>
                      <a:pt x="100" y="49"/>
                    </a:cubicBezTo>
                    <a:cubicBezTo>
                      <a:pt x="100" y="48"/>
                      <a:pt x="97" y="45"/>
                      <a:pt x="97" y="45"/>
                    </a:cubicBezTo>
                    <a:cubicBezTo>
                      <a:pt x="97" y="45"/>
                      <a:pt x="95" y="41"/>
                      <a:pt x="92" y="41"/>
                    </a:cubicBezTo>
                    <a:cubicBezTo>
                      <a:pt x="90" y="41"/>
                      <a:pt x="88" y="37"/>
                      <a:pt x="85" y="37"/>
                    </a:cubicBezTo>
                    <a:cubicBezTo>
                      <a:pt x="83" y="36"/>
                      <a:pt x="84" y="32"/>
                      <a:pt x="83" y="30"/>
                    </a:cubicBezTo>
                    <a:cubicBezTo>
                      <a:pt x="81" y="29"/>
                      <a:pt x="82" y="25"/>
                      <a:pt x="84" y="27"/>
                    </a:cubicBezTo>
                    <a:cubicBezTo>
                      <a:pt x="87" y="29"/>
                      <a:pt x="91" y="27"/>
                      <a:pt x="89" y="24"/>
                    </a:cubicBezTo>
                    <a:cubicBezTo>
                      <a:pt x="88" y="21"/>
                      <a:pt x="85" y="18"/>
                      <a:pt x="85" y="17"/>
                    </a:cubicBezTo>
                    <a:cubicBezTo>
                      <a:pt x="85" y="15"/>
                      <a:pt x="87" y="11"/>
                      <a:pt x="84" y="9"/>
                    </a:cubicBezTo>
                    <a:cubicBezTo>
                      <a:pt x="82" y="8"/>
                      <a:pt x="80" y="6"/>
                      <a:pt x="80" y="4"/>
                    </a:cubicBezTo>
                    <a:cubicBezTo>
                      <a:pt x="79" y="2"/>
                      <a:pt x="77" y="0"/>
                      <a:pt x="77" y="0"/>
                    </a:cubicBezTo>
                    <a:cubicBezTo>
                      <a:pt x="73" y="0"/>
                      <a:pt x="73" y="0"/>
                      <a:pt x="73" y="0"/>
                    </a:cubicBezTo>
                    <a:cubicBezTo>
                      <a:pt x="73" y="0"/>
                      <a:pt x="71" y="5"/>
                      <a:pt x="70" y="6"/>
                    </a:cubicBezTo>
                    <a:cubicBezTo>
                      <a:pt x="69" y="7"/>
                      <a:pt x="64" y="8"/>
                      <a:pt x="62" y="9"/>
                    </a:cubicBezTo>
                    <a:cubicBezTo>
                      <a:pt x="60" y="11"/>
                      <a:pt x="54" y="7"/>
                      <a:pt x="50" y="7"/>
                    </a:cubicBezTo>
                    <a:cubicBezTo>
                      <a:pt x="47" y="7"/>
                      <a:pt x="44" y="11"/>
                      <a:pt x="46" y="11"/>
                    </a:cubicBezTo>
                    <a:cubicBezTo>
                      <a:pt x="48" y="12"/>
                      <a:pt x="47" y="19"/>
                      <a:pt x="47" y="19"/>
                    </a:cubicBezTo>
                    <a:cubicBezTo>
                      <a:pt x="47" y="19"/>
                      <a:pt x="49" y="27"/>
                      <a:pt x="52" y="27"/>
                    </a:cubicBezTo>
                    <a:cubicBezTo>
                      <a:pt x="55" y="26"/>
                      <a:pt x="58" y="30"/>
                      <a:pt x="56" y="30"/>
                    </a:cubicBezTo>
                    <a:cubicBezTo>
                      <a:pt x="53" y="31"/>
                      <a:pt x="52" y="34"/>
                      <a:pt x="52" y="36"/>
                    </a:cubicBezTo>
                    <a:cubicBezTo>
                      <a:pt x="51" y="39"/>
                      <a:pt x="52" y="42"/>
                      <a:pt x="50" y="42"/>
                    </a:cubicBezTo>
                    <a:cubicBezTo>
                      <a:pt x="48" y="43"/>
                      <a:pt x="46" y="43"/>
                      <a:pt x="46" y="47"/>
                    </a:cubicBezTo>
                    <a:cubicBezTo>
                      <a:pt x="46" y="50"/>
                      <a:pt x="42" y="49"/>
                      <a:pt x="42" y="51"/>
                    </a:cubicBezTo>
                    <a:cubicBezTo>
                      <a:pt x="41" y="52"/>
                      <a:pt x="39" y="58"/>
                      <a:pt x="38" y="59"/>
                    </a:cubicBezTo>
                    <a:cubicBezTo>
                      <a:pt x="37" y="60"/>
                      <a:pt x="32" y="60"/>
                      <a:pt x="32" y="63"/>
                    </a:cubicBezTo>
                    <a:cubicBezTo>
                      <a:pt x="31" y="66"/>
                      <a:pt x="29" y="70"/>
                      <a:pt x="27" y="69"/>
                    </a:cubicBezTo>
                    <a:cubicBezTo>
                      <a:pt x="26" y="69"/>
                      <a:pt x="23" y="68"/>
                      <a:pt x="22" y="70"/>
                    </a:cubicBezTo>
                    <a:cubicBezTo>
                      <a:pt x="21" y="71"/>
                      <a:pt x="17" y="68"/>
                      <a:pt x="16" y="69"/>
                    </a:cubicBezTo>
                    <a:cubicBezTo>
                      <a:pt x="15" y="70"/>
                      <a:pt x="10" y="74"/>
                      <a:pt x="10" y="77"/>
                    </a:cubicBezTo>
                    <a:cubicBezTo>
                      <a:pt x="10" y="79"/>
                      <a:pt x="15" y="79"/>
                      <a:pt x="15" y="82"/>
                    </a:cubicBezTo>
                    <a:cubicBezTo>
                      <a:pt x="15" y="85"/>
                      <a:pt x="17" y="89"/>
                      <a:pt x="18" y="91"/>
                    </a:cubicBezTo>
                    <a:cubicBezTo>
                      <a:pt x="20" y="92"/>
                      <a:pt x="23" y="96"/>
                      <a:pt x="21" y="98"/>
                    </a:cubicBezTo>
                    <a:cubicBezTo>
                      <a:pt x="20" y="100"/>
                      <a:pt x="18" y="100"/>
                      <a:pt x="15" y="99"/>
                    </a:cubicBezTo>
                    <a:cubicBezTo>
                      <a:pt x="12" y="99"/>
                      <a:pt x="13" y="101"/>
                      <a:pt x="8" y="100"/>
                    </a:cubicBezTo>
                    <a:cubicBezTo>
                      <a:pt x="3" y="99"/>
                      <a:pt x="2" y="103"/>
                      <a:pt x="0" y="105"/>
                    </a:cubicBezTo>
                    <a:cubicBezTo>
                      <a:pt x="0" y="105"/>
                      <a:pt x="0" y="105"/>
                      <a:pt x="0" y="105"/>
                    </a:cubicBezTo>
                    <a:cubicBezTo>
                      <a:pt x="2" y="107"/>
                      <a:pt x="3" y="111"/>
                      <a:pt x="7" y="112"/>
                    </a:cubicBezTo>
                    <a:cubicBezTo>
                      <a:pt x="12" y="114"/>
                      <a:pt x="16" y="109"/>
                      <a:pt x="16" y="113"/>
                    </a:cubicBezTo>
                    <a:cubicBezTo>
                      <a:pt x="16" y="116"/>
                      <a:pt x="5" y="115"/>
                      <a:pt x="5" y="116"/>
                    </a:cubicBezTo>
                    <a:cubicBezTo>
                      <a:pt x="5" y="118"/>
                      <a:pt x="16" y="131"/>
                      <a:pt x="22" y="130"/>
                    </a:cubicBezTo>
                    <a:cubicBezTo>
                      <a:pt x="28" y="129"/>
                      <a:pt x="32" y="123"/>
                      <a:pt x="30" y="122"/>
                    </a:cubicBezTo>
                    <a:cubicBezTo>
                      <a:pt x="29" y="121"/>
                      <a:pt x="31" y="117"/>
                      <a:pt x="33" y="118"/>
                    </a:cubicBezTo>
                    <a:cubicBezTo>
                      <a:pt x="34" y="119"/>
                      <a:pt x="33" y="125"/>
                      <a:pt x="35" y="126"/>
                    </a:cubicBezTo>
                    <a:cubicBezTo>
                      <a:pt x="37" y="128"/>
                      <a:pt x="36" y="130"/>
                      <a:pt x="35" y="134"/>
                    </a:cubicBezTo>
                    <a:cubicBezTo>
                      <a:pt x="34" y="137"/>
                      <a:pt x="36" y="143"/>
                      <a:pt x="36" y="147"/>
                    </a:cubicBezTo>
                    <a:cubicBezTo>
                      <a:pt x="37" y="151"/>
                      <a:pt x="39" y="156"/>
                      <a:pt x="40" y="162"/>
                    </a:cubicBezTo>
                    <a:cubicBezTo>
                      <a:pt x="41" y="167"/>
                      <a:pt x="44" y="177"/>
                      <a:pt x="48" y="183"/>
                    </a:cubicBezTo>
                    <a:cubicBezTo>
                      <a:pt x="51" y="189"/>
                      <a:pt x="53" y="201"/>
                      <a:pt x="55" y="204"/>
                    </a:cubicBezTo>
                    <a:cubicBezTo>
                      <a:pt x="58" y="207"/>
                      <a:pt x="63" y="216"/>
                      <a:pt x="63" y="221"/>
                    </a:cubicBezTo>
                    <a:cubicBezTo>
                      <a:pt x="63" y="226"/>
                      <a:pt x="69" y="234"/>
                      <a:pt x="71" y="235"/>
                    </a:cubicBezTo>
                    <a:cubicBezTo>
                      <a:pt x="73" y="237"/>
                      <a:pt x="77" y="233"/>
                      <a:pt x="78" y="230"/>
                    </a:cubicBezTo>
                    <a:cubicBezTo>
                      <a:pt x="79" y="227"/>
                      <a:pt x="86" y="226"/>
                      <a:pt x="86" y="223"/>
                    </a:cubicBezTo>
                    <a:cubicBezTo>
                      <a:pt x="86" y="220"/>
                      <a:pt x="87" y="218"/>
                      <a:pt x="89" y="217"/>
                    </a:cubicBezTo>
                    <a:cubicBezTo>
                      <a:pt x="91" y="217"/>
                      <a:pt x="91" y="215"/>
                      <a:pt x="91" y="211"/>
                    </a:cubicBezTo>
                    <a:cubicBezTo>
                      <a:pt x="91" y="208"/>
                      <a:pt x="91" y="204"/>
                      <a:pt x="94" y="201"/>
                    </a:cubicBezTo>
                    <a:cubicBezTo>
                      <a:pt x="96" y="199"/>
                      <a:pt x="96" y="191"/>
                      <a:pt x="95" y="188"/>
                    </a:cubicBezTo>
                    <a:cubicBezTo>
                      <a:pt x="93" y="185"/>
                      <a:pt x="94" y="181"/>
                      <a:pt x="95" y="178"/>
                    </a:cubicBezTo>
                    <a:cubicBezTo>
                      <a:pt x="96" y="175"/>
                      <a:pt x="96" y="172"/>
                      <a:pt x="98" y="171"/>
                    </a:cubicBezTo>
                    <a:cubicBezTo>
                      <a:pt x="101" y="171"/>
                      <a:pt x="104" y="169"/>
                      <a:pt x="106" y="166"/>
                    </a:cubicBezTo>
                    <a:cubicBezTo>
                      <a:pt x="109" y="163"/>
                      <a:pt x="116" y="158"/>
                      <a:pt x="118" y="156"/>
                    </a:cubicBezTo>
                    <a:cubicBezTo>
                      <a:pt x="121" y="154"/>
                      <a:pt x="129" y="147"/>
                      <a:pt x="131" y="143"/>
                    </a:cubicBezTo>
                    <a:cubicBezTo>
                      <a:pt x="134" y="139"/>
                      <a:pt x="141" y="138"/>
                      <a:pt x="144" y="135"/>
                    </a:cubicBezTo>
                    <a:cubicBezTo>
                      <a:pt x="147" y="131"/>
                      <a:pt x="146" y="130"/>
                      <a:pt x="146" y="126"/>
                    </a:cubicBezTo>
                    <a:cubicBezTo>
                      <a:pt x="147" y="123"/>
                      <a:pt x="157" y="121"/>
                      <a:pt x="161" y="121"/>
                    </a:cubicBezTo>
                    <a:cubicBezTo>
                      <a:pt x="161" y="121"/>
                      <a:pt x="162" y="121"/>
                      <a:pt x="163" y="121"/>
                    </a:cubicBezTo>
                    <a:cubicBezTo>
                      <a:pt x="163" y="116"/>
                      <a:pt x="161" y="109"/>
                      <a:pt x="160" y="10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5" name="Freeform 51">
                <a:extLst>
                  <a:ext uri="{FF2B5EF4-FFF2-40B4-BE49-F238E27FC236}">
                    <a16:creationId xmlns:a16="http://schemas.microsoft.com/office/drawing/2014/main" id="{E898C675-070C-43CF-8607-6578E83B80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3330" y="3017008"/>
                <a:ext cx="583448" cy="250945"/>
              </a:xfrm>
              <a:custGeom>
                <a:avLst/>
                <a:gdLst>
                  <a:gd name="T0" fmla="*/ 235 w 253"/>
                  <a:gd name="T1" fmla="*/ 47 h 109"/>
                  <a:gd name="T2" fmla="*/ 219 w 253"/>
                  <a:gd name="T3" fmla="*/ 45 h 109"/>
                  <a:gd name="T4" fmla="*/ 220 w 253"/>
                  <a:gd name="T5" fmla="*/ 37 h 109"/>
                  <a:gd name="T6" fmla="*/ 221 w 253"/>
                  <a:gd name="T7" fmla="*/ 23 h 109"/>
                  <a:gd name="T8" fmla="*/ 204 w 253"/>
                  <a:gd name="T9" fmla="*/ 21 h 109"/>
                  <a:gd name="T10" fmla="*/ 191 w 253"/>
                  <a:gd name="T11" fmla="*/ 28 h 109"/>
                  <a:gd name="T12" fmla="*/ 170 w 253"/>
                  <a:gd name="T13" fmla="*/ 31 h 109"/>
                  <a:gd name="T14" fmla="*/ 156 w 253"/>
                  <a:gd name="T15" fmla="*/ 24 h 109"/>
                  <a:gd name="T16" fmla="*/ 143 w 253"/>
                  <a:gd name="T17" fmla="*/ 20 h 109"/>
                  <a:gd name="T18" fmla="*/ 128 w 253"/>
                  <a:gd name="T19" fmla="*/ 19 h 109"/>
                  <a:gd name="T20" fmla="*/ 115 w 253"/>
                  <a:gd name="T21" fmla="*/ 20 h 109"/>
                  <a:gd name="T22" fmla="*/ 109 w 253"/>
                  <a:gd name="T23" fmla="*/ 9 h 109"/>
                  <a:gd name="T24" fmla="*/ 95 w 253"/>
                  <a:gd name="T25" fmla="*/ 4 h 109"/>
                  <a:gd name="T26" fmla="*/ 84 w 253"/>
                  <a:gd name="T27" fmla="*/ 1 h 109"/>
                  <a:gd name="T28" fmla="*/ 77 w 253"/>
                  <a:gd name="T29" fmla="*/ 6 h 109"/>
                  <a:gd name="T30" fmla="*/ 77 w 253"/>
                  <a:gd name="T31" fmla="*/ 17 h 109"/>
                  <a:gd name="T32" fmla="*/ 70 w 253"/>
                  <a:gd name="T33" fmla="*/ 25 h 109"/>
                  <a:gd name="T34" fmla="*/ 58 w 253"/>
                  <a:gd name="T35" fmla="*/ 24 h 109"/>
                  <a:gd name="T36" fmla="*/ 49 w 253"/>
                  <a:gd name="T37" fmla="*/ 16 h 109"/>
                  <a:gd name="T38" fmla="*/ 32 w 253"/>
                  <a:gd name="T39" fmla="*/ 16 h 109"/>
                  <a:gd name="T40" fmla="*/ 21 w 253"/>
                  <a:gd name="T41" fmla="*/ 21 h 109"/>
                  <a:gd name="T42" fmla="*/ 7 w 253"/>
                  <a:gd name="T43" fmla="*/ 28 h 109"/>
                  <a:gd name="T44" fmla="*/ 0 w 253"/>
                  <a:gd name="T45" fmla="*/ 31 h 109"/>
                  <a:gd name="T46" fmla="*/ 7 w 253"/>
                  <a:gd name="T47" fmla="*/ 39 h 109"/>
                  <a:gd name="T48" fmla="*/ 21 w 253"/>
                  <a:gd name="T49" fmla="*/ 49 h 109"/>
                  <a:gd name="T50" fmla="*/ 24 w 253"/>
                  <a:gd name="T51" fmla="*/ 63 h 109"/>
                  <a:gd name="T52" fmla="*/ 41 w 253"/>
                  <a:gd name="T53" fmla="*/ 74 h 109"/>
                  <a:gd name="T54" fmla="*/ 52 w 253"/>
                  <a:gd name="T55" fmla="*/ 81 h 109"/>
                  <a:gd name="T56" fmla="*/ 63 w 253"/>
                  <a:gd name="T57" fmla="*/ 96 h 109"/>
                  <a:gd name="T58" fmla="*/ 92 w 253"/>
                  <a:gd name="T59" fmla="*/ 98 h 109"/>
                  <a:gd name="T60" fmla="*/ 116 w 253"/>
                  <a:gd name="T61" fmla="*/ 103 h 109"/>
                  <a:gd name="T62" fmla="*/ 130 w 253"/>
                  <a:gd name="T63" fmla="*/ 108 h 109"/>
                  <a:gd name="T64" fmla="*/ 162 w 253"/>
                  <a:gd name="T65" fmla="*/ 101 h 109"/>
                  <a:gd name="T66" fmla="*/ 187 w 253"/>
                  <a:gd name="T67" fmla="*/ 87 h 109"/>
                  <a:gd name="T68" fmla="*/ 192 w 253"/>
                  <a:gd name="T69" fmla="*/ 75 h 109"/>
                  <a:gd name="T70" fmla="*/ 217 w 253"/>
                  <a:gd name="T71" fmla="*/ 70 h 109"/>
                  <a:gd name="T72" fmla="*/ 234 w 253"/>
                  <a:gd name="T73" fmla="*/ 60 h 109"/>
                  <a:gd name="T74" fmla="*/ 253 w 253"/>
                  <a:gd name="T75" fmla="*/ 56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253" h="109">
                    <a:moveTo>
                      <a:pt x="243" y="46"/>
                    </a:moveTo>
                    <a:cubicBezTo>
                      <a:pt x="240" y="42"/>
                      <a:pt x="236" y="44"/>
                      <a:pt x="235" y="47"/>
                    </a:cubicBezTo>
                    <a:cubicBezTo>
                      <a:pt x="234" y="49"/>
                      <a:pt x="232" y="46"/>
                      <a:pt x="227" y="46"/>
                    </a:cubicBezTo>
                    <a:cubicBezTo>
                      <a:pt x="222" y="46"/>
                      <a:pt x="222" y="48"/>
                      <a:pt x="219" y="45"/>
                    </a:cubicBezTo>
                    <a:cubicBezTo>
                      <a:pt x="216" y="42"/>
                      <a:pt x="220" y="41"/>
                      <a:pt x="220" y="41"/>
                    </a:cubicBezTo>
                    <a:cubicBezTo>
                      <a:pt x="220" y="37"/>
                      <a:pt x="220" y="37"/>
                      <a:pt x="220" y="37"/>
                    </a:cubicBezTo>
                    <a:cubicBezTo>
                      <a:pt x="227" y="24"/>
                      <a:pt x="227" y="24"/>
                      <a:pt x="227" y="24"/>
                    </a:cubicBezTo>
                    <a:cubicBezTo>
                      <a:pt x="225" y="23"/>
                      <a:pt x="222" y="23"/>
                      <a:pt x="221" y="23"/>
                    </a:cubicBezTo>
                    <a:cubicBezTo>
                      <a:pt x="219" y="24"/>
                      <a:pt x="215" y="24"/>
                      <a:pt x="214" y="22"/>
                    </a:cubicBezTo>
                    <a:cubicBezTo>
                      <a:pt x="214" y="20"/>
                      <a:pt x="206" y="20"/>
                      <a:pt x="204" y="21"/>
                    </a:cubicBezTo>
                    <a:cubicBezTo>
                      <a:pt x="202" y="23"/>
                      <a:pt x="198" y="24"/>
                      <a:pt x="198" y="26"/>
                    </a:cubicBezTo>
                    <a:cubicBezTo>
                      <a:pt x="197" y="27"/>
                      <a:pt x="193" y="27"/>
                      <a:pt x="191" y="28"/>
                    </a:cubicBezTo>
                    <a:cubicBezTo>
                      <a:pt x="190" y="29"/>
                      <a:pt x="181" y="30"/>
                      <a:pt x="181" y="31"/>
                    </a:cubicBezTo>
                    <a:cubicBezTo>
                      <a:pt x="181" y="32"/>
                      <a:pt x="171" y="32"/>
                      <a:pt x="170" y="31"/>
                    </a:cubicBezTo>
                    <a:cubicBezTo>
                      <a:pt x="169" y="30"/>
                      <a:pt x="161" y="31"/>
                      <a:pt x="160" y="29"/>
                    </a:cubicBezTo>
                    <a:cubicBezTo>
                      <a:pt x="159" y="27"/>
                      <a:pt x="156" y="26"/>
                      <a:pt x="156" y="24"/>
                    </a:cubicBezTo>
                    <a:cubicBezTo>
                      <a:pt x="156" y="23"/>
                      <a:pt x="150" y="23"/>
                      <a:pt x="149" y="21"/>
                    </a:cubicBezTo>
                    <a:cubicBezTo>
                      <a:pt x="148" y="20"/>
                      <a:pt x="143" y="19"/>
                      <a:pt x="143" y="20"/>
                    </a:cubicBezTo>
                    <a:cubicBezTo>
                      <a:pt x="142" y="20"/>
                      <a:pt x="137" y="18"/>
                      <a:pt x="135" y="18"/>
                    </a:cubicBezTo>
                    <a:cubicBezTo>
                      <a:pt x="134" y="18"/>
                      <a:pt x="129" y="19"/>
                      <a:pt x="128" y="19"/>
                    </a:cubicBezTo>
                    <a:cubicBezTo>
                      <a:pt x="127" y="19"/>
                      <a:pt x="124" y="21"/>
                      <a:pt x="122" y="22"/>
                    </a:cubicBezTo>
                    <a:cubicBezTo>
                      <a:pt x="121" y="22"/>
                      <a:pt x="116" y="19"/>
                      <a:pt x="115" y="20"/>
                    </a:cubicBezTo>
                    <a:cubicBezTo>
                      <a:pt x="114" y="20"/>
                      <a:pt x="111" y="17"/>
                      <a:pt x="110" y="16"/>
                    </a:cubicBezTo>
                    <a:cubicBezTo>
                      <a:pt x="109" y="14"/>
                      <a:pt x="110" y="10"/>
                      <a:pt x="109" y="9"/>
                    </a:cubicBezTo>
                    <a:cubicBezTo>
                      <a:pt x="108" y="7"/>
                      <a:pt x="103" y="7"/>
                      <a:pt x="101" y="6"/>
                    </a:cubicBezTo>
                    <a:cubicBezTo>
                      <a:pt x="100" y="6"/>
                      <a:pt x="97" y="4"/>
                      <a:pt x="95" y="4"/>
                    </a:cubicBezTo>
                    <a:cubicBezTo>
                      <a:pt x="94" y="4"/>
                      <a:pt x="91" y="4"/>
                      <a:pt x="90" y="3"/>
                    </a:cubicBezTo>
                    <a:cubicBezTo>
                      <a:pt x="90" y="2"/>
                      <a:pt x="86" y="1"/>
                      <a:pt x="84" y="1"/>
                    </a:cubicBezTo>
                    <a:cubicBezTo>
                      <a:pt x="83" y="0"/>
                      <a:pt x="83" y="2"/>
                      <a:pt x="82" y="3"/>
                    </a:cubicBezTo>
                    <a:cubicBezTo>
                      <a:pt x="81" y="4"/>
                      <a:pt x="78" y="4"/>
                      <a:pt x="77" y="6"/>
                    </a:cubicBezTo>
                    <a:cubicBezTo>
                      <a:pt x="77" y="8"/>
                      <a:pt x="74" y="8"/>
                      <a:pt x="74" y="10"/>
                    </a:cubicBezTo>
                    <a:cubicBezTo>
                      <a:pt x="74" y="12"/>
                      <a:pt x="76" y="16"/>
                      <a:pt x="77" y="17"/>
                    </a:cubicBezTo>
                    <a:cubicBezTo>
                      <a:pt x="78" y="18"/>
                      <a:pt x="77" y="21"/>
                      <a:pt x="77" y="21"/>
                    </a:cubicBezTo>
                    <a:cubicBezTo>
                      <a:pt x="76" y="22"/>
                      <a:pt x="71" y="23"/>
                      <a:pt x="70" y="25"/>
                    </a:cubicBezTo>
                    <a:cubicBezTo>
                      <a:pt x="69" y="26"/>
                      <a:pt x="67" y="25"/>
                      <a:pt x="64" y="23"/>
                    </a:cubicBezTo>
                    <a:cubicBezTo>
                      <a:pt x="62" y="22"/>
                      <a:pt x="59" y="23"/>
                      <a:pt x="58" y="24"/>
                    </a:cubicBezTo>
                    <a:cubicBezTo>
                      <a:pt x="57" y="25"/>
                      <a:pt x="52" y="21"/>
                      <a:pt x="51" y="21"/>
                    </a:cubicBezTo>
                    <a:cubicBezTo>
                      <a:pt x="50" y="21"/>
                      <a:pt x="50" y="16"/>
                      <a:pt x="49" y="16"/>
                    </a:cubicBezTo>
                    <a:cubicBezTo>
                      <a:pt x="47" y="17"/>
                      <a:pt x="39" y="15"/>
                      <a:pt x="37" y="15"/>
                    </a:cubicBezTo>
                    <a:cubicBezTo>
                      <a:pt x="36" y="14"/>
                      <a:pt x="32" y="14"/>
                      <a:pt x="32" y="16"/>
                    </a:cubicBezTo>
                    <a:cubicBezTo>
                      <a:pt x="31" y="17"/>
                      <a:pt x="27" y="16"/>
                      <a:pt x="26" y="18"/>
                    </a:cubicBezTo>
                    <a:cubicBezTo>
                      <a:pt x="25" y="19"/>
                      <a:pt x="22" y="20"/>
                      <a:pt x="21" y="21"/>
                    </a:cubicBezTo>
                    <a:cubicBezTo>
                      <a:pt x="20" y="23"/>
                      <a:pt x="16" y="23"/>
                      <a:pt x="15" y="25"/>
                    </a:cubicBezTo>
                    <a:cubicBezTo>
                      <a:pt x="14" y="27"/>
                      <a:pt x="9" y="28"/>
                      <a:pt x="7" y="28"/>
                    </a:cubicBezTo>
                    <a:cubicBezTo>
                      <a:pt x="6" y="29"/>
                      <a:pt x="2" y="29"/>
                      <a:pt x="2" y="30"/>
                    </a:cubicBezTo>
                    <a:cubicBezTo>
                      <a:pt x="2" y="31"/>
                      <a:pt x="1" y="31"/>
                      <a:pt x="0" y="31"/>
                    </a:cubicBezTo>
                    <a:cubicBezTo>
                      <a:pt x="1" y="31"/>
                      <a:pt x="1" y="32"/>
                      <a:pt x="1" y="32"/>
                    </a:cubicBezTo>
                    <a:cubicBezTo>
                      <a:pt x="2" y="37"/>
                      <a:pt x="4" y="37"/>
                      <a:pt x="7" y="39"/>
                    </a:cubicBezTo>
                    <a:cubicBezTo>
                      <a:pt x="9" y="41"/>
                      <a:pt x="11" y="43"/>
                      <a:pt x="14" y="43"/>
                    </a:cubicBezTo>
                    <a:cubicBezTo>
                      <a:pt x="16" y="43"/>
                      <a:pt x="20" y="47"/>
                      <a:pt x="21" y="49"/>
                    </a:cubicBezTo>
                    <a:cubicBezTo>
                      <a:pt x="21" y="51"/>
                      <a:pt x="23" y="54"/>
                      <a:pt x="25" y="55"/>
                    </a:cubicBezTo>
                    <a:cubicBezTo>
                      <a:pt x="26" y="56"/>
                      <a:pt x="24" y="60"/>
                      <a:pt x="24" y="63"/>
                    </a:cubicBezTo>
                    <a:cubicBezTo>
                      <a:pt x="24" y="66"/>
                      <a:pt x="21" y="67"/>
                      <a:pt x="23" y="70"/>
                    </a:cubicBezTo>
                    <a:cubicBezTo>
                      <a:pt x="24" y="73"/>
                      <a:pt x="37" y="74"/>
                      <a:pt x="41" y="74"/>
                    </a:cubicBezTo>
                    <a:cubicBezTo>
                      <a:pt x="44" y="74"/>
                      <a:pt x="46" y="78"/>
                      <a:pt x="47" y="78"/>
                    </a:cubicBezTo>
                    <a:cubicBezTo>
                      <a:pt x="49" y="78"/>
                      <a:pt x="49" y="81"/>
                      <a:pt x="52" y="81"/>
                    </a:cubicBezTo>
                    <a:cubicBezTo>
                      <a:pt x="55" y="82"/>
                      <a:pt x="57" y="83"/>
                      <a:pt x="58" y="88"/>
                    </a:cubicBezTo>
                    <a:cubicBezTo>
                      <a:pt x="59" y="93"/>
                      <a:pt x="62" y="94"/>
                      <a:pt x="63" y="96"/>
                    </a:cubicBezTo>
                    <a:cubicBezTo>
                      <a:pt x="63" y="98"/>
                      <a:pt x="69" y="97"/>
                      <a:pt x="73" y="97"/>
                    </a:cubicBezTo>
                    <a:cubicBezTo>
                      <a:pt x="77" y="98"/>
                      <a:pt x="89" y="97"/>
                      <a:pt x="92" y="98"/>
                    </a:cubicBezTo>
                    <a:cubicBezTo>
                      <a:pt x="95" y="98"/>
                      <a:pt x="103" y="98"/>
                      <a:pt x="107" y="101"/>
                    </a:cubicBezTo>
                    <a:cubicBezTo>
                      <a:pt x="111" y="104"/>
                      <a:pt x="113" y="102"/>
                      <a:pt x="116" y="103"/>
                    </a:cubicBezTo>
                    <a:cubicBezTo>
                      <a:pt x="118" y="105"/>
                      <a:pt x="120" y="106"/>
                      <a:pt x="124" y="105"/>
                    </a:cubicBezTo>
                    <a:cubicBezTo>
                      <a:pt x="128" y="105"/>
                      <a:pt x="128" y="108"/>
                      <a:pt x="130" y="108"/>
                    </a:cubicBezTo>
                    <a:cubicBezTo>
                      <a:pt x="133" y="109"/>
                      <a:pt x="137" y="104"/>
                      <a:pt x="144" y="101"/>
                    </a:cubicBezTo>
                    <a:cubicBezTo>
                      <a:pt x="151" y="98"/>
                      <a:pt x="159" y="100"/>
                      <a:pt x="162" y="101"/>
                    </a:cubicBezTo>
                    <a:cubicBezTo>
                      <a:pt x="166" y="101"/>
                      <a:pt x="173" y="99"/>
                      <a:pt x="177" y="94"/>
                    </a:cubicBezTo>
                    <a:cubicBezTo>
                      <a:pt x="181" y="90"/>
                      <a:pt x="186" y="91"/>
                      <a:pt x="187" y="87"/>
                    </a:cubicBezTo>
                    <a:cubicBezTo>
                      <a:pt x="187" y="82"/>
                      <a:pt x="183" y="81"/>
                      <a:pt x="185" y="77"/>
                    </a:cubicBezTo>
                    <a:cubicBezTo>
                      <a:pt x="187" y="74"/>
                      <a:pt x="190" y="74"/>
                      <a:pt x="192" y="75"/>
                    </a:cubicBezTo>
                    <a:cubicBezTo>
                      <a:pt x="194" y="76"/>
                      <a:pt x="200" y="78"/>
                      <a:pt x="205" y="74"/>
                    </a:cubicBezTo>
                    <a:cubicBezTo>
                      <a:pt x="210" y="70"/>
                      <a:pt x="213" y="71"/>
                      <a:pt x="217" y="70"/>
                    </a:cubicBezTo>
                    <a:cubicBezTo>
                      <a:pt x="222" y="70"/>
                      <a:pt x="221" y="67"/>
                      <a:pt x="224" y="64"/>
                    </a:cubicBezTo>
                    <a:cubicBezTo>
                      <a:pt x="228" y="61"/>
                      <a:pt x="231" y="60"/>
                      <a:pt x="234" y="60"/>
                    </a:cubicBezTo>
                    <a:cubicBezTo>
                      <a:pt x="237" y="60"/>
                      <a:pt x="242" y="56"/>
                      <a:pt x="245" y="58"/>
                    </a:cubicBezTo>
                    <a:cubicBezTo>
                      <a:pt x="248" y="59"/>
                      <a:pt x="252" y="59"/>
                      <a:pt x="253" y="56"/>
                    </a:cubicBezTo>
                    <a:cubicBezTo>
                      <a:pt x="253" y="54"/>
                      <a:pt x="245" y="49"/>
                      <a:pt x="243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6" name="Freeform 52">
                <a:extLst>
                  <a:ext uri="{FF2B5EF4-FFF2-40B4-BE49-F238E27FC236}">
                    <a16:creationId xmlns:a16="http://schemas.microsoft.com/office/drawing/2014/main" id="{E4DCD4BC-3A75-4B90-9281-A1D0DB1FD1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57416"/>
                <a:ext cx="10038" cy="25095"/>
              </a:xfrm>
              <a:custGeom>
                <a:avLst/>
                <a:gdLst>
                  <a:gd name="T0" fmla="*/ 2 w 4"/>
                  <a:gd name="T1" fmla="*/ 0 h 11"/>
                  <a:gd name="T2" fmla="*/ 0 w 4"/>
                  <a:gd name="T3" fmla="*/ 6 h 11"/>
                  <a:gd name="T4" fmla="*/ 3 w 4"/>
                  <a:gd name="T5" fmla="*/ 11 h 11"/>
                  <a:gd name="T6" fmla="*/ 4 w 4"/>
                  <a:gd name="T7" fmla="*/ 1 h 11"/>
                  <a:gd name="T8" fmla="*/ 4 w 4"/>
                  <a:gd name="T9" fmla="*/ 0 h 11"/>
                  <a:gd name="T10" fmla="*/ 2 w 4"/>
                  <a:gd name="T11" fmla="*/ 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" h="11">
                    <a:moveTo>
                      <a:pt x="2" y="0"/>
                    </a:moveTo>
                    <a:cubicBezTo>
                      <a:pt x="1" y="0"/>
                      <a:pt x="0" y="5"/>
                      <a:pt x="0" y="6"/>
                    </a:cubicBezTo>
                    <a:cubicBezTo>
                      <a:pt x="0" y="6"/>
                      <a:pt x="1" y="8"/>
                      <a:pt x="3" y="11"/>
                    </a:cubicBezTo>
                    <a:cubicBezTo>
                      <a:pt x="4" y="7"/>
                      <a:pt x="4" y="2"/>
                      <a:pt x="4" y="1"/>
                    </a:cubicBezTo>
                    <a:cubicBezTo>
                      <a:pt x="4" y="1"/>
                      <a:pt x="4" y="0"/>
                      <a:pt x="4" y="0"/>
                    </a:cubicBezTo>
                    <a:cubicBezTo>
                      <a:pt x="3" y="0"/>
                      <a:pt x="2" y="0"/>
                      <a:pt x="2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7" name="Freeform 53">
                <a:extLst>
                  <a:ext uri="{FF2B5EF4-FFF2-40B4-BE49-F238E27FC236}">
                    <a16:creationId xmlns:a16="http://schemas.microsoft.com/office/drawing/2014/main" id="{43057A79-9A5B-4FDA-B309-765AB68A8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5823" y="3441105"/>
                <a:ext cx="27604" cy="75284"/>
              </a:xfrm>
              <a:custGeom>
                <a:avLst/>
                <a:gdLst>
                  <a:gd name="T0" fmla="*/ 6 w 12"/>
                  <a:gd name="T1" fmla="*/ 33 h 33"/>
                  <a:gd name="T2" fmla="*/ 7 w 12"/>
                  <a:gd name="T3" fmla="*/ 33 h 33"/>
                  <a:gd name="T4" fmla="*/ 9 w 12"/>
                  <a:gd name="T5" fmla="*/ 22 h 33"/>
                  <a:gd name="T6" fmla="*/ 10 w 12"/>
                  <a:gd name="T7" fmla="*/ 18 h 33"/>
                  <a:gd name="T8" fmla="*/ 7 w 12"/>
                  <a:gd name="T9" fmla="*/ 13 h 33"/>
                  <a:gd name="T10" fmla="*/ 9 w 12"/>
                  <a:gd name="T11" fmla="*/ 7 h 33"/>
                  <a:gd name="T12" fmla="*/ 11 w 12"/>
                  <a:gd name="T13" fmla="*/ 7 h 33"/>
                  <a:gd name="T14" fmla="*/ 12 w 12"/>
                  <a:gd name="T15" fmla="*/ 1 h 33"/>
                  <a:gd name="T16" fmla="*/ 8 w 12"/>
                  <a:gd name="T17" fmla="*/ 0 h 33"/>
                  <a:gd name="T18" fmla="*/ 7 w 12"/>
                  <a:gd name="T19" fmla="*/ 3 h 33"/>
                  <a:gd name="T20" fmla="*/ 0 w 12"/>
                  <a:gd name="T21" fmla="*/ 18 h 33"/>
                  <a:gd name="T22" fmla="*/ 6 w 12"/>
                  <a:gd name="T23" fmla="*/ 32 h 33"/>
                  <a:gd name="T24" fmla="*/ 6 w 12"/>
                  <a:gd name="T2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33">
                    <a:moveTo>
                      <a:pt x="6" y="33"/>
                    </a:moveTo>
                    <a:cubicBezTo>
                      <a:pt x="6" y="33"/>
                      <a:pt x="6" y="33"/>
                      <a:pt x="7" y="33"/>
                    </a:cubicBezTo>
                    <a:cubicBezTo>
                      <a:pt x="7" y="28"/>
                      <a:pt x="8" y="23"/>
                      <a:pt x="9" y="22"/>
                    </a:cubicBezTo>
                    <a:cubicBezTo>
                      <a:pt x="10" y="21"/>
                      <a:pt x="10" y="19"/>
                      <a:pt x="10" y="18"/>
                    </a:cubicBezTo>
                    <a:cubicBezTo>
                      <a:pt x="8" y="15"/>
                      <a:pt x="7" y="13"/>
                      <a:pt x="7" y="13"/>
                    </a:cubicBezTo>
                    <a:cubicBezTo>
                      <a:pt x="7" y="12"/>
                      <a:pt x="8" y="7"/>
                      <a:pt x="9" y="7"/>
                    </a:cubicBezTo>
                    <a:cubicBezTo>
                      <a:pt x="9" y="7"/>
                      <a:pt x="10" y="7"/>
                      <a:pt x="11" y="7"/>
                    </a:cubicBezTo>
                    <a:cubicBezTo>
                      <a:pt x="12" y="5"/>
                      <a:pt x="12" y="3"/>
                      <a:pt x="12" y="1"/>
                    </a:cubicBezTo>
                    <a:cubicBezTo>
                      <a:pt x="8" y="0"/>
                      <a:pt x="8" y="0"/>
                      <a:pt x="8" y="0"/>
                    </a:cubicBezTo>
                    <a:cubicBezTo>
                      <a:pt x="7" y="1"/>
                      <a:pt x="7" y="2"/>
                      <a:pt x="7" y="3"/>
                    </a:cubicBezTo>
                    <a:cubicBezTo>
                      <a:pt x="6" y="8"/>
                      <a:pt x="2" y="15"/>
                      <a:pt x="0" y="18"/>
                    </a:cubicBezTo>
                    <a:cubicBezTo>
                      <a:pt x="6" y="32"/>
                      <a:pt x="6" y="32"/>
                      <a:pt x="6" y="32"/>
                    </a:cubicBezTo>
                    <a:lnTo>
                      <a:pt x="6" y="33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8" name="Freeform 54">
                <a:extLst>
                  <a:ext uri="{FF2B5EF4-FFF2-40B4-BE49-F238E27FC236}">
                    <a16:creationId xmlns:a16="http://schemas.microsoft.com/office/drawing/2014/main" id="{20BABA54-239B-42B8-BA6A-A96F6921FA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60879" y="3438596"/>
                <a:ext cx="79048" cy="87831"/>
              </a:xfrm>
              <a:custGeom>
                <a:avLst/>
                <a:gdLst>
                  <a:gd name="T0" fmla="*/ 31 w 34"/>
                  <a:gd name="T1" fmla="*/ 0 h 38"/>
                  <a:gd name="T2" fmla="*/ 21 w 34"/>
                  <a:gd name="T3" fmla="*/ 5 h 38"/>
                  <a:gd name="T4" fmla="*/ 13 w 34"/>
                  <a:gd name="T5" fmla="*/ 9 h 38"/>
                  <a:gd name="T6" fmla="*/ 6 w 34"/>
                  <a:gd name="T7" fmla="*/ 5 h 38"/>
                  <a:gd name="T8" fmla="*/ 5 w 34"/>
                  <a:gd name="T9" fmla="*/ 2 h 38"/>
                  <a:gd name="T10" fmla="*/ 5 w 34"/>
                  <a:gd name="T11" fmla="*/ 2 h 38"/>
                  <a:gd name="T12" fmla="*/ 4 w 34"/>
                  <a:gd name="T13" fmla="*/ 9 h 38"/>
                  <a:gd name="T14" fmla="*/ 2 w 34"/>
                  <a:gd name="T15" fmla="*/ 23 h 38"/>
                  <a:gd name="T16" fmla="*/ 0 w 34"/>
                  <a:gd name="T17" fmla="*/ 34 h 38"/>
                  <a:gd name="T18" fmla="*/ 7 w 34"/>
                  <a:gd name="T19" fmla="*/ 37 h 38"/>
                  <a:gd name="T20" fmla="*/ 13 w 34"/>
                  <a:gd name="T21" fmla="*/ 33 h 38"/>
                  <a:gd name="T22" fmla="*/ 18 w 34"/>
                  <a:gd name="T23" fmla="*/ 30 h 38"/>
                  <a:gd name="T24" fmla="*/ 23 w 34"/>
                  <a:gd name="T25" fmla="*/ 26 h 38"/>
                  <a:gd name="T26" fmla="*/ 17 w 34"/>
                  <a:gd name="T27" fmla="*/ 19 h 38"/>
                  <a:gd name="T28" fmla="*/ 25 w 34"/>
                  <a:gd name="T29" fmla="*/ 14 h 38"/>
                  <a:gd name="T30" fmla="*/ 33 w 34"/>
                  <a:gd name="T31" fmla="*/ 12 h 38"/>
                  <a:gd name="T32" fmla="*/ 34 w 34"/>
                  <a:gd name="T33" fmla="*/ 12 h 38"/>
                  <a:gd name="T34" fmla="*/ 32 w 34"/>
                  <a:gd name="T35" fmla="*/ 4 h 38"/>
                  <a:gd name="T36" fmla="*/ 31 w 34"/>
                  <a:gd name="T37" fmla="*/ 0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4" h="38">
                    <a:moveTo>
                      <a:pt x="31" y="0"/>
                    </a:moveTo>
                    <a:cubicBezTo>
                      <a:pt x="26" y="3"/>
                      <a:pt x="22" y="5"/>
                      <a:pt x="21" y="5"/>
                    </a:cubicBezTo>
                    <a:cubicBezTo>
                      <a:pt x="19" y="5"/>
                      <a:pt x="13" y="9"/>
                      <a:pt x="13" y="9"/>
                    </a:cubicBezTo>
                    <a:cubicBezTo>
                      <a:pt x="6" y="5"/>
                      <a:pt x="6" y="5"/>
                      <a:pt x="6" y="5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2"/>
                      <a:pt x="5" y="2"/>
                      <a:pt x="5" y="2"/>
                    </a:cubicBezTo>
                    <a:cubicBezTo>
                      <a:pt x="5" y="5"/>
                      <a:pt x="4" y="8"/>
                      <a:pt x="4" y="9"/>
                    </a:cubicBezTo>
                    <a:cubicBezTo>
                      <a:pt x="4" y="11"/>
                      <a:pt x="4" y="21"/>
                      <a:pt x="2" y="23"/>
                    </a:cubicBezTo>
                    <a:cubicBezTo>
                      <a:pt x="1" y="24"/>
                      <a:pt x="0" y="29"/>
                      <a:pt x="0" y="34"/>
                    </a:cubicBezTo>
                    <a:cubicBezTo>
                      <a:pt x="2" y="36"/>
                      <a:pt x="5" y="37"/>
                      <a:pt x="7" y="37"/>
                    </a:cubicBezTo>
                    <a:cubicBezTo>
                      <a:pt x="10" y="38"/>
                      <a:pt x="13" y="34"/>
                      <a:pt x="13" y="33"/>
                    </a:cubicBezTo>
                    <a:cubicBezTo>
                      <a:pt x="13" y="31"/>
                      <a:pt x="16" y="30"/>
                      <a:pt x="18" y="30"/>
                    </a:cubicBezTo>
                    <a:cubicBezTo>
                      <a:pt x="21" y="30"/>
                      <a:pt x="21" y="27"/>
                      <a:pt x="23" y="26"/>
                    </a:cubicBezTo>
                    <a:cubicBezTo>
                      <a:pt x="25" y="26"/>
                      <a:pt x="19" y="20"/>
                      <a:pt x="17" y="19"/>
                    </a:cubicBezTo>
                    <a:cubicBezTo>
                      <a:pt x="15" y="19"/>
                      <a:pt x="19" y="15"/>
                      <a:pt x="25" y="14"/>
                    </a:cubicBezTo>
                    <a:cubicBezTo>
                      <a:pt x="31" y="14"/>
                      <a:pt x="30" y="12"/>
                      <a:pt x="33" y="12"/>
                    </a:cubicBezTo>
                    <a:cubicBezTo>
                      <a:pt x="33" y="12"/>
                      <a:pt x="34" y="12"/>
                      <a:pt x="34" y="12"/>
                    </a:cubicBezTo>
                    <a:cubicBezTo>
                      <a:pt x="33" y="9"/>
                      <a:pt x="32" y="6"/>
                      <a:pt x="32" y="4"/>
                    </a:cubicBezTo>
                    <a:cubicBezTo>
                      <a:pt x="31" y="3"/>
                      <a:pt x="31" y="1"/>
                      <a:pt x="31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59" name="Freeform 55">
                <a:extLst>
                  <a:ext uri="{FF2B5EF4-FFF2-40B4-BE49-F238E27FC236}">
                    <a16:creationId xmlns:a16="http://schemas.microsoft.com/office/drawing/2014/main" id="{0CF4CECE-1445-4497-9D66-595B14CACB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09573" y="3226547"/>
                <a:ext cx="202011" cy="87831"/>
              </a:xfrm>
              <a:custGeom>
                <a:avLst/>
                <a:gdLst>
                  <a:gd name="T0" fmla="*/ 81 w 88"/>
                  <a:gd name="T1" fmla="*/ 8 h 38"/>
                  <a:gd name="T2" fmla="*/ 73 w 88"/>
                  <a:gd name="T3" fmla="*/ 5 h 38"/>
                  <a:gd name="T4" fmla="*/ 53 w 88"/>
                  <a:gd name="T5" fmla="*/ 4 h 38"/>
                  <a:gd name="T6" fmla="*/ 42 w 88"/>
                  <a:gd name="T7" fmla="*/ 1 h 38"/>
                  <a:gd name="T8" fmla="*/ 34 w 88"/>
                  <a:gd name="T9" fmla="*/ 4 h 38"/>
                  <a:gd name="T10" fmla="*/ 26 w 88"/>
                  <a:gd name="T11" fmla="*/ 6 h 38"/>
                  <a:gd name="T12" fmla="*/ 15 w 88"/>
                  <a:gd name="T13" fmla="*/ 6 h 38"/>
                  <a:gd name="T14" fmla="*/ 10 w 88"/>
                  <a:gd name="T15" fmla="*/ 11 h 38"/>
                  <a:gd name="T16" fmla="*/ 8 w 88"/>
                  <a:gd name="T17" fmla="*/ 16 h 38"/>
                  <a:gd name="T18" fmla="*/ 11 w 88"/>
                  <a:gd name="T19" fmla="*/ 18 h 38"/>
                  <a:gd name="T20" fmla="*/ 17 w 88"/>
                  <a:gd name="T21" fmla="*/ 18 h 38"/>
                  <a:gd name="T22" fmla="*/ 28 w 88"/>
                  <a:gd name="T23" fmla="*/ 23 h 38"/>
                  <a:gd name="T24" fmla="*/ 25 w 88"/>
                  <a:gd name="T25" fmla="*/ 27 h 38"/>
                  <a:gd name="T26" fmla="*/ 17 w 88"/>
                  <a:gd name="T27" fmla="*/ 29 h 38"/>
                  <a:gd name="T28" fmla="*/ 6 w 88"/>
                  <a:gd name="T29" fmla="*/ 30 h 38"/>
                  <a:gd name="T30" fmla="*/ 0 w 88"/>
                  <a:gd name="T31" fmla="*/ 35 h 38"/>
                  <a:gd name="T32" fmla="*/ 11 w 88"/>
                  <a:gd name="T33" fmla="*/ 36 h 38"/>
                  <a:gd name="T34" fmla="*/ 19 w 88"/>
                  <a:gd name="T35" fmla="*/ 36 h 38"/>
                  <a:gd name="T36" fmla="*/ 25 w 88"/>
                  <a:gd name="T37" fmla="*/ 38 h 38"/>
                  <a:gd name="T38" fmla="*/ 36 w 88"/>
                  <a:gd name="T39" fmla="*/ 37 h 38"/>
                  <a:gd name="T40" fmla="*/ 37 w 88"/>
                  <a:gd name="T41" fmla="*/ 33 h 38"/>
                  <a:gd name="T42" fmla="*/ 41 w 88"/>
                  <a:gd name="T43" fmla="*/ 31 h 38"/>
                  <a:gd name="T44" fmla="*/ 45 w 88"/>
                  <a:gd name="T45" fmla="*/ 28 h 38"/>
                  <a:gd name="T46" fmla="*/ 50 w 88"/>
                  <a:gd name="T47" fmla="*/ 26 h 38"/>
                  <a:gd name="T48" fmla="*/ 55 w 88"/>
                  <a:gd name="T49" fmla="*/ 28 h 38"/>
                  <a:gd name="T50" fmla="*/ 60 w 88"/>
                  <a:gd name="T51" fmla="*/ 25 h 38"/>
                  <a:gd name="T52" fmla="*/ 67 w 88"/>
                  <a:gd name="T53" fmla="*/ 23 h 38"/>
                  <a:gd name="T54" fmla="*/ 73 w 88"/>
                  <a:gd name="T55" fmla="*/ 19 h 38"/>
                  <a:gd name="T56" fmla="*/ 80 w 88"/>
                  <a:gd name="T57" fmla="*/ 15 h 38"/>
                  <a:gd name="T58" fmla="*/ 87 w 88"/>
                  <a:gd name="T59" fmla="*/ 12 h 38"/>
                  <a:gd name="T60" fmla="*/ 88 w 88"/>
                  <a:gd name="T61" fmla="*/ 10 h 38"/>
                  <a:gd name="T62" fmla="*/ 81 w 88"/>
                  <a:gd name="T63" fmla="*/ 8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88" h="38">
                    <a:moveTo>
                      <a:pt x="81" y="8"/>
                    </a:moveTo>
                    <a:cubicBezTo>
                      <a:pt x="78" y="4"/>
                      <a:pt x="77" y="6"/>
                      <a:pt x="73" y="5"/>
                    </a:cubicBezTo>
                    <a:cubicBezTo>
                      <a:pt x="70" y="4"/>
                      <a:pt x="55" y="3"/>
                      <a:pt x="53" y="4"/>
                    </a:cubicBezTo>
                    <a:cubicBezTo>
                      <a:pt x="50" y="5"/>
                      <a:pt x="44" y="2"/>
                      <a:pt x="42" y="1"/>
                    </a:cubicBezTo>
                    <a:cubicBezTo>
                      <a:pt x="40" y="0"/>
                      <a:pt x="34" y="1"/>
                      <a:pt x="34" y="4"/>
                    </a:cubicBezTo>
                    <a:cubicBezTo>
                      <a:pt x="33" y="8"/>
                      <a:pt x="31" y="8"/>
                      <a:pt x="26" y="6"/>
                    </a:cubicBezTo>
                    <a:cubicBezTo>
                      <a:pt x="22" y="3"/>
                      <a:pt x="16" y="3"/>
                      <a:pt x="15" y="6"/>
                    </a:cubicBezTo>
                    <a:cubicBezTo>
                      <a:pt x="15" y="8"/>
                      <a:pt x="12" y="11"/>
                      <a:pt x="10" y="11"/>
                    </a:cubicBezTo>
                    <a:cubicBezTo>
                      <a:pt x="10" y="12"/>
                      <a:pt x="9" y="14"/>
                      <a:pt x="8" y="16"/>
                    </a:cubicBezTo>
                    <a:cubicBezTo>
                      <a:pt x="9" y="16"/>
                      <a:pt x="10" y="17"/>
                      <a:pt x="11" y="18"/>
                    </a:cubicBezTo>
                    <a:cubicBezTo>
                      <a:pt x="13" y="20"/>
                      <a:pt x="17" y="20"/>
                      <a:pt x="17" y="18"/>
                    </a:cubicBezTo>
                    <a:cubicBezTo>
                      <a:pt x="18" y="16"/>
                      <a:pt x="25" y="20"/>
                      <a:pt x="28" y="23"/>
                    </a:cubicBezTo>
                    <a:cubicBezTo>
                      <a:pt x="32" y="26"/>
                      <a:pt x="27" y="24"/>
                      <a:pt x="25" y="27"/>
                    </a:cubicBezTo>
                    <a:cubicBezTo>
                      <a:pt x="23" y="31"/>
                      <a:pt x="19" y="27"/>
                      <a:pt x="17" y="29"/>
                    </a:cubicBezTo>
                    <a:cubicBezTo>
                      <a:pt x="16" y="30"/>
                      <a:pt x="8" y="31"/>
                      <a:pt x="6" y="30"/>
                    </a:cubicBezTo>
                    <a:cubicBezTo>
                      <a:pt x="3" y="30"/>
                      <a:pt x="0" y="33"/>
                      <a:pt x="0" y="35"/>
                    </a:cubicBezTo>
                    <a:cubicBezTo>
                      <a:pt x="0" y="37"/>
                      <a:pt x="8" y="34"/>
                      <a:pt x="11" y="36"/>
                    </a:cubicBezTo>
                    <a:cubicBezTo>
                      <a:pt x="14" y="38"/>
                      <a:pt x="17" y="34"/>
                      <a:pt x="19" y="36"/>
                    </a:cubicBezTo>
                    <a:cubicBezTo>
                      <a:pt x="20" y="38"/>
                      <a:pt x="24" y="37"/>
                      <a:pt x="25" y="38"/>
                    </a:cubicBezTo>
                    <a:cubicBezTo>
                      <a:pt x="27" y="38"/>
                      <a:pt x="36" y="37"/>
                      <a:pt x="36" y="37"/>
                    </a:cubicBezTo>
                    <a:cubicBezTo>
                      <a:pt x="37" y="36"/>
                      <a:pt x="37" y="34"/>
                      <a:pt x="37" y="33"/>
                    </a:cubicBezTo>
                    <a:cubicBezTo>
                      <a:pt x="37" y="31"/>
                      <a:pt x="39" y="31"/>
                      <a:pt x="41" y="31"/>
                    </a:cubicBezTo>
                    <a:cubicBezTo>
                      <a:pt x="42" y="30"/>
                      <a:pt x="44" y="28"/>
                      <a:pt x="45" y="28"/>
                    </a:cubicBezTo>
                    <a:cubicBezTo>
                      <a:pt x="47" y="28"/>
                      <a:pt x="48" y="26"/>
                      <a:pt x="50" y="26"/>
                    </a:cubicBezTo>
                    <a:cubicBezTo>
                      <a:pt x="51" y="27"/>
                      <a:pt x="53" y="29"/>
                      <a:pt x="55" y="28"/>
                    </a:cubicBezTo>
                    <a:cubicBezTo>
                      <a:pt x="57" y="26"/>
                      <a:pt x="57" y="28"/>
                      <a:pt x="60" y="25"/>
                    </a:cubicBezTo>
                    <a:cubicBezTo>
                      <a:pt x="62" y="22"/>
                      <a:pt x="64" y="22"/>
                      <a:pt x="67" y="23"/>
                    </a:cubicBezTo>
                    <a:cubicBezTo>
                      <a:pt x="71" y="23"/>
                      <a:pt x="72" y="21"/>
                      <a:pt x="73" y="19"/>
                    </a:cubicBezTo>
                    <a:cubicBezTo>
                      <a:pt x="75" y="17"/>
                      <a:pt x="78" y="17"/>
                      <a:pt x="80" y="15"/>
                    </a:cubicBezTo>
                    <a:cubicBezTo>
                      <a:pt x="82" y="14"/>
                      <a:pt x="86" y="12"/>
                      <a:pt x="87" y="12"/>
                    </a:cubicBezTo>
                    <a:cubicBezTo>
                      <a:pt x="87" y="12"/>
                      <a:pt x="88" y="11"/>
                      <a:pt x="88" y="10"/>
                    </a:cubicBezTo>
                    <a:cubicBezTo>
                      <a:pt x="85" y="8"/>
                      <a:pt x="83" y="11"/>
                      <a:pt x="81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0" name="Freeform 56">
                <a:extLst>
                  <a:ext uri="{FF2B5EF4-FFF2-40B4-BE49-F238E27FC236}">
                    <a16:creationId xmlns:a16="http://schemas.microsoft.com/office/drawing/2014/main" id="{167C9983-CE57-4F8C-A492-E713F060F6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53729" y="3217764"/>
                <a:ext cx="129237" cy="57717"/>
              </a:xfrm>
              <a:custGeom>
                <a:avLst/>
                <a:gdLst>
                  <a:gd name="T0" fmla="*/ 22 w 56"/>
                  <a:gd name="T1" fmla="*/ 19 h 25"/>
                  <a:gd name="T2" fmla="*/ 27 w 56"/>
                  <a:gd name="T3" fmla="*/ 24 h 25"/>
                  <a:gd name="T4" fmla="*/ 28 w 56"/>
                  <a:gd name="T5" fmla="*/ 24 h 25"/>
                  <a:gd name="T6" fmla="*/ 36 w 56"/>
                  <a:gd name="T7" fmla="*/ 23 h 25"/>
                  <a:gd name="T8" fmla="*/ 43 w 56"/>
                  <a:gd name="T9" fmla="*/ 23 h 25"/>
                  <a:gd name="T10" fmla="*/ 43 w 56"/>
                  <a:gd name="T11" fmla="*/ 21 h 25"/>
                  <a:gd name="T12" fmla="*/ 48 w 56"/>
                  <a:gd name="T13" fmla="*/ 23 h 25"/>
                  <a:gd name="T14" fmla="*/ 54 w 56"/>
                  <a:gd name="T15" fmla="*/ 24 h 25"/>
                  <a:gd name="T16" fmla="*/ 52 w 56"/>
                  <a:gd name="T17" fmla="*/ 20 h 25"/>
                  <a:gd name="T18" fmla="*/ 53 w 56"/>
                  <a:gd name="T19" fmla="*/ 17 h 25"/>
                  <a:gd name="T20" fmla="*/ 48 w 56"/>
                  <a:gd name="T21" fmla="*/ 15 h 25"/>
                  <a:gd name="T22" fmla="*/ 46 w 56"/>
                  <a:gd name="T23" fmla="*/ 10 h 25"/>
                  <a:gd name="T24" fmla="*/ 43 w 56"/>
                  <a:gd name="T25" fmla="*/ 9 h 25"/>
                  <a:gd name="T26" fmla="*/ 35 w 56"/>
                  <a:gd name="T27" fmla="*/ 10 h 25"/>
                  <a:gd name="T28" fmla="*/ 30 w 56"/>
                  <a:gd name="T29" fmla="*/ 7 h 25"/>
                  <a:gd name="T30" fmla="*/ 25 w 56"/>
                  <a:gd name="T31" fmla="*/ 4 h 25"/>
                  <a:gd name="T32" fmla="*/ 12 w 56"/>
                  <a:gd name="T33" fmla="*/ 3 h 25"/>
                  <a:gd name="T34" fmla="*/ 3 w 56"/>
                  <a:gd name="T35" fmla="*/ 0 h 25"/>
                  <a:gd name="T36" fmla="*/ 0 w 56"/>
                  <a:gd name="T37" fmla="*/ 1 h 25"/>
                  <a:gd name="T38" fmla="*/ 12 w 56"/>
                  <a:gd name="T39" fmla="*/ 8 h 25"/>
                  <a:gd name="T40" fmla="*/ 15 w 56"/>
                  <a:gd name="T41" fmla="*/ 17 h 25"/>
                  <a:gd name="T42" fmla="*/ 13 w 56"/>
                  <a:gd name="T43" fmla="*/ 19 h 25"/>
                  <a:gd name="T44" fmla="*/ 22 w 56"/>
                  <a:gd name="T45" fmla="*/ 19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25">
                    <a:moveTo>
                      <a:pt x="22" y="19"/>
                    </a:moveTo>
                    <a:cubicBezTo>
                      <a:pt x="24" y="18"/>
                      <a:pt x="25" y="21"/>
                      <a:pt x="27" y="24"/>
                    </a:cubicBezTo>
                    <a:cubicBezTo>
                      <a:pt x="28" y="24"/>
                      <a:pt x="28" y="24"/>
                      <a:pt x="28" y="24"/>
                    </a:cubicBezTo>
                    <a:cubicBezTo>
                      <a:pt x="31" y="24"/>
                      <a:pt x="33" y="23"/>
                      <a:pt x="36" y="23"/>
                    </a:cubicBezTo>
                    <a:cubicBezTo>
                      <a:pt x="38" y="22"/>
                      <a:pt x="41" y="23"/>
                      <a:pt x="43" y="23"/>
                    </a:cubicBezTo>
                    <a:cubicBezTo>
                      <a:pt x="43" y="23"/>
                      <a:pt x="42" y="22"/>
                      <a:pt x="43" y="21"/>
                    </a:cubicBezTo>
                    <a:cubicBezTo>
                      <a:pt x="43" y="20"/>
                      <a:pt x="47" y="22"/>
                      <a:pt x="48" y="23"/>
                    </a:cubicBezTo>
                    <a:cubicBezTo>
                      <a:pt x="49" y="24"/>
                      <a:pt x="53" y="25"/>
                      <a:pt x="54" y="24"/>
                    </a:cubicBezTo>
                    <a:cubicBezTo>
                      <a:pt x="56" y="22"/>
                      <a:pt x="52" y="21"/>
                      <a:pt x="52" y="20"/>
                    </a:cubicBezTo>
                    <a:cubicBezTo>
                      <a:pt x="51" y="19"/>
                      <a:pt x="52" y="18"/>
                      <a:pt x="53" y="17"/>
                    </a:cubicBezTo>
                    <a:cubicBezTo>
                      <a:pt x="51" y="16"/>
                      <a:pt x="49" y="14"/>
                      <a:pt x="48" y="15"/>
                    </a:cubicBezTo>
                    <a:cubicBezTo>
                      <a:pt x="47" y="15"/>
                      <a:pt x="47" y="10"/>
                      <a:pt x="46" y="10"/>
                    </a:cubicBezTo>
                    <a:cubicBezTo>
                      <a:pt x="44" y="10"/>
                      <a:pt x="44" y="9"/>
                      <a:pt x="43" y="9"/>
                    </a:cubicBezTo>
                    <a:cubicBezTo>
                      <a:pt x="42" y="9"/>
                      <a:pt x="36" y="9"/>
                      <a:pt x="35" y="10"/>
                    </a:cubicBezTo>
                    <a:cubicBezTo>
                      <a:pt x="33" y="11"/>
                      <a:pt x="32" y="7"/>
                      <a:pt x="30" y="7"/>
                    </a:cubicBezTo>
                    <a:cubicBezTo>
                      <a:pt x="28" y="7"/>
                      <a:pt x="26" y="5"/>
                      <a:pt x="25" y="4"/>
                    </a:cubicBezTo>
                    <a:cubicBezTo>
                      <a:pt x="24" y="2"/>
                      <a:pt x="15" y="5"/>
                      <a:pt x="12" y="3"/>
                    </a:cubicBezTo>
                    <a:cubicBezTo>
                      <a:pt x="10" y="1"/>
                      <a:pt x="5" y="0"/>
                      <a:pt x="3" y="0"/>
                    </a:cubicBezTo>
                    <a:cubicBezTo>
                      <a:pt x="2" y="0"/>
                      <a:pt x="1" y="1"/>
                      <a:pt x="0" y="1"/>
                    </a:cubicBezTo>
                    <a:cubicBezTo>
                      <a:pt x="4" y="4"/>
                      <a:pt x="11" y="3"/>
                      <a:pt x="12" y="8"/>
                    </a:cubicBezTo>
                    <a:cubicBezTo>
                      <a:pt x="13" y="14"/>
                      <a:pt x="16" y="12"/>
                      <a:pt x="15" y="17"/>
                    </a:cubicBezTo>
                    <a:cubicBezTo>
                      <a:pt x="15" y="18"/>
                      <a:pt x="14" y="19"/>
                      <a:pt x="13" y="19"/>
                    </a:cubicBezTo>
                    <a:cubicBezTo>
                      <a:pt x="17" y="20"/>
                      <a:pt x="21" y="20"/>
                      <a:pt x="22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1" name="Freeform 57">
                <a:extLst>
                  <a:ext uri="{FF2B5EF4-FFF2-40B4-BE49-F238E27FC236}">
                    <a16:creationId xmlns:a16="http://schemas.microsoft.com/office/drawing/2014/main" id="{1FEF9A44-D5E5-4FCD-B0EA-25B748A2A1C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5256" y="3249132"/>
                <a:ext cx="350069" cy="136765"/>
              </a:xfrm>
              <a:custGeom>
                <a:avLst/>
                <a:gdLst>
                  <a:gd name="T0" fmla="*/ 147 w 152"/>
                  <a:gd name="T1" fmla="*/ 41 h 59"/>
                  <a:gd name="T2" fmla="*/ 147 w 152"/>
                  <a:gd name="T3" fmla="*/ 33 h 59"/>
                  <a:gd name="T4" fmla="*/ 147 w 152"/>
                  <a:gd name="T5" fmla="*/ 26 h 59"/>
                  <a:gd name="T6" fmla="*/ 149 w 152"/>
                  <a:gd name="T7" fmla="*/ 22 h 59"/>
                  <a:gd name="T8" fmla="*/ 148 w 152"/>
                  <a:gd name="T9" fmla="*/ 19 h 59"/>
                  <a:gd name="T10" fmla="*/ 142 w 152"/>
                  <a:gd name="T11" fmla="*/ 17 h 59"/>
                  <a:gd name="T12" fmla="*/ 139 w 152"/>
                  <a:gd name="T13" fmla="*/ 10 h 59"/>
                  <a:gd name="T14" fmla="*/ 134 w 152"/>
                  <a:gd name="T15" fmla="*/ 5 h 59"/>
                  <a:gd name="T16" fmla="*/ 125 w 152"/>
                  <a:gd name="T17" fmla="*/ 5 h 59"/>
                  <a:gd name="T18" fmla="*/ 110 w 152"/>
                  <a:gd name="T19" fmla="*/ 10 h 59"/>
                  <a:gd name="T20" fmla="*/ 96 w 152"/>
                  <a:gd name="T21" fmla="*/ 11 h 59"/>
                  <a:gd name="T22" fmla="*/ 87 w 152"/>
                  <a:gd name="T23" fmla="*/ 8 h 59"/>
                  <a:gd name="T24" fmla="*/ 80 w 152"/>
                  <a:gd name="T25" fmla="*/ 4 h 59"/>
                  <a:gd name="T26" fmla="*/ 68 w 152"/>
                  <a:gd name="T27" fmla="*/ 1 h 59"/>
                  <a:gd name="T28" fmla="*/ 43 w 152"/>
                  <a:gd name="T29" fmla="*/ 9 h 59"/>
                  <a:gd name="T30" fmla="*/ 26 w 152"/>
                  <a:gd name="T31" fmla="*/ 10 h 59"/>
                  <a:gd name="T32" fmla="*/ 22 w 152"/>
                  <a:gd name="T33" fmla="*/ 16 h 59"/>
                  <a:gd name="T34" fmla="*/ 5 w 152"/>
                  <a:gd name="T35" fmla="*/ 17 h 59"/>
                  <a:gd name="T36" fmla="*/ 3 w 152"/>
                  <a:gd name="T37" fmla="*/ 23 h 59"/>
                  <a:gd name="T38" fmla="*/ 7 w 152"/>
                  <a:gd name="T39" fmla="*/ 25 h 59"/>
                  <a:gd name="T40" fmla="*/ 7 w 152"/>
                  <a:gd name="T41" fmla="*/ 31 h 59"/>
                  <a:gd name="T42" fmla="*/ 7 w 152"/>
                  <a:gd name="T43" fmla="*/ 37 h 59"/>
                  <a:gd name="T44" fmla="*/ 7 w 152"/>
                  <a:gd name="T45" fmla="*/ 41 h 59"/>
                  <a:gd name="T46" fmla="*/ 12 w 152"/>
                  <a:gd name="T47" fmla="*/ 46 h 59"/>
                  <a:gd name="T48" fmla="*/ 17 w 152"/>
                  <a:gd name="T49" fmla="*/ 49 h 59"/>
                  <a:gd name="T50" fmla="*/ 21 w 152"/>
                  <a:gd name="T51" fmla="*/ 50 h 59"/>
                  <a:gd name="T52" fmla="*/ 26 w 152"/>
                  <a:gd name="T53" fmla="*/ 55 h 59"/>
                  <a:gd name="T54" fmla="*/ 36 w 152"/>
                  <a:gd name="T55" fmla="*/ 53 h 59"/>
                  <a:gd name="T56" fmla="*/ 43 w 152"/>
                  <a:gd name="T57" fmla="*/ 50 h 59"/>
                  <a:gd name="T58" fmla="*/ 54 w 152"/>
                  <a:gd name="T59" fmla="*/ 57 h 59"/>
                  <a:gd name="T60" fmla="*/ 62 w 152"/>
                  <a:gd name="T61" fmla="*/ 55 h 59"/>
                  <a:gd name="T62" fmla="*/ 69 w 152"/>
                  <a:gd name="T63" fmla="*/ 50 h 59"/>
                  <a:gd name="T64" fmla="*/ 76 w 152"/>
                  <a:gd name="T65" fmla="*/ 52 h 59"/>
                  <a:gd name="T66" fmla="*/ 82 w 152"/>
                  <a:gd name="T67" fmla="*/ 50 h 59"/>
                  <a:gd name="T68" fmla="*/ 80 w 152"/>
                  <a:gd name="T69" fmla="*/ 57 h 59"/>
                  <a:gd name="T70" fmla="*/ 80 w 152"/>
                  <a:gd name="T71" fmla="*/ 59 h 59"/>
                  <a:gd name="T72" fmla="*/ 85 w 152"/>
                  <a:gd name="T73" fmla="*/ 54 h 59"/>
                  <a:gd name="T74" fmla="*/ 88 w 152"/>
                  <a:gd name="T75" fmla="*/ 52 h 59"/>
                  <a:gd name="T76" fmla="*/ 95 w 152"/>
                  <a:gd name="T77" fmla="*/ 52 h 59"/>
                  <a:gd name="T78" fmla="*/ 100 w 152"/>
                  <a:gd name="T79" fmla="*/ 51 h 59"/>
                  <a:gd name="T80" fmla="*/ 109 w 152"/>
                  <a:gd name="T81" fmla="*/ 51 h 59"/>
                  <a:gd name="T82" fmla="*/ 120 w 152"/>
                  <a:gd name="T83" fmla="*/ 48 h 59"/>
                  <a:gd name="T84" fmla="*/ 129 w 152"/>
                  <a:gd name="T85" fmla="*/ 47 h 59"/>
                  <a:gd name="T86" fmla="*/ 132 w 152"/>
                  <a:gd name="T87" fmla="*/ 48 h 59"/>
                  <a:gd name="T88" fmla="*/ 136 w 152"/>
                  <a:gd name="T89" fmla="*/ 45 h 59"/>
                  <a:gd name="T90" fmla="*/ 143 w 152"/>
                  <a:gd name="T91" fmla="*/ 46 h 59"/>
                  <a:gd name="T92" fmla="*/ 151 w 152"/>
                  <a:gd name="T93" fmla="*/ 48 h 59"/>
                  <a:gd name="T94" fmla="*/ 147 w 152"/>
                  <a:gd name="T95" fmla="*/ 41 h 59"/>
                  <a:gd name="T96" fmla="*/ 14 w 152"/>
                  <a:gd name="T97" fmla="*/ 11 h 59"/>
                  <a:gd name="T98" fmla="*/ 24 w 152"/>
                  <a:gd name="T99" fmla="*/ 10 h 59"/>
                  <a:gd name="T100" fmla="*/ 18 w 152"/>
                  <a:gd name="T101" fmla="*/ 5 h 59"/>
                  <a:gd name="T102" fmla="*/ 16 w 152"/>
                  <a:gd name="T103" fmla="*/ 1 h 59"/>
                  <a:gd name="T104" fmla="*/ 13 w 152"/>
                  <a:gd name="T105" fmla="*/ 1 h 59"/>
                  <a:gd name="T106" fmla="*/ 5 w 152"/>
                  <a:gd name="T107" fmla="*/ 1 h 59"/>
                  <a:gd name="T108" fmla="*/ 6 w 152"/>
                  <a:gd name="T109" fmla="*/ 7 h 59"/>
                  <a:gd name="T110" fmla="*/ 3 w 152"/>
                  <a:gd name="T111" fmla="*/ 10 h 59"/>
                  <a:gd name="T112" fmla="*/ 1 w 152"/>
                  <a:gd name="T113" fmla="*/ 13 h 59"/>
                  <a:gd name="T114" fmla="*/ 6 w 152"/>
                  <a:gd name="T115" fmla="*/ 15 h 59"/>
                  <a:gd name="T116" fmla="*/ 14 w 152"/>
                  <a:gd name="T117" fmla="*/ 1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152" h="59">
                    <a:moveTo>
                      <a:pt x="147" y="41"/>
                    </a:moveTo>
                    <a:cubicBezTo>
                      <a:pt x="146" y="41"/>
                      <a:pt x="148" y="34"/>
                      <a:pt x="147" y="33"/>
                    </a:cubicBezTo>
                    <a:cubicBezTo>
                      <a:pt x="147" y="32"/>
                      <a:pt x="145" y="26"/>
                      <a:pt x="147" y="26"/>
                    </a:cubicBezTo>
                    <a:cubicBezTo>
                      <a:pt x="149" y="26"/>
                      <a:pt x="147" y="22"/>
                      <a:pt x="149" y="22"/>
                    </a:cubicBezTo>
                    <a:cubicBezTo>
                      <a:pt x="149" y="21"/>
                      <a:pt x="148" y="20"/>
                      <a:pt x="148" y="19"/>
                    </a:cubicBezTo>
                    <a:cubicBezTo>
                      <a:pt x="147" y="18"/>
                      <a:pt x="143" y="20"/>
                      <a:pt x="142" y="17"/>
                    </a:cubicBezTo>
                    <a:cubicBezTo>
                      <a:pt x="140" y="13"/>
                      <a:pt x="142" y="12"/>
                      <a:pt x="139" y="10"/>
                    </a:cubicBezTo>
                    <a:cubicBezTo>
                      <a:pt x="137" y="7"/>
                      <a:pt x="136" y="4"/>
                      <a:pt x="134" y="5"/>
                    </a:cubicBezTo>
                    <a:cubicBezTo>
                      <a:pt x="133" y="6"/>
                      <a:pt x="129" y="6"/>
                      <a:pt x="125" y="5"/>
                    </a:cubicBezTo>
                    <a:cubicBezTo>
                      <a:pt x="121" y="9"/>
                      <a:pt x="113" y="11"/>
                      <a:pt x="110" y="10"/>
                    </a:cubicBezTo>
                    <a:cubicBezTo>
                      <a:pt x="107" y="9"/>
                      <a:pt x="101" y="11"/>
                      <a:pt x="96" y="11"/>
                    </a:cubicBezTo>
                    <a:cubicBezTo>
                      <a:pt x="92" y="11"/>
                      <a:pt x="90" y="7"/>
                      <a:pt x="87" y="8"/>
                    </a:cubicBezTo>
                    <a:cubicBezTo>
                      <a:pt x="83" y="8"/>
                      <a:pt x="83" y="4"/>
                      <a:pt x="80" y="4"/>
                    </a:cubicBezTo>
                    <a:cubicBezTo>
                      <a:pt x="76" y="4"/>
                      <a:pt x="79" y="3"/>
                      <a:pt x="68" y="1"/>
                    </a:cubicBezTo>
                    <a:cubicBezTo>
                      <a:pt x="57" y="0"/>
                      <a:pt x="47" y="6"/>
                      <a:pt x="43" y="9"/>
                    </a:cubicBezTo>
                    <a:cubicBezTo>
                      <a:pt x="40" y="12"/>
                      <a:pt x="27" y="9"/>
                      <a:pt x="26" y="10"/>
                    </a:cubicBezTo>
                    <a:cubicBezTo>
                      <a:pt x="25" y="10"/>
                      <a:pt x="26" y="14"/>
                      <a:pt x="22" y="16"/>
                    </a:cubicBezTo>
                    <a:cubicBezTo>
                      <a:pt x="17" y="17"/>
                      <a:pt x="8" y="16"/>
                      <a:pt x="5" y="17"/>
                    </a:cubicBezTo>
                    <a:cubicBezTo>
                      <a:pt x="2" y="19"/>
                      <a:pt x="0" y="23"/>
                      <a:pt x="3" y="23"/>
                    </a:cubicBezTo>
                    <a:cubicBezTo>
                      <a:pt x="6" y="23"/>
                      <a:pt x="7" y="24"/>
                      <a:pt x="7" y="25"/>
                    </a:cubicBezTo>
                    <a:cubicBezTo>
                      <a:pt x="6" y="27"/>
                      <a:pt x="9" y="30"/>
                      <a:pt x="7" y="31"/>
                    </a:cubicBezTo>
                    <a:cubicBezTo>
                      <a:pt x="6" y="33"/>
                      <a:pt x="6" y="36"/>
                      <a:pt x="7" y="37"/>
                    </a:cubicBezTo>
                    <a:cubicBezTo>
                      <a:pt x="9" y="38"/>
                      <a:pt x="10" y="41"/>
                      <a:pt x="7" y="41"/>
                    </a:cubicBezTo>
                    <a:cubicBezTo>
                      <a:pt x="5" y="42"/>
                      <a:pt x="11" y="44"/>
                      <a:pt x="12" y="46"/>
                    </a:cubicBezTo>
                    <a:cubicBezTo>
                      <a:pt x="12" y="47"/>
                      <a:pt x="17" y="47"/>
                      <a:pt x="17" y="49"/>
                    </a:cubicBezTo>
                    <a:cubicBezTo>
                      <a:pt x="17" y="50"/>
                      <a:pt x="18" y="51"/>
                      <a:pt x="21" y="50"/>
                    </a:cubicBezTo>
                    <a:cubicBezTo>
                      <a:pt x="23" y="49"/>
                      <a:pt x="24" y="53"/>
                      <a:pt x="26" y="55"/>
                    </a:cubicBezTo>
                    <a:cubicBezTo>
                      <a:pt x="27" y="57"/>
                      <a:pt x="36" y="56"/>
                      <a:pt x="36" y="53"/>
                    </a:cubicBezTo>
                    <a:cubicBezTo>
                      <a:pt x="36" y="51"/>
                      <a:pt x="39" y="50"/>
                      <a:pt x="43" y="50"/>
                    </a:cubicBezTo>
                    <a:cubicBezTo>
                      <a:pt x="47" y="51"/>
                      <a:pt x="52" y="56"/>
                      <a:pt x="54" y="57"/>
                    </a:cubicBezTo>
                    <a:cubicBezTo>
                      <a:pt x="56" y="57"/>
                      <a:pt x="59" y="55"/>
                      <a:pt x="62" y="55"/>
                    </a:cubicBezTo>
                    <a:cubicBezTo>
                      <a:pt x="64" y="55"/>
                      <a:pt x="68" y="51"/>
                      <a:pt x="69" y="50"/>
                    </a:cubicBezTo>
                    <a:cubicBezTo>
                      <a:pt x="71" y="50"/>
                      <a:pt x="73" y="53"/>
                      <a:pt x="76" y="52"/>
                    </a:cubicBezTo>
                    <a:cubicBezTo>
                      <a:pt x="78" y="51"/>
                      <a:pt x="80" y="49"/>
                      <a:pt x="82" y="50"/>
                    </a:cubicBezTo>
                    <a:cubicBezTo>
                      <a:pt x="83" y="51"/>
                      <a:pt x="78" y="55"/>
                      <a:pt x="80" y="57"/>
                    </a:cubicBezTo>
                    <a:cubicBezTo>
                      <a:pt x="80" y="57"/>
                      <a:pt x="80" y="58"/>
                      <a:pt x="80" y="59"/>
                    </a:cubicBezTo>
                    <a:cubicBezTo>
                      <a:pt x="85" y="59"/>
                      <a:pt x="84" y="55"/>
                      <a:pt x="85" y="54"/>
                    </a:cubicBezTo>
                    <a:cubicBezTo>
                      <a:pt x="85" y="52"/>
                      <a:pt x="86" y="51"/>
                      <a:pt x="88" y="52"/>
                    </a:cubicBezTo>
                    <a:cubicBezTo>
                      <a:pt x="89" y="53"/>
                      <a:pt x="92" y="54"/>
                      <a:pt x="95" y="52"/>
                    </a:cubicBezTo>
                    <a:cubicBezTo>
                      <a:pt x="99" y="50"/>
                      <a:pt x="99" y="49"/>
                      <a:pt x="100" y="51"/>
                    </a:cubicBezTo>
                    <a:cubicBezTo>
                      <a:pt x="101" y="53"/>
                      <a:pt x="104" y="51"/>
                      <a:pt x="109" y="51"/>
                    </a:cubicBezTo>
                    <a:cubicBezTo>
                      <a:pt x="114" y="51"/>
                      <a:pt x="115" y="48"/>
                      <a:pt x="120" y="48"/>
                    </a:cubicBezTo>
                    <a:cubicBezTo>
                      <a:pt x="125" y="48"/>
                      <a:pt x="129" y="47"/>
                      <a:pt x="129" y="47"/>
                    </a:cubicBezTo>
                    <a:cubicBezTo>
                      <a:pt x="132" y="48"/>
                      <a:pt x="132" y="48"/>
                      <a:pt x="132" y="48"/>
                    </a:cubicBezTo>
                    <a:cubicBezTo>
                      <a:pt x="133" y="47"/>
                      <a:pt x="133" y="45"/>
                      <a:pt x="136" y="45"/>
                    </a:cubicBezTo>
                    <a:cubicBezTo>
                      <a:pt x="139" y="45"/>
                      <a:pt x="141" y="47"/>
                      <a:pt x="143" y="46"/>
                    </a:cubicBezTo>
                    <a:cubicBezTo>
                      <a:pt x="145" y="46"/>
                      <a:pt x="151" y="52"/>
                      <a:pt x="151" y="48"/>
                    </a:cubicBezTo>
                    <a:cubicBezTo>
                      <a:pt x="152" y="47"/>
                      <a:pt x="149" y="42"/>
                      <a:pt x="147" y="41"/>
                    </a:cubicBezTo>
                    <a:close/>
                    <a:moveTo>
                      <a:pt x="14" y="11"/>
                    </a:moveTo>
                    <a:cubicBezTo>
                      <a:pt x="16" y="10"/>
                      <a:pt x="23" y="11"/>
                      <a:pt x="24" y="10"/>
                    </a:cubicBezTo>
                    <a:cubicBezTo>
                      <a:pt x="26" y="8"/>
                      <a:pt x="20" y="7"/>
                      <a:pt x="18" y="5"/>
                    </a:cubicBezTo>
                    <a:cubicBezTo>
                      <a:pt x="17" y="4"/>
                      <a:pt x="17" y="2"/>
                      <a:pt x="16" y="1"/>
                    </a:cubicBezTo>
                    <a:cubicBezTo>
                      <a:pt x="15" y="1"/>
                      <a:pt x="14" y="2"/>
                      <a:pt x="13" y="1"/>
                    </a:cubicBezTo>
                    <a:cubicBezTo>
                      <a:pt x="11" y="0"/>
                      <a:pt x="6" y="1"/>
                      <a:pt x="5" y="1"/>
                    </a:cubicBezTo>
                    <a:cubicBezTo>
                      <a:pt x="4" y="2"/>
                      <a:pt x="6" y="5"/>
                      <a:pt x="6" y="7"/>
                    </a:cubicBezTo>
                    <a:cubicBezTo>
                      <a:pt x="6" y="9"/>
                      <a:pt x="3" y="9"/>
                      <a:pt x="3" y="10"/>
                    </a:cubicBezTo>
                    <a:cubicBezTo>
                      <a:pt x="3" y="11"/>
                      <a:pt x="2" y="12"/>
                      <a:pt x="1" y="13"/>
                    </a:cubicBezTo>
                    <a:cubicBezTo>
                      <a:pt x="3" y="14"/>
                      <a:pt x="4" y="15"/>
                      <a:pt x="6" y="15"/>
                    </a:cubicBezTo>
                    <a:cubicBezTo>
                      <a:pt x="9" y="15"/>
                      <a:pt x="11" y="12"/>
                      <a:pt x="14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2" name="Freeform 58">
                <a:extLst>
                  <a:ext uri="{FF2B5EF4-FFF2-40B4-BE49-F238E27FC236}">
                    <a16:creationId xmlns:a16="http://schemas.microsoft.com/office/drawing/2014/main" id="{27941950-983A-460E-8858-110F525BB7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7668" y="3388407"/>
                <a:ext cx="43915" cy="41406"/>
              </a:xfrm>
              <a:custGeom>
                <a:avLst/>
                <a:gdLst>
                  <a:gd name="T0" fmla="*/ 9 w 19"/>
                  <a:gd name="T1" fmla="*/ 0 h 18"/>
                  <a:gd name="T2" fmla="*/ 0 w 19"/>
                  <a:gd name="T3" fmla="*/ 6 h 18"/>
                  <a:gd name="T4" fmla="*/ 2 w 19"/>
                  <a:gd name="T5" fmla="*/ 8 h 18"/>
                  <a:gd name="T6" fmla="*/ 6 w 19"/>
                  <a:gd name="T7" fmla="*/ 13 h 18"/>
                  <a:gd name="T8" fmla="*/ 7 w 19"/>
                  <a:gd name="T9" fmla="*/ 18 h 18"/>
                  <a:gd name="T10" fmla="*/ 11 w 19"/>
                  <a:gd name="T11" fmla="*/ 18 h 18"/>
                  <a:gd name="T12" fmla="*/ 19 w 19"/>
                  <a:gd name="T13" fmla="*/ 8 h 18"/>
                  <a:gd name="T14" fmla="*/ 9 w 19"/>
                  <a:gd name="T15" fmla="*/ 0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" h="18">
                    <a:moveTo>
                      <a:pt x="9" y="0"/>
                    </a:moveTo>
                    <a:cubicBezTo>
                      <a:pt x="7" y="0"/>
                      <a:pt x="1" y="3"/>
                      <a:pt x="0" y="6"/>
                    </a:cubicBezTo>
                    <a:cubicBezTo>
                      <a:pt x="1" y="6"/>
                      <a:pt x="1" y="7"/>
                      <a:pt x="2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8" y="14"/>
                      <a:pt x="8" y="16"/>
                      <a:pt x="7" y="18"/>
                    </a:cubicBezTo>
                    <a:cubicBezTo>
                      <a:pt x="9" y="18"/>
                      <a:pt x="10" y="18"/>
                      <a:pt x="11" y="18"/>
                    </a:cubicBezTo>
                    <a:cubicBezTo>
                      <a:pt x="13" y="17"/>
                      <a:pt x="18" y="10"/>
                      <a:pt x="19" y="8"/>
                    </a:cubicBezTo>
                    <a:cubicBezTo>
                      <a:pt x="19" y="6"/>
                      <a:pt x="12" y="1"/>
                      <a:pt x="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3" name="Freeform 59">
                <a:extLst>
                  <a:ext uri="{FF2B5EF4-FFF2-40B4-BE49-F238E27FC236}">
                    <a16:creationId xmlns:a16="http://schemas.microsoft.com/office/drawing/2014/main" id="{56ABC612-EB28-40AB-83E8-5A93413A6A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04570" y="3232821"/>
                <a:ext cx="129237" cy="122963"/>
              </a:xfrm>
              <a:custGeom>
                <a:avLst/>
                <a:gdLst>
                  <a:gd name="T0" fmla="*/ 54 w 56"/>
                  <a:gd name="T1" fmla="*/ 3 h 53"/>
                  <a:gd name="T2" fmla="*/ 47 w 56"/>
                  <a:gd name="T3" fmla="*/ 0 h 53"/>
                  <a:gd name="T4" fmla="*/ 42 w 56"/>
                  <a:gd name="T5" fmla="*/ 7 h 53"/>
                  <a:gd name="T6" fmla="*/ 36 w 56"/>
                  <a:gd name="T7" fmla="*/ 11 h 53"/>
                  <a:gd name="T8" fmla="*/ 33 w 56"/>
                  <a:gd name="T9" fmla="*/ 14 h 53"/>
                  <a:gd name="T10" fmla="*/ 28 w 56"/>
                  <a:gd name="T11" fmla="*/ 15 h 53"/>
                  <a:gd name="T12" fmla="*/ 23 w 56"/>
                  <a:gd name="T13" fmla="*/ 13 h 53"/>
                  <a:gd name="T14" fmla="*/ 18 w 56"/>
                  <a:gd name="T15" fmla="*/ 19 h 53"/>
                  <a:gd name="T16" fmla="*/ 3 w 56"/>
                  <a:gd name="T17" fmla="*/ 27 h 53"/>
                  <a:gd name="T18" fmla="*/ 0 w 56"/>
                  <a:gd name="T19" fmla="*/ 31 h 53"/>
                  <a:gd name="T20" fmla="*/ 10 w 56"/>
                  <a:gd name="T21" fmla="*/ 35 h 53"/>
                  <a:gd name="T22" fmla="*/ 5 w 56"/>
                  <a:gd name="T23" fmla="*/ 44 h 53"/>
                  <a:gd name="T24" fmla="*/ 6 w 56"/>
                  <a:gd name="T25" fmla="*/ 49 h 53"/>
                  <a:gd name="T26" fmla="*/ 10 w 56"/>
                  <a:gd name="T27" fmla="*/ 51 h 53"/>
                  <a:gd name="T28" fmla="*/ 17 w 56"/>
                  <a:gd name="T29" fmla="*/ 50 h 53"/>
                  <a:gd name="T30" fmla="*/ 18 w 56"/>
                  <a:gd name="T31" fmla="*/ 51 h 53"/>
                  <a:gd name="T32" fmla="*/ 23 w 56"/>
                  <a:gd name="T33" fmla="*/ 47 h 53"/>
                  <a:gd name="T34" fmla="*/ 31 w 56"/>
                  <a:gd name="T35" fmla="*/ 46 h 53"/>
                  <a:gd name="T36" fmla="*/ 35 w 56"/>
                  <a:gd name="T37" fmla="*/ 44 h 53"/>
                  <a:gd name="T38" fmla="*/ 28 w 56"/>
                  <a:gd name="T39" fmla="*/ 37 h 53"/>
                  <a:gd name="T40" fmla="*/ 30 w 56"/>
                  <a:gd name="T41" fmla="*/ 30 h 53"/>
                  <a:gd name="T42" fmla="*/ 44 w 56"/>
                  <a:gd name="T43" fmla="*/ 22 h 53"/>
                  <a:gd name="T44" fmla="*/ 47 w 56"/>
                  <a:gd name="T45" fmla="*/ 12 h 53"/>
                  <a:gd name="T46" fmla="*/ 56 w 56"/>
                  <a:gd name="T47" fmla="*/ 3 h 53"/>
                  <a:gd name="T48" fmla="*/ 54 w 56"/>
                  <a:gd name="T49" fmla="*/ 3 h 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6" h="53">
                    <a:moveTo>
                      <a:pt x="54" y="3"/>
                    </a:moveTo>
                    <a:cubicBezTo>
                      <a:pt x="50" y="4"/>
                      <a:pt x="49" y="0"/>
                      <a:pt x="47" y="0"/>
                    </a:cubicBezTo>
                    <a:cubicBezTo>
                      <a:pt x="44" y="0"/>
                      <a:pt x="45" y="7"/>
                      <a:pt x="42" y="7"/>
                    </a:cubicBezTo>
                    <a:cubicBezTo>
                      <a:pt x="40" y="7"/>
                      <a:pt x="40" y="10"/>
                      <a:pt x="36" y="11"/>
                    </a:cubicBezTo>
                    <a:cubicBezTo>
                      <a:pt x="33" y="11"/>
                      <a:pt x="32" y="11"/>
                      <a:pt x="33" y="14"/>
                    </a:cubicBezTo>
                    <a:cubicBezTo>
                      <a:pt x="35" y="16"/>
                      <a:pt x="31" y="15"/>
                      <a:pt x="28" y="15"/>
                    </a:cubicBezTo>
                    <a:cubicBezTo>
                      <a:pt x="25" y="15"/>
                      <a:pt x="25" y="13"/>
                      <a:pt x="23" y="13"/>
                    </a:cubicBezTo>
                    <a:cubicBezTo>
                      <a:pt x="21" y="13"/>
                      <a:pt x="19" y="17"/>
                      <a:pt x="18" y="19"/>
                    </a:cubicBezTo>
                    <a:cubicBezTo>
                      <a:pt x="16" y="21"/>
                      <a:pt x="6" y="26"/>
                      <a:pt x="3" y="27"/>
                    </a:cubicBezTo>
                    <a:cubicBezTo>
                      <a:pt x="2" y="28"/>
                      <a:pt x="1" y="29"/>
                      <a:pt x="0" y="31"/>
                    </a:cubicBezTo>
                    <a:cubicBezTo>
                      <a:pt x="4" y="31"/>
                      <a:pt x="8" y="33"/>
                      <a:pt x="10" y="35"/>
                    </a:cubicBezTo>
                    <a:cubicBezTo>
                      <a:pt x="12" y="38"/>
                      <a:pt x="7" y="41"/>
                      <a:pt x="5" y="44"/>
                    </a:cubicBezTo>
                    <a:cubicBezTo>
                      <a:pt x="3" y="47"/>
                      <a:pt x="6" y="47"/>
                      <a:pt x="6" y="49"/>
                    </a:cubicBezTo>
                    <a:cubicBezTo>
                      <a:pt x="6" y="51"/>
                      <a:pt x="9" y="53"/>
                      <a:pt x="10" y="51"/>
                    </a:cubicBezTo>
                    <a:cubicBezTo>
                      <a:pt x="11" y="49"/>
                      <a:pt x="13" y="50"/>
                      <a:pt x="17" y="50"/>
                    </a:cubicBezTo>
                    <a:cubicBezTo>
                      <a:pt x="18" y="50"/>
                      <a:pt x="18" y="50"/>
                      <a:pt x="18" y="51"/>
                    </a:cubicBezTo>
                    <a:cubicBezTo>
                      <a:pt x="20" y="49"/>
                      <a:pt x="22" y="48"/>
                      <a:pt x="23" y="47"/>
                    </a:cubicBezTo>
                    <a:cubicBezTo>
                      <a:pt x="24" y="46"/>
                      <a:pt x="28" y="46"/>
                      <a:pt x="31" y="46"/>
                    </a:cubicBezTo>
                    <a:cubicBezTo>
                      <a:pt x="32" y="46"/>
                      <a:pt x="33" y="45"/>
                      <a:pt x="35" y="44"/>
                    </a:cubicBezTo>
                    <a:cubicBezTo>
                      <a:pt x="32" y="41"/>
                      <a:pt x="29" y="38"/>
                      <a:pt x="28" y="37"/>
                    </a:cubicBezTo>
                    <a:cubicBezTo>
                      <a:pt x="25" y="36"/>
                      <a:pt x="27" y="31"/>
                      <a:pt x="30" y="30"/>
                    </a:cubicBezTo>
                    <a:cubicBezTo>
                      <a:pt x="33" y="29"/>
                      <a:pt x="41" y="23"/>
                      <a:pt x="44" y="22"/>
                    </a:cubicBezTo>
                    <a:cubicBezTo>
                      <a:pt x="46" y="20"/>
                      <a:pt x="45" y="16"/>
                      <a:pt x="47" y="12"/>
                    </a:cubicBezTo>
                    <a:cubicBezTo>
                      <a:pt x="48" y="10"/>
                      <a:pt x="52" y="6"/>
                      <a:pt x="56" y="3"/>
                    </a:cubicBezTo>
                    <a:cubicBezTo>
                      <a:pt x="55" y="3"/>
                      <a:pt x="54" y="3"/>
                      <a:pt x="54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4" name="Freeform 60">
                <a:extLst>
                  <a:ext uri="{FF2B5EF4-FFF2-40B4-BE49-F238E27FC236}">
                    <a16:creationId xmlns:a16="http://schemas.microsoft.com/office/drawing/2014/main" id="{7C6D609B-DCC4-48CF-B71A-247DB1080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7819" y="3505096"/>
                <a:ext cx="143039" cy="81557"/>
              </a:xfrm>
              <a:custGeom>
                <a:avLst/>
                <a:gdLst>
                  <a:gd name="T0" fmla="*/ 61 w 62"/>
                  <a:gd name="T1" fmla="*/ 22 h 35"/>
                  <a:gd name="T2" fmla="*/ 59 w 62"/>
                  <a:gd name="T3" fmla="*/ 22 h 35"/>
                  <a:gd name="T4" fmla="*/ 48 w 62"/>
                  <a:gd name="T5" fmla="*/ 20 h 35"/>
                  <a:gd name="T6" fmla="*/ 33 w 62"/>
                  <a:gd name="T7" fmla="*/ 14 h 35"/>
                  <a:gd name="T8" fmla="*/ 17 w 62"/>
                  <a:gd name="T9" fmla="*/ 2 h 35"/>
                  <a:gd name="T10" fmla="*/ 10 w 62"/>
                  <a:gd name="T11" fmla="*/ 1 h 35"/>
                  <a:gd name="T12" fmla="*/ 5 w 62"/>
                  <a:gd name="T13" fmla="*/ 2 h 35"/>
                  <a:gd name="T14" fmla="*/ 2 w 62"/>
                  <a:gd name="T15" fmla="*/ 7 h 35"/>
                  <a:gd name="T16" fmla="*/ 0 w 62"/>
                  <a:gd name="T17" fmla="*/ 13 h 35"/>
                  <a:gd name="T18" fmla="*/ 4 w 62"/>
                  <a:gd name="T19" fmla="*/ 16 h 35"/>
                  <a:gd name="T20" fmla="*/ 11 w 62"/>
                  <a:gd name="T21" fmla="*/ 19 h 35"/>
                  <a:gd name="T22" fmla="*/ 17 w 62"/>
                  <a:gd name="T23" fmla="*/ 23 h 35"/>
                  <a:gd name="T24" fmla="*/ 23 w 62"/>
                  <a:gd name="T25" fmla="*/ 26 h 35"/>
                  <a:gd name="T26" fmla="*/ 31 w 62"/>
                  <a:gd name="T27" fmla="*/ 25 h 35"/>
                  <a:gd name="T28" fmla="*/ 36 w 62"/>
                  <a:gd name="T29" fmla="*/ 30 h 35"/>
                  <a:gd name="T30" fmla="*/ 46 w 62"/>
                  <a:gd name="T31" fmla="*/ 34 h 35"/>
                  <a:gd name="T32" fmla="*/ 60 w 62"/>
                  <a:gd name="T33" fmla="*/ 32 h 35"/>
                  <a:gd name="T34" fmla="*/ 60 w 62"/>
                  <a:gd name="T35" fmla="*/ 24 h 35"/>
                  <a:gd name="T36" fmla="*/ 61 w 62"/>
                  <a:gd name="T37" fmla="*/ 22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62" h="35">
                    <a:moveTo>
                      <a:pt x="61" y="22"/>
                    </a:moveTo>
                    <a:cubicBezTo>
                      <a:pt x="60" y="22"/>
                      <a:pt x="60" y="22"/>
                      <a:pt x="59" y="22"/>
                    </a:cubicBezTo>
                    <a:cubicBezTo>
                      <a:pt x="54" y="22"/>
                      <a:pt x="51" y="20"/>
                      <a:pt x="48" y="20"/>
                    </a:cubicBezTo>
                    <a:cubicBezTo>
                      <a:pt x="45" y="21"/>
                      <a:pt x="37" y="17"/>
                      <a:pt x="33" y="14"/>
                    </a:cubicBezTo>
                    <a:cubicBezTo>
                      <a:pt x="29" y="11"/>
                      <a:pt x="19" y="5"/>
                      <a:pt x="17" y="2"/>
                    </a:cubicBezTo>
                    <a:cubicBezTo>
                      <a:pt x="14" y="0"/>
                      <a:pt x="10" y="0"/>
                      <a:pt x="10" y="1"/>
                    </a:cubicBezTo>
                    <a:cubicBezTo>
                      <a:pt x="10" y="2"/>
                      <a:pt x="8" y="2"/>
                      <a:pt x="5" y="2"/>
                    </a:cubicBezTo>
                    <a:cubicBezTo>
                      <a:pt x="4" y="4"/>
                      <a:pt x="2" y="5"/>
                      <a:pt x="2" y="7"/>
                    </a:cubicBezTo>
                    <a:cubicBezTo>
                      <a:pt x="2" y="9"/>
                      <a:pt x="0" y="11"/>
                      <a:pt x="0" y="13"/>
                    </a:cubicBezTo>
                    <a:cubicBezTo>
                      <a:pt x="0" y="15"/>
                      <a:pt x="3" y="15"/>
                      <a:pt x="4" y="16"/>
                    </a:cubicBezTo>
                    <a:cubicBezTo>
                      <a:pt x="5" y="17"/>
                      <a:pt x="10" y="18"/>
                      <a:pt x="11" y="19"/>
                    </a:cubicBezTo>
                    <a:cubicBezTo>
                      <a:pt x="11" y="21"/>
                      <a:pt x="15" y="22"/>
                      <a:pt x="17" y="23"/>
                    </a:cubicBezTo>
                    <a:cubicBezTo>
                      <a:pt x="19" y="23"/>
                      <a:pt x="22" y="25"/>
                      <a:pt x="23" y="26"/>
                    </a:cubicBezTo>
                    <a:cubicBezTo>
                      <a:pt x="25" y="27"/>
                      <a:pt x="29" y="25"/>
                      <a:pt x="31" y="25"/>
                    </a:cubicBezTo>
                    <a:cubicBezTo>
                      <a:pt x="33" y="25"/>
                      <a:pt x="35" y="28"/>
                      <a:pt x="36" y="30"/>
                    </a:cubicBezTo>
                    <a:cubicBezTo>
                      <a:pt x="36" y="31"/>
                      <a:pt x="44" y="32"/>
                      <a:pt x="46" y="34"/>
                    </a:cubicBezTo>
                    <a:cubicBezTo>
                      <a:pt x="48" y="35"/>
                      <a:pt x="58" y="34"/>
                      <a:pt x="60" y="32"/>
                    </a:cubicBezTo>
                    <a:cubicBezTo>
                      <a:pt x="62" y="31"/>
                      <a:pt x="60" y="27"/>
                      <a:pt x="60" y="24"/>
                    </a:cubicBezTo>
                    <a:cubicBezTo>
                      <a:pt x="60" y="23"/>
                      <a:pt x="60" y="23"/>
                      <a:pt x="61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5" name="Freeform 61">
                <a:extLst>
                  <a:ext uri="{FF2B5EF4-FFF2-40B4-BE49-F238E27FC236}">
                    <a16:creationId xmlns:a16="http://schemas.microsoft.com/office/drawing/2014/main" id="{CCF8698C-9111-440A-9B10-E709585977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614849" y="3542738"/>
                <a:ext cx="159350" cy="350068"/>
              </a:xfrm>
              <a:custGeom>
                <a:avLst/>
                <a:gdLst>
                  <a:gd name="T0" fmla="*/ 55 w 69"/>
                  <a:gd name="T1" fmla="*/ 138 h 152"/>
                  <a:gd name="T2" fmla="*/ 53 w 69"/>
                  <a:gd name="T3" fmla="*/ 132 h 152"/>
                  <a:gd name="T4" fmla="*/ 50 w 69"/>
                  <a:gd name="T5" fmla="*/ 122 h 152"/>
                  <a:gd name="T6" fmla="*/ 47 w 69"/>
                  <a:gd name="T7" fmla="*/ 114 h 152"/>
                  <a:gd name="T8" fmla="*/ 48 w 69"/>
                  <a:gd name="T9" fmla="*/ 108 h 152"/>
                  <a:gd name="T10" fmla="*/ 48 w 69"/>
                  <a:gd name="T11" fmla="*/ 104 h 152"/>
                  <a:gd name="T12" fmla="*/ 47 w 69"/>
                  <a:gd name="T13" fmla="*/ 99 h 152"/>
                  <a:gd name="T14" fmla="*/ 41 w 69"/>
                  <a:gd name="T15" fmla="*/ 91 h 152"/>
                  <a:gd name="T16" fmla="*/ 42 w 69"/>
                  <a:gd name="T17" fmla="*/ 79 h 152"/>
                  <a:gd name="T18" fmla="*/ 47 w 69"/>
                  <a:gd name="T19" fmla="*/ 76 h 152"/>
                  <a:gd name="T20" fmla="*/ 53 w 69"/>
                  <a:gd name="T21" fmla="*/ 74 h 152"/>
                  <a:gd name="T22" fmla="*/ 60 w 69"/>
                  <a:gd name="T23" fmla="*/ 70 h 152"/>
                  <a:gd name="T24" fmla="*/ 64 w 69"/>
                  <a:gd name="T25" fmla="*/ 67 h 152"/>
                  <a:gd name="T26" fmla="*/ 68 w 69"/>
                  <a:gd name="T27" fmla="*/ 60 h 152"/>
                  <a:gd name="T28" fmla="*/ 69 w 69"/>
                  <a:gd name="T29" fmla="*/ 60 h 152"/>
                  <a:gd name="T30" fmla="*/ 65 w 69"/>
                  <a:gd name="T31" fmla="*/ 61 h 152"/>
                  <a:gd name="T32" fmla="*/ 60 w 69"/>
                  <a:gd name="T33" fmla="*/ 58 h 152"/>
                  <a:gd name="T34" fmla="*/ 55 w 69"/>
                  <a:gd name="T35" fmla="*/ 56 h 152"/>
                  <a:gd name="T36" fmla="*/ 55 w 69"/>
                  <a:gd name="T37" fmla="*/ 51 h 152"/>
                  <a:gd name="T38" fmla="*/ 52 w 69"/>
                  <a:gd name="T39" fmla="*/ 47 h 152"/>
                  <a:gd name="T40" fmla="*/ 50 w 69"/>
                  <a:gd name="T41" fmla="*/ 40 h 152"/>
                  <a:gd name="T42" fmla="*/ 43 w 69"/>
                  <a:gd name="T43" fmla="*/ 39 h 152"/>
                  <a:gd name="T44" fmla="*/ 41 w 69"/>
                  <a:gd name="T45" fmla="*/ 35 h 152"/>
                  <a:gd name="T46" fmla="*/ 48 w 69"/>
                  <a:gd name="T47" fmla="*/ 24 h 152"/>
                  <a:gd name="T48" fmla="*/ 50 w 69"/>
                  <a:gd name="T49" fmla="*/ 12 h 152"/>
                  <a:gd name="T50" fmla="*/ 47 w 69"/>
                  <a:gd name="T51" fmla="*/ 8 h 152"/>
                  <a:gd name="T52" fmla="*/ 45 w 69"/>
                  <a:gd name="T53" fmla="*/ 4 h 152"/>
                  <a:gd name="T54" fmla="*/ 39 w 69"/>
                  <a:gd name="T55" fmla="*/ 1 h 152"/>
                  <a:gd name="T56" fmla="*/ 38 w 69"/>
                  <a:gd name="T57" fmla="*/ 2 h 152"/>
                  <a:gd name="T58" fmla="*/ 38 w 69"/>
                  <a:gd name="T59" fmla="*/ 2 h 152"/>
                  <a:gd name="T60" fmla="*/ 36 w 69"/>
                  <a:gd name="T61" fmla="*/ 6 h 152"/>
                  <a:gd name="T62" fmla="*/ 37 w 69"/>
                  <a:gd name="T63" fmla="*/ 11 h 152"/>
                  <a:gd name="T64" fmla="*/ 33 w 69"/>
                  <a:gd name="T65" fmla="*/ 11 h 152"/>
                  <a:gd name="T66" fmla="*/ 27 w 69"/>
                  <a:gd name="T67" fmla="*/ 14 h 152"/>
                  <a:gd name="T68" fmla="*/ 21 w 69"/>
                  <a:gd name="T69" fmla="*/ 21 h 152"/>
                  <a:gd name="T70" fmla="*/ 19 w 69"/>
                  <a:gd name="T71" fmla="*/ 30 h 152"/>
                  <a:gd name="T72" fmla="*/ 16 w 69"/>
                  <a:gd name="T73" fmla="*/ 40 h 152"/>
                  <a:gd name="T74" fmla="*/ 10 w 69"/>
                  <a:gd name="T75" fmla="*/ 40 h 152"/>
                  <a:gd name="T76" fmla="*/ 8 w 69"/>
                  <a:gd name="T77" fmla="*/ 48 h 152"/>
                  <a:gd name="T78" fmla="*/ 6 w 69"/>
                  <a:gd name="T79" fmla="*/ 56 h 152"/>
                  <a:gd name="T80" fmla="*/ 3 w 69"/>
                  <a:gd name="T81" fmla="*/ 62 h 152"/>
                  <a:gd name="T82" fmla="*/ 0 w 69"/>
                  <a:gd name="T83" fmla="*/ 65 h 152"/>
                  <a:gd name="T84" fmla="*/ 7 w 69"/>
                  <a:gd name="T85" fmla="*/ 73 h 152"/>
                  <a:gd name="T86" fmla="*/ 16 w 69"/>
                  <a:gd name="T87" fmla="*/ 89 h 152"/>
                  <a:gd name="T88" fmla="*/ 15 w 69"/>
                  <a:gd name="T89" fmla="*/ 102 h 152"/>
                  <a:gd name="T90" fmla="*/ 19 w 69"/>
                  <a:gd name="T91" fmla="*/ 106 h 152"/>
                  <a:gd name="T92" fmla="*/ 26 w 69"/>
                  <a:gd name="T93" fmla="*/ 105 h 152"/>
                  <a:gd name="T94" fmla="*/ 33 w 69"/>
                  <a:gd name="T95" fmla="*/ 97 h 152"/>
                  <a:gd name="T96" fmla="*/ 37 w 69"/>
                  <a:gd name="T97" fmla="*/ 101 h 152"/>
                  <a:gd name="T98" fmla="*/ 41 w 69"/>
                  <a:gd name="T99" fmla="*/ 109 h 152"/>
                  <a:gd name="T100" fmla="*/ 45 w 69"/>
                  <a:gd name="T101" fmla="*/ 127 h 152"/>
                  <a:gd name="T102" fmla="*/ 48 w 69"/>
                  <a:gd name="T103" fmla="*/ 140 h 152"/>
                  <a:gd name="T104" fmla="*/ 49 w 69"/>
                  <a:gd name="T105" fmla="*/ 149 h 152"/>
                  <a:gd name="T106" fmla="*/ 48 w 69"/>
                  <a:gd name="T107" fmla="*/ 151 h 152"/>
                  <a:gd name="T108" fmla="*/ 55 w 69"/>
                  <a:gd name="T109" fmla="*/ 138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69" h="152">
                    <a:moveTo>
                      <a:pt x="55" y="138"/>
                    </a:moveTo>
                    <a:cubicBezTo>
                      <a:pt x="55" y="135"/>
                      <a:pt x="53" y="135"/>
                      <a:pt x="53" y="132"/>
                    </a:cubicBezTo>
                    <a:cubicBezTo>
                      <a:pt x="53" y="129"/>
                      <a:pt x="53" y="125"/>
                      <a:pt x="50" y="122"/>
                    </a:cubicBezTo>
                    <a:cubicBezTo>
                      <a:pt x="46" y="119"/>
                      <a:pt x="45" y="115"/>
                      <a:pt x="47" y="114"/>
                    </a:cubicBezTo>
                    <a:cubicBezTo>
                      <a:pt x="49" y="112"/>
                      <a:pt x="47" y="108"/>
                      <a:pt x="48" y="108"/>
                    </a:cubicBezTo>
                    <a:cubicBezTo>
                      <a:pt x="49" y="108"/>
                      <a:pt x="50" y="105"/>
                      <a:pt x="48" y="104"/>
                    </a:cubicBezTo>
                    <a:cubicBezTo>
                      <a:pt x="46" y="103"/>
                      <a:pt x="48" y="99"/>
                      <a:pt x="47" y="99"/>
                    </a:cubicBezTo>
                    <a:cubicBezTo>
                      <a:pt x="45" y="98"/>
                      <a:pt x="41" y="93"/>
                      <a:pt x="41" y="91"/>
                    </a:cubicBezTo>
                    <a:cubicBezTo>
                      <a:pt x="41" y="90"/>
                      <a:pt x="42" y="81"/>
                      <a:pt x="42" y="79"/>
                    </a:cubicBezTo>
                    <a:cubicBezTo>
                      <a:pt x="43" y="76"/>
                      <a:pt x="46" y="76"/>
                      <a:pt x="47" y="76"/>
                    </a:cubicBezTo>
                    <a:cubicBezTo>
                      <a:pt x="48" y="76"/>
                      <a:pt x="52" y="76"/>
                      <a:pt x="53" y="74"/>
                    </a:cubicBezTo>
                    <a:cubicBezTo>
                      <a:pt x="54" y="72"/>
                      <a:pt x="59" y="72"/>
                      <a:pt x="60" y="70"/>
                    </a:cubicBezTo>
                    <a:cubicBezTo>
                      <a:pt x="61" y="68"/>
                      <a:pt x="64" y="68"/>
                      <a:pt x="64" y="67"/>
                    </a:cubicBezTo>
                    <a:cubicBezTo>
                      <a:pt x="64" y="65"/>
                      <a:pt x="68" y="60"/>
                      <a:pt x="68" y="60"/>
                    </a:cubicBezTo>
                    <a:cubicBezTo>
                      <a:pt x="68" y="60"/>
                      <a:pt x="68" y="60"/>
                      <a:pt x="69" y="60"/>
                    </a:cubicBezTo>
                    <a:cubicBezTo>
                      <a:pt x="68" y="59"/>
                      <a:pt x="67" y="60"/>
                      <a:pt x="65" y="61"/>
                    </a:cubicBezTo>
                    <a:cubicBezTo>
                      <a:pt x="61" y="62"/>
                      <a:pt x="60" y="60"/>
                      <a:pt x="60" y="58"/>
                    </a:cubicBezTo>
                    <a:cubicBezTo>
                      <a:pt x="60" y="56"/>
                      <a:pt x="57" y="56"/>
                      <a:pt x="55" y="56"/>
                    </a:cubicBezTo>
                    <a:cubicBezTo>
                      <a:pt x="54" y="56"/>
                      <a:pt x="55" y="53"/>
                      <a:pt x="55" y="51"/>
                    </a:cubicBezTo>
                    <a:cubicBezTo>
                      <a:pt x="56" y="48"/>
                      <a:pt x="55" y="47"/>
                      <a:pt x="52" y="47"/>
                    </a:cubicBezTo>
                    <a:cubicBezTo>
                      <a:pt x="50" y="47"/>
                      <a:pt x="49" y="42"/>
                      <a:pt x="50" y="40"/>
                    </a:cubicBezTo>
                    <a:cubicBezTo>
                      <a:pt x="51" y="39"/>
                      <a:pt x="45" y="38"/>
                      <a:pt x="43" y="39"/>
                    </a:cubicBezTo>
                    <a:cubicBezTo>
                      <a:pt x="40" y="40"/>
                      <a:pt x="42" y="37"/>
                      <a:pt x="41" y="35"/>
                    </a:cubicBezTo>
                    <a:cubicBezTo>
                      <a:pt x="40" y="33"/>
                      <a:pt x="44" y="27"/>
                      <a:pt x="48" y="24"/>
                    </a:cubicBezTo>
                    <a:cubicBezTo>
                      <a:pt x="51" y="20"/>
                      <a:pt x="50" y="16"/>
                      <a:pt x="50" y="12"/>
                    </a:cubicBezTo>
                    <a:cubicBezTo>
                      <a:pt x="50" y="8"/>
                      <a:pt x="48" y="8"/>
                      <a:pt x="47" y="8"/>
                    </a:cubicBezTo>
                    <a:cubicBezTo>
                      <a:pt x="45" y="8"/>
                      <a:pt x="45" y="6"/>
                      <a:pt x="45" y="4"/>
                    </a:cubicBezTo>
                    <a:cubicBezTo>
                      <a:pt x="45" y="1"/>
                      <a:pt x="41" y="0"/>
                      <a:pt x="39" y="1"/>
                    </a:cubicBezTo>
                    <a:cubicBezTo>
                      <a:pt x="39" y="1"/>
                      <a:pt x="39" y="2"/>
                      <a:pt x="38" y="2"/>
                    </a:cubicBezTo>
                    <a:cubicBezTo>
                      <a:pt x="38" y="2"/>
                      <a:pt x="38" y="2"/>
                      <a:pt x="38" y="2"/>
                    </a:cubicBezTo>
                    <a:cubicBezTo>
                      <a:pt x="38" y="2"/>
                      <a:pt x="38" y="5"/>
                      <a:pt x="36" y="6"/>
                    </a:cubicBezTo>
                    <a:cubicBezTo>
                      <a:pt x="35" y="7"/>
                      <a:pt x="35" y="8"/>
                      <a:pt x="37" y="11"/>
                    </a:cubicBezTo>
                    <a:cubicBezTo>
                      <a:pt x="39" y="14"/>
                      <a:pt x="34" y="13"/>
                      <a:pt x="33" y="11"/>
                    </a:cubicBezTo>
                    <a:cubicBezTo>
                      <a:pt x="33" y="10"/>
                      <a:pt x="29" y="12"/>
                      <a:pt x="27" y="14"/>
                    </a:cubicBezTo>
                    <a:cubicBezTo>
                      <a:pt x="25" y="16"/>
                      <a:pt x="21" y="17"/>
                      <a:pt x="21" y="21"/>
                    </a:cubicBezTo>
                    <a:cubicBezTo>
                      <a:pt x="21" y="24"/>
                      <a:pt x="19" y="28"/>
                      <a:pt x="19" y="30"/>
                    </a:cubicBezTo>
                    <a:cubicBezTo>
                      <a:pt x="20" y="33"/>
                      <a:pt x="16" y="39"/>
                      <a:pt x="16" y="40"/>
                    </a:cubicBezTo>
                    <a:cubicBezTo>
                      <a:pt x="17" y="42"/>
                      <a:pt x="11" y="40"/>
                      <a:pt x="10" y="40"/>
                    </a:cubicBezTo>
                    <a:cubicBezTo>
                      <a:pt x="9" y="40"/>
                      <a:pt x="10" y="46"/>
                      <a:pt x="8" y="48"/>
                    </a:cubicBezTo>
                    <a:cubicBezTo>
                      <a:pt x="7" y="50"/>
                      <a:pt x="8" y="56"/>
                      <a:pt x="6" y="56"/>
                    </a:cubicBezTo>
                    <a:cubicBezTo>
                      <a:pt x="4" y="56"/>
                      <a:pt x="3" y="62"/>
                      <a:pt x="3" y="62"/>
                    </a:cubicBezTo>
                    <a:cubicBezTo>
                      <a:pt x="3" y="62"/>
                      <a:pt x="1" y="63"/>
                      <a:pt x="0" y="65"/>
                    </a:cubicBezTo>
                    <a:cubicBezTo>
                      <a:pt x="1" y="68"/>
                      <a:pt x="4" y="71"/>
                      <a:pt x="7" y="73"/>
                    </a:cubicBezTo>
                    <a:cubicBezTo>
                      <a:pt x="12" y="75"/>
                      <a:pt x="15" y="84"/>
                      <a:pt x="16" y="89"/>
                    </a:cubicBezTo>
                    <a:cubicBezTo>
                      <a:pt x="18" y="94"/>
                      <a:pt x="17" y="99"/>
                      <a:pt x="15" y="102"/>
                    </a:cubicBezTo>
                    <a:cubicBezTo>
                      <a:pt x="14" y="105"/>
                      <a:pt x="16" y="105"/>
                      <a:pt x="19" y="106"/>
                    </a:cubicBezTo>
                    <a:cubicBezTo>
                      <a:pt x="21" y="108"/>
                      <a:pt x="24" y="108"/>
                      <a:pt x="26" y="105"/>
                    </a:cubicBezTo>
                    <a:cubicBezTo>
                      <a:pt x="28" y="103"/>
                      <a:pt x="33" y="101"/>
                      <a:pt x="33" y="97"/>
                    </a:cubicBezTo>
                    <a:cubicBezTo>
                      <a:pt x="34" y="94"/>
                      <a:pt x="36" y="99"/>
                      <a:pt x="37" y="101"/>
                    </a:cubicBezTo>
                    <a:cubicBezTo>
                      <a:pt x="39" y="102"/>
                      <a:pt x="40" y="105"/>
                      <a:pt x="41" y="109"/>
                    </a:cubicBezTo>
                    <a:cubicBezTo>
                      <a:pt x="41" y="114"/>
                      <a:pt x="41" y="124"/>
                      <a:pt x="45" y="127"/>
                    </a:cubicBezTo>
                    <a:cubicBezTo>
                      <a:pt x="48" y="130"/>
                      <a:pt x="49" y="137"/>
                      <a:pt x="48" y="140"/>
                    </a:cubicBezTo>
                    <a:cubicBezTo>
                      <a:pt x="47" y="142"/>
                      <a:pt x="50" y="146"/>
                      <a:pt x="49" y="149"/>
                    </a:cubicBezTo>
                    <a:cubicBezTo>
                      <a:pt x="49" y="150"/>
                      <a:pt x="49" y="150"/>
                      <a:pt x="48" y="151"/>
                    </a:cubicBezTo>
                    <a:cubicBezTo>
                      <a:pt x="52" y="152"/>
                      <a:pt x="55" y="138"/>
                      <a:pt x="55" y="13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6" name="Freeform 62">
                <a:extLst>
                  <a:ext uri="{FF2B5EF4-FFF2-40B4-BE49-F238E27FC236}">
                    <a16:creationId xmlns:a16="http://schemas.microsoft.com/office/drawing/2014/main" id="{7678E276-C32B-4902-BB3C-706A4D640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59641" y="3546502"/>
                <a:ext cx="57717" cy="35132"/>
              </a:xfrm>
              <a:custGeom>
                <a:avLst/>
                <a:gdLst>
                  <a:gd name="T0" fmla="*/ 24 w 25"/>
                  <a:gd name="T1" fmla="*/ 5 h 15"/>
                  <a:gd name="T2" fmla="*/ 15 w 25"/>
                  <a:gd name="T3" fmla="*/ 3 h 15"/>
                  <a:gd name="T4" fmla="*/ 8 w 25"/>
                  <a:gd name="T5" fmla="*/ 2 h 15"/>
                  <a:gd name="T6" fmla="*/ 2 w 25"/>
                  <a:gd name="T7" fmla="*/ 7 h 15"/>
                  <a:gd name="T8" fmla="*/ 0 w 25"/>
                  <a:gd name="T9" fmla="*/ 10 h 15"/>
                  <a:gd name="T10" fmla="*/ 3 w 25"/>
                  <a:gd name="T11" fmla="*/ 12 h 15"/>
                  <a:gd name="T12" fmla="*/ 8 w 25"/>
                  <a:gd name="T13" fmla="*/ 13 h 15"/>
                  <a:gd name="T14" fmla="*/ 16 w 25"/>
                  <a:gd name="T15" fmla="*/ 14 h 15"/>
                  <a:gd name="T16" fmla="*/ 23 w 25"/>
                  <a:gd name="T17" fmla="*/ 13 h 15"/>
                  <a:gd name="T18" fmla="*/ 23 w 25"/>
                  <a:gd name="T19" fmla="*/ 6 h 15"/>
                  <a:gd name="T20" fmla="*/ 24 w 25"/>
                  <a:gd name="T21" fmla="*/ 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15">
                    <a:moveTo>
                      <a:pt x="24" y="5"/>
                    </a:moveTo>
                    <a:cubicBezTo>
                      <a:pt x="19" y="1"/>
                      <a:pt x="18" y="4"/>
                      <a:pt x="15" y="3"/>
                    </a:cubicBezTo>
                    <a:cubicBezTo>
                      <a:pt x="11" y="1"/>
                      <a:pt x="10" y="0"/>
                      <a:pt x="8" y="2"/>
                    </a:cubicBezTo>
                    <a:cubicBezTo>
                      <a:pt x="6" y="3"/>
                      <a:pt x="4" y="3"/>
                      <a:pt x="2" y="7"/>
                    </a:cubicBezTo>
                    <a:cubicBezTo>
                      <a:pt x="2" y="8"/>
                      <a:pt x="1" y="9"/>
                      <a:pt x="0" y="10"/>
                    </a:cubicBezTo>
                    <a:cubicBezTo>
                      <a:pt x="1" y="11"/>
                      <a:pt x="2" y="12"/>
                      <a:pt x="3" y="12"/>
                    </a:cubicBezTo>
                    <a:cubicBezTo>
                      <a:pt x="4" y="12"/>
                      <a:pt x="5" y="14"/>
                      <a:pt x="8" y="13"/>
                    </a:cubicBezTo>
                    <a:cubicBezTo>
                      <a:pt x="10" y="13"/>
                      <a:pt x="12" y="15"/>
                      <a:pt x="16" y="14"/>
                    </a:cubicBezTo>
                    <a:cubicBezTo>
                      <a:pt x="19" y="13"/>
                      <a:pt x="22" y="15"/>
                      <a:pt x="23" y="13"/>
                    </a:cubicBezTo>
                    <a:cubicBezTo>
                      <a:pt x="25" y="11"/>
                      <a:pt x="23" y="6"/>
                      <a:pt x="23" y="6"/>
                    </a:cubicBezTo>
                    <a:cubicBezTo>
                      <a:pt x="23" y="6"/>
                      <a:pt x="23" y="6"/>
                      <a:pt x="24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7" name="Freeform 63">
                <a:extLst>
                  <a:ext uri="{FF2B5EF4-FFF2-40B4-BE49-F238E27FC236}">
                    <a16:creationId xmlns:a16="http://schemas.microsoft.com/office/drawing/2014/main" id="{5AFF8436-0D27-47C6-8A60-72E9E0227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645625"/>
                <a:ext cx="139275" cy="283568"/>
              </a:xfrm>
              <a:custGeom>
                <a:avLst/>
                <a:gdLst>
                  <a:gd name="T0" fmla="*/ 44 w 60"/>
                  <a:gd name="T1" fmla="*/ 15 h 123"/>
                  <a:gd name="T2" fmla="*/ 36 w 60"/>
                  <a:gd name="T3" fmla="*/ 9 h 123"/>
                  <a:gd name="T4" fmla="*/ 34 w 60"/>
                  <a:gd name="T5" fmla="*/ 4 h 123"/>
                  <a:gd name="T6" fmla="*/ 27 w 60"/>
                  <a:gd name="T7" fmla="*/ 1 h 123"/>
                  <a:gd name="T8" fmla="*/ 21 w 60"/>
                  <a:gd name="T9" fmla="*/ 5 h 123"/>
                  <a:gd name="T10" fmla="*/ 16 w 60"/>
                  <a:gd name="T11" fmla="*/ 6 h 123"/>
                  <a:gd name="T12" fmla="*/ 9 w 60"/>
                  <a:gd name="T13" fmla="*/ 6 h 123"/>
                  <a:gd name="T14" fmla="*/ 2 w 60"/>
                  <a:gd name="T15" fmla="*/ 6 h 123"/>
                  <a:gd name="T16" fmla="*/ 0 w 60"/>
                  <a:gd name="T17" fmla="*/ 8 h 123"/>
                  <a:gd name="T18" fmla="*/ 3 w 60"/>
                  <a:gd name="T19" fmla="*/ 12 h 123"/>
                  <a:gd name="T20" fmla="*/ 7 w 60"/>
                  <a:gd name="T21" fmla="*/ 18 h 123"/>
                  <a:gd name="T22" fmla="*/ 14 w 60"/>
                  <a:gd name="T23" fmla="*/ 22 h 123"/>
                  <a:gd name="T24" fmla="*/ 20 w 60"/>
                  <a:gd name="T25" fmla="*/ 23 h 123"/>
                  <a:gd name="T26" fmla="*/ 22 w 60"/>
                  <a:gd name="T27" fmla="*/ 30 h 123"/>
                  <a:gd name="T28" fmla="*/ 16 w 60"/>
                  <a:gd name="T29" fmla="*/ 33 h 123"/>
                  <a:gd name="T30" fmla="*/ 25 w 60"/>
                  <a:gd name="T31" fmla="*/ 41 h 123"/>
                  <a:gd name="T32" fmla="*/ 29 w 60"/>
                  <a:gd name="T33" fmla="*/ 48 h 123"/>
                  <a:gd name="T34" fmla="*/ 35 w 60"/>
                  <a:gd name="T35" fmla="*/ 57 h 123"/>
                  <a:gd name="T36" fmla="*/ 42 w 60"/>
                  <a:gd name="T37" fmla="*/ 63 h 123"/>
                  <a:gd name="T38" fmla="*/ 43 w 60"/>
                  <a:gd name="T39" fmla="*/ 71 h 123"/>
                  <a:gd name="T40" fmla="*/ 46 w 60"/>
                  <a:gd name="T41" fmla="*/ 84 h 123"/>
                  <a:gd name="T42" fmla="*/ 40 w 60"/>
                  <a:gd name="T43" fmla="*/ 93 h 123"/>
                  <a:gd name="T44" fmla="*/ 33 w 60"/>
                  <a:gd name="T45" fmla="*/ 98 h 123"/>
                  <a:gd name="T46" fmla="*/ 33 w 60"/>
                  <a:gd name="T47" fmla="*/ 105 h 123"/>
                  <a:gd name="T48" fmla="*/ 24 w 60"/>
                  <a:gd name="T49" fmla="*/ 105 h 123"/>
                  <a:gd name="T50" fmla="*/ 19 w 60"/>
                  <a:gd name="T51" fmla="*/ 109 h 123"/>
                  <a:gd name="T52" fmla="*/ 23 w 60"/>
                  <a:gd name="T53" fmla="*/ 112 h 123"/>
                  <a:gd name="T54" fmla="*/ 20 w 60"/>
                  <a:gd name="T55" fmla="*/ 119 h 123"/>
                  <a:gd name="T56" fmla="*/ 24 w 60"/>
                  <a:gd name="T57" fmla="*/ 122 h 123"/>
                  <a:gd name="T58" fmla="*/ 32 w 60"/>
                  <a:gd name="T59" fmla="*/ 116 h 123"/>
                  <a:gd name="T60" fmla="*/ 34 w 60"/>
                  <a:gd name="T61" fmla="*/ 113 h 123"/>
                  <a:gd name="T62" fmla="*/ 36 w 60"/>
                  <a:gd name="T63" fmla="*/ 109 h 123"/>
                  <a:gd name="T64" fmla="*/ 41 w 60"/>
                  <a:gd name="T65" fmla="*/ 108 h 123"/>
                  <a:gd name="T66" fmla="*/ 52 w 60"/>
                  <a:gd name="T67" fmla="*/ 103 h 123"/>
                  <a:gd name="T68" fmla="*/ 58 w 60"/>
                  <a:gd name="T69" fmla="*/ 92 h 123"/>
                  <a:gd name="T70" fmla="*/ 56 w 60"/>
                  <a:gd name="T71" fmla="*/ 73 h 123"/>
                  <a:gd name="T72" fmla="*/ 49 w 60"/>
                  <a:gd name="T73" fmla="*/ 61 h 123"/>
                  <a:gd name="T74" fmla="*/ 36 w 60"/>
                  <a:gd name="T75" fmla="*/ 50 h 123"/>
                  <a:gd name="T76" fmla="*/ 32 w 60"/>
                  <a:gd name="T77" fmla="*/ 44 h 123"/>
                  <a:gd name="T78" fmla="*/ 30 w 60"/>
                  <a:gd name="T79" fmla="*/ 33 h 123"/>
                  <a:gd name="T80" fmla="*/ 36 w 60"/>
                  <a:gd name="T81" fmla="*/ 26 h 123"/>
                  <a:gd name="T82" fmla="*/ 39 w 60"/>
                  <a:gd name="T83" fmla="*/ 21 h 123"/>
                  <a:gd name="T84" fmla="*/ 45 w 60"/>
                  <a:gd name="T85" fmla="*/ 17 h 123"/>
                  <a:gd name="T86" fmla="*/ 46 w 60"/>
                  <a:gd name="T87" fmla="*/ 16 h 123"/>
                  <a:gd name="T88" fmla="*/ 44 w 60"/>
                  <a:gd name="T89" fmla="*/ 15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0" h="123">
                    <a:moveTo>
                      <a:pt x="44" y="15"/>
                    </a:moveTo>
                    <a:cubicBezTo>
                      <a:pt x="42" y="15"/>
                      <a:pt x="36" y="10"/>
                      <a:pt x="36" y="9"/>
                    </a:cubicBezTo>
                    <a:cubicBezTo>
                      <a:pt x="36" y="7"/>
                      <a:pt x="39" y="5"/>
                      <a:pt x="34" y="4"/>
                    </a:cubicBezTo>
                    <a:cubicBezTo>
                      <a:pt x="29" y="3"/>
                      <a:pt x="28" y="2"/>
                      <a:pt x="27" y="1"/>
                    </a:cubicBezTo>
                    <a:cubicBezTo>
                      <a:pt x="26" y="0"/>
                      <a:pt x="22" y="3"/>
                      <a:pt x="21" y="5"/>
                    </a:cubicBezTo>
                    <a:cubicBezTo>
                      <a:pt x="20" y="7"/>
                      <a:pt x="18" y="4"/>
                      <a:pt x="16" y="6"/>
                    </a:cubicBezTo>
                    <a:cubicBezTo>
                      <a:pt x="13" y="7"/>
                      <a:pt x="10" y="3"/>
                      <a:pt x="9" y="6"/>
                    </a:cubicBezTo>
                    <a:cubicBezTo>
                      <a:pt x="7" y="8"/>
                      <a:pt x="4" y="4"/>
                      <a:pt x="2" y="6"/>
                    </a:cubicBezTo>
                    <a:cubicBezTo>
                      <a:pt x="2" y="7"/>
                      <a:pt x="1" y="8"/>
                      <a:pt x="0" y="8"/>
                    </a:cubicBezTo>
                    <a:cubicBezTo>
                      <a:pt x="2" y="10"/>
                      <a:pt x="3" y="11"/>
                      <a:pt x="3" y="12"/>
                    </a:cubicBezTo>
                    <a:cubicBezTo>
                      <a:pt x="3" y="14"/>
                      <a:pt x="7" y="16"/>
                      <a:pt x="7" y="18"/>
                    </a:cubicBezTo>
                    <a:cubicBezTo>
                      <a:pt x="7" y="21"/>
                      <a:pt x="12" y="23"/>
                      <a:pt x="14" y="22"/>
                    </a:cubicBezTo>
                    <a:cubicBezTo>
                      <a:pt x="15" y="21"/>
                      <a:pt x="19" y="20"/>
                      <a:pt x="20" y="23"/>
                    </a:cubicBezTo>
                    <a:cubicBezTo>
                      <a:pt x="20" y="27"/>
                      <a:pt x="22" y="27"/>
                      <a:pt x="22" y="30"/>
                    </a:cubicBezTo>
                    <a:cubicBezTo>
                      <a:pt x="22" y="32"/>
                      <a:pt x="17" y="31"/>
                      <a:pt x="16" y="33"/>
                    </a:cubicBezTo>
                    <a:cubicBezTo>
                      <a:pt x="15" y="36"/>
                      <a:pt x="25" y="39"/>
                      <a:pt x="25" y="41"/>
                    </a:cubicBezTo>
                    <a:cubicBezTo>
                      <a:pt x="25" y="43"/>
                      <a:pt x="28" y="45"/>
                      <a:pt x="29" y="48"/>
                    </a:cubicBezTo>
                    <a:cubicBezTo>
                      <a:pt x="30" y="50"/>
                      <a:pt x="34" y="54"/>
                      <a:pt x="35" y="57"/>
                    </a:cubicBezTo>
                    <a:cubicBezTo>
                      <a:pt x="36" y="60"/>
                      <a:pt x="40" y="61"/>
                      <a:pt x="42" y="63"/>
                    </a:cubicBezTo>
                    <a:cubicBezTo>
                      <a:pt x="43" y="64"/>
                      <a:pt x="44" y="68"/>
                      <a:pt x="43" y="71"/>
                    </a:cubicBezTo>
                    <a:cubicBezTo>
                      <a:pt x="43" y="74"/>
                      <a:pt x="43" y="80"/>
                      <a:pt x="46" y="84"/>
                    </a:cubicBezTo>
                    <a:cubicBezTo>
                      <a:pt x="49" y="89"/>
                      <a:pt x="42" y="91"/>
                      <a:pt x="40" y="93"/>
                    </a:cubicBezTo>
                    <a:cubicBezTo>
                      <a:pt x="38" y="96"/>
                      <a:pt x="39" y="99"/>
                      <a:pt x="33" y="98"/>
                    </a:cubicBezTo>
                    <a:cubicBezTo>
                      <a:pt x="27" y="96"/>
                      <a:pt x="34" y="103"/>
                      <a:pt x="33" y="105"/>
                    </a:cubicBezTo>
                    <a:cubicBezTo>
                      <a:pt x="32" y="107"/>
                      <a:pt x="24" y="103"/>
                      <a:pt x="24" y="105"/>
                    </a:cubicBezTo>
                    <a:cubicBezTo>
                      <a:pt x="24" y="106"/>
                      <a:pt x="21" y="108"/>
                      <a:pt x="19" y="109"/>
                    </a:cubicBezTo>
                    <a:cubicBezTo>
                      <a:pt x="20" y="110"/>
                      <a:pt x="21" y="111"/>
                      <a:pt x="23" y="112"/>
                    </a:cubicBezTo>
                    <a:cubicBezTo>
                      <a:pt x="25" y="113"/>
                      <a:pt x="20" y="115"/>
                      <a:pt x="20" y="119"/>
                    </a:cubicBezTo>
                    <a:cubicBezTo>
                      <a:pt x="21" y="122"/>
                      <a:pt x="23" y="123"/>
                      <a:pt x="24" y="122"/>
                    </a:cubicBezTo>
                    <a:cubicBezTo>
                      <a:pt x="26" y="120"/>
                      <a:pt x="30" y="117"/>
                      <a:pt x="32" y="116"/>
                    </a:cubicBezTo>
                    <a:cubicBezTo>
                      <a:pt x="34" y="116"/>
                      <a:pt x="32" y="113"/>
                      <a:pt x="34" y="113"/>
                    </a:cubicBezTo>
                    <a:cubicBezTo>
                      <a:pt x="36" y="113"/>
                      <a:pt x="35" y="110"/>
                      <a:pt x="36" y="109"/>
                    </a:cubicBezTo>
                    <a:cubicBezTo>
                      <a:pt x="37" y="107"/>
                      <a:pt x="38" y="108"/>
                      <a:pt x="41" y="108"/>
                    </a:cubicBezTo>
                    <a:cubicBezTo>
                      <a:pt x="44" y="108"/>
                      <a:pt x="48" y="105"/>
                      <a:pt x="52" y="103"/>
                    </a:cubicBezTo>
                    <a:cubicBezTo>
                      <a:pt x="56" y="100"/>
                      <a:pt x="56" y="100"/>
                      <a:pt x="58" y="92"/>
                    </a:cubicBezTo>
                    <a:cubicBezTo>
                      <a:pt x="60" y="85"/>
                      <a:pt x="56" y="76"/>
                      <a:pt x="56" y="73"/>
                    </a:cubicBezTo>
                    <a:cubicBezTo>
                      <a:pt x="56" y="71"/>
                      <a:pt x="51" y="61"/>
                      <a:pt x="49" y="61"/>
                    </a:cubicBezTo>
                    <a:cubicBezTo>
                      <a:pt x="46" y="61"/>
                      <a:pt x="37" y="51"/>
                      <a:pt x="36" y="50"/>
                    </a:cubicBezTo>
                    <a:cubicBezTo>
                      <a:pt x="34" y="48"/>
                      <a:pt x="34" y="46"/>
                      <a:pt x="32" y="44"/>
                    </a:cubicBezTo>
                    <a:cubicBezTo>
                      <a:pt x="30" y="42"/>
                      <a:pt x="29" y="36"/>
                      <a:pt x="30" y="33"/>
                    </a:cubicBezTo>
                    <a:cubicBezTo>
                      <a:pt x="31" y="29"/>
                      <a:pt x="36" y="28"/>
                      <a:pt x="36" y="26"/>
                    </a:cubicBezTo>
                    <a:cubicBezTo>
                      <a:pt x="36" y="23"/>
                      <a:pt x="36" y="21"/>
                      <a:pt x="39" y="21"/>
                    </a:cubicBezTo>
                    <a:cubicBezTo>
                      <a:pt x="41" y="21"/>
                      <a:pt x="44" y="19"/>
                      <a:pt x="45" y="17"/>
                    </a:cubicBezTo>
                    <a:cubicBezTo>
                      <a:pt x="45" y="17"/>
                      <a:pt x="45" y="16"/>
                      <a:pt x="46" y="16"/>
                    </a:cubicBezTo>
                    <a:cubicBezTo>
                      <a:pt x="45" y="15"/>
                      <a:pt x="45" y="15"/>
                      <a:pt x="44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8" name="Freeform 64">
                <a:extLst>
                  <a:ext uri="{FF2B5EF4-FFF2-40B4-BE49-F238E27FC236}">
                    <a16:creationId xmlns:a16="http://schemas.microsoft.com/office/drawing/2014/main" id="{78E698BF-5E47-4047-90E5-CF8E6A18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91766" y="3816268"/>
                <a:ext cx="112925" cy="81557"/>
              </a:xfrm>
              <a:custGeom>
                <a:avLst/>
                <a:gdLst>
                  <a:gd name="T0" fmla="*/ 24 w 49"/>
                  <a:gd name="T1" fmla="*/ 31 h 35"/>
                  <a:gd name="T2" fmla="*/ 33 w 49"/>
                  <a:gd name="T3" fmla="*/ 31 h 35"/>
                  <a:gd name="T4" fmla="*/ 33 w 49"/>
                  <a:gd name="T5" fmla="*/ 24 h 35"/>
                  <a:gd name="T6" fmla="*/ 40 w 49"/>
                  <a:gd name="T7" fmla="*/ 19 h 35"/>
                  <a:gd name="T8" fmla="*/ 46 w 49"/>
                  <a:gd name="T9" fmla="*/ 10 h 35"/>
                  <a:gd name="T10" fmla="*/ 43 w 49"/>
                  <a:gd name="T11" fmla="*/ 0 h 35"/>
                  <a:gd name="T12" fmla="*/ 38 w 49"/>
                  <a:gd name="T13" fmla="*/ 1 h 35"/>
                  <a:gd name="T14" fmla="*/ 32 w 49"/>
                  <a:gd name="T15" fmla="*/ 3 h 35"/>
                  <a:gd name="T16" fmla="*/ 30 w 49"/>
                  <a:gd name="T17" fmla="*/ 5 h 35"/>
                  <a:gd name="T18" fmla="*/ 25 w 49"/>
                  <a:gd name="T19" fmla="*/ 2 h 35"/>
                  <a:gd name="T20" fmla="*/ 14 w 49"/>
                  <a:gd name="T21" fmla="*/ 2 h 35"/>
                  <a:gd name="T22" fmla="*/ 3 w 49"/>
                  <a:gd name="T23" fmla="*/ 7 h 35"/>
                  <a:gd name="T24" fmla="*/ 4 w 49"/>
                  <a:gd name="T25" fmla="*/ 14 h 35"/>
                  <a:gd name="T26" fmla="*/ 5 w 49"/>
                  <a:gd name="T27" fmla="*/ 20 h 35"/>
                  <a:gd name="T28" fmla="*/ 4 w 49"/>
                  <a:gd name="T29" fmla="*/ 21 h 35"/>
                  <a:gd name="T30" fmla="*/ 7 w 49"/>
                  <a:gd name="T31" fmla="*/ 28 h 35"/>
                  <a:gd name="T32" fmla="*/ 12 w 49"/>
                  <a:gd name="T33" fmla="*/ 29 h 35"/>
                  <a:gd name="T34" fmla="*/ 12 w 49"/>
                  <a:gd name="T35" fmla="*/ 33 h 35"/>
                  <a:gd name="T36" fmla="*/ 18 w 49"/>
                  <a:gd name="T37" fmla="*/ 34 h 35"/>
                  <a:gd name="T38" fmla="*/ 19 w 49"/>
                  <a:gd name="T39" fmla="*/ 35 h 35"/>
                  <a:gd name="T40" fmla="*/ 24 w 49"/>
                  <a:gd name="T41" fmla="*/ 31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49" h="35">
                    <a:moveTo>
                      <a:pt x="24" y="31"/>
                    </a:moveTo>
                    <a:cubicBezTo>
                      <a:pt x="24" y="29"/>
                      <a:pt x="32" y="33"/>
                      <a:pt x="33" y="31"/>
                    </a:cubicBezTo>
                    <a:cubicBezTo>
                      <a:pt x="34" y="29"/>
                      <a:pt x="27" y="22"/>
                      <a:pt x="33" y="24"/>
                    </a:cubicBezTo>
                    <a:cubicBezTo>
                      <a:pt x="39" y="25"/>
                      <a:pt x="38" y="22"/>
                      <a:pt x="40" y="19"/>
                    </a:cubicBezTo>
                    <a:cubicBezTo>
                      <a:pt x="42" y="17"/>
                      <a:pt x="49" y="15"/>
                      <a:pt x="46" y="10"/>
                    </a:cubicBezTo>
                    <a:cubicBezTo>
                      <a:pt x="44" y="7"/>
                      <a:pt x="43" y="3"/>
                      <a:pt x="43" y="0"/>
                    </a:cubicBezTo>
                    <a:cubicBezTo>
                      <a:pt x="41" y="2"/>
                      <a:pt x="39" y="2"/>
                      <a:pt x="38" y="1"/>
                    </a:cubicBezTo>
                    <a:cubicBezTo>
                      <a:pt x="36" y="1"/>
                      <a:pt x="32" y="0"/>
                      <a:pt x="32" y="3"/>
                    </a:cubicBezTo>
                    <a:cubicBezTo>
                      <a:pt x="32" y="6"/>
                      <a:pt x="29" y="6"/>
                      <a:pt x="30" y="5"/>
                    </a:cubicBezTo>
                    <a:cubicBezTo>
                      <a:pt x="30" y="4"/>
                      <a:pt x="27" y="4"/>
                      <a:pt x="25" y="2"/>
                    </a:cubicBezTo>
                    <a:cubicBezTo>
                      <a:pt x="23" y="0"/>
                      <a:pt x="17" y="3"/>
                      <a:pt x="14" y="2"/>
                    </a:cubicBezTo>
                    <a:cubicBezTo>
                      <a:pt x="11" y="1"/>
                      <a:pt x="6" y="3"/>
                      <a:pt x="3" y="7"/>
                    </a:cubicBezTo>
                    <a:cubicBezTo>
                      <a:pt x="0" y="11"/>
                      <a:pt x="4" y="11"/>
                      <a:pt x="4" y="14"/>
                    </a:cubicBezTo>
                    <a:cubicBezTo>
                      <a:pt x="4" y="18"/>
                      <a:pt x="6" y="18"/>
                      <a:pt x="5" y="20"/>
                    </a:cubicBezTo>
                    <a:cubicBezTo>
                      <a:pt x="5" y="21"/>
                      <a:pt x="5" y="21"/>
                      <a:pt x="4" y="21"/>
                    </a:cubicBezTo>
                    <a:cubicBezTo>
                      <a:pt x="8" y="22"/>
                      <a:pt x="6" y="26"/>
                      <a:pt x="7" y="28"/>
                    </a:cubicBezTo>
                    <a:cubicBezTo>
                      <a:pt x="7" y="30"/>
                      <a:pt x="10" y="29"/>
                      <a:pt x="12" y="29"/>
                    </a:cubicBezTo>
                    <a:cubicBezTo>
                      <a:pt x="13" y="29"/>
                      <a:pt x="11" y="31"/>
                      <a:pt x="12" y="33"/>
                    </a:cubicBezTo>
                    <a:cubicBezTo>
                      <a:pt x="13" y="35"/>
                      <a:pt x="18" y="32"/>
                      <a:pt x="18" y="34"/>
                    </a:cubicBezTo>
                    <a:cubicBezTo>
                      <a:pt x="19" y="34"/>
                      <a:pt x="19" y="35"/>
                      <a:pt x="19" y="35"/>
                    </a:cubicBezTo>
                    <a:cubicBezTo>
                      <a:pt x="21" y="34"/>
                      <a:pt x="24" y="32"/>
                      <a:pt x="24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69" name="Freeform 65">
                <a:extLst>
                  <a:ext uri="{FF2B5EF4-FFF2-40B4-BE49-F238E27FC236}">
                    <a16:creationId xmlns:a16="http://schemas.microsoft.com/office/drawing/2014/main" id="{B580E777-9096-4DF8-8EFA-F10045F6DF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55379" y="3661937"/>
                <a:ext cx="138020" cy="168133"/>
              </a:xfrm>
              <a:custGeom>
                <a:avLst/>
                <a:gdLst>
                  <a:gd name="T0" fmla="*/ 41 w 60"/>
                  <a:gd name="T1" fmla="*/ 34 h 73"/>
                  <a:gd name="T2" fmla="*/ 32 w 60"/>
                  <a:gd name="T3" fmla="*/ 26 h 73"/>
                  <a:gd name="T4" fmla="*/ 38 w 60"/>
                  <a:gd name="T5" fmla="*/ 23 h 73"/>
                  <a:gd name="T6" fmla="*/ 36 w 60"/>
                  <a:gd name="T7" fmla="*/ 16 h 73"/>
                  <a:gd name="T8" fmla="*/ 30 w 60"/>
                  <a:gd name="T9" fmla="*/ 15 h 73"/>
                  <a:gd name="T10" fmla="*/ 23 w 60"/>
                  <a:gd name="T11" fmla="*/ 11 h 73"/>
                  <a:gd name="T12" fmla="*/ 19 w 60"/>
                  <a:gd name="T13" fmla="*/ 5 h 73"/>
                  <a:gd name="T14" fmla="*/ 16 w 60"/>
                  <a:gd name="T15" fmla="*/ 1 h 73"/>
                  <a:gd name="T16" fmla="*/ 13 w 60"/>
                  <a:gd name="T17" fmla="*/ 1 h 73"/>
                  <a:gd name="T18" fmla="*/ 12 w 60"/>
                  <a:gd name="T19" fmla="*/ 5 h 73"/>
                  <a:gd name="T20" fmla="*/ 12 w 60"/>
                  <a:gd name="T21" fmla="*/ 12 h 73"/>
                  <a:gd name="T22" fmla="*/ 7 w 60"/>
                  <a:gd name="T23" fmla="*/ 8 h 73"/>
                  <a:gd name="T24" fmla="*/ 3 w 60"/>
                  <a:gd name="T25" fmla="*/ 15 h 73"/>
                  <a:gd name="T26" fmla="*/ 0 w 60"/>
                  <a:gd name="T27" fmla="*/ 17 h 73"/>
                  <a:gd name="T28" fmla="*/ 2 w 60"/>
                  <a:gd name="T29" fmla="*/ 18 h 73"/>
                  <a:gd name="T30" fmla="*/ 3 w 60"/>
                  <a:gd name="T31" fmla="*/ 25 h 73"/>
                  <a:gd name="T32" fmla="*/ 8 w 60"/>
                  <a:gd name="T33" fmla="*/ 27 h 73"/>
                  <a:gd name="T34" fmla="*/ 8 w 60"/>
                  <a:gd name="T35" fmla="*/ 35 h 73"/>
                  <a:gd name="T36" fmla="*/ 5 w 60"/>
                  <a:gd name="T37" fmla="*/ 41 h 73"/>
                  <a:gd name="T38" fmla="*/ 13 w 60"/>
                  <a:gd name="T39" fmla="*/ 39 h 73"/>
                  <a:gd name="T40" fmla="*/ 18 w 60"/>
                  <a:gd name="T41" fmla="*/ 38 h 73"/>
                  <a:gd name="T42" fmla="*/ 24 w 60"/>
                  <a:gd name="T43" fmla="*/ 37 h 73"/>
                  <a:gd name="T44" fmla="*/ 31 w 60"/>
                  <a:gd name="T45" fmla="*/ 37 h 73"/>
                  <a:gd name="T46" fmla="*/ 37 w 60"/>
                  <a:gd name="T47" fmla="*/ 43 h 73"/>
                  <a:gd name="T48" fmla="*/ 38 w 60"/>
                  <a:gd name="T49" fmla="*/ 52 h 73"/>
                  <a:gd name="T50" fmla="*/ 43 w 60"/>
                  <a:gd name="T51" fmla="*/ 61 h 73"/>
                  <a:gd name="T52" fmla="*/ 42 w 60"/>
                  <a:gd name="T53" fmla="*/ 70 h 73"/>
                  <a:gd name="T54" fmla="*/ 46 w 60"/>
                  <a:gd name="T55" fmla="*/ 72 h 73"/>
                  <a:gd name="T56" fmla="*/ 48 w 60"/>
                  <a:gd name="T57" fmla="*/ 70 h 73"/>
                  <a:gd name="T58" fmla="*/ 54 w 60"/>
                  <a:gd name="T59" fmla="*/ 68 h 73"/>
                  <a:gd name="T60" fmla="*/ 59 w 60"/>
                  <a:gd name="T61" fmla="*/ 67 h 73"/>
                  <a:gd name="T62" fmla="*/ 59 w 60"/>
                  <a:gd name="T63" fmla="*/ 64 h 73"/>
                  <a:gd name="T64" fmla="*/ 58 w 60"/>
                  <a:gd name="T65" fmla="*/ 56 h 73"/>
                  <a:gd name="T66" fmla="*/ 51 w 60"/>
                  <a:gd name="T67" fmla="*/ 50 h 73"/>
                  <a:gd name="T68" fmla="*/ 45 w 60"/>
                  <a:gd name="T69" fmla="*/ 41 h 73"/>
                  <a:gd name="T70" fmla="*/ 41 w 60"/>
                  <a:gd name="T71" fmla="*/ 34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60" h="73">
                    <a:moveTo>
                      <a:pt x="41" y="34"/>
                    </a:moveTo>
                    <a:cubicBezTo>
                      <a:pt x="41" y="32"/>
                      <a:pt x="31" y="29"/>
                      <a:pt x="32" y="26"/>
                    </a:cubicBezTo>
                    <a:cubicBezTo>
                      <a:pt x="33" y="24"/>
                      <a:pt x="38" y="25"/>
                      <a:pt x="38" y="23"/>
                    </a:cubicBezTo>
                    <a:cubicBezTo>
                      <a:pt x="38" y="20"/>
                      <a:pt x="36" y="20"/>
                      <a:pt x="36" y="16"/>
                    </a:cubicBezTo>
                    <a:cubicBezTo>
                      <a:pt x="35" y="13"/>
                      <a:pt x="31" y="14"/>
                      <a:pt x="30" y="15"/>
                    </a:cubicBezTo>
                    <a:cubicBezTo>
                      <a:pt x="28" y="16"/>
                      <a:pt x="23" y="14"/>
                      <a:pt x="23" y="11"/>
                    </a:cubicBezTo>
                    <a:cubicBezTo>
                      <a:pt x="23" y="9"/>
                      <a:pt x="19" y="7"/>
                      <a:pt x="19" y="5"/>
                    </a:cubicBezTo>
                    <a:cubicBezTo>
                      <a:pt x="19" y="4"/>
                      <a:pt x="18" y="3"/>
                      <a:pt x="16" y="1"/>
                    </a:cubicBezTo>
                    <a:cubicBezTo>
                      <a:pt x="15" y="2"/>
                      <a:pt x="14" y="2"/>
                      <a:pt x="13" y="1"/>
                    </a:cubicBezTo>
                    <a:cubicBezTo>
                      <a:pt x="12" y="0"/>
                      <a:pt x="11" y="4"/>
                      <a:pt x="12" y="5"/>
                    </a:cubicBezTo>
                    <a:cubicBezTo>
                      <a:pt x="13" y="6"/>
                      <a:pt x="14" y="12"/>
                      <a:pt x="12" y="12"/>
                    </a:cubicBezTo>
                    <a:cubicBezTo>
                      <a:pt x="9" y="11"/>
                      <a:pt x="9" y="8"/>
                      <a:pt x="7" y="8"/>
                    </a:cubicBezTo>
                    <a:cubicBezTo>
                      <a:pt x="7" y="8"/>
                      <a:pt x="3" y="13"/>
                      <a:pt x="3" y="15"/>
                    </a:cubicBezTo>
                    <a:cubicBezTo>
                      <a:pt x="3" y="16"/>
                      <a:pt x="2" y="16"/>
                      <a:pt x="0" y="17"/>
                    </a:cubicBezTo>
                    <a:cubicBezTo>
                      <a:pt x="1" y="18"/>
                      <a:pt x="2" y="18"/>
                      <a:pt x="2" y="18"/>
                    </a:cubicBezTo>
                    <a:cubicBezTo>
                      <a:pt x="3" y="20"/>
                      <a:pt x="2" y="22"/>
                      <a:pt x="3" y="25"/>
                    </a:cubicBezTo>
                    <a:cubicBezTo>
                      <a:pt x="4" y="27"/>
                      <a:pt x="7" y="23"/>
                      <a:pt x="8" y="27"/>
                    </a:cubicBezTo>
                    <a:cubicBezTo>
                      <a:pt x="9" y="30"/>
                      <a:pt x="8" y="32"/>
                      <a:pt x="8" y="35"/>
                    </a:cubicBezTo>
                    <a:cubicBezTo>
                      <a:pt x="8" y="39"/>
                      <a:pt x="5" y="38"/>
                      <a:pt x="5" y="41"/>
                    </a:cubicBezTo>
                    <a:cubicBezTo>
                      <a:pt x="6" y="45"/>
                      <a:pt x="10" y="41"/>
                      <a:pt x="13" y="39"/>
                    </a:cubicBezTo>
                    <a:cubicBezTo>
                      <a:pt x="15" y="37"/>
                      <a:pt x="17" y="37"/>
                      <a:pt x="18" y="38"/>
                    </a:cubicBezTo>
                    <a:cubicBezTo>
                      <a:pt x="20" y="40"/>
                      <a:pt x="23" y="39"/>
                      <a:pt x="24" y="37"/>
                    </a:cubicBezTo>
                    <a:cubicBezTo>
                      <a:pt x="24" y="35"/>
                      <a:pt x="29" y="35"/>
                      <a:pt x="31" y="37"/>
                    </a:cubicBezTo>
                    <a:cubicBezTo>
                      <a:pt x="33" y="39"/>
                      <a:pt x="35" y="41"/>
                      <a:pt x="37" y="43"/>
                    </a:cubicBezTo>
                    <a:cubicBezTo>
                      <a:pt x="39" y="44"/>
                      <a:pt x="35" y="51"/>
                      <a:pt x="38" y="52"/>
                    </a:cubicBezTo>
                    <a:cubicBezTo>
                      <a:pt x="40" y="53"/>
                      <a:pt x="44" y="57"/>
                      <a:pt x="43" y="61"/>
                    </a:cubicBezTo>
                    <a:cubicBezTo>
                      <a:pt x="43" y="64"/>
                      <a:pt x="45" y="67"/>
                      <a:pt x="42" y="70"/>
                    </a:cubicBezTo>
                    <a:cubicBezTo>
                      <a:pt x="44" y="71"/>
                      <a:pt x="46" y="71"/>
                      <a:pt x="46" y="72"/>
                    </a:cubicBezTo>
                    <a:cubicBezTo>
                      <a:pt x="45" y="73"/>
                      <a:pt x="48" y="73"/>
                      <a:pt x="48" y="70"/>
                    </a:cubicBezTo>
                    <a:cubicBezTo>
                      <a:pt x="48" y="67"/>
                      <a:pt x="52" y="68"/>
                      <a:pt x="54" y="68"/>
                    </a:cubicBezTo>
                    <a:cubicBezTo>
                      <a:pt x="55" y="69"/>
                      <a:pt x="57" y="69"/>
                      <a:pt x="59" y="67"/>
                    </a:cubicBezTo>
                    <a:cubicBezTo>
                      <a:pt x="59" y="66"/>
                      <a:pt x="59" y="65"/>
                      <a:pt x="59" y="64"/>
                    </a:cubicBezTo>
                    <a:cubicBezTo>
                      <a:pt x="60" y="61"/>
                      <a:pt x="59" y="57"/>
                      <a:pt x="58" y="56"/>
                    </a:cubicBezTo>
                    <a:cubicBezTo>
                      <a:pt x="56" y="54"/>
                      <a:pt x="52" y="53"/>
                      <a:pt x="51" y="50"/>
                    </a:cubicBezTo>
                    <a:cubicBezTo>
                      <a:pt x="50" y="47"/>
                      <a:pt x="46" y="43"/>
                      <a:pt x="45" y="41"/>
                    </a:cubicBezTo>
                    <a:cubicBezTo>
                      <a:pt x="44" y="38"/>
                      <a:pt x="41" y="36"/>
                      <a:pt x="41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0" name="Freeform 66">
                <a:extLst>
                  <a:ext uri="{FF2B5EF4-FFF2-40B4-BE49-F238E27FC236}">
                    <a16:creationId xmlns:a16="http://schemas.microsoft.com/office/drawing/2014/main" id="{193A8D87-778C-4AD1-A14C-347200D592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08954" y="3702088"/>
                <a:ext cx="150567" cy="281058"/>
              </a:xfrm>
              <a:custGeom>
                <a:avLst/>
                <a:gdLst>
                  <a:gd name="T0" fmla="*/ 40 w 65"/>
                  <a:gd name="T1" fmla="*/ 64 h 122"/>
                  <a:gd name="T2" fmla="*/ 39 w 65"/>
                  <a:gd name="T3" fmla="*/ 57 h 122"/>
                  <a:gd name="T4" fmla="*/ 50 w 65"/>
                  <a:gd name="T5" fmla="*/ 52 h 122"/>
                  <a:gd name="T6" fmla="*/ 61 w 65"/>
                  <a:gd name="T7" fmla="*/ 52 h 122"/>
                  <a:gd name="T8" fmla="*/ 62 w 65"/>
                  <a:gd name="T9" fmla="*/ 53 h 122"/>
                  <a:gd name="T10" fmla="*/ 63 w 65"/>
                  <a:gd name="T11" fmla="*/ 44 h 122"/>
                  <a:gd name="T12" fmla="*/ 58 w 65"/>
                  <a:gd name="T13" fmla="*/ 35 h 122"/>
                  <a:gd name="T14" fmla="*/ 57 w 65"/>
                  <a:gd name="T15" fmla="*/ 26 h 122"/>
                  <a:gd name="T16" fmla="*/ 51 w 65"/>
                  <a:gd name="T17" fmla="*/ 20 h 122"/>
                  <a:gd name="T18" fmla="*/ 44 w 65"/>
                  <a:gd name="T19" fmla="*/ 20 h 122"/>
                  <a:gd name="T20" fmla="*/ 38 w 65"/>
                  <a:gd name="T21" fmla="*/ 21 h 122"/>
                  <a:gd name="T22" fmla="*/ 33 w 65"/>
                  <a:gd name="T23" fmla="*/ 22 h 122"/>
                  <a:gd name="T24" fmla="*/ 25 w 65"/>
                  <a:gd name="T25" fmla="*/ 24 h 122"/>
                  <a:gd name="T26" fmla="*/ 28 w 65"/>
                  <a:gd name="T27" fmla="*/ 18 h 122"/>
                  <a:gd name="T28" fmla="*/ 28 w 65"/>
                  <a:gd name="T29" fmla="*/ 10 h 122"/>
                  <a:gd name="T30" fmla="*/ 23 w 65"/>
                  <a:gd name="T31" fmla="*/ 8 h 122"/>
                  <a:gd name="T32" fmla="*/ 22 w 65"/>
                  <a:gd name="T33" fmla="*/ 1 h 122"/>
                  <a:gd name="T34" fmla="*/ 20 w 65"/>
                  <a:gd name="T35" fmla="*/ 0 h 122"/>
                  <a:gd name="T36" fmla="*/ 19 w 65"/>
                  <a:gd name="T37" fmla="*/ 1 h 122"/>
                  <a:gd name="T38" fmla="*/ 12 w 65"/>
                  <a:gd name="T39" fmla="*/ 5 h 122"/>
                  <a:gd name="T40" fmla="*/ 6 w 65"/>
                  <a:gd name="T41" fmla="*/ 7 h 122"/>
                  <a:gd name="T42" fmla="*/ 1 w 65"/>
                  <a:gd name="T43" fmla="*/ 10 h 122"/>
                  <a:gd name="T44" fmla="*/ 0 w 65"/>
                  <a:gd name="T45" fmla="*/ 22 h 122"/>
                  <a:gd name="T46" fmla="*/ 6 w 65"/>
                  <a:gd name="T47" fmla="*/ 30 h 122"/>
                  <a:gd name="T48" fmla="*/ 7 w 65"/>
                  <a:gd name="T49" fmla="*/ 35 h 122"/>
                  <a:gd name="T50" fmla="*/ 7 w 65"/>
                  <a:gd name="T51" fmla="*/ 39 h 122"/>
                  <a:gd name="T52" fmla="*/ 6 w 65"/>
                  <a:gd name="T53" fmla="*/ 45 h 122"/>
                  <a:gd name="T54" fmla="*/ 9 w 65"/>
                  <a:gd name="T55" fmla="*/ 53 h 122"/>
                  <a:gd name="T56" fmla="*/ 12 w 65"/>
                  <a:gd name="T57" fmla="*/ 63 h 122"/>
                  <a:gd name="T58" fmla="*/ 14 w 65"/>
                  <a:gd name="T59" fmla="*/ 69 h 122"/>
                  <a:gd name="T60" fmla="*/ 7 w 65"/>
                  <a:gd name="T61" fmla="*/ 82 h 122"/>
                  <a:gd name="T62" fmla="*/ 5 w 65"/>
                  <a:gd name="T63" fmla="*/ 94 h 122"/>
                  <a:gd name="T64" fmla="*/ 6 w 65"/>
                  <a:gd name="T65" fmla="*/ 101 h 122"/>
                  <a:gd name="T66" fmla="*/ 16 w 65"/>
                  <a:gd name="T67" fmla="*/ 112 h 122"/>
                  <a:gd name="T68" fmla="*/ 19 w 65"/>
                  <a:gd name="T69" fmla="*/ 116 h 122"/>
                  <a:gd name="T70" fmla="*/ 23 w 65"/>
                  <a:gd name="T71" fmla="*/ 116 h 122"/>
                  <a:gd name="T72" fmla="*/ 27 w 65"/>
                  <a:gd name="T73" fmla="*/ 121 h 122"/>
                  <a:gd name="T74" fmla="*/ 34 w 65"/>
                  <a:gd name="T75" fmla="*/ 121 h 122"/>
                  <a:gd name="T76" fmla="*/ 36 w 65"/>
                  <a:gd name="T77" fmla="*/ 118 h 122"/>
                  <a:gd name="T78" fmla="*/ 27 w 65"/>
                  <a:gd name="T79" fmla="*/ 113 h 122"/>
                  <a:gd name="T80" fmla="*/ 21 w 65"/>
                  <a:gd name="T81" fmla="*/ 104 h 122"/>
                  <a:gd name="T82" fmla="*/ 18 w 65"/>
                  <a:gd name="T83" fmla="*/ 96 h 122"/>
                  <a:gd name="T84" fmla="*/ 13 w 65"/>
                  <a:gd name="T85" fmla="*/ 92 h 122"/>
                  <a:gd name="T86" fmla="*/ 14 w 65"/>
                  <a:gd name="T87" fmla="*/ 79 h 122"/>
                  <a:gd name="T88" fmla="*/ 19 w 65"/>
                  <a:gd name="T89" fmla="*/ 63 h 122"/>
                  <a:gd name="T90" fmla="*/ 25 w 65"/>
                  <a:gd name="T91" fmla="*/ 61 h 122"/>
                  <a:gd name="T92" fmla="*/ 31 w 65"/>
                  <a:gd name="T93" fmla="*/ 66 h 122"/>
                  <a:gd name="T94" fmla="*/ 40 w 65"/>
                  <a:gd name="T95" fmla="*/ 70 h 122"/>
                  <a:gd name="T96" fmla="*/ 40 w 65"/>
                  <a:gd name="T97" fmla="*/ 71 h 122"/>
                  <a:gd name="T98" fmla="*/ 41 w 65"/>
                  <a:gd name="T99" fmla="*/ 70 h 122"/>
                  <a:gd name="T100" fmla="*/ 40 w 65"/>
                  <a:gd name="T101" fmla="*/ 64 h 1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65" h="122">
                    <a:moveTo>
                      <a:pt x="40" y="64"/>
                    </a:moveTo>
                    <a:cubicBezTo>
                      <a:pt x="40" y="61"/>
                      <a:pt x="36" y="61"/>
                      <a:pt x="39" y="57"/>
                    </a:cubicBezTo>
                    <a:cubicBezTo>
                      <a:pt x="42" y="53"/>
                      <a:pt x="47" y="51"/>
                      <a:pt x="50" y="52"/>
                    </a:cubicBezTo>
                    <a:cubicBezTo>
                      <a:pt x="53" y="53"/>
                      <a:pt x="59" y="50"/>
                      <a:pt x="61" y="52"/>
                    </a:cubicBezTo>
                    <a:cubicBezTo>
                      <a:pt x="61" y="52"/>
                      <a:pt x="62" y="53"/>
                      <a:pt x="62" y="53"/>
                    </a:cubicBezTo>
                    <a:cubicBezTo>
                      <a:pt x="65" y="50"/>
                      <a:pt x="63" y="47"/>
                      <a:pt x="63" y="44"/>
                    </a:cubicBezTo>
                    <a:cubicBezTo>
                      <a:pt x="64" y="40"/>
                      <a:pt x="60" y="36"/>
                      <a:pt x="58" y="35"/>
                    </a:cubicBezTo>
                    <a:cubicBezTo>
                      <a:pt x="55" y="34"/>
                      <a:pt x="59" y="27"/>
                      <a:pt x="57" y="26"/>
                    </a:cubicBezTo>
                    <a:cubicBezTo>
                      <a:pt x="55" y="24"/>
                      <a:pt x="53" y="22"/>
                      <a:pt x="51" y="20"/>
                    </a:cubicBezTo>
                    <a:cubicBezTo>
                      <a:pt x="49" y="18"/>
                      <a:pt x="44" y="18"/>
                      <a:pt x="44" y="20"/>
                    </a:cubicBezTo>
                    <a:cubicBezTo>
                      <a:pt x="43" y="22"/>
                      <a:pt x="40" y="23"/>
                      <a:pt x="38" y="21"/>
                    </a:cubicBezTo>
                    <a:cubicBezTo>
                      <a:pt x="37" y="20"/>
                      <a:pt x="35" y="20"/>
                      <a:pt x="33" y="22"/>
                    </a:cubicBezTo>
                    <a:cubicBezTo>
                      <a:pt x="30" y="24"/>
                      <a:pt x="26" y="28"/>
                      <a:pt x="25" y="24"/>
                    </a:cubicBezTo>
                    <a:cubicBezTo>
                      <a:pt x="25" y="21"/>
                      <a:pt x="28" y="22"/>
                      <a:pt x="28" y="18"/>
                    </a:cubicBezTo>
                    <a:cubicBezTo>
                      <a:pt x="28" y="15"/>
                      <a:pt x="29" y="13"/>
                      <a:pt x="28" y="10"/>
                    </a:cubicBezTo>
                    <a:cubicBezTo>
                      <a:pt x="27" y="6"/>
                      <a:pt x="24" y="10"/>
                      <a:pt x="23" y="8"/>
                    </a:cubicBezTo>
                    <a:cubicBezTo>
                      <a:pt x="22" y="5"/>
                      <a:pt x="23" y="3"/>
                      <a:pt x="22" y="1"/>
                    </a:cubicBezTo>
                    <a:cubicBezTo>
                      <a:pt x="22" y="1"/>
                      <a:pt x="21" y="1"/>
                      <a:pt x="20" y="0"/>
                    </a:cubicBezTo>
                    <a:cubicBezTo>
                      <a:pt x="20" y="0"/>
                      <a:pt x="19" y="1"/>
                      <a:pt x="19" y="1"/>
                    </a:cubicBezTo>
                    <a:cubicBezTo>
                      <a:pt x="18" y="3"/>
                      <a:pt x="13" y="3"/>
                      <a:pt x="12" y="5"/>
                    </a:cubicBezTo>
                    <a:cubicBezTo>
                      <a:pt x="11" y="7"/>
                      <a:pt x="7" y="7"/>
                      <a:pt x="6" y="7"/>
                    </a:cubicBezTo>
                    <a:cubicBezTo>
                      <a:pt x="5" y="7"/>
                      <a:pt x="2" y="7"/>
                      <a:pt x="1" y="10"/>
                    </a:cubicBezTo>
                    <a:cubicBezTo>
                      <a:pt x="1" y="12"/>
                      <a:pt x="0" y="21"/>
                      <a:pt x="0" y="22"/>
                    </a:cubicBezTo>
                    <a:cubicBezTo>
                      <a:pt x="0" y="24"/>
                      <a:pt x="4" y="29"/>
                      <a:pt x="6" y="30"/>
                    </a:cubicBezTo>
                    <a:cubicBezTo>
                      <a:pt x="7" y="30"/>
                      <a:pt x="5" y="34"/>
                      <a:pt x="7" y="35"/>
                    </a:cubicBezTo>
                    <a:cubicBezTo>
                      <a:pt x="9" y="36"/>
                      <a:pt x="8" y="39"/>
                      <a:pt x="7" y="39"/>
                    </a:cubicBezTo>
                    <a:cubicBezTo>
                      <a:pt x="6" y="39"/>
                      <a:pt x="8" y="43"/>
                      <a:pt x="6" y="45"/>
                    </a:cubicBezTo>
                    <a:cubicBezTo>
                      <a:pt x="4" y="46"/>
                      <a:pt x="5" y="50"/>
                      <a:pt x="9" y="53"/>
                    </a:cubicBezTo>
                    <a:cubicBezTo>
                      <a:pt x="12" y="56"/>
                      <a:pt x="12" y="60"/>
                      <a:pt x="12" y="63"/>
                    </a:cubicBezTo>
                    <a:cubicBezTo>
                      <a:pt x="12" y="66"/>
                      <a:pt x="14" y="66"/>
                      <a:pt x="14" y="69"/>
                    </a:cubicBezTo>
                    <a:cubicBezTo>
                      <a:pt x="14" y="69"/>
                      <a:pt x="11" y="83"/>
                      <a:pt x="7" y="82"/>
                    </a:cubicBezTo>
                    <a:cubicBezTo>
                      <a:pt x="7" y="86"/>
                      <a:pt x="6" y="91"/>
                      <a:pt x="5" y="94"/>
                    </a:cubicBezTo>
                    <a:cubicBezTo>
                      <a:pt x="4" y="98"/>
                      <a:pt x="4" y="101"/>
                      <a:pt x="6" y="101"/>
                    </a:cubicBezTo>
                    <a:cubicBezTo>
                      <a:pt x="8" y="101"/>
                      <a:pt x="12" y="106"/>
                      <a:pt x="16" y="112"/>
                    </a:cubicBezTo>
                    <a:cubicBezTo>
                      <a:pt x="17" y="113"/>
                      <a:pt x="18" y="114"/>
                      <a:pt x="19" y="116"/>
                    </a:cubicBezTo>
                    <a:cubicBezTo>
                      <a:pt x="20" y="115"/>
                      <a:pt x="22" y="116"/>
                      <a:pt x="23" y="116"/>
                    </a:cubicBezTo>
                    <a:cubicBezTo>
                      <a:pt x="26" y="116"/>
                      <a:pt x="27" y="119"/>
                      <a:pt x="27" y="121"/>
                    </a:cubicBezTo>
                    <a:cubicBezTo>
                      <a:pt x="27" y="122"/>
                      <a:pt x="33" y="122"/>
                      <a:pt x="34" y="121"/>
                    </a:cubicBezTo>
                    <a:cubicBezTo>
                      <a:pt x="34" y="121"/>
                      <a:pt x="33" y="119"/>
                      <a:pt x="36" y="118"/>
                    </a:cubicBezTo>
                    <a:cubicBezTo>
                      <a:pt x="34" y="116"/>
                      <a:pt x="30" y="113"/>
                      <a:pt x="27" y="113"/>
                    </a:cubicBezTo>
                    <a:cubicBezTo>
                      <a:pt x="23" y="112"/>
                      <a:pt x="21" y="106"/>
                      <a:pt x="21" y="104"/>
                    </a:cubicBezTo>
                    <a:cubicBezTo>
                      <a:pt x="22" y="101"/>
                      <a:pt x="18" y="99"/>
                      <a:pt x="18" y="96"/>
                    </a:cubicBezTo>
                    <a:cubicBezTo>
                      <a:pt x="18" y="94"/>
                      <a:pt x="16" y="94"/>
                      <a:pt x="13" y="92"/>
                    </a:cubicBezTo>
                    <a:cubicBezTo>
                      <a:pt x="10" y="91"/>
                      <a:pt x="14" y="83"/>
                      <a:pt x="14" y="79"/>
                    </a:cubicBezTo>
                    <a:cubicBezTo>
                      <a:pt x="14" y="76"/>
                      <a:pt x="20" y="66"/>
                      <a:pt x="19" y="63"/>
                    </a:cubicBezTo>
                    <a:cubicBezTo>
                      <a:pt x="17" y="60"/>
                      <a:pt x="24" y="58"/>
                      <a:pt x="25" y="61"/>
                    </a:cubicBezTo>
                    <a:cubicBezTo>
                      <a:pt x="26" y="65"/>
                      <a:pt x="27" y="66"/>
                      <a:pt x="31" y="66"/>
                    </a:cubicBezTo>
                    <a:cubicBezTo>
                      <a:pt x="36" y="66"/>
                      <a:pt x="36" y="69"/>
                      <a:pt x="40" y="70"/>
                    </a:cubicBezTo>
                    <a:cubicBezTo>
                      <a:pt x="40" y="71"/>
                      <a:pt x="40" y="71"/>
                      <a:pt x="40" y="71"/>
                    </a:cubicBezTo>
                    <a:cubicBezTo>
                      <a:pt x="41" y="71"/>
                      <a:pt x="41" y="71"/>
                      <a:pt x="41" y="70"/>
                    </a:cubicBezTo>
                    <a:cubicBezTo>
                      <a:pt x="42" y="68"/>
                      <a:pt x="40" y="68"/>
                      <a:pt x="40" y="6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1" name="Freeform 67">
                <a:extLst>
                  <a:ext uri="{FF2B5EF4-FFF2-40B4-BE49-F238E27FC236}">
                    <a16:creationId xmlns:a16="http://schemas.microsoft.com/office/drawing/2014/main" id="{6EB773F2-971F-406F-9498-FCA24DFB0F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5716" y="2940470"/>
                <a:ext cx="176916" cy="145548"/>
              </a:xfrm>
              <a:custGeom>
                <a:avLst/>
                <a:gdLst>
                  <a:gd name="T0" fmla="*/ 1 w 77"/>
                  <a:gd name="T1" fmla="*/ 13 h 63"/>
                  <a:gd name="T2" fmla="*/ 1 w 77"/>
                  <a:gd name="T3" fmla="*/ 22 h 63"/>
                  <a:gd name="T4" fmla="*/ 1 w 77"/>
                  <a:gd name="T5" fmla="*/ 25 h 63"/>
                  <a:gd name="T6" fmla="*/ 3 w 77"/>
                  <a:gd name="T7" fmla="*/ 29 h 63"/>
                  <a:gd name="T8" fmla="*/ 4 w 77"/>
                  <a:gd name="T9" fmla="*/ 33 h 63"/>
                  <a:gd name="T10" fmla="*/ 6 w 77"/>
                  <a:gd name="T11" fmla="*/ 39 h 63"/>
                  <a:gd name="T12" fmla="*/ 6 w 77"/>
                  <a:gd name="T13" fmla="*/ 43 h 63"/>
                  <a:gd name="T14" fmla="*/ 11 w 77"/>
                  <a:gd name="T15" fmla="*/ 46 h 63"/>
                  <a:gd name="T16" fmla="*/ 16 w 77"/>
                  <a:gd name="T17" fmla="*/ 49 h 63"/>
                  <a:gd name="T18" fmla="*/ 21 w 77"/>
                  <a:gd name="T19" fmla="*/ 51 h 63"/>
                  <a:gd name="T20" fmla="*/ 25 w 77"/>
                  <a:gd name="T21" fmla="*/ 50 h 63"/>
                  <a:gd name="T22" fmla="*/ 27 w 77"/>
                  <a:gd name="T23" fmla="*/ 53 h 63"/>
                  <a:gd name="T24" fmla="*/ 33 w 77"/>
                  <a:gd name="T25" fmla="*/ 55 h 63"/>
                  <a:gd name="T26" fmla="*/ 36 w 77"/>
                  <a:gd name="T27" fmla="*/ 59 h 63"/>
                  <a:gd name="T28" fmla="*/ 41 w 77"/>
                  <a:gd name="T29" fmla="*/ 59 h 63"/>
                  <a:gd name="T30" fmla="*/ 48 w 77"/>
                  <a:gd name="T31" fmla="*/ 60 h 63"/>
                  <a:gd name="T32" fmla="*/ 54 w 77"/>
                  <a:gd name="T33" fmla="*/ 60 h 63"/>
                  <a:gd name="T34" fmla="*/ 61 w 77"/>
                  <a:gd name="T35" fmla="*/ 62 h 63"/>
                  <a:gd name="T36" fmla="*/ 66 w 77"/>
                  <a:gd name="T37" fmla="*/ 63 h 63"/>
                  <a:gd name="T38" fmla="*/ 65 w 77"/>
                  <a:gd name="T39" fmla="*/ 58 h 63"/>
                  <a:gd name="T40" fmla="*/ 73 w 77"/>
                  <a:gd name="T41" fmla="*/ 50 h 63"/>
                  <a:gd name="T42" fmla="*/ 76 w 77"/>
                  <a:gd name="T43" fmla="*/ 47 h 63"/>
                  <a:gd name="T44" fmla="*/ 73 w 77"/>
                  <a:gd name="T45" fmla="*/ 39 h 63"/>
                  <a:gd name="T46" fmla="*/ 73 w 77"/>
                  <a:gd name="T47" fmla="*/ 32 h 63"/>
                  <a:gd name="T48" fmla="*/ 70 w 77"/>
                  <a:gd name="T49" fmla="*/ 28 h 63"/>
                  <a:gd name="T50" fmla="*/ 75 w 77"/>
                  <a:gd name="T51" fmla="*/ 24 h 63"/>
                  <a:gd name="T52" fmla="*/ 74 w 77"/>
                  <a:gd name="T53" fmla="*/ 17 h 63"/>
                  <a:gd name="T54" fmla="*/ 73 w 77"/>
                  <a:gd name="T55" fmla="*/ 11 h 63"/>
                  <a:gd name="T56" fmla="*/ 67 w 77"/>
                  <a:gd name="T57" fmla="*/ 7 h 63"/>
                  <a:gd name="T58" fmla="*/ 66 w 77"/>
                  <a:gd name="T59" fmla="*/ 6 h 63"/>
                  <a:gd name="T60" fmla="*/ 46 w 77"/>
                  <a:gd name="T61" fmla="*/ 5 h 63"/>
                  <a:gd name="T62" fmla="*/ 42 w 77"/>
                  <a:gd name="T63" fmla="*/ 4 h 63"/>
                  <a:gd name="T64" fmla="*/ 37 w 77"/>
                  <a:gd name="T65" fmla="*/ 6 h 63"/>
                  <a:gd name="T66" fmla="*/ 33 w 77"/>
                  <a:gd name="T67" fmla="*/ 1 h 63"/>
                  <a:gd name="T68" fmla="*/ 16 w 77"/>
                  <a:gd name="T69" fmla="*/ 6 h 63"/>
                  <a:gd name="T70" fmla="*/ 3 w 77"/>
                  <a:gd name="T71" fmla="*/ 10 h 63"/>
                  <a:gd name="T72" fmla="*/ 1 w 77"/>
                  <a:gd name="T73" fmla="*/ 12 h 63"/>
                  <a:gd name="T74" fmla="*/ 1 w 77"/>
                  <a:gd name="T75" fmla="*/ 1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7" h="63">
                    <a:moveTo>
                      <a:pt x="1" y="13"/>
                    </a:moveTo>
                    <a:cubicBezTo>
                      <a:pt x="2" y="15"/>
                      <a:pt x="2" y="20"/>
                      <a:pt x="1" y="22"/>
                    </a:cubicBezTo>
                    <a:cubicBezTo>
                      <a:pt x="0" y="23"/>
                      <a:pt x="0" y="24"/>
                      <a:pt x="1" y="25"/>
                    </a:cubicBezTo>
                    <a:cubicBezTo>
                      <a:pt x="3" y="25"/>
                      <a:pt x="3" y="27"/>
                      <a:pt x="3" y="29"/>
                    </a:cubicBezTo>
                    <a:cubicBezTo>
                      <a:pt x="3" y="30"/>
                      <a:pt x="4" y="30"/>
                      <a:pt x="4" y="33"/>
                    </a:cubicBezTo>
                    <a:cubicBezTo>
                      <a:pt x="4" y="36"/>
                      <a:pt x="5" y="38"/>
                      <a:pt x="6" y="39"/>
                    </a:cubicBezTo>
                    <a:cubicBezTo>
                      <a:pt x="7" y="40"/>
                      <a:pt x="7" y="42"/>
                      <a:pt x="6" y="43"/>
                    </a:cubicBezTo>
                    <a:cubicBezTo>
                      <a:pt x="8" y="44"/>
                      <a:pt x="10" y="45"/>
                      <a:pt x="11" y="46"/>
                    </a:cubicBezTo>
                    <a:cubicBezTo>
                      <a:pt x="15" y="47"/>
                      <a:pt x="16" y="48"/>
                      <a:pt x="16" y="49"/>
                    </a:cubicBezTo>
                    <a:cubicBezTo>
                      <a:pt x="17" y="51"/>
                      <a:pt x="20" y="53"/>
                      <a:pt x="21" y="51"/>
                    </a:cubicBezTo>
                    <a:cubicBezTo>
                      <a:pt x="21" y="49"/>
                      <a:pt x="24" y="50"/>
                      <a:pt x="25" y="50"/>
                    </a:cubicBezTo>
                    <a:cubicBezTo>
                      <a:pt x="27" y="50"/>
                      <a:pt x="27" y="52"/>
                      <a:pt x="27" y="53"/>
                    </a:cubicBezTo>
                    <a:cubicBezTo>
                      <a:pt x="28" y="54"/>
                      <a:pt x="31" y="54"/>
                      <a:pt x="33" y="55"/>
                    </a:cubicBezTo>
                    <a:cubicBezTo>
                      <a:pt x="34" y="55"/>
                      <a:pt x="34" y="58"/>
                      <a:pt x="36" y="59"/>
                    </a:cubicBezTo>
                    <a:cubicBezTo>
                      <a:pt x="38" y="61"/>
                      <a:pt x="40" y="58"/>
                      <a:pt x="41" y="59"/>
                    </a:cubicBezTo>
                    <a:cubicBezTo>
                      <a:pt x="42" y="60"/>
                      <a:pt x="46" y="61"/>
                      <a:pt x="48" y="60"/>
                    </a:cubicBezTo>
                    <a:cubicBezTo>
                      <a:pt x="50" y="59"/>
                      <a:pt x="51" y="61"/>
                      <a:pt x="54" y="60"/>
                    </a:cubicBezTo>
                    <a:cubicBezTo>
                      <a:pt x="57" y="60"/>
                      <a:pt x="60" y="61"/>
                      <a:pt x="61" y="62"/>
                    </a:cubicBezTo>
                    <a:cubicBezTo>
                      <a:pt x="61" y="62"/>
                      <a:pt x="64" y="63"/>
                      <a:pt x="66" y="63"/>
                    </a:cubicBezTo>
                    <a:cubicBezTo>
                      <a:pt x="66" y="62"/>
                      <a:pt x="65" y="59"/>
                      <a:pt x="65" y="58"/>
                    </a:cubicBezTo>
                    <a:cubicBezTo>
                      <a:pt x="66" y="57"/>
                      <a:pt x="72" y="51"/>
                      <a:pt x="73" y="50"/>
                    </a:cubicBezTo>
                    <a:cubicBezTo>
                      <a:pt x="74" y="49"/>
                      <a:pt x="76" y="49"/>
                      <a:pt x="76" y="47"/>
                    </a:cubicBezTo>
                    <a:cubicBezTo>
                      <a:pt x="77" y="46"/>
                      <a:pt x="74" y="40"/>
                      <a:pt x="73" y="39"/>
                    </a:cubicBezTo>
                    <a:cubicBezTo>
                      <a:pt x="72" y="38"/>
                      <a:pt x="72" y="34"/>
                      <a:pt x="73" y="32"/>
                    </a:cubicBezTo>
                    <a:cubicBezTo>
                      <a:pt x="73" y="30"/>
                      <a:pt x="70" y="29"/>
                      <a:pt x="70" y="28"/>
                    </a:cubicBezTo>
                    <a:cubicBezTo>
                      <a:pt x="70" y="27"/>
                      <a:pt x="73" y="25"/>
                      <a:pt x="75" y="24"/>
                    </a:cubicBezTo>
                    <a:cubicBezTo>
                      <a:pt x="76" y="23"/>
                      <a:pt x="76" y="18"/>
                      <a:pt x="74" y="17"/>
                    </a:cubicBezTo>
                    <a:cubicBezTo>
                      <a:pt x="73" y="16"/>
                      <a:pt x="72" y="14"/>
                      <a:pt x="73" y="11"/>
                    </a:cubicBezTo>
                    <a:cubicBezTo>
                      <a:pt x="74" y="9"/>
                      <a:pt x="68" y="7"/>
                      <a:pt x="67" y="7"/>
                    </a:cubicBezTo>
                    <a:cubicBezTo>
                      <a:pt x="67" y="7"/>
                      <a:pt x="67" y="6"/>
                      <a:pt x="66" y="6"/>
                    </a:cubicBezTo>
                    <a:cubicBezTo>
                      <a:pt x="61" y="7"/>
                      <a:pt x="47" y="6"/>
                      <a:pt x="46" y="5"/>
                    </a:cubicBezTo>
                    <a:cubicBezTo>
                      <a:pt x="45" y="5"/>
                      <a:pt x="43" y="4"/>
                      <a:pt x="42" y="4"/>
                    </a:cubicBezTo>
                    <a:cubicBezTo>
                      <a:pt x="41" y="5"/>
                      <a:pt x="39" y="6"/>
                      <a:pt x="37" y="6"/>
                    </a:cubicBezTo>
                    <a:cubicBezTo>
                      <a:pt x="34" y="6"/>
                      <a:pt x="33" y="3"/>
                      <a:pt x="33" y="1"/>
                    </a:cubicBezTo>
                    <a:cubicBezTo>
                      <a:pt x="33" y="0"/>
                      <a:pt x="19" y="2"/>
                      <a:pt x="16" y="6"/>
                    </a:cubicBezTo>
                    <a:cubicBezTo>
                      <a:pt x="12" y="10"/>
                      <a:pt x="3" y="8"/>
                      <a:pt x="3" y="10"/>
                    </a:cubicBezTo>
                    <a:cubicBezTo>
                      <a:pt x="3" y="12"/>
                      <a:pt x="2" y="13"/>
                      <a:pt x="1" y="12"/>
                    </a:cubicBezTo>
                    <a:cubicBezTo>
                      <a:pt x="1" y="13"/>
                      <a:pt x="1" y="13"/>
                      <a:pt x="1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2" name="Freeform 68">
                <a:extLst>
                  <a:ext uri="{FF2B5EF4-FFF2-40B4-BE49-F238E27FC236}">
                    <a16:creationId xmlns:a16="http://schemas.microsoft.com/office/drawing/2014/main" id="{88B3C971-3E3A-440F-9366-053A7B334D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10811" y="3177613"/>
                <a:ext cx="66500" cy="62736"/>
              </a:xfrm>
              <a:custGeom>
                <a:avLst/>
                <a:gdLst>
                  <a:gd name="T0" fmla="*/ 21 w 29"/>
                  <a:gd name="T1" fmla="*/ 25 h 27"/>
                  <a:gd name="T2" fmla="*/ 28 w 29"/>
                  <a:gd name="T3" fmla="*/ 16 h 27"/>
                  <a:gd name="T4" fmla="*/ 29 w 29"/>
                  <a:gd name="T5" fmla="*/ 5 h 27"/>
                  <a:gd name="T6" fmla="*/ 21 w 29"/>
                  <a:gd name="T7" fmla="*/ 2 h 27"/>
                  <a:gd name="T8" fmla="*/ 9 w 29"/>
                  <a:gd name="T9" fmla="*/ 0 h 27"/>
                  <a:gd name="T10" fmla="*/ 4 w 29"/>
                  <a:gd name="T11" fmla="*/ 1 h 27"/>
                  <a:gd name="T12" fmla="*/ 0 w 29"/>
                  <a:gd name="T13" fmla="*/ 3 h 27"/>
                  <a:gd name="T14" fmla="*/ 4 w 29"/>
                  <a:gd name="T15" fmla="*/ 9 h 27"/>
                  <a:gd name="T16" fmla="*/ 10 w 29"/>
                  <a:gd name="T17" fmla="*/ 17 h 27"/>
                  <a:gd name="T18" fmla="*/ 17 w 29"/>
                  <a:gd name="T19" fmla="*/ 24 h 27"/>
                  <a:gd name="T20" fmla="*/ 21 w 29"/>
                  <a:gd name="T21" fmla="*/ 27 h 27"/>
                  <a:gd name="T22" fmla="*/ 21 w 29"/>
                  <a:gd name="T23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9" h="27">
                    <a:moveTo>
                      <a:pt x="21" y="25"/>
                    </a:moveTo>
                    <a:cubicBezTo>
                      <a:pt x="21" y="23"/>
                      <a:pt x="26" y="16"/>
                      <a:pt x="28" y="16"/>
                    </a:cubicBezTo>
                    <a:cubicBezTo>
                      <a:pt x="29" y="16"/>
                      <a:pt x="29" y="9"/>
                      <a:pt x="29" y="5"/>
                    </a:cubicBezTo>
                    <a:cubicBezTo>
                      <a:pt x="25" y="2"/>
                      <a:pt x="21" y="2"/>
                      <a:pt x="21" y="2"/>
                    </a:cubicBezTo>
                    <a:cubicBezTo>
                      <a:pt x="21" y="2"/>
                      <a:pt x="11" y="1"/>
                      <a:pt x="9" y="0"/>
                    </a:cubicBezTo>
                    <a:cubicBezTo>
                      <a:pt x="7" y="0"/>
                      <a:pt x="5" y="3"/>
                      <a:pt x="4" y="1"/>
                    </a:cubicBezTo>
                    <a:cubicBezTo>
                      <a:pt x="2" y="0"/>
                      <a:pt x="0" y="2"/>
                      <a:pt x="0" y="3"/>
                    </a:cubicBezTo>
                    <a:cubicBezTo>
                      <a:pt x="1" y="5"/>
                      <a:pt x="4" y="6"/>
                      <a:pt x="4" y="9"/>
                    </a:cubicBezTo>
                    <a:cubicBezTo>
                      <a:pt x="4" y="12"/>
                      <a:pt x="11" y="16"/>
                      <a:pt x="10" y="17"/>
                    </a:cubicBezTo>
                    <a:cubicBezTo>
                      <a:pt x="10" y="18"/>
                      <a:pt x="15" y="21"/>
                      <a:pt x="17" y="24"/>
                    </a:cubicBezTo>
                    <a:cubicBezTo>
                      <a:pt x="18" y="25"/>
                      <a:pt x="20" y="26"/>
                      <a:pt x="21" y="27"/>
                    </a:cubicBezTo>
                    <a:cubicBezTo>
                      <a:pt x="21" y="26"/>
                      <a:pt x="22" y="25"/>
                      <a:pt x="21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3" name="Freeform 69">
                <a:extLst>
                  <a:ext uri="{FF2B5EF4-FFF2-40B4-BE49-F238E27FC236}">
                    <a16:creationId xmlns:a16="http://schemas.microsoft.com/office/drawing/2014/main" id="{50A48F5A-2A5F-4B3F-A3AE-A7F8446341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8188" y="3147499"/>
                <a:ext cx="99123" cy="85321"/>
              </a:xfrm>
              <a:custGeom>
                <a:avLst/>
                <a:gdLst>
                  <a:gd name="T0" fmla="*/ 24 w 43"/>
                  <a:gd name="T1" fmla="*/ 30 h 37"/>
                  <a:gd name="T2" fmla="*/ 18 w 43"/>
                  <a:gd name="T3" fmla="*/ 22 h 37"/>
                  <a:gd name="T4" fmla="*/ 14 w 43"/>
                  <a:gd name="T5" fmla="*/ 16 h 37"/>
                  <a:gd name="T6" fmla="*/ 18 w 43"/>
                  <a:gd name="T7" fmla="*/ 14 h 37"/>
                  <a:gd name="T8" fmla="*/ 23 w 43"/>
                  <a:gd name="T9" fmla="*/ 13 h 37"/>
                  <a:gd name="T10" fmla="*/ 35 w 43"/>
                  <a:gd name="T11" fmla="*/ 15 h 37"/>
                  <a:gd name="T12" fmla="*/ 43 w 43"/>
                  <a:gd name="T13" fmla="*/ 18 h 37"/>
                  <a:gd name="T14" fmla="*/ 42 w 43"/>
                  <a:gd name="T15" fmla="*/ 16 h 37"/>
                  <a:gd name="T16" fmla="*/ 40 w 43"/>
                  <a:gd name="T17" fmla="*/ 11 h 37"/>
                  <a:gd name="T18" fmla="*/ 38 w 43"/>
                  <a:gd name="T19" fmla="*/ 6 h 37"/>
                  <a:gd name="T20" fmla="*/ 35 w 43"/>
                  <a:gd name="T21" fmla="*/ 7 h 37"/>
                  <a:gd name="T22" fmla="*/ 27 w 43"/>
                  <a:gd name="T23" fmla="*/ 5 h 37"/>
                  <a:gd name="T24" fmla="*/ 20 w 43"/>
                  <a:gd name="T25" fmla="*/ 0 h 37"/>
                  <a:gd name="T26" fmla="*/ 15 w 43"/>
                  <a:gd name="T27" fmla="*/ 3 h 37"/>
                  <a:gd name="T28" fmla="*/ 13 w 43"/>
                  <a:gd name="T29" fmla="*/ 7 h 37"/>
                  <a:gd name="T30" fmla="*/ 10 w 43"/>
                  <a:gd name="T31" fmla="*/ 11 h 37"/>
                  <a:gd name="T32" fmla="*/ 5 w 43"/>
                  <a:gd name="T33" fmla="*/ 10 h 37"/>
                  <a:gd name="T34" fmla="*/ 0 w 43"/>
                  <a:gd name="T35" fmla="*/ 11 h 37"/>
                  <a:gd name="T36" fmla="*/ 1 w 43"/>
                  <a:gd name="T37" fmla="*/ 15 h 37"/>
                  <a:gd name="T38" fmla="*/ 7 w 43"/>
                  <a:gd name="T39" fmla="*/ 17 h 37"/>
                  <a:gd name="T40" fmla="*/ 14 w 43"/>
                  <a:gd name="T41" fmla="*/ 29 h 37"/>
                  <a:gd name="T42" fmla="*/ 21 w 43"/>
                  <a:gd name="T43" fmla="*/ 32 h 37"/>
                  <a:gd name="T44" fmla="*/ 28 w 43"/>
                  <a:gd name="T45" fmla="*/ 36 h 37"/>
                  <a:gd name="T46" fmla="*/ 31 w 43"/>
                  <a:gd name="T47" fmla="*/ 37 h 37"/>
                  <a:gd name="T48" fmla="*/ 24 w 43"/>
                  <a:gd name="T49" fmla="*/ 30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3" h="37">
                    <a:moveTo>
                      <a:pt x="24" y="30"/>
                    </a:moveTo>
                    <a:cubicBezTo>
                      <a:pt x="25" y="29"/>
                      <a:pt x="18" y="25"/>
                      <a:pt x="18" y="22"/>
                    </a:cubicBezTo>
                    <a:cubicBezTo>
                      <a:pt x="18" y="19"/>
                      <a:pt x="15" y="18"/>
                      <a:pt x="14" y="16"/>
                    </a:cubicBezTo>
                    <a:cubicBezTo>
                      <a:pt x="14" y="15"/>
                      <a:pt x="16" y="13"/>
                      <a:pt x="18" y="14"/>
                    </a:cubicBezTo>
                    <a:cubicBezTo>
                      <a:pt x="19" y="16"/>
                      <a:pt x="21" y="13"/>
                      <a:pt x="23" y="13"/>
                    </a:cubicBezTo>
                    <a:cubicBezTo>
                      <a:pt x="25" y="14"/>
                      <a:pt x="35" y="15"/>
                      <a:pt x="35" y="15"/>
                    </a:cubicBezTo>
                    <a:cubicBezTo>
                      <a:pt x="35" y="15"/>
                      <a:pt x="39" y="15"/>
                      <a:pt x="43" y="18"/>
                    </a:cubicBezTo>
                    <a:cubicBezTo>
                      <a:pt x="42" y="17"/>
                      <a:pt x="42" y="17"/>
                      <a:pt x="42" y="16"/>
                    </a:cubicBezTo>
                    <a:cubicBezTo>
                      <a:pt x="41" y="14"/>
                      <a:pt x="42" y="12"/>
                      <a:pt x="40" y="11"/>
                    </a:cubicBezTo>
                    <a:cubicBezTo>
                      <a:pt x="38" y="10"/>
                      <a:pt x="38" y="8"/>
                      <a:pt x="38" y="6"/>
                    </a:cubicBezTo>
                    <a:cubicBezTo>
                      <a:pt x="36" y="6"/>
                      <a:pt x="35" y="7"/>
                      <a:pt x="35" y="7"/>
                    </a:cubicBezTo>
                    <a:cubicBezTo>
                      <a:pt x="33" y="7"/>
                      <a:pt x="28" y="7"/>
                      <a:pt x="27" y="5"/>
                    </a:cubicBezTo>
                    <a:cubicBezTo>
                      <a:pt x="25" y="3"/>
                      <a:pt x="22" y="1"/>
                      <a:pt x="20" y="0"/>
                    </a:cubicBezTo>
                    <a:cubicBezTo>
                      <a:pt x="19" y="0"/>
                      <a:pt x="16" y="3"/>
                      <a:pt x="15" y="3"/>
                    </a:cubicBezTo>
                    <a:cubicBezTo>
                      <a:pt x="14" y="3"/>
                      <a:pt x="14" y="7"/>
                      <a:pt x="13" y="7"/>
                    </a:cubicBezTo>
                    <a:cubicBezTo>
                      <a:pt x="12" y="7"/>
                      <a:pt x="11" y="9"/>
                      <a:pt x="10" y="11"/>
                    </a:cubicBezTo>
                    <a:cubicBezTo>
                      <a:pt x="10" y="12"/>
                      <a:pt x="7" y="10"/>
                      <a:pt x="5" y="10"/>
                    </a:cubicBezTo>
                    <a:cubicBezTo>
                      <a:pt x="4" y="11"/>
                      <a:pt x="1" y="11"/>
                      <a:pt x="0" y="11"/>
                    </a:cubicBezTo>
                    <a:cubicBezTo>
                      <a:pt x="0" y="13"/>
                      <a:pt x="0" y="15"/>
                      <a:pt x="1" y="15"/>
                    </a:cubicBezTo>
                    <a:cubicBezTo>
                      <a:pt x="3" y="15"/>
                      <a:pt x="7" y="15"/>
                      <a:pt x="7" y="17"/>
                    </a:cubicBezTo>
                    <a:cubicBezTo>
                      <a:pt x="7" y="20"/>
                      <a:pt x="12" y="27"/>
                      <a:pt x="14" y="29"/>
                    </a:cubicBezTo>
                    <a:cubicBezTo>
                      <a:pt x="16" y="31"/>
                      <a:pt x="21" y="30"/>
                      <a:pt x="21" y="32"/>
                    </a:cubicBezTo>
                    <a:cubicBezTo>
                      <a:pt x="21" y="34"/>
                      <a:pt x="24" y="36"/>
                      <a:pt x="28" y="36"/>
                    </a:cubicBezTo>
                    <a:cubicBezTo>
                      <a:pt x="29" y="36"/>
                      <a:pt x="30" y="37"/>
                      <a:pt x="31" y="37"/>
                    </a:cubicBezTo>
                    <a:cubicBezTo>
                      <a:pt x="29" y="34"/>
                      <a:pt x="24" y="31"/>
                      <a:pt x="24" y="3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4" name="Freeform 70">
                <a:extLst>
                  <a:ext uri="{FF2B5EF4-FFF2-40B4-BE49-F238E27FC236}">
                    <a16:creationId xmlns:a16="http://schemas.microsoft.com/office/drawing/2014/main" id="{20264324-39B7-4822-A538-3484AC548A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73547" y="3237839"/>
                <a:ext cx="33878" cy="69010"/>
              </a:xfrm>
              <a:custGeom>
                <a:avLst/>
                <a:gdLst>
                  <a:gd name="T0" fmla="*/ 10 w 15"/>
                  <a:gd name="T1" fmla="*/ 25 h 30"/>
                  <a:gd name="T2" fmla="*/ 12 w 15"/>
                  <a:gd name="T3" fmla="*/ 22 h 30"/>
                  <a:gd name="T4" fmla="*/ 15 w 15"/>
                  <a:gd name="T5" fmla="*/ 18 h 30"/>
                  <a:gd name="T6" fmla="*/ 15 w 15"/>
                  <a:gd name="T7" fmla="*/ 17 h 30"/>
                  <a:gd name="T8" fmla="*/ 10 w 15"/>
                  <a:gd name="T9" fmla="*/ 12 h 30"/>
                  <a:gd name="T10" fmla="*/ 11 w 15"/>
                  <a:gd name="T11" fmla="*/ 4 h 30"/>
                  <a:gd name="T12" fmla="*/ 4 w 15"/>
                  <a:gd name="T13" fmla="*/ 0 h 30"/>
                  <a:gd name="T14" fmla="*/ 0 w 15"/>
                  <a:gd name="T15" fmla="*/ 6 h 30"/>
                  <a:gd name="T16" fmla="*/ 2 w 15"/>
                  <a:gd name="T17" fmla="*/ 11 h 30"/>
                  <a:gd name="T18" fmla="*/ 2 w 15"/>
                  <a:gd name="T19" fmla="*/ 23 h 30"/>
                  <a:gd name="T20" fmla="*/ 8 w 15"/>
                  <a:gd name="T21" fmla="*/ 30 h 30"/>
                  <a:gd name="T22" fmla="*/ 10 w 15"/>
                  <a:gd name="T23" fmla="*/ 2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30">
                    <a:moveTo>
                      <a:pt x="10" y="25"/>
                    </a:moveTo>
                    <a:cubicBezTo>
                      <a:pt x="12" y="25"/>
                      <a:pt x="11" y="23"/>
                      <a:pt x="12" y="22"/>
                    </a:cubicBezTo>
                    <a:cubicBezTo>
                      <a:pt x="13" y="21"/>
                      <a:pt x="15" y="18"/>
                      <a:pt x="15" y="18"/>
                    </a:cubicBezTo>
                    <a:cubicBezTo>
                      <a:pt x="15" y="17"/>
                      <a:pt x="15" y="17"/>
                      <a:pt x="15" y="17"/>
                    </a:cubicBezTo>
                    <a:cubicBezTo>
                      <a:pt x="12" y="16"/>
                      <a:pt x="11" y="14"/>
                      <a:pt x="10" y="12"/>
                    </a:cubicBezTo>
                    <a:cubicBezTo>
                      <a:pt x="10" y="10"/>
                      <a:pt x="10" y="7"/>
                      <a:pt x="11" y="4"/>
                    </a:cubicBezTo>
                    <a:cubicBezTo>
                      <a:pt x="10" y="3"/>
                      <a:pt x="5" y="0"/>
                      <a:pt x="4" y="0"/>
                    </a:cubicBezTo>
                    <a:cubicBezTo>
                      <a:pt x="3" y="0"/>
                      <a:pt x="1" y="3"/>
                      <a:pt x="0" y="6"/>
                    </a:cubicBezTo>
                    <a:cubicBezTo>
                      <a:pt x="3" y="7"/>
                      <a:pt x="5" y="9"/>
                      <a:pt x="2" y="11"/>
                    </a:cubicBezTo>
                    <a:cubicBezTo>
                      <a:pt x="0" y="13"/>
                      <a:pt x="0" y="21"/>
                      <a:pt x="2" y="23"/>
                    </a:cubicBezTo>
                    <a:cubicBezTo>
                      <a:pt x="5" y="25"/>
                      <a:pt x="5" y="28"/>
                      <a:pt x="8" y="30"/>
                    </a:cubicBezTo>
                    <a:cubicBezTo>
                      <a:pt x="8" y="28"/>
                      <a:pt x="9" y="25"/>
                      <a:pt x="1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5" name="Freeform 71">
                <a:extLst>
                  <a:ext uri="{FF2B5EF4-FFF2-40B4-BE49-F238E27FC236}">
                    <a16:creationId xmlns:a16="http://schemas.microsoft.com/office/drawing/2014/main" id="{3596EB34-E1FE-44D4-9843-5C02EBDCE0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02904" y="3088527"/>
                <a:ext cx="135510" cy="61482"/>
              </a:xfrm>
              <a:custGeom>
                <a:avLst/>
                <a:gdLst>
                  <a:gd name="T0" fmla="*/ 50 w 59"/>
                  <a:gd name="T1" fmla="*/ 2 h 27"/>
                  <a:gd name="T2" fmla="*/ 43 w 59"/>
                  <a:gd name="T3" fmla="*/ 0 h 27"/>
                  <a:gd name="T4" fmla="*/ 41 w 59"/>
                  <a:gd name="T5" fmla="*/ 4 h 27"/>
                  <a:gd name="T6" fmla="*/ 34 w 59"/>
                  <a:gd name="T7" fmla="*/ 4 h 27"/>
                  <a:gd name="T8" fmla="*/ 30 w 59"/>
                  <a:gd name="T9" fmla="*/ 7 h 27"/>
                  <a:gd name="T10" fmla="*/ 27 w 59"/>
                  <a:gd name="T11" fmla="*/ 12 h 27"/>
                  <a:gd name="T12" fmla="*/ 23 w 59"/>
                  <a:gd name="T13" fmla="*/ 14 h 27"/>
                  <a:gd name="T14" fmla="*/ 15 w 59"/>
                  <a:gd name="T15" fmla="*/ 16 h 27"/>
                  <a:gd name="T16" fmla="*/ 11 w 59"/>
                  <a:gd name="T17" fmla="*/ 16 h 27"/>
                  <a:gd name="T18" fmla="*/ 6 w 59"/>
                  <a:gd name="T19" fmla="*/ 17 h 27"/>
                  <a:gd name="T20" fmla="*/ 1 w 59"/>
                  <a:gd name="T21" fmla="*/ 16 h 27"/>
                  <a:gd name="T22" fmla="*/ 0 w 59"/>
                  <a:gd name="T23" fmla="*/ 20 h 27"/>
                  <a:gd name="T24" fmla="*/ 4 w 59"/>
                  <a:gd name="T25" fmla="*/ 22 h 27"/>
                  <a:gd name="T26" fmla="*/ 9 w 59"/>
                  <a:gd name="T27" fmla="*/ 23 h 27"/>
                  <a:gd name="T28" fmla="*/ 14 w 59"/>
                  <a:gd name="T29" fmla="*/ 22 h 27"/>
                  <a:gd name="T30" fmla="*/ 21 w 59"/>
                  <a:gd name="T31" fmla="*/ 21 h 27"/>
                  <a:gd name="T32" fmla="*/ 22 w 59"/>
                  <a:gd name="T33" fmla="*/ 24 h 27"/>
                  <a:gd name="T34" fmla="*/ 30 w 59"/>
                  <a:gd name="T35" fmla="*/ 25 h 27"/>
                  <a:gd name="T36" fmla="*/ 39 w 59"/>
                  <a:gd name="T37" fmla="*/ 27 h 27"/>
                  <a:gd name="T38" fmla="*/ 46 w 59"/>
                  <a:gd name="T39" fmla="*/ 24 h 27"/>
                  <a:gd name="T40" fmla="*/ 51 w 59"/>
                  <a:gd name="T41" fmla="*/ 23 h 27"/>
                  <a:gd name="T42" fmla="*/ 51 w 59"/>
                  <a:gd name="T43" fmla="*/ 23 h 27"/>
                  <a:gd name="T44" fmla="*/ 52 w 59"/>
                  <a:gd name="T45" fmla="*/ 21 h 27"/>
                  <a:gd name="T46" fmla="*/ 54 w 59"/>
                  <a:gd name="T47" fmla="*/ 17 h 27"/>
                  <a:gd name="T48" fmla="*/ 55 w 59"/>
                  <a:gd name="T49" fmla="*/ 14 h 27"/>
                  <a:gd name="T50" fmla="*/ 58 w 59"/>
                  <a:gd name="T51" fmla="*/ 12 h 27"/>
                  <a:gd name="T52" fmla="*/ 59 w 59"/>
                  <a:gd name="T53" fmla="*/ 10 h 27"/>
                  <a:gd name="T54" fmla="*/ 56 w 59"/>
                  <a:gd name="T55" fmla="*/ 3 h 27"/>
                  <a:gd name="T56" fmla="*/ 50 w 59"/>
                  <a:gd name="T57" fmla="*/ 2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59" h="27">
                    <a:moveTo>
                      <a:pt x="50" y="2"/>
                    </a:moveTo>
                    <a:cubicBezTo>
                      <a:pt x="48" y="0"/>
                      <a:pt x="43" y="0"/>
                      <a:pt x="43" y="0"/>
                    </a:cubicBezTo>
                    <a:cubicBezTo>
                      <a:pt x="43" y="0"/>
                      <a:pt x="42" y="2"/>
                      <a:pt x="41" y="4"/>
                    </a:cubicBezTo>
                    <a:cubicBezTo>
                      <a:pt x="41" y="5"/>
                      <a:pt x="37" y="5"/>
                      <a:pt x="34" y="4"/>
                    </a:cubicBezTo>
                    <a:cubicBezTo>
                      <a:pt x="33" y="5"/>
                      <a:pt x="30" y="6"/>
                      <a:pt x="30" y="7"/>
                    </a:cubicBezTo>
                    <a:cubicBezTo>
                      <a:pt x="29" y="9"/>
                      <a:pt x="25" y="8"/>
                      <a:pt x="27" y="12"/>
                    </a:cubicBezTo>
                    <a:cubicBezTo>
                      <a:pt x="28" y="16"/>
                      <a:pt x="25" y="15"/>
                      <a:pt x="23" y="14"/>
                    </a:cubicBezTo>
                    <a:cubicBezTo>
                      <a:pt x="22" y="14"/>
                      <a:pt x="17" y="15"/>
                      <a:pt x="15" y="16"/>
                    </a:cubicBezTo>
                    <a:cubicBezTo>
                      <a:pt x="14" y="17"/>
                      <a:pt x="12" y="17"/>
                      <a:pt x="11" y="16"/>
                    </a:cubicBezTo>
                    <a:cubicBezTo>
                      <a:pt x="9" y="16"/>
                      <a:pt x="7" y="15"/>
                      <a:pt x="6" y="17"/>
                    </a:cubicBezTo>
                    <a:cubicBezTo>
                      <a:pt x="5" y="19"/>
                      <a:pt x="3" y="16"/>
                      <a:pt x="1" y="16"/>
                    </a:cubicBezTo>
                    <a:cubicBezTo>
                      <a:pt x="0" y="16"/>
                      <a:pt x="0" y="19"/>
                      <a:pt x="0" y="20"/>
                    </a:cubicBezTo>
                    <a:cubicBezTo>
                      <a:pt x="0" y="21"/>
                      <a:pt x="3" y="23"/>
                      <a:pt x="4" y="22"/>
                    </a:cubicBezTo>
                    <a:cubicBezTo>
                      <a:pt x="6" y="22"/>
                      <a:pt x="8" y="22"/>
                      <a:pt x="9" y="23"/>
                    </a:cubicBezTo>
                    <a:cubicBezTo>
                      <a:pt x="11" y="24"/>
                      <a:pt x="13" y="23"/>
                      <a:pt x="14" y="22"/>
                    </a:cubicBezTo>
                    <a:cubicBezTo>
                      <a:pt x="15" y="21"/>
                      <a:pt x="20" y="21"/>
                      <a:pt x="21" y="21"/>
                    </a:cubicBezTo>
                    <a:cubicBezTo>
                      <a:pt x="21" y="21"/>
                      <a:pt x="21" y="24"/>
                      <a:pt x="22" y="24"/>
                    </a:cubicBezTo>
                    <a:cubicBezTo>
                      <a:pt x="23" y="25"/>
                      <a:pt x="27" y="25"/>
                      <a:pt x="30" y="25"/>
                    </a:cubicBezTo>
                    <a:cubicBezTo>
                      <a:pt x="33" y="25"/>
                      <a:pt x="37" y="27"/>
                      <a:pt x="39" y="27"/>
                    </a:cubicBezTo>
                    <a:cubicBezTo>
                      <a:pt x="40" y="27"/>
                      <a:pt x="42" y="24"/>
                      <a:pt x="46" y="24"/>
                    </a:cubicBezTo>
                    <a:cubicBezTo>
                      <a:pt x="49" y="24"/>
                      <a:pt x="51" y="22"/>
                      <a:pt x="51" y="23"/>
                    </a:cubicBezTo>
                    <a:cubicBezTo>
                      <a:pt x="51" y="23"/>
                      <a:pt x="51" y="23"/>
                      <a:pt x="51" y="23"/>
                    </a:cubicBezTo>
                    <a:cubicBezTo>
                      <a:pt x="51" y="22"/>
                      <a:pt x="52" y="21"/>
                      <a:pt x="52" y="21"/>
                    </a:cubicBezTo>
                    <a:cubicBezTo>
                      <a:pt x="54" y="21"/>
                      <a:pt x="53" y="18"/>
                      <a:pt x="54" y="17"/>
                    </a:cubicBezTo>
                    <a:cubicBezTo>
                      <a:pt x="55" y="16"/>
                      <a:pt x="53" y="14"/>
                      <a:pt x="55" y="14"/>
                    </a:cubicBezTo>
                    <a:cubicBezTo>
                      <a:pt x="56" y="14"/>
                      <a:pt x="58" y="14"/>
                      <a:pt x="58" y="12"/>
                    </a:cubicBezTo>
                    <a:cubicBezTo>
                      <a:pt x="58" y="11"/>
                      <a:pt x="59" y="10"/>
                      <a:pt x="59" y="10"/>
                    </a:cubicBezTo>
                    <a:cubicBezTo>
                      <a:pt x="57" y="7"/>
                      <a:pt x="56" y="3"/>
                      <a:pt x="56" y="3"/>
                    </a:cubicBezTo>
                    <a:cubicBezTo>
                      <a:pt x="56" y="3"/>
                      <a:pt x="52" y="5"/>
                      <a:pt x="50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6" name="Freeform 72">
                <a:extLst>
                  <a:ext uri="{FF2B5EF4-FFF2-40B4-BE49-F238E27FC236}">
                    <a16:creationId xmlns:a16="http://schemas.microsoft.com/office/drawing/2014/main" id="{E5F81B6F-AC58-40B7-8698-856EB1A97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20849" y="3094801"/>
                <a:ext cx="119199" cy="69010"/>
              </a:xfrm>
              <a:custGeom>
                <a:avLst/>
                <a:gdLst>
                  <a:gd name="T0" fmla="*/ 51 w 52"/>
                  <a:gd name="T1" fmla="*/ 6 h 30"/>
                  <a:gd name="T2" fmla="*/ 49 w 52"/>
                  <a:gd name="T3" fmla="*/ 5 h 30"/>
                  <a:gd name="T4" fmla="*/ 44 w 52"/>
                  <a:gd name="T5" fmla="*/ 3 h 30"/>
                  <a:gd name="T6" fmla="*/ 36 w 52"/>
                  <a:gd name="T7" fmla="*/ 1 h 30"/>
                  <a:gd name="T8" fmla="*/ 29 w 52"/>
                  <a:gd name="T9" fmla="*/ 5 h 30"/>
                  <a:gd name="T10" fmla="*/ 20 w 52"/>
                  <a:gd name="T11" fmla="*/ 8 h 30"/>
                  <a:gd name="T12" fmla="*/ 9 w 52"/>
                  <a:gd name="T13" fmla="*/ 8 h 30"/>
                  <a:gd name="T14" fmla="*/ 8 w 52"/>
                  <a:gd name="T15" fmla="*/ 7 h 30"/>
                  <a:gd name="T16" fmla="*/ 7 w 52"/>
                  <a:gd name="T17" fmla="*/ 9 h 30"/>
                  <a:gd name="T18" fmla="*/ 4 w 52"/>
                  <a:gd name="T19" fmla="*/ 11 h 30"/>
                  <a:gd name="T20" fmla="*/ 3 w 52"/>
                  <a:gd name="T21" fmla="*/ 14 h 30"/>
                  <a:gd name="T22" fmla="*/ 1 w 52"/>
                  <a:gd name="T23" fmla="*/ 18 h 30"/>
                  <a:gd name="T24" fmla="*/ 0 w 52"/>
                  <a:gd name="T25" fmla="*/ 20 h 30"/>
                  <a:gd name="T26" fmla="*/ 2 w 52"/>
                  <a:gd name="T27" fmla="*/ 23 h 30"/>
                  <a:gd name="T28" fmla="*/ 2 w 52"/>
                  <a:gd name="T29" fmla="*/ 23 h 30"/>
                  <a:gd name="T30" fmla="*/ 9 w 52"/>
                  <a:gd name="T31" fmla="*/ 28 h 30"/>
                  <a:gd name="T32" fmla="*/ 17 w 52"/>
                  <a:gd name="T33" fmla="*/ 30 h 30"/>
                  <a:gd name="T34" fmla="*/ 28 w 52"/>
                  <a:gd name="T35" fmla="*/ 26 h 30"/>
                  <a:gd name="T36" fmla="*/ 31 w 52"/>
                  <a:gd name="T37" fmla="*/ 27 h 30"/>
                  <a:gd name="T38" fmla="*/ 34 w 52"/>
                  <a:gd name="T39" fmla="*/ 28 h 30"/>
                  <a:gd name="T40" fmla="*/ 38 w 52"/>
                  <a:gd name="T41" fmla="*/ 24 h 30"/>
                  <a:gd name="T42" fmla="*/ 46 w 52"/>
                  <a:gd name="T43" fmla="*/ 12 h 30"/>
                  <a:gd name="T44" fmla="*/ 51 w 52"/>
                  <a:gd name="T45" fmla="*/ 9 h 30"/>
                  <a:gd name="T46" fmla="*/ 51 w 52"/>
                  <a:gd name="T47" fmla="*/ 6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2" h="30">
                    <a:moveTo>
                      <a:pt x="51" y="6"/>
                    </a:moveTo>
                    <a:cubicBezTo>
                      <a:pt x="50" y="6"/>
                      <a:pt x="49" y="5"/>
                      <a:pt x="49" y="5"/>
                    </a:cubicBezTo>
                    <a:cubicBezTo>
                      <a:pt x="46" y="4"/>
                      <a:pt x="44" y="4"/>
                      <a:pt x="44" y="3"/>
                    </a:cubicBezTo>
                    <a:cubicBezTo>
                      <a:pt x="42" y="2"/>
                      <a:pt x="37" y="1"/>
                      <a:pt x="36" y="1"/>
                    </a:cubicBezTo>
                    <a:cubicBezTo>
                      <a:pt x="35" y="0"/>
                      <a:pt x="30" y="5"/>
                      <a:pt x="29" y="5"/>
                    </a:cubicBezTo>
                    <a:cubicBezTo>
                      <a:pt x="27" y="5"/>
                      <a:pt x="20" y="6"/>
                      <a:pt x="20" y="8"/>
                    </a:cubicBezTo>
                    <a:cubicBezTo>
                      <a:pt x="20" y="10"/>
                      <a:pt x="12" y="10"/>
                      <a:pt x="9" y="8"/>
                    </a:cubicBezTo>
                    <a:cubicBezTo>
                      <a:pt x="9" y="8"/>
                      <a:pt x="9" y="7"/>
                      <a:pt x="8" y="7"/>
                    </a:cubicBezTo>
                    <a:cubicBezTo>
                      <a:pt x="8" y="7"/>
                      <a:pt x="7" y="8"/>
                      <a:pt x="7" y="9"/>
                    </a:cubicBezTo>
                    <a:cubicBezTo>
                      <a:pt x="7" y="11"/>
                      <a:pt x="5" y="11"/>
                      <a:pt x="4" y="11"/>
                    </a:cubicBezTo>
                    <a:cubicBezTo>
                      <a:pt x="2" y="11"/>
                      <a:pt x="4" y="13"/>
                      <a:pt x="3" y="14"/>
                    </a:cubicBezTo>
                    <a:cubicBezTo>
                      <a:pt x="2" y="15"/>
                      <a:pt x="3" y="18"/>
                      <a:pt x="1" y="18"/>
                    </a:cubicBezTo>
                    <a:cubicBezTo>
                      <a:pt x="1" y="18"/>
                      <a:pt x="0" y="19"/>
                      <a:pt x="0" y="20"/>
                    </a:cubicBezTo>
                    <a:cubicBezTo>
                      <a:pt x="1" y="20"/>
                      <a:pt x="2" y="23"/>
                      <a:pt x="2" y="23"/>
                    </a:cubicBezTo>
                    <a:cubicBezTo>
                      <a:pt x="2" y="23"/>
                      <a:pt x="2" y="23"/>
                      <a:pt x="2" y="23"/>
                    </a:cubicBezTo>
                    <a:cubicBezTo>
                      <a:pt x="4" y="24"/>
                      <a:pt x="7" y="26"/>
                      <a:pt x="9" y="28"/>
                    </a:cubicBezTo>
                    <a:cubicBezTo>
                      <a:pt x="10" y="30"/>
                      <a:pt x="15" y="30"/>
                      <a:pt x="17" y="30"/>
                    </a:cubicBezTo>
                    <a:cubicBezTo>
                      <a:pt x="19" y="29"/>
                      <a:pt x="28" y="26"/>
                      <a:pt x="28" y="26"/>
                    </a:cubicBezTo>
                    <a:cubicBezTo>
                      <a:pt x="28" y="26"/>
                      <a:pt x="30" y="27"/>
                      <a:pt x="31" y="27"/>
                    </a:cubicBezTo>
                    <a:cubicBezTo>
                      <a:pt x="32" y="27"/>
                      <a:pt x="33" y="27"/>
                      <a:pt x="34" y="28"/>
                    </a:cubicBezTo>
                    <a:cubicBezTo>
                      <a:pt x="34" y="27"/>
                      <a:pt x="36" y="26"/>
                      <a:pt x="38" y="24"/>
                    </a:cubicBezTo>
                    <a:cubicBezTo>
                      <a:pt x="41" y="22"/>
                      <a:pt x="45" y="13"/>
                      <a:pt x="46" y="12"/>
                    </a:cubicBezTo>
                    <a:cubicBezTo>
                      <a:pt x="47" y="11"/>
                      <a:pt x="50" y="10"/>
                      <a:pt x="51" y="9"/>
                    </a:cubicBezTo>
                    <a:cubicBezTo>
                      <a:pt x="52" y="8"/>
                      <a:pt x="52" y="7"/>
                      <a:pt x="5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7" name="Freeform 73">
                <a:extLst>
                  <a:ext uri="{FF2B5EF4-FFF2-40B4-BE49-F238E27FC236}">
                    <a16:creationId xmlns:a16="http://schemas.microsoft.com/office/drawing/2014/main" id="{18E9FD24-7C83-47C3-A65F-2DC8B85917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9329" y="3039593"/>
                <a:ext cx="116690" cy="60227"/>
              </a:xfrm>
              <a:custGeom>
                <a:avLst/>
                <a:gdLst>
                  <a:gd name="T0" fmla="*/ 49 w 51"/>
                  <a:gd name="T1" fmla="*/ 12 h 26"/>
                  <a:gd name="T2" fmla="*/ 43 w 51"/>
                  <a:gd name="T3" fmla="*/ 10 h 26"/>
                  <a:gd name="T4" fmla="*/ 41 w 51"/>
                  <a:gd name="T5" fmla="*/ 7 h 26"/>
                  <a:gd name="T6" fmla="*/ 37 w 51"/>
                  <a:gd name="T7" fmla="*/ 8 h 26"/>
                  <a:gd name="T8" fmla="*/ 32 w 51"/>
                  <a:gd name="T9" fmla="*/ 6 h 26"/>
                  <a:gd name="T10" fmla="*/ 27 w 51"/>
                  <a:gd name="T11" fmla="*/ 3 h 26"/>
                  <a:gd name="T12" fmla="*/ 22 w 51"/>
                  <a:gd name="T13" fmla="*/ 0 h 26"/>
                  <a:gd name="T14" fmla="*/ 22 w 51"/>
                  <a:gd name="T15" fmla="*/ 1 h 26"/>
                  <a:gd name="T16" fmla="*/ 18 w 51"/>
                  <a:gd name="T17" fmla="*/ 1 h 26"/>
                  <a:gd name="T18" fmla="*/ 11 w 51"/>
                  <a:gd name="T19" fmla="*/ 4 h 26"/>
                  <a:gd name="T20" fmla="*/ 3 w 51"/>
                  <a:gd name="T21" fmla="*/ 7 h 26"/>
                  <a:gd name="T22" fmla="*/ 3 w 51"/>
                  <a:gd name="T23" fmla="*/ 12 h 26"/>
                  <a:gd name="T24" fmla="*/ 6 w 51"/>
                  <a:gd name="T25" fmla="*/ 18 h 26"/>
                  <a:gd name="T26" fmla="*/ 14 w 51"/>
                  <a:gd name="T27" fmla="*/ 25 h 26"/>
                  <a:gd name="T28" fmla="*/ 14 w 51"/>
                  <a:gd name="T29" fmla="*/ 25 h 26"/>
                  <a:gd name="T30" fmla="*/ 21 w 51"/>
                  <a:gd name="T31" fmla="*/ 25 h 26"/>
                  <a:gd name="T32" fmla="*/ 23 w 51"/>
                  <a:gd name="T33" fmla="*/ 21 h 26"/>
                  <a:gd name="T34" fmla="*/ 30 w 51"/>
                  <a:gd name="T35" fmla="*/ 23 h 26"/>
                  <a:gd name="T36" fmla="*/ 36 w 51"/>
                  <a:gd name="T37" fmla="*/ 24 h 26"/>
                  <a:gd name="T38" fmla="*/ 37 w 51"/>
                  <a:gd name="T39" fmla="*/ 26 h 26"/>
                  <a:gd name="T40" fmla="*/ 39 w 51"/>
                  <a:gd name="T41" fmla="*/ 23 h 26"/>
                  <a:gd name="T42" fmla="*/ 47 w 51"/>
                  <a:gd name="T43" fmla="*/ 19 h 26"/>
                  <a:gd name="T44" fmla="*/ 51 w 51"/>
                  <a:gd name="T45" fmla="*/ 16 h 26"/>
                  <a:gd name="T46" fmla="*/ 49 w 51"/>
                  <a:gd name="T47" fmla="*/ 12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1" h="26">
                    <a:moveTo>
                      <a:pt x="49" y="12"/>
                    </a:moveTo>
                    <a:cubicBezTo>
                      <a:pt x="47" y="11"/>
                      <a:pt x="44" y="11"/>
                      <a:pt x="43" y="10"/>
                    </a:cubicBezTo>
                    <a:cubicBezTo>
                      <a:pt x="43" y="9"/>
                      <a:pt x="43" y="7"/>
                      <a:pt x="41" y="7"/>
                    </a:cubicBezTo>
                    <a:cubicBezTo>
                      <a:pt x="40" y="7"/>
                      <a:pt x="37" y="6"/>
                      <a:pt x="37" y="8"/>
                    </a:cubicBezTo>
                    <a:cubicBezTo>
                      <a:pt x="36" y="10"/>
                      <a:pt x="33" y="8"/>
                      <a:pt x="32" y="6"/>
                    </a:cubicBezTo>
                    <a:cubicBezTo>
                      <a:pt x="32" y="5"/>
                      <a:pt x="31" y="4"/>
                      <a:pt x="27" y="3"/>
                    </a:cubicBezTo>
                    <a:cubicBezTo>
                      <a:pt x="26" y="2"/>
                      <a:pt x="24" y="1"/>
                      <a:pt x="22" y="0"/>
                    </a:cubicBezTo>
                    <a:cubicBezTo>
                      <a:pt x="22" y="0"/>
                      <a:pt x="22" y="1"/>
                      <a:pt x="22" y="1"/>
                    </a:cubicBezTo>
                    <a:cubicBezTo>
                      <a:pt x="21" y="2"/>
                      <a:pt x="19" y="0"/>
                      <a:pt x="18" y="1"/>
                    </a:cubicBezTo>
                    <a:cubicBezTo>
                      <a:pt x="17" y="2"/>
                      <a:pt x="13" y="2"/>
                      <a:pt x="11" y="4"/>
                    </a:cubicBezTo>
                    <a:cubicBezTo>
                      <a:pt x="9" y="6"/>
                      <a:pt x="5" y="7"/>
                      <a:pt x="3" y="7"/>
                    </a:cubicBezTo>
                    <a:cubicBezTo>
                      <a:pt x="0" y="8"/>
                      <a:pt x="2" y="10"/>
                      <a:pt x="3" y="12"/>
                    </a:cubicBezTo>
                    <a:cubicBezTo>
                      <a:pt x="4" y="13"/>
                      <a:pt x="4" y="17"/>
                      <a:pt x="6" y="18"/>
                    </a:cubicBezTo>
                    <a:cubicBezTo>
                      <a:pt x="8" y="20"/>
                      <a:pt x="14" y="23"/>
                      <a:pt x="14" y="25"/>
                    </a:cubicBezTo>
                    <a:cubicBezTo>
                      <a:pt x="14" y="25"/>
                      <a:pt x="14" y="25"/>
                      <a:pt x="14" y="25"/>
                    </a:cubicBezTo>
                    <a:cubicBezTo>
                      <a:pt x="17" y="26"/>
                      <a:pt x="21" y="26"/>
                      <a:pt x="21" y="25"/>
                    </a:cubicBezTo>
                    <a:cubicBezTo>
                      <a:pt x="22" y="23"/>
                      <a:pt x="23" y="21"/>
                      <a:pt x="23" y="21"/>
                    </a:cubicBezTo>
                    <a:cubicBezTo>
                      <a:pt x="23" y="21"/>
                      <a:pt x="28" y="21"/>
                      <a:pt x="30" y="23"/>
                    </a:cubicBezTo>
                    <a:cubicBezTo>
                      <a:pt x="32" y="26"/>
                      <a:pt x="36" y="24"/>
                      <a:pt x="36" y="24"/>
                    </a:cubicBezTo>
                    <a:cubicBezTo>
                      <a:pt x="36" y="24"/>
                      <a:pt x="36" y="25"/>
                      <a:pt x="37" y="26"/>
                    </a:cubicBezTo>
                    <a:cubicBezTo>
                      <a:pt x="37" y="24"/>
                      <a:pt x="38" y="23"/>
                      <a:pt x="39" y="23"/>
                    </a:cubicBezTo>
                    <a:cubicBezTo>
                      <a:pt x="41" y="23"/>
                      <a:pt x="44" y="23"/>
                      <a:pt x="47" y="19"/>
                    </a:cubicBezTo>
                    <a:cubicBezTo>
                      <a:pt x="48" y="18"/>
                      <a:pt x="50" y="16"/>
                      <a:pt x="51" y="16"/>
                    </a:cubicBezTo>
                    <a:cubicBezTo>
                      <a:pt x="50" y="14"/>
                      <a:pt x="50" y="12"/>
                      <a:pt x="49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8" name="Freeform 74">
                <a:extLst>
                  <a:ext uri="{FF2B5EF4-FFF2-40B4-BE49-F238E27FC236}">
                    <a16:creationId xmlns:a16="http://schemas.microsoft.com/office/drawing/2014/main" id="{D19AC202-5831-42E3-826F-29E56CB1D6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4651" y="3074725"/>
                <a:ext cx="102888" cy="43915"/>
              </a:xfrm>
              <a:custGeom>
                <a:avLst/>
                <a:gdLst>
                  <a:gd name="T0" fmla="*/ 33 w 45"/>
                  <a:gd name="T1" fmla="*/ 2 h 19"/>
                  <a:gd name="T2" fmla="*/ 27 w 45"/>
                  <a:gd name="T3" fmla="*/ 2 h 19"/>
                  <a:gd name="T4" fmla="*/ 20 w 45"/>
                  <a:gd name="T5" fmla="*/ 1 h 19"/>
                  <a:gd name="T6" fmla="*/ 15 w 45"/>
                  <a:gd name="T7" fmla="*/ 1 h 19"/>
                  <a:gd name="T8" fmla="*/ 14 w 45"/>
                  <a:gd name="T9" fmla="*/ 1 h 19"/>
                  <a:gd name="T10" fmla="*/ 10 w 45"/>
                  <a:gd name="T11" fmla="*/ 4 h 19"/>
                  <a:gd name="T12" fmla="*/ 2 w 45"/>
                  <a:gd name="T13" fmla="*/ 8 h 19"/>
                  <a:gd name="T14" fmla="*/ 0 w 45"/>
                  <a:gd name="T15" fmla="*/ 11 h 19"/>
                  <a:gd name="T16" fmla="*/ 3 w 45"/>
                  <a:gd name="T17" fmla="*/ 17 h 19"/>
                  <a:gd name="T18" fmla="*/ 14 w 45"/>
                  <a:gd name="T19" fmla="*/ 17 h 19"/>
                  <a:gd name="T20" fmla="*/ 23 w 45"/>
                  <a:gd name="T21" fmla="*/ 14 h 19"/>
                  <a:gd name="T22" fmla="*/ 30 w 45"/>
                  <a:gd name="T23" fmla="*/ 10 h 19"/>
                  <a:gd name="T24" fmla="*/ 38 w 45"/>
                  <a:gd name="T25" fmla="*/ 12 h 19"/>
                  <a:gd name="T26" fmla="*/ 43 w 45"/>
                  <a:gd name="T27" fmla="*/ 14 h 19"/>
                  <a:gd name="T28" fmla="*/ 41 w 45"/>
                  <a:gd name="T29" fmla="*/ 11 h 19"/>
                  <a:gd name="T30" fmla="*/ 45 w 45"/>
                  <a:gd name="T31" fmla="*/ 5 h 19"/>
                  <a:gd name="T32" fmla="*/ 45 w 45"/>
                  <a:gd name="T33" fmla="*/ 5 h 19"/>
                  <a:gd name="T34" fmla="*/ 40 w 45"/>
                  <a:gd name="T35" fmla="*/ 4 h 19"/>
                  <a:gd name="T36" fmla="*/ 33 w 45"/>
                  <a:gd name="T3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45" h="19">
                    <a:moveTo>
                      <a:pt x="33" y="2"/>
                    </a:moveTo>
                    <a:cubicBezTo>
                      <a:pt x="30" y="3"/>
                      <a:pt x="29" y="1"/>
                      <a:pt x="27" y="2"/>
                    </a:cubicBezTo>
                    <a:cubicBezTo>
                      <a:pt x="25" y="3"/>
                      <a:pt x="21" y="2"/>
                      <a:pt x="20" y="1"/>
                    </a:cubicBezTo>
                    <a:cubicBezTo>
                      <a:pt x="19" y="0"/>
                      <a:pt x="17" y="3"/>
                      <a:pt x="15" y="1"/>
                    </a:cubicBezTo>
                    <a:cubicBezTo>
                      <a:pt x="15" y="1"/>
                      <a:pt x="15" y="1"/>
                      <a:pt x="14" y="1"/>
                    </a:cubicBezTo>
                    <a:cubicBezTo>
                      <a:pt x="13" y="1"/>
                      <a:pt x="11" y="3"/>
                      <a:pt x="10" y="4"/>
                    </a:cubicBezTo>
                    <a:cubicBezTo>
                      <a:pt x="7" y="8"/>
                      <a:pt x="4" y="8"/>
                      <a:pt x="2" y="8"/>
                    </a:cubicBezTo>
                    <a:cubicBezTo>
                      <a:pt x="1" y="8"/>
                      <a:pt x="0" y="9"/>
                      <a:pt x="0" y="11"/>
                    </a:cubicBezTo>
                    <a:cubicBezTo>
                      <a:pt x="0" y="13"/>
                      <a:pt x="2" y="16"/>
                      <a:pt x="3" y="17"/>
                    </a:cubicBezTo>
                    <a:cubicBezTo>
                      <a:pt x="6" y="19"/>
                      <a:pt x="14" y="19"/>
                      <a:pt x="14" y="17"/>
                    </a:cubicBezTo>
                    <a:cubicBezTo>
                      <a:pt x="14" y="15"/>
                      <a:pt x="21" y="14"/>
                      <a:pt x="23" y="14"/>
                    </a:cubicBezTo>
                    <a:cubicBezTo>
                      <a:pt x="24" y="14"/>
                      <a:pt x="29" y="9"/>
                      <a:pt x="30" y="10"/>
                    </a:cubicBezTo>
                    <a:cubicBezTo>
                      <a:pt x="31" y="10"/>
                      <a:pt x="36" y="11"/>
                      <a:pt x="38" y="12"/>
                    </a:cubicBezTo>
                    <a:cubicBezTo>
                      <a:pt x="38" y="13"/>
                      <a:pt x="40" y="13"/>
                      <a:pt x="43" y="14"/>
                    </a:cubicBezTo>
                    <a:cubicBezTo>
                      <a:pt x="42" y="13"/>
                      <a:pt x="41" y="12"/>
                      <a:pt x="41" y="11"/>
                    </a:cubicBezTo>
                    <a:cubicBezTo>
                      <a:pt x="41" y="10"/>
                      <a:pt x="44" y="6"/>
                      <a:pt x="45" y="5"/>
                    </a:cubicBezTo>
                    <a:cubicBezTo>
                      <a:pt x="45" y="5"/>
                      <a:pt x="45" y="5"/>
                      <a:pt x="45" y="5"/>
                    </a:cubicBezTo>
                    <a:cubicBezTo>
                      <a:pt x="43" y="5"/>
                      <a:pt x="40" y="4"/>
                      <a:pt x="40" y="4"/>
                    </a:cubicBezTo>
                    <a:cubicBezTo>
                      <a:pt x="39" y="3"/>
                      <a:pt x="36" y="2"/>
                      <a:pt x="33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79" name="Freeform 75">
                <a:extLst>
                  <a:ext uri="{FF2B5EF4-FFF2-40B4-BE49-F238E27FC236}">
                    <a16:creationId xmlns:a16="http://schemas.microsoft.com/office/drawing/2014/main" id="{42B78536-ABFA-4078-B08C-79001FC35D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0289" y="3249132"/>
                <a:ext cx="70265" cy="115435"/>
              </a:xfrm>
              <a:custGeom>
                <a:avLst/>
                <a:gdLst>
                  <a:gd name="T0" fmla="*/ 22 w 30"/>
                  <a:gd name="T1" fmla="*/ 40 h 50"/>
                  <a:gd name="T2" fmla="*/ 20 w 30"/>
                  <a:gd name="T3" fmla="*/ 36 h 50"/>
                  <a:gd name="T4" fmla="*/ 22 w 30"/>
                  <a:gd name="T5" fmla="*/ 32 h 50"/>
                  <a:gd name="T6" fmla="*/ 20 w 30"/>
                  <a:gd name="T7" fmla="*/ 28 h 50"/>
                  <a:gd name="T8" fmla="*/ 22 w 30"/>
                  <a:gd name="T9" fmla="*/ 24 h 50"/>
                  <a:gd name="T10" fmla="*/ 23 w 30"/>
                  <a:gd name="T11" fmla="*/ 19 h 50"/>
                  <a:gd name="T12" fmla="*/ 23 w 30"/>
                  <a:gd name="T13" fmla="*/ 11 h 50"/>
                  <a:gd name="T14" fmla="*/ 28 w 30"/>
                  <a:gd name="T15" fmla="*/ 7 h 50"/>
                  <a:gd name="T16" fmla="*/ 26 w 30"/>
                  <a:gd name="T17" fmla="*/ 4 h 50"/>
                  <a:gd name="T18" fmla="*/ 21 w 30"/>
                  <a:gd name="T19" fmla="*/ 3 h 50"/>
                  <a:gd name="T20" fmla="*/ 18 w 30"/>
                  <a:gd name="T21" fmla="*/ 3 h 50"/>
                  <a:gd name="T22" fmla="*/ 13 w 30"/>
                  <a:gd name="T23" fmla="*/ 2 h 50"/>
                  <a:gd name="T24" fmla="*/ 10 w 30"/>
                  <a:gd name="T25" fmla="*/ 1 h 50"/>
                  <a:gd name="T26" fmla="*/ 8 w 30"/>
                  <a:gd name="T27" fmla="*/ 2 h 50"/>
                  <a:gd name="T28" fmla="*/ 8 w 30"/>
                  <a:gd name="T29" fmla="*/ 8 h 50"/>
                  <a:gd name="T30" fmla="*/ 3 w 30"/>
                  <a:gd name="T31" fmla="*/ 27 h 50"/>
                  <a:gd name="T32" fmla="*/ 6 w 30"/>
                  <a:gd name="T33" fmla="*/ 34 h 50"/>
                  <a:gd name="T34" fmla="*/ 7 w 30"/>
                  <a:gd name="T35" fmla="*/ 48 h 50"/>
                  <a:gd name="T36" fmla="*/ 13 w 30"/>
                  <a:gd name="T37" fmla="*/ 49 h 50"/>
                  <a:gd name="T38" fmla="*/ 20 w 30"/>
                  <a:gd name="T39" fmla="*/ 48 h 50"/>
                  <a:gd name="T40" fmla="*/ 19 w 30"/>
                  <a:gd name="T41" fmla="*/ 45 h 50"/>
                  <a:gd name="T42" fmla="*/ 22 w 30"/>
                  <a:gd name="T43" fmla="*/ 40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0" h="50">
                    <a:moveTo>
                      <a:pt x="22" y="40"/>
                    </a:moveTo>
                    <a:cubicBezTo>
                      <a:pt x="25" y="40"/>
                      <a:pt x="21" y="37"/>
                      <a:pt x="20" y="36"/>
                    </a:cubicBezTo>
                    <a:cubicBezTo>
                      <a:pt x="19" y="35"/>
                      <a:pt x="20" y="32"/>
                      <a:pt x="22" y="32"/>
                    </a:cubicBezTo>
                    <a:cubicBezTo>
                      <a:pt x="24" y="32"/>
                      <a:pt x="22" y="30"/>
                      <a:pt x="20" y="28"/>
                    </a:cubicBezTo>
                    <a:cubicBezTo>
                      <a:pt x="18" y="25"/>
                      <a:pt x="20" y="24"/>
                      <a:pt x="22" y="24"/>
                    </a:cubicBezTo>
                    <a:cubicBezTo>
                      <a:pt x="24" y="24"/>
                      <a:pt x="21" y="21"/>
                      <a:pt x="23" y="19"/>
                    </a:cubicBezTo>
                    <a:cubicBezTo>
                      <a:pt x="25" y="17"/>
                      <a:pt x="23" y="13"/>
                      <a:pt x="23" y="11"/>
                    </a:cubicBezTo>
                    <a:cubicBezTo>
                      <a:pt x="23" y="10"/>
                      <a:pt x="26" y="9"/>
                      <a:pt x="28" y="7"/>
                    </a:cubicBezTo>
                    <a:cubicBezTo>
                      <a:pt x="30" y="4"/>
                      <a:pt x="26" y="5"/>
                      <a:pt x="26" y="4"/>
                    </a:cubicBezTo>
                    <a:cubicBezTo>
                      <a:pt x="26" y="2"/>
                      <a:pt x="23" y="1"/>
                      <a:pt x="21" y="3"/>
                    </a:cubicBezTo>
                    <a:cubicBezTo>
                      <a:pt x="19" y="4"/>
                      <a:pt x="20" y="3"/>
                      <a:pt x="18" y="3"/>
                    </a:cubicBezTo>
                    <a:cubicBezTo>
                      <a:pt x="16" y="3"/>
                      <a:pt x="13" y="3"/>
                      <a:pt x="13" y="2"/>
                    </a:cubicBezTo>
                    <a:cubicBezTo>
                      <a:pt x="13" y="0"/>
                      <a:pt x="12" y="0"/>
                      <a:pt x="10" y="1"/>
                    </a:cubicBezTo>
                    <a:cubicBezTo>
                      <a:pt x="10" y="2"/>
                      <a:pt x="9" y="2"/>
                      <a:pt x="8" y="2"/>
                    </a:cubicBezTo>
                    <a:cubicBezTo>
                      <a:pt x="8" y="4"/>
                      <a:pt x="7" y="7"/>
                      <a:pt x="8" y="8"/>
                    </a:cubicBezTo>
                    <a:cubicBezTo>
                      <a:pt x="10" y="10"/>
                      <a:pt x="6" y="23"/>
                      <a:pt x="3" y="27"/>
                    </a:cubicBezTo>
                    <a:cubicBezTo>
                      <a:pt x="0" y="30"/>
                      <a:pt x="3" y="31"/>
                      <a:pt x="6" y="34"/>
                    </a:cubicBezTo>
                    <a:cubicBezTo>
                      <a:pt x="9" y="36"/>
                      <a:pt x="7" y="45"/>
                      <a:pt x="7" y="48"/>
                    </a:cubicBezTo>
                    <a:cubicBezTo>
                      <a:pt x="7" y="50"/>
                      <a:pt x="10" y="49"/>
                      <a:pt x="13" y="49"/>
                    </a:cubicBezTo>
                    <a:cubicBezTo>
                      <a:pt x="15" y="49"/>
                      <a:pt x="18" y="48"/>
                      <a:pt x="20" y="48"/>
                    </a:cubicBezTo>
                    <a:cubicBezTo>
                      <a:pt x="19" y="47"/>
                      <a:pt x="19" y="46"/>
                      <a:pt x="19" y="45"/>
                    </a:cubicBezTo>
                    <a:cubicBezTo>
                      <a:pt x="19" y="43"/>
                      <a:pt x="19" y="41"/>
                      <a:pt x="22" y="4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0" name="Freeform 76">
                <a:extLst>
                  <a:ext uri="{FF2B5EF4-FFF2-40B4-BE49-F238E27FC236}">
                    <a16:creationId xmlns:a16="http://schemas.microsoft.com/office/drawing/2014/main" id="{57849B8D-7CA7-46AA-87D3-E0B72CCB79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2451" y="2979366"/>
                <a:ext cx="76538" cy="65246"/>
              </a:xfrm>
              <a:custGeom>
                <a:avLst/>
                <a:gdLst>
                  <a:gd name="T0" fmla="*/ 10 w 33"/>
                  <a:gd name="T1" fmla="*/ 22 h 28"/>
                  <a:gd name="T2" fmla="*/ 16 w 33"/>
                  <a:gd name="T3" fmla="*/ 23 h 28"/>
                  <a:gd name="T4" fmla="*/ 22 w 33"/>
                  <a:gd name="T5" fmla="*/ 27 h 28"/>
                  <a:gd name="T6" fmla="*/ 23 w 33"/>
                  <a:gd name="T7" fmla="*/ 28 h 28"/>
                  <a:gd name="T8" fmla="*/ 24 w 33"/>
                  <a:gd name="T9" fmla="*/ 22 h 28"/>
                  <a:gd name="T10" fmla="*/ 25 w 33"/>
                  <a:gd name="T11" fmla="*/ 18 h 28"/>
                  <a:gd name="T12" fmla="*/ 29 w 33"/>
                  <a:gd name="T13" fmla="*/ 16 h 28"/>
                  <a:gd name="T14" fmla="*/ 31 w 33"/>
                  <a:gd name="T15" fmla="*/ 13 h 28"/>
                  <a:gd name="T16" fmla="*/ 28 w 33"/>
                  <a:gd name="T17" fmla="*/ 9 h 28"/>
                  <a:gd name="T18" fmla="*/ 32 w 33"/>
                  <a:gd name="T19" fmla="*/ 5 h 28"/>
                  <a:gd name="T20" fmla="*/ 32 w 33"/>
                  <a:gd name="T21" fmla="*/ 0 h 28"/>
                  <a:gd name="T22" fmla="*/ 30 w 33"/>
                  <a:gd name="T23" fmla="*/ 1 h 28"/>
                  <a:gd name="T24" fmla="*/ 22 w 33"/>
                  <a:gd name="T25" fmla="*/ 1 h 28"/>
                  <a:gd name="T26" fmla="*/ 19 w 33"/>
                  <a:gd name="T27" fmla="*/ 7 h 28"/>
                  <a:gd name="T28" fmla="*/ 15 w 33"/>
                  <a:gd name="T29" fmla="*/ 7 h 28"/>
                  <a:gd name="T30" fmla="*/ 11 w 33"/>
                  <a:gd name="T31" fmla="*/ 9 h 28"/>
                  <a:gd name="T32" fmla="*/ 8 w 33"/>
                  <a:gd name="T33" fmla="*/ 15 h 28"/>
                  <a:gd name="T34" fmla="*/ 1 w 33"/>
                  <a:gd name="T35" fmla="*/ 23 h 28"/>
                  <a:gd name="T36" fmla="*/ 0 w 33"/>
                  <a:gd name="T37" fmla="*/ 23 h 28"/>
                  <a:gd name="T38" fmla="*/ 3 w 33"/>
                  <a:gd name="T39" fmla="*/ 24 h 28"/>
                  <a:gd name="T40" fmla="*/ 10 w 33"/>
                  <a:gd name="T41" fmla="*/ 22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" h="28">
                    <a:moveTo>
                      <a:pt x="10" y="22"/>
                    </a:moveTo>
                    <a:cubicBezTo>
                      <a:pt x="12" y="20"/>
                      <a:pt x="14" y="21"/>
                      <a:pt x="16" y="23"/>
                    </a:cubicBezTo>
                    <a:cubicBezTo>
                      <a:pt x="17" y="24"/>
                      <a:pt x="19" y="24"/>
                      <a:pt x="22" y="27"/>
                    </a:cubicBezTo>
                    <a:cubicBezTo>
                      <a:pt x="22" y="27"/>
                      <a:pt x="23" y="28"/>
                      <a:pt x="23" y="28"/>
                    </a:cubicBezTo>
                    <a:cubicBezTo>
                      <a:pt x="24" y="27"/>
                      <a:pt x="24" y="24"/>
                      <a:pt x="24" y="22"/>
                    </a:cubicBezTo>
                    <a:cubicBezTo>
                      <a:pt x="25" y="20"/>
                      <a:pt x="24" y="18"/>
                      <a:pt x="25" y="18"/>
                    </a:cubicBezTo>
                    <a:cubicBezTo>
                      <a:pt x="26" y="18"/>
                      <a:pt x="29" y="18"/>
                      <a:pt x="29" y="16"/>
                    </a:cubicBezTo>
                    <a:cubicBezTo>
                      <a:pt x="29" y="14"/>
                      <a:pt x="30" y="15"/>
                      <a:pt x="31" y="13"/>
                    </a:cubicBezTo>
                    <a:cubicBezTo>
                      <a:pt x="32" y="12"/>
                      <a:pt x="29" y="10"/>
                      <a:pt x="28" y="9"/>
                    </a:cubicBezTo>
                    <a:cubicBezTo>
                      <a:pt x="28" y="8"/>
                      <a:pt x="30" y="8"/>
                      <a:pt x="32" y="5"/>
                    </a:cubicBezTo>
                    <a:cubicBezTo>
                      <a:pt x="33" y="4"/>
                      <a:pt x="33" y="2"/>
                      <a:pt x="32" y="0"/>
                    </a:cubicBezTo>
                    <a:cubicBezTo>
                      <a:pt x="32" y="1"/>
                      <a:pt x="31" y="1"/>
                      <a:pt x="30" y="1"/>
                    </a:cubicBezTo>
                    <a:cubicBezTo>
                      <a:pt x="28" y="0"/>
                      <a:pt x="26" y="0"/>
                      <a:pt x="22" y="1"/>
                    </a:cubicBezTo>
                    <a:cubicBezTo>
                      <a:pt x="18" y="2"/>
                      <a:pt x="17" y="5"/>
                      <a:pt x="19" y="7"/>
                    </a:cubicBezTo>
                    <a:cubicBezTo>
                      <a:pt x="20" y="8"/>
                      <a:pt x="15" y="9"/>
                      <a:pt x="15" y="7"/>
                    </a:cubicBezTo>
                    <a:cubicBezTo>
                      <a:pt x="15" y="5"/>
                      <a:pt x="11" y="6"/>
                      <a:pt x="11" y="9"/>
                    </a:cubicBezTo>
                    <a:cubicBezTo>
                      <a:pt x="11" y="11"/>
                      <a:pt x="7" y="12"/>
                      <a:pt x="8" y="15"/>
                    </a:cubicBezTo>
                    <a:cubicBezTo>
                      <a:pt x="8" y="18"/>
                      <a:pt x="4" y="21"/>
                      <a:pt x="1" y="23"/>
                    </a:cubicBezTo>
                    <a:cubicBezTo>
                      <a:pt x="1" y="23"/>
                      <a:pt x="0" y="23"/>
                      <a:pt x="0" y="23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5" y="24"/>
                      <a:pt x="9" y="23"/>
                      <a:pt x="1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1" name="Freeform 77">
                <a:extLst>
                  <a:ext uri="{FF2B5EF4-FFF2-40B4-BE49-F238E27FC236}">
                    <a16:creationId xmlns:a16="http://schemas.microsoft.com/office/drawing/2014/main" id="{87907663-2A2F-4EC2-BC1B-3C8C76EFE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1385" y="3063433"/>
                <a:ext cx="11293" cy="15057"/>
              </a:xfrm>
              <a:custGeom>
                <a:avLst/>
                <a:gdLst>
                  <a:gd name="T0" fmla="*/ 3 w 5"/>
                  <a:gd name="T1" fmla="*/ 0 h 7"/>
                  <a:gd name="T2" fmla="*/ 0 w 5"/>
                  <a:gd name="T3" fmla="*/ 7 h 7"/>
                  <a:gd name="T4" fmla="*/ 5 w 5"/>
                  <a:gd name="T5" fmla="*/ 7 h 7"/>
                  <a:gd name="T6" fmla="*/ 3 w 5"/>
                  <a:gd name="T7" fmla="*/ 1 h 7"/>
                  <a:gd name="T8" fmla="*/ 3 w 5"/>
                  <a:gd name="T9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" h="7">
                    <a:moveTo>
                      <a:pt x="3" y="0"/>
                    </a:moveTo>
                    <a:cubicBezTo>
                      <a:pt x="1" y="1"/>
                      <a:pt x="0" y="3"/>
                      <a:pt x="0" y="7"/>
                    </a:cubicBezTo>
                    <a:cubicBezTo>
                      <a:pt x="2" y="7"/>
                      <a:pt x="4" y="7"/>
                      <a:pt x="5" y="7"/>
                    </a:cubicBezTo>
                    <a:cubicBezTo>
                      <a:pt x="5" y="3"/>
                      <a:pt x="3" y="1"/>
                      <a:pt x="3" y="1"/>
                    </a:cubicBezTo>
                    <a:cubicBezTo>
                      <a:pt x="3" y="0"/>
                      <a:pt x="3" y="0"/>
                      <a:pt x="3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2" name="Freeform 78">
                <a:extLst>
                  <a:ext uri="{FF2B5EF4-FFF2-40B4-BE49-F238E27FC236}">
                    <a16:creationId xmlns:a16="http://schemas.microsoft.com/office/drawing/2014/main" id="{CDCADA37-44E8-42CD-8E1C-E80BD43A17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68649" y="3025791"/>
                <a:ext cx="74029" cy="52698"/>
              </a:xfrm>
              <a:custGeom>
                <a:avLst/>
                <a:gdLst>
                  <a:gd name="T0" fmla="*/ 2 w 32"/>
                  <a:gd name="T1" fmla="*/ 7 h 23"/>
                  <a:gd name="T2" fmla="*/ 4 w 32"/>
                  <a:gd name="T3" fmla="*/ 10 h 23"/>
                  <a:gd name="T4" fmla="*/ 8 w 32"/>
                  <a:gd name="T5" fmla="*/ 12 h 23"/>
                  <a:gd name="T6" fmla="*/ 13 w 32"/>
                  <a:gd name="T7" fmla="*/ 15 h 23"/>
                  <a:gd name="T8" fmla="*/ 16 w 32"/>
                  <a:gd name="T9" fmla="*/ 18 h 23"/>
                  <a:gd name="T10" fmla="*/ 19 w 32"/>
                  <a:gd name="T11" fmla="*/ 16 h 23"/>
                  <a:gd name="T12" fmla="*/ 22 w 32"/>
                  <a:gd name="T13" fmla="*/ 20 h 23"/>
                  <a:gd name="T14" fmla="*/ 26 w 32"/>
                  <a:gd name="T15" fmla="*/ 23 h 23"/>
                  <a:gd name="T16" fmla="*/ 27 w 32"/>
                  <a:gd name="T17" fmla="*/ 23 h 23"/>
                  <a:gd name="T18" fmla="*/ 30 w 32"/>
                  <a:gd name="T19" fmla="*/ 16 h 23"/>
                  <a:gd name="T20" fmla="*/ 31 w 32"/>
                  <a:gd name="T21" fmla="*/ 13 h 23"/>
                  <a:gd name="T22" fmla="*/ 29 w 32"/>
                  <a:gd name="T23" fmla="*/ 8 h 23"/>
                  <a:gd name="T24" fmla="*/ 29 w 32"/>
                  <a:gd name="T25" fmla="*/ 8 h 23"/>
                  <a:gd name="T26" fmla="*/ 28 w 32"/>
                  <a:gd name="T27" fmla="*/ 7 h 23"/>
                  <a:gd name="T28" fmla="*/ 22 w 32"/>
                  <a:gd name="T29" fmla="*/ 3 h 23"/>
                  <a:gd name="T30" fmla="*/ 16 w 32"/>
                  <a:gd name="T31" fmla="*/ 2 h 23"/>
                  <a:gd name="T32" fmla="*/ 9 w 32"/>
                  <a:gd name="T33" fmla="*/ 4 h 23"/>
                  <a:gd name="T34" fmla="*/ 6 w 32"/>
                  <a:gd name="T35" fmla="*/ 3 h 23"/>
                  <a:gd name="T36" fmla="*/ 0 w 32"/>
                  <a:gd name="T37" fmla="*/ 6 h 23"/>
                  <a:gd name="T38" fmla="*/ 2 w 32"/>
                  <a:gd name="T39" fmla="*/ 7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2" h="23">
                    <a:moveTo>
                      <a:pt x="2" y="7"/>
                    </a:moveTo>
                    <a:cubicBezTo>
                      <a:pt x="2" y="8"/>
                      <a:pt x="4" y="11"/>
                      <a:pt x="4" y="10"/>
                    </a:cubicBezTo>
                    <a:cubicBezTo>
                      <a:pt x="5" y="9"/>
                      <a:pt x="7" y="11"/>
                      <a:pt x="8" y="12"/>
                    </a:cubicBezTo>
                    <a:cubicBezTo>
                      <a:pt x="10" y="13"/>
                      <a:pt x="13" y="14"/>
                      <a:pt x="13" y="15"/>
                    </a:cubicBezTo>
                    <a:cubicBezTo>
                      <a:pt x="14" y="16"/>
                      <a:pt x="14" y="19"/>
                      <a:pt x="16" y="18"/>
                    </a:cubicBezTo>
                    <a:cubicBezTo>
                      <a:pt x="17" y="17"/>
                      <a:pt x="19" y="15"/>
                      <a:pt x="19" y="16"/>
                    </a:cubicBezTo>
                    <a:cubicBezTo>
                      <a:pt x="19" y="18"/>
                      <a:pt x="20" y="20"/>
                      <a:pt x="22" y="20"/>
                    </a:cubicBezTo>
                    <a:cubicBezTo>
                      <a:pt x="23" y="20"/>
                      <a:pt x="24" y="23"/>
                      <a:pt x="26" y="23"/>
                    </a:cubicBezTo>
                    <a:cubicBezTo>
                      <a:pt x="26" y="23"/>
                      <a:pt x="27" y="23"/>
                      <a:pt x="27" y="23"/>
                    </a:cubicBezTo>
                    <a:cubicBezTo>
                      <a:pt x="27" y="19"/>
                      <a:pt x="28" y="17"/>
                      <a:pt x="30" y="16"/>
                    </a:cubicBezTo>
                    <a:cubicBezTo>
                      <a:pt x="30" y="15"/>
                      <a:pt x="31" y="14"/>
                      <a:pt x="31" y="13"/>
                    </a:cubicBezTo>
                    <a:cubicBezTo>
                      <a:pt x="32" y="12"/>
                      <a:pt x="29" y="10"/>
                      <a:pt x="29" y="8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29" y="8"/>
                      <a:pt x="28" y="7"/>
                      <a:pt x="28" y="7"/>
                    </a:cubicBezTo>
                    <a:cubicBezTo>
                      <a:pt x="25" y="4"/>
                      <a:pt x="23" y="4"/>
                      <a:pt x="22" y="3"/>
                    </a:cubicBezTo>
                    <a:cubicBezTo>
                      <a:pt x="20" y="1"/>
                      <a:pt x="18" y="0"/>
                      <a:pt x="16" y="2"/>
                    </a:cubicBezTo>
                    <a:cubicBezTo>
                      <a:pt x="15" y="3"/>
                      <a:pt x="11" y="4"/>
                      <a:pt x="9" y="4"/>
                    </a:cubicBezTo>
                    <a:cubicBezTo>
                      <a:pt x="8" y="4"/>
                      <a:pt x="7" y="4"/>
                      <a:pt x="6" y="3"/>
                    </a:cubicBezTo>
                    <a:cubicBezTo>
                      <a:pt x="4" y="4"/>
                      <a:pt x="2" y="5"/>
                      <a:pt x="0" y="6"/>
                    </a:cubicBezTo>
                    <a:cubicBezTo>
                      <a:pt x="1" y="6"/>
                      <a:pt x="1" y="6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3" name="Freeform 79">
                <a:extLst>
                  <a:ext uri="{FF2B5EF4-FFF2-40B4-BE49-F238E27FC236}">
                    <a16:creationId xmlns:a16="http://schemas.microsoft.com/office/drawing/2014/main" id="{F5D02EE1-7058-49F8-8255-A0D49B940D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104839"/>
                <a:ext cx="168133" cy="107906"/>
              </a:xfrm>
              <a:custGeom>
                <a:avLst/>
                <a:gdLst>
                  <a:gd name="T0" fmla="*/ 65 w 73"/>
                  <a:gd name="T1" fmla="*/ 31 h 47"/>
                  <a:gd name="T2" fmla="*/ 62 w 73"/>
                  <a:gd name="T3" fmla="*/ 30 h 47"/>
                  <a:gd name="T4" fmla="*/ 63 w 73"/>
                  <a:gd name="T5" fmla="*/ 29 h 47"/>
                  <a:gd name="T6" fmla="*/ 61 w 73"/>
                  <a:gd name="T7" fmla="*/ 20 h 47"/>
                  <a:gd name="T8" fmla="*/ 56 w 73"/>
                  <a:gd name="T9" fmla="*/ 9 h 47"/>
                  <a:gd name="T10" fmla="*/ 51 w 73"/>
                  <a:gd name="T11" fmla="*/ 0 h 47"/>
                  <a:gd name="T12" fmla="*/ 47 w 73"/>
                  <a:gd name="T13" fmla="*/ 2 h 47"/>
                  <a:gd name="T14" fmla="*/ 42 w 73"/>
                  <a:gd name="T15" fmla="*/ 4 h 47"/>
                  <a:gd name="T16" fmla="*/ 38 w 73"/>
                  <a:gd name="T17" fmla="*/ 5 h 47"/>
                  <a:gd name="T18" fmla="*/ 35 w 73"/>
                  <a:gd name="T19" fmla="*/ 6 h 47"/>
                  <a:gd name="T20" fmla="*/ 30 w 73"/>
                  <a:gd name="T21" fmla="*/ 4 h 47"/>
                  <a:gd name="T22" fmla="*/ 22 w 73"/>
                  <a:gd name="T23" fmla="*/ 3 h 47"/>
                  <a:gd name="T24" fmla="*/ 19 w 73"/>
                  <a:gd name="T25" fmla="*/ 3 h 47"/>
                  <a:gd name="T26" fmla="*/ 18 w 73"/>
                  <a:gd name="T27" fmla="*/ 5 h 47"/>
                  <a:gd name="T28" fmla="*/ 13 w 73"/>
                  <a:gd name="T29" fmla="*/ 8 h 47"/>
                  <a:gd name="T30" fmla="*/ 5 w 73"/>
                  <a:gd name="T31" fmla="*/ 20 h 47"/>
                  <a:gd name="T32" fmla="*/ 0 w 73"/>
                  <a:gd name="T33" fmla="*/ 24 h 47"/>
                  <a:gd name="T34" fmla="*/ 3 w 73"/>
                  <a:gd name="T35" fmla="*/ 29 h 47"/>
                  <a:gd name="T36" fmla="*/ 6 w 73"/>
                  <a:gd name="T37" fmla="*/ 31 h 47"/>
                  <a:gd name="T38" fmla="*/ 7 w 73"/>
                  <a:gd name="T39" fmla="*/ 36 h 47"/>
                  <a:gd name="T40" fmla="*/ 16 w 73"/>
                  <a:gd name="T41" fmla="*/ 39 h 47"/>
                  <a:gd name="T42" fmla="*/ 16 w 73"/>
                  <a:gd name="T43" fmla="*/ 43 h 47"/>
                  <a:gd name="T44" fmla="*/ 21 w 73"/>
                  <a:gd name="T45" fmla="*/ 46 h 47"/>
                  <a:gd name="T46" fmla="*/ 30 w 73"/>
                  <a:gd name="T47" fmla="*/ 47 h 47"/>
                  <a:gd name="T48" fmla="*/ 38 w 73"/>
                  <a:gd name="T49" fmla="*/ 47 h 47"/>
                  <a:gd name="T50" fmla="*/ 44 w 73"/>
                  <a:gd name="T51" fmla="*/ 45 h 47"/>
                  <a:gd name="T52" fmla="*/ 53 w 73"/>
                  <a:gd name="T53" fmla="*/ 43 h 47"/>
                  <a:gd name="T54" fmla="*/ 60 w 73"/>
                  <a:gd name="T55" fmla="*/ 45 h 47"/>
                  <a:gd name="T56" fmla="*/ 65 w 73"/>
                  <a:gd name="T57" fmla="*/ 47 h 47"/>
                  <a:gd name="T58" fmla="*/ 65 w 73"/>
                  <a:gd name="T59" fmla="*/ 43 h 47"/>
                  <a:gd name="T60" fmla="*/ 69 w 73"/>
                  <a:gd name="T61" fmla="*/ 36 h 47"/>
                  <a:gd name="T62" fmla="*/ 73 w 73"/>
                  <a:gd name="T63" fmla="*/ 32 h 47"/>
                  <a:gd name="T64" fmla="*/ 73 w 73"/>
                  <a:gd name="T65" fmla="*/ 32 h 47"/>
                  <a:gd name="T66" fmla="*/ 70 w 73"/>
                  <a:gd name="T67" fmla="*/ 30 h 47"/>
                  <a:gd name="T68" fmla="*/ 65 w 73"/>
                  <a:gd name="T69" fmla="*/ 3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3" h="47">
                    <a:moveTo>
                      <a:pt x="65" y="31"/>
                    </a:moveTo>
                    <a:cubicBezTo>
                      <a:pt x="64" y="31"/>
                      <a:pt x="62" y="31"/>
                      <a:pt x="62" y="30"/>
                    </a:cubicBezTo>
                    <a:cubicBezTo>
                      <a:pt x="62" y="30"/>
                      <a:pt x="63" y="29"/>
                      <a:pt x="63" y="29"/>
                    </a:cubicBezTo>
                    <a:cubicBezTo>
                      <a:pt x="60" y="28"/>
                      <a:pt x="60" y="22"/>
                      <a:pt x="61" y="20"/>
                    </a:cubicBezTo>
                    <a:cubicBezTo>
                      <a:pt x="63" y="18"/>
                      <a:pt x="58" y="12"/>
                      <a:pt x="56" y="9"/>
                    </a:cubicBezTo>
                    <a:cubicBezTo>
                      <a:pt x="55" y="8"/>
                      <a:pt x="53" y="4"/>
                      <a:pt x="51" y="0"/>
                    </a:cubicBezTo>
                    <a:cubicBezTo>
                      <a:pt x="49" y="1"/>
                      <a:pt x="47" y="1"/>
                      <a:pt x="47" y="2"/>
                    </a:cubicBezTo>
                    <a:cubicBezTo>
                      <a:pt x="46" y="3"/>
                      <a:pt x="44" y="4"/>
                      <a:pt x="42" y="4"/>
                    </a:cubicBezTo>
                    <a:cubicBezTo>
                      <a:pt x="41" y="4"/>
                      <a:pt x="40" y="3"/>
                      <a:pt x="38" y="5"/>
                    </a:cubicBezTo>
                    <a:cubicBezTo>
                      <a:pt x="37" y="6"/>
                      <a:pt x="35" y="6"/>
                      <a:pt x="35" y="6"/>
                    </a:cubicBezTo>
                    <a:cubicBezTo>
                      <a:pt x="34" y="5"/>
                      <a:pt x="32" y="4"/>
                      <a:pt x="30" y="4"/>
                    </a:cubicBezTo>
                    <a:cubicBezTo>
                      <a:pt x="28" y="4"/>
                      <a:pt x="23" y="3"/>
                      <a:pt x="22" y="3"/>
                    </a:cubicBezTo>
                    <a:cubicBezTo>
                      <a:pt x="21" y="3"/>
                      <a:pt x="20" y="3"/>
                      <a:pt x="19" y="3"/>
                    </a:cubicBezTo>
                    <a:cubicBezTo>
                      <a:pt x="19" y="4"/>
                      <a:pt x="19" y="4"/>
                      <a:pt x="18" y="5"/>
                    </a:cubicBezTo>
                    <a:cubicBezTo>
                      <a:pt x="17" y="6"/>
                      <a:pt x="14" y="7"/>
                      <a:pt x="13" y="8"/>
                    </a:cubicBezTo>
                    <a:cubicBezTo>
                      <a:pt x="12" y="9"/>
                      <a:pt x="8" y="18"/>
                      <a:pt x="5" y="20"/>
                    </a:cubicBezTo>
                    <a:cubicBezTo>
                      <a:pt x="3" y="23"/>
                      <a:pt x="1" y="23"/>
                      <a:pt x="0" y="24"/>
                    </a:cubicBezTo>
                    <a:cubicBezTo>
                      <a:pt x="0" y="25"/>
                      <a:pt x="3" y="27"/>
                      <a:pt x="3" y="29"/>
                    </a:cubicBezTo>
                    <a:cubicBezTo>
                      <a:pt x="3" y="30"/>
                      <a:pt x="4" y="31"/>
                      <a:pt x="6" y="31"/>
                    </a:cubicBezTo>
                    <a:cubicBezTo>
                      <a:pt x="8" y="31"/>
                      <a:pt x="6" y="36"/>
                      <a:pt x="7" y="36"/>
                    </a:cubicBezTo>
                    <a:cubicBezTo>
                      <a:pt x="8" y="37"/>
                      <a:pt x="16" y="37"/>
                      <a:pt x="16" y="39"/>
                    </a:cubicBezTo>
                    <a:cubicBezTo>
                      <a:pt x="16" y="41"/>
                      <a:pt x="17" y="42"/>
                      <a:pt x="16" y="43"/>
                    </a:cubicBezTo>
                    <a:cubicBezTo>
                      <a:pt x="19" y="43"/>
                      <a:pt x="20" y="46"/>
                      <a:pt x="21" y="46"/>
                    </a:cubicBezTo>
                    <a:cubicBezTo>
                      <a:pt x="22" y="46"/>
                      <a:pt x="28" y="47"/>
                      <a:pt x="30" y="47"/>
                    </a:cubicBezTo>
                    <a:cubicBezTo>
                      <a:pt x="31" y="46"/>
                      <a:pt x="36" y="47"/>
                      <a:pt x="38" y="47"/>
                    </a:cubicBezTo>
                    <a:cubicBezTo>
                      <a:pt x="40" y="47"/>
                      <a:pt x="42" y="46"/>
                      <a:pt x="44" y="45"/>
                    </a:cubicBezTo>
                    <a:cubicBezTo>
                      <a:pt x="45" y="43"/>
                      <a:pt x="51" y="43"/>
                      <a:pt x="53" y="43"/>
                    </a:cubicBezTo>
                    <a:cubicBezTo>
                      <a:pt x="55" y="43"/>
                      <a:pt x="59" y="44"/>
                      <a:pt x="60" y="45"/>
                    </a:cubicBezTo>
                    <a:cubicBezTo>
                      <a:pt x="60" y="45"/>
                      <a:pt x="62" y="46"/>
                      <a:pt x="65" y="47"/>
                    </a:cubicBezTo>
                    <a:cubicBezTo>
                      <a:pt x="65" y="46"/>
                      <a:pt x="65" y="44"/>
                      <a:pt x="65" y="43"/>
                    </a:cubicBezTo>
                    <a:cubicBezTo>
                      <a:pt x="65" y="40"/>
                      <a:pt x="66" y="37"/>
                      <a:pt x="69" y="36"/>
                    </a:cubicBezTo>
                    <a:cubicBezTo>
                      <a:pt x="71" y="36"/>
                      <a:pt x="73" y="36"/>
                      <a:pt x="73" y="32"/>
                    </a:cubicBezTo>
                    <a:cubicBezTo>
                      <a:pt x="73" y="32"/>
                      <a:pt x="73" y="32"/>
                      <a:pt x="73" y="32"/>
                    </a:cubicBezTo>
                    <a:cubicBezTo>
                      <a:pt x="72" y="31"/>
                      <a:pt x="70" y="30"/>
                      <a:pt x="70" y="30"/>
                    </a:cubicBezTo>
                    <a:cubicBezTo>
                      <a:pt x="69" y="30"/>
                      <a:pt x="66" y="32"/>
                      <a:pt x="65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4" name="Freeform 80">
                <a:extLst>
                  <a:ext uri="{FF2B5EF4-FFF2-40B4-BE49-F238E27FC236}">
                    <a16:creationId xmlns:a16="http://schemas.microsoft.com/office/drawing/2014/main" id="{073ED889-686E-41A6-8069-20F6CAA2DC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14076" y="3099820"/>
                <a:ext cx="57717" cy="71519"/>
              </a:xfrm>
              <a:custGeom>
                <a:avLst/>
                <a:gdLst>
                  <a:gd name="T0" fmla="*/ 18 w 25"/>
                  <a:gd name="T1" fmla="*/ 8 h 31"/>
                  <a:gd name="T2" fmla="*/ 12 w 25"/>
                  <a:gd name="T3" fmla="*/ 4 h 31"/>
                  <a:gd name="T4" fmla="*/ 6 w 25"/>
                  <a:gd name="T5" fmla="*/ 0 h 31"/>
                  <a:gd name="T6" fmla="*/ 0 w 25"/>
                  <a:gd name="T7" fmla="*/ 2 h 31"/>
                  <a:gd name="T8" fmla="*/ 5 w 25"/>
                  <a:gd name="T9" fmla="*/ 11 h 31"/>
                  <a:gd name="T10" fmla="*/ 10 w 25"/>
                  <a:gd name="T11" fmla="*/ 22 h 31"/>
                  <a:gd name="T12" fmla="*/ 12 w 25"/>
                  <a:gd name="T13" fmla="*/ 31 h 31"/>
                  <a:gd name="T14" fmla="*/ 16 w 25"/>
                  <a:gd name="T15" fmla="*/ 24 h 31"/>
                  <a:gd name="T16" fmla="*/ 19 w 25"/>
                  <a:gd name="T17" fmla="*/ 21 h 31"/>
                  <a:gd name="T18" fmla="*/ 25 w 25"/>
                  <a:gd name="T19" fmla="*/ 22 h 31"/>
                  <a:gd name="T20" fmla="*/ 23 w 25"/>
                  <a:gd name="T21" fmla="*/ 16 h 31"/>
                  <a:gd name="T22" fmla="*/ 18 w 25"/>
                  <a:gd name="T23" fmla="*/ 8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5" h="31">
                    <a:moveTo>
                      <a:pt x="18" y="8"/>
                    </a:moveTo>
                    <a:cubicBezTo>
                      <a:pt x="17" y="5"/>
                      <a:pt x="14" y="4"/>
                      <a:pt x="12" y="4"/>
                    </a:cubicBezTo>
                    <a:cubicBezTo>
                      <a:pt x="10" y="4"/>
                      <a:pt x="8" y="0"/>
                      <a:pt x="6" y="0"/>
                    </a:cubicBezTo>
                    <a:cubicBezTo>
                      <a:pt x="5" y="1"/>
                      <a:pt x="2" y="1"/>
                      <a:pt x="0" y="2"/>
                    </a:cubicBezTo>
                    <a:cubicBezTo>
                      <a:pt x="2" y="6"/>
                      <a:pt x="4" y="10"/>
                      <a:pt x="5" y="11"/>
                    </a:cubicBezTo>
                    <a:cubicBezTo>
                      <a:pt x="7" y="14"/>
                      <a:pt x="12" y="20"/>
                      <a:pt x="10" y="22"/>
                    </a:cubicBezTo>
                    <a:cubicBezTo>
                      <a:pt x="9" y="24"/>
                      <a:pt x="9" y="30"/>
                      <a:pt x="12" y="31"/>
                    </a:cubicBezTo>
                    <a:cubicBezTo>
                      <a:pt x="13" y="30"/>
                      <a:pt x="16" y="26"/>
                      <a:pt x="16" y="24"/>
                    </a:cubicBezTo>
                    <a:cubicBezTo>
                      <a:pt x="16" y="23"/>
                      <a:pt x="16" y="20"/>
                      <a:pt x="19" y="21"/>
                    </a:cubicBezTo>
                    <a:cubicBezTo>
                      <a:pt x="22" y="21"/>
                      <a:pt x="25" y="23"/>
                      <a:pt x="25" y="22"/>
                    </a:cubicBezTo>
                    <a:cubicBezTo>
                      <a:pt x="25" y="21"/>
                      <a:pt x="24" y="18"/>
                      <a:pt x="23" y="16"/>
                    </a:cubicBezTo>
                    <a:cubicBezTo>
                      <a:pt x="22" y="15"/>
                      <a:pt x="19" y="11"/>
                      <a:pt x="18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5" name="Freeform 81">
                <a:extLst>
                  <a:ext uri="{FF2B5EF4-FFF2-40B4-BE49-F238E27FC236}">
                    <a16:creationId xmlns:a16="http://schemas.microsoft.com/office/drawing/2014/main" id="{18ED64BF-A2CD-474D-AB05-053D599BA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203962"/>
                <a:ext cx="117944" cy="61482"/>
              </a:xfrm>
              <a:custGeom>
                <a:avLst/>
                <a:gdLst>
                  <a:gd name="T0" fmla="*/ 39 w 51"/>
                  <a:gd name="T1" fmla="*/ 0 h 27"/>
                  <a:gd name="T2" fmla="*/ 30 w 51"/>
                  <a:gd name="T3" fmla="*/ 2 h 27"/>
                  <a:gd name="T4" fmla="*/ 24 w 51"/>
                  <a:gd name="T5" fmla="*/ 4 h 27"/>
                  <a:gd name="T6" fmla="*/ 16 w 51"/>
                  <a:gd name="T7" fmla="*/ 4 h 27"/>
                  <a:gd name="T8" fmla="*/ 7 w 51"/>
                  <a:gd name="T9" fmla="*/ 3 h 27"/>
                  <a:gd name="T10" fmla="*/ 2 w 51"/>
                  <a:gd name="T11" fmla="*/ 0 h 27"/>
                  <a:gd name="T12" fmla="*/ 2 w 51"/>
                  <a:gd name="T13" fmla="*/ 0 h 27"/>
                  <a:gd name="T14" fmla="*/ 2 w 51"/>
                  <a:gd name="T15" fmla="*/ 6 h 27"/>
                  <a:gd name="T16" fmla="*/ 4 w 51"/>
                  <a:gd name="T17" fmla="*/ 11 h 27"/>
                  <a:gd name="T18" fmla="*/ 2 w 51"/>
                  <a:gd name="T19" fmla="*/ 14 h 27"/>
                  <a:gd name="T20" fmla="*/ 2 w 51"/>
                  <a:gd name="T21" fmla="*/ 18 h 27"/>
                  <a:gd name="T22" fmla="*/ 6 w 51"/>
                  <a:gd name="T23" fmla="*/ 23 h 27"/>
                  <a:gd name="T24" fmla="*/ 8 w 51"/>
                  <a:gd name="T25" fmla="*/ 26 h 27"/>
                  <a:gd name="T26" fmla="*/ 18 w 51"/>
                  <a:gd name="T27" fmla="*/ 26 h 27"/>
                  <a:gd name="T28" fmla="*/ 27 w 51"/>
                  <a:gd name="T29" fmla="*/ 27 h 27"/>
                  <a:gd name="T30" fmla="*/ 30 w 51"/>
                  <a:gd name="T31" fmla="*/ 25 h 27"/>
                  <a:gd name="T32" fmla="*/ 34 w 51"/>
                  <a:gd name="T33" fmla="*/ 24 h 27"/>
                  <a:gd name="T34" fmla="*/ 34 w 51"/>
                  <a:gd name="T35" fmla="*/ 21 h 27"/>
                  <a:gd name="T36" fmla="*/ 42 w 51"/>
                  <a:gd name="T37" fmla="*/ 21 h 27"/>
                  <a:gd name="T38" fmla="*/ 45 w 51"/>
                  <a:gd name="T39" fmla="*/ 21 h 27"/>
                  <a:gd name="T40" fmla="*/ 44 w 51"/>
                  <a:gd name="T41" fmla="*/ 19 h 27"/>
                  <a:gd name="T42" fmla="*/ 43 w 51"/>
                  <a:gd name="T43" fmla="*/ 13 h 27"/>
                  <a:gd name="T44" fmla="*/ 49 w 51"/>
                  <a:gd name="T45" fmla="*/ 6 h 27"/>
                  <a:gd name="T46" fmla="*/ 51 w 51"/>
                  <a:gd name="T47" fmla="*/ 4 h 27"/>
                  <a:gd name="T48" fmla="*/ 46 w 51"/>
                  <a:gd name="T49" fmla="*/ 2 h 27"/>
                  <a:gd name="T50" fmla="*/ 39 w 51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51" h="27">
                    <a:moveTo>
                      <a:pt x="39" y="0"/>
                    </a:moveTo>
                    <a:cubicBezTo>
                      <a:pt x="37" y="0"/>
                      <a:pt x="31" y="0"/>
                      <a:pt x="30" y="2"/>
                    </a:cubicBezTo>
                    <a:cubicBezTo>
                      <a:pt x="28" y="3"/>
                      <a:pt x="26" y="4"/>
                      <a:pt x="24" y="4"/>
                    </a:cubicBezTo>
                    <a:cubicBezTo>
                      <a:pt x="22" y="4"/>
                      <a:pt x="17" y="3"/>
                      <a:pt x="16" y="4"/>
                    </a:cubicBezTo>
                    <a:cubicBezTo>
                      <a:pt x="14" y="4"/>
                      <a:pt x="8" y="3"/>
                      <a:pt x="7" y="3"/>
                    </a:cubicBezTo>
                    <a:cubicBezTo>
                      <a:pt x="6" y="3"/>
                      <a:pt x="5" y="0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0" y="2"/>
                      <a:pt x="0" y="4"/>
                      <a:pt x="2" y="6"/>
                    </a:cubicBezTo>
                    <a:cubicBezTo>
                      <a:pt x="4" y="8"/>
                      <a:pt x="6" y="11"/>
                      <a:pt x="4" y="11"/>
                    </a:cubicBezTo>
                    <a:cubicBezTo>
                      <a:pt x="3" y="11"/>
                      <a:pt x="1" y="13"/>
                      <a:pt x="2" y="14"/>
                    </a:cubicBezTo>
                    <a:cubicBezTo>
                      <a:pt x="2" y="15"/>
                      <a:pt x="1" y="18"/>
                      <a:pt x="2" y="18"/>
                    </a:cubicBezTo>
                    <a:cubicBezTo>
                      <a:pt x="2" y="19"/>
                      <a:pt x="6" y="22"/>
                      <a:pt x="6" y="23"/>
                    </a:cubicBezTo>
                    <a:cubicBezTo>
                      <a:pt x="6" y="24"/>
                      <a:pt x="8" y="25"/>
                      <a:pt x="8" y="26"/>
                    </a:cubicBezTo>
                    <a:cubicBezTo>
                      <a:pt x="11" y="25"/>
                      <a:pt x="17" y="25"/>
                      <a:pt x="18" y="26"/>
                    </a:cubicBezTo>
                    <a:cubicBezTo>
                      <a:pt x="20" y="27"/>
                      <a:pt x="27" y="27"/>
                      <a:pt x="27" y="27"/>
                    </a:cubicBezTo>
                    <a:cubicBezTo>
                      <a:pt x="29" y="27"/>
                      <a:pt x="31" y="27"/>
                      <a:pt x="30" y="25"/>
                    </a:cubicBezTo>
                    <a:cubicBezTo>
                      <a:pt x="30" y="24"/>
                      <a:pt x="32" y="24"/>
                      <a:pt x="34" y="24"/>
                    </a:cubicBezTo>
                    <a:cubicBezTo>
                      <a:pt x="34" y="22"/>
                      <a:pt x="33" y="22"/>
                      <a:pt x="34" y="21"/>
                    </a:cubicBezTo>
                    <a:cubicBezTo>
                      <a:pt x="35" y="21"/>
                      <a:pt x="40" y="20"/>
                      <a:pt x="42" y="21"/>
                    </a:cubicBezTo>
                    <a:cubicBezTo>
                      <a:pt x="43" y="22"/>
                      <a:pt x="44" y="21"/>
                      <a:pt x="45" y="21"/>
                    </a:cubicBezTo>
                    <a:cubicBezTo>
                      <a:pt x="45" y="20"/>
                      <a:pt x="45" y="19"/>
                      <a:pt x="44" y="19"/>
                    </a:cubicBezTo>
                    <a:cubicBezTo>
                      <a:pt x="43" y="19"/>
                      <a:pt x="41" y="13"/>
                      <a:pt x="43" y="13"/>
                    </a:cubicBezTo>
                    <a:cubicBezTo>
                      <a:pt x="44" y="12"/>
                      <a:pt x="46" y="7"/>
                      <a:pt x="49" y="6"/>
                    </a:cubicBezTo>
                    <a:cubicBezTo>
                      <a:pt x="50" y="6"/>
                      <a:pt x="50" y="5"/>
                      <a:pt x="51" y="4"/>
                    </a:cubicBezTo>
                    <a:cubicBezTo>
                      <a:pt x="48" y="3"/>
                      <a:pt x="46" y="2"/>
                      <a:pt x="46" y="2"/>
                    </a:cubicBezTo>
                    <a:cubicBezTo>
                      <a:pt x="45" y="1"/>
                      <a:pt x="41" y="0"/>
                      <a:pt x="39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6" name="Freeform 82">
                <a:extLst>
                  <a:ext uri="{FF2B5EF4-FFF2-40B4-BE49-F238E27FC236}">
                    <a16:creationId xmlns:a16="http://schemas.microsoft.com/office/drawing/2014/main" id="{9F789697-920B-40A2-AF86-EA13CC8CBE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6132" y="3242858"/>
                <a:ext cx="51444" cy="33878"/>
              </a:xfrm>
              <a:custGeom>
                <a:avLst/>
                <a:gdLst>
                  <a:gd name="T0" fmla="*/ 5 w 22"/>
                  <a:gd name="T1" fmla="*/ 15 h 15"/>
                  <a:gd name="T2" fmla="*/ 5 w 22"/>
                  <a:gd name="T3" fmla="*/ 15 h 15"/>
                  <a:gd name="T4" fmla="*/ 5 w 22"/>
                  <a:gd name="T5" fmla="*/ 15 h 15"/>
                  <a:gd name="T6" fmla="*/ 5 w 22"/>
                  <a:gd name="T7" fmla="*/ 15 h 15"/>
                  <a:gd name="T8" fmla="*/ 6 w 22"/>
                  <a:gd name="T9" fmla="*/ 15 h 15"/>
                  <a:gd name="T10" fmla="*/ 6 w 22"/>
                  <a:gd name="T11" fmla="*/ 15 h 15"/>
                  <a:gd name="T12" fmla="*/ 8 w 22"/>
                  <a:gd name="T13" fmla="*/ 15 h 15"/>
                  <a:gd name="T14" fmla="*/ 9 w 22"/>
                  <a:gd name="T15" fmla="*/ 15 h 15"/>
                  <a:gd name="T16" fmla="*/ 9 w 22"/>
                  <a:gd name="T17" fmla="*/ 15 h 15"/>
                  <a:gd name="T18" fmla="*/ 9 w 22"/>
                  <a:gd name="T19" fmla="*/ 15 h 15"/>
                  <a:gd name="T20" fmla="*/ 10 w 22"/>
                  <a:gd name="T21" fmla="*/ 15 h 15"/>
                  <a:gd name="T22" fmla="*/ 14 w 22"/>
                  <a:gd name="T23" fmla="*/ 13 h 15"/>
                  <a:gd name="T24" fmla="*/ 21 w 22"/>
                  <a:gd name="T25" fmla="*/ 9 h 15"/>
                  <a:gd name="T26" fmla="*/ 22 w 22"/>
                  <a:gd name="T27" fmla="*/ 9 h 15"/>
                  <a:gd name="T28" fmla="*/ 20 w 22"/>
                  <a:gd name="T29" fmla="*/ 6 h 15"/>
                  <a:gd name="T30" fmla="*/ 16 w 22"/>
                  <a:gd name="T31" fmla="*/ 1 h 15"/>
                  <a:gd name="T32" fmla="*/ 15 w 22"/>
                  <a:gd name="T33" fmla="*/ 1 h 15"/>
                  <a:gd name="T34" fmla="*/ 15 w 22"/>
                  <a:gd name="T35" fmla="*/ 1 h 15"/>
                  <a:gd name="T36" fmla="*/ 15 w 22"/>
                  <a:gd name="T37" fmla="*/ 0 h 15"/>
                  <a:gd name="T38" fmla="*/ 2 w 22"/>
                  <a:gd name="T39" fmla="*/ 2 h 15"/>
                  <a:gd name="T40" fmla="*/ 1 w 22"/>
                  <a:gd name="T41" fmla="*/ 2 h 15"/>
                  <a:gd name="T42" fmla="*/ 0 w 22"/>
                  <a:gd name="T43" fmla="*/ 10 h 15"/>
                  <a:gd name="T44" fmla="*/ 5 w 22"/>
                  <a:gd name="T4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2" h="15">
                    <a:moveTo>
                      <a:pt x="5" y="15"/>
                    </a:move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5" y="15"/>
                      <a:pt x="6" y="15"/>
                      <a:pt x="6" y="15"/>
                    </a:cubicBezTo>
                    <a:cubicBezTo>
                      <a:pt x="6" y="15"/>
                      <a:pt x="6" y="15"/>
                      <a:pt x="6" y="15"/>
                    </a:cubicBezTo>
                    <a:cubicBezTo>
                      <a:pt x="6" y="15"/>
                      <a:pt x="7" y="15"/>
                      <a:pt x="8" y="15"/>
                    </a:cubicBezTo>
                    <a:cubicBezTo>
                      <a:pt x="8" y="15"/>
                      <a:pt x="8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9" y="15"/>
                      <a:pt x="9" y="15"/>
                      <a:pt x="9" y="15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12" y="14"/>
                      <a:pt x="13" y="12"/>
                      <a:pt x="14" y="13"/>
                    </a:cubicBezTo>
                    <a:cubicBezTo>
                      <a:pt x="15" y="13"/>
                      <a:pt x="21" y="10"/>
                      <a:pt x="21" y="9"/>
                    </a:cubicBezTo>
                    <a:cubicBezTo>
                      <a:pt x="22" y="9"/>
                      <a:pt x="22" y="9"/>
                      <a:pt x="22" y="9"/>
                    </a:cubicBezTo>
                    <a:cubicBezTo>
                      <a:pt x="22" y="8"/>
                      <a:pt x="20" y="7"/>
                      <a:pt x="20" y="6"/>
                    </a:cubicBezTo>
                    <a:cubicBezTo>
                      <a:pt x="20" y="5"/>
                      <a:pt x="16" y="2"/>
                      <a:pt x="16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1"/>
                      <a:pt x="15" y="1"/>
                      <a:pt x="15" y="1"/>
                    </a:cubicBezTo>
                    <a:cubicBezTo>
                      <a:pt x="15" y="0"/>
                      <a:pt x="15" y="0"/>
                      <a:pt x="15" y="0"/>
                    </a:cubicBezTo>
                    <a:cubicBezTo>
                      <a:pt x="10" y="1"/>
                      <a:pt x="2" y="2"/>
                      <a:pt x="2" y="2"/>
                    </a:cubicBezTo>
                    <a:cubicBezTo>
                      <a:pt x="2" y="2"/>
                      <a:pt x="1" y="2"/>
                      <a:pt x="1" y="2"/>
                    </a:cubicBezTo>
                    <a:cubicBezTo>
                      <a:pt x="0" y="5"/>
                      <a:pt x="0" y="8"/>
                      <a:pt x="0" y="10"/>
                    </a:cubicBezTo>
                    <a:cubicBezTo>
                      <a:pt x="1" y="12"/>
                      <a:pt x="2" y="14"/>
                      <a:pt x="5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7" name="Freeform 83">
                <a:extLst>
                  <a:ext uri="{FF2B5EF4-FFF2-40B4-BE49-F238E27FC236}">
                    <a16:creationId xmlns:a16="http://schemas.microsoft.com/office/drawing/2014/main" id="{AE521EE0-4FFF-4BC3-8446-B5C0DD4D4E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8755" y="3005715"/>
                <a:ext cx="329993" cy="190718"/>
              </a:xfrm>
              <a:custGeom>
                <a:avLst/>
                <a:gdLst>
                  <a:gd name="T0" fmla="*/ 134 w 143"/>
                  <a:gd name="T1" fmla="*/ 48 h 83"/>
                  <a:gd name="T2" fmla="*/ 142 w 143"/>
                  <a:gd name="T3" fmla="*/ 43 h 83"/>
                  <a:gd name="T4" fmla="*/ 143 w 143"/>
                  <a:gd name="T5" fmla="*/ 38 h 83"/>
                  <a:gd name="T6" fmla="*/ 143 w 143"/>
                  <a:gd name="T7" fmla="*/ 32 h 83"/>
                  <a:gd name="T8" fmla="*/ 132 w 143"/>
                  <a:gd name="T9" fmla="*/ 28 h 83"/>
                  <a:gd name="T10" fmla="*/ 122 w 143"/>
                  <a:gd name="T11" fmla="*/ 22 h 83"/>
                  <a:gd name="T12" fmla="*/ 113 w 143"/>
                  <a:gd name="T13" fmla="*/ 23 h 83"/>
                  <a:gd name="T14" fmla="*/ 106 w 143"/>
                  <a:gd name="T15" fmla="*/ 20 h 83"/>
                  <a:gd name="T16" fmla="*/ 97 w 143"/>
                  <a:gd name="T17" fmla="*/ 12 h 83"/>
                  <a:gd name="T18" fmla="*/ 94 w 143"/>
                  <a:gd name="T19" fmla="*/ 1 h 83"/>
                  <a:gd name="T20" fmla="*/ 82 w 143"/>
                  <a:gd name="T21" fmla="*/ 1 h 83"/>
                  <a:gd name="T22" fmla="*/ 76 w 143"/>
                  <a:gd name="T23" fmla="*/ 2 h 83"/>
                  <a:gd name="T24" fmla="*/ 66 w 143"/>
                  <a:gd name="T25" fmla="*/ 8 h 83"/>
                  <a:gd name="T26" fmla="*/ 57 w 143"/>
                  <a:gd name="T27" fmla="*/ 10 h 83"/>
                  <a:gd name="T28" fmla="*/ 47 w 143"/>
                  <a:gd name="T29" fmla="*/ 8 h 83"/>
                  <a:gd name="T30" fmla="*/ 34 w 143"/>
                  <a:gd name="T31" fmla="*/ 6 h 83"/>
                  <a:gd name="T32" fmla="*/ 15 w 143"/>
                  <a:gd name="T33" fmla="*/ 8 h 83"/>
                  <a:gd name="T34" fmla="*/ 11 w 143"/>
                  <a:gd name="T35" fmla="*/ 11 h 83"/>
                  <a:gd name="T36" fmla="*/ 11 w 143"/>
                  <a:gd name="T37" fmla="*/ 22 h 83"/>
                  <a:gd name="T38" fmla="*/ 4 w 143"/>
                  <a:gd name="T39" fmla="*/ 35 h 83"/>
                  <a:gd name="T40" fmla="*/ 4 w 143"/>
                  <a:gd name="T41" fmla="*/ 45 h 83"/>
                  <a:gd name="T42" fmla="*/ 8 w 143"/>
                  <a:gd name="T43" fmla="*/ 46 h 83"/>
                  <a:gd name="T44" fmla="*/ 21 w 143"/>
                  <a:gd name="T45" fmla="*/ 49 h 83"/>
                  <a:gd name="T46" fmla="*/ 28 w 143"/>
                  <a:gd name="T47" fmla="*/ 47 h 83"/>
                  <a:gd name="T48" fmla="*/ 43 w 143"/>
                  <a:gd name="T49" fmla="*/ 41 h 83"/>
                  <a:gd name="T50" fmla="*/ 55 w 143"/>
                  <a:gd name="T51" fmla="*/ 49 h 83"/>
                  <a:gd name="T52" fmla="*/ 62 w 143"/>
                  <a:gd name="T53" fmla="*/ 63 h 83"/>
                  <a:gd name="T54" fmla="*/ 53 w 143"/>
                  <a:gd name="T55" fmla="*/ 65 h 83"/>
                  <a:gd name="T56" fmla="*/ 51 w 143"/>
                  <a:gd name="T57" fmla="*/ 74 h 83"/>
                  <a:gd name="T58" fmla="*/ 59 w 143"/>
                  <a:gd name="T59" fmla="*/ 75 h 83"/>
                  <a:gd name="T60" fmla="*/ 70 w 143"/>
                  <a:gd name="T61" fmla="*/ 60 h 83"/>
                  <a:gd name="T62" fmla="*/ 79 w 143"/>
                  <a:gd name="T63" fmla="*/ 64 h 83"/>
                  <a:gd name="T64" fmla="*/ 82 w 143"/>
                  <a:gd name="T65" fmla="*/ 72 h 83"/>
                  <a:gd name="T66" fmla="*/ 90 w 143"/>
                  <a:gd name="T67" fmla="*/ 82 h 83"/>
                  <a:gd name="T68" fmla="*/ 104 w 143"/>
                  <a:gd name="T69" fmla="*/ 77 h 83"/>
                  <a:gd name="T70" fmla="*/ 107 w 143"/>
                  <a:gd name="T71" fmla="*/ 74 h 83"/>
                  <a:gd name="T72" fmla="*/ 111 w 143"/>
                  <a:gd name="T73" fmla="*/ 61 h 83"/>
                  <a:gd name="T74" fmla="*/ 127 w 143"/>
                  <a:gd name="T75" fmla="*/ 5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3" h="83">
                    <a:moveTo>
                      <a:pt x="127" y="52"/>
                    </a:moveTo>
                    <a:cubicBezTo>
                      <a:pt x="129" y="52"/>
                      <a:pt x="132" y="48"/>
                      <a:pt x="134" y="48"/>
                    </a:cubicBezTo>
                    <a:cubicBezTo>
                      <a:pt x="135" y="48"/>
                      <a:pt x="140" y="49"/>
                      <a:pt x="140" y="48"/>
                    </a:cubicBezTo>
                    <a:cubicBezTo>
                      <a:pt x="140" y="47"/>
                      <a:pt x="142" y="44"/>
                      <a:pt x="142" y="43"/>
                    </a:cubicBezTo>
                    <a:cubicBezTo>
                      <a:pt x="141" y="42"/>
                      <a:pt x="140" y="41"/>
                      <a:pt x="140" y="40"/>
                    </a:cubicBezTo>
                    <a:cubicBezTo>
                      <a:pt x="140" y="39"/>
                      <a:pt x="143" y="39"/>
                      <a:pt x="143" y="38"/>
                    </a:cubicBezTo>
                    <a:cubicBezTo>
                      <a:pt x="143" y="37"/>
                      <a:pt x="141" y="36"/>
                      <a:pt x="141" y="36"/>
                    </a:cubicBezTo>
                    <a:cubicBezTo>
                      <a:pt x="141" y="35"/>
                      <a:pt x="143" y="34"/>
                      <a:pt x="143" y="32"/>
                    </a:cubicBezTo>
                    <a:cubicBezTo>
                      <a:pt x="143" y="31"/>
                      <a:pt x="141" y="31"/>
                      <a:pt x="139" y="29"/>
                    </a:cubicBezTo>
                    <a:cubicBezTo>
                      <a:pt x="136" y="28"/>
                      <a:pt x="134" y="29"/>
                      <a:pt x="132" y="28"/>
                    </a:cubicBezTo>
                    <a:cubicBezTo>
                      <a:pt x="130" y="27"/>
                      <a:pt x="125" y="27"/>
                      <a:pt x="125" y="27"/>
                    </a:cubicBezTo>
                    <a:cubicBezTo>
                      <a:pt x="125" y="26"/>
                      <a:pt x="122" y="23"/>
                      <a:pt x="122" y="22"/>
                    </a:cubicBezTo>
                    <a:cubicBezTo>
                      <a:pt x="121" y="21"/>
                      <a:pt x="119" y="22"/>
                      <a:pt x="117" y="23"/>
                    </a:cubicBezTo>
                    <a:cubicBezTo>
                      <a:pt x="116" y="23"/>
                      <a:pt x="114" y="24"/>
                      <a:pt x="113" y="23"/>
                    </a:cubicBezTo>
                    <a:cubicBezTo>
                      <a:pt x="112" y="22"/>
                      <a:pt x="110" y="21"/>
                      <a:pt x="109" y="21"/>
                    </a:cubicBezTo>
                    <a:cubicBezTo>
                      <a:pt x="108" y="22"/>
                      <a:pt x="106" y="21"/>
                      <a:pt x="106" y="20"/>
                    </a:cubicBezTo>
                    <a:cubicBezTo>
                      <a:pt x="107" y="18"/>
                      <a:pt x="104" y="14"/>
                      <a:pt x="103" y="13"/>
                    </a:cubicBezTo>
                    <a:cubicBezTo>
                      <a:pt x="101" y="13"/>
                      <a:pt x="98" y="14"/>
                      <a:pt x="97" y="12"/>
                    </a:cubicBezTo>
                    <a:cubicBezTo>
                      <a:pt x="96" y="10"/>
                      <a:pt x="94" y="9"/>
                      <a:pt x="95" y="7"/>
                    </a:cubicBezTo>
                    <a:cubicBezTo>
                      <a:pt x="96" y="6"/>
                      <a:pt x="95" y="3"/>
                      <a:pt x="94" y="1"/>
                    </a:cubicBezTo>
                    <a:cubicBezTo>
                      <a:pt x="93" y="0"/>
                      <a:pt x="88" y="0"/>
                      <a:pt x="87" y="1"/>
                    </a:cubicBezTo>
                    <a:cubicBezTo>
                      <a:pt x="86" y="1"/>
                      <a:pt x="83" y="0"/>
                      <a:pt x="82" y="1"/>
                    </a:cubicBezTo>
                    <a:cubicBezTo>
                      <a:pt x="81" y="2"/>
                      <a:pt x="80" y="3"/>
                      <a:pt x="78" y="3"/>
                    </a:cubicBezTo>
                    <a:cubicBezTo>
                      <a:pt x="77" y="3"/>
                      <a:pt x="76" y="3"/>
                      <a:pt x="76" y="2"/>
                    </a:cubicBezTo>
                    <a:cubicBezTo>
                      <a:pt x="74" y="3"/>
                      <a:pt x="71" y="3"/>
                      <a:pt x="71" y="3"/>
                    </a:cubicBezTo>
                    <a:cubicBezTo>
                      <a:pt x="71" y="3"/>
                      <a:pt x="66" y="7"/>
                      <a:pt x="66" y="8"/>
                    </a:cubicBezTo>
                    <a:cubicBezTo>
                      <a:pt x="66" y="10"/>
                      <a:pt x="66" y="12"/>
                      <a:pt x="65" y="11"/>
                    </a:cubicBezTo>
                    <a:cubicBezTo>
                      <a:pt x="63" y="10"/>
                      <a:pt x="58" y="10"/>
                      <a:pt x="57" y="10"/>
                    </a:cubicBezTo>
                    <a:cubicBezTo>
                      <a:pt x="56" y="11"/>
                      <a:pt x="54" y="7"/>
                      <a:pt x="52" y="9"/>
                    </a:cubicBezTo>
                    <a:cubicBezTo>
                      <a:pt x="50" y="10"/>
                      <a:pt x="47" y="7"/>
                      <a:pt x="47" y="8"/>
                    </a:cubicBezTo>
                    <a:cubicBezTo>
                      <a:pt x="46" y="9"/>
                      <a:pt x="43" y="8"/>
                      <a:pt x="41" y="7"/>
                    </a:cubicBezTo>
                    <a:cubicBezTo>
                      <a:pt x="39" y="6"/>
                      <a:pt x="35" y="8"/>
                      <a:pt x="34" y="6"/>
                    </a:cubicBezTo>
                    <a:cubicBezTo>
                      <a:pt x="32" y="5"/>
                      <a:pt x="23" y="5"/>
                      <a:pt x="20" y="5"/>
                    </a:cubicBezTo>
                    <a:cubicBezTo>
                      <a:pt x="17" y="5"/>
                      <a:pt x="16" y="6"/>
                      <a:pt x="15" y="8"/>
                    </a:cubicBezTo>
                    <a:cubicBezTo>
                      <a:pt x="14" y="9"/>
                      <a:pt x="12" y="9"/>
                      <a:pt x="11" y="9"/>
                    </a:cubicBezTo>
                    <a:cubicBezTo>
                      <a:pt x="11" y="10"/>
                      <a:pt x="11" y="11"/>
                      <a:pt x="11" y="11"/>
                    </a:cubicBezTo>
                    <a:cubicBezTo>
                      <a:pt x="12" y="12"/>
                      <a:pt x="15" y="18"/>
                      <a:pt x="14" y="19"/>
                    </a:cubicBezTo>
                    <a:cubicBezTo>
                      <a:pt x="14" y="21"/>
                      <a:pt x="12" y="21"/>
                      <a:pt x="11" y="22"/>
                    </a:cubicBezTo>
                    <a:cubicBezTo>
                      <a:pt x="10" y="23"/>
                      <a:pt x="4" y="29"/>
                      <a:pt x="3" y="30"/>
                    </a:cubicBezTo>
                    <a:cubicBezTo>
                      <a:pt x="3" y="31"/>
                      <a:pt x="4" y="35"/>
                      <a:pt x="4" y="35"/>
                    </a:cubicBezTo>
                    <a:cubicBezTo>
                      <a:pt x="3" y="36"/>
                      <a:pt x="0" y="40"/>
                      <a:pt x="0" y="41"/>
                    </a:cubicBezTo>
                    <a:cubicBezTo>
                      <a:pt x="0" y="43"/>
                      <a:pt x="2" y="45"/>
                      <a:pt x="4" y="45"/>
                    </a:cubicBezTo>
                    <a:cubicBezTo>
                      <a:pt x="4" y="45"/>
                      <a:pt x="5" y="46"/>
                      <a:pt x="5" y="46"/>
                    </a:cubicBezTo>
                    <a:cubicBezTo>
                      <a:pt x="6" y="46"/>
                      <a:pt x="7" y="46"/>
                      <a:pt x="8" y="46"/>
                    </a:cubicBezTo>
                    <a:cubicBezTo>
                      <a:pt x="9" y="46"/>
                      <a:pt x="14" y="47"/>
                      <a:pt x="16" y="47"/>
                    </a:cubicBezTo>
                    <a:cubicBezTo>
                      <a:pt x="18" y="47"/>
                      <a:pt x="20" y="48"/>
                      <a:pt x="21" y="49"/>
                    </a:cubicBezTo>
                    <a:cubicBezTo>
                      <a:pt x="21" y="49"/>
                      <a:pt x="23" y="49"/>
                      <a:pt x="24" y="48"/>
                    </a:cubicBezTo>
                    <a:cubicBezTo>
                      <a:pt x="26" y="46"/>
                      <a:pt x="27" y="47"/>
                      <a:pt x="28" y="47"/>
                    </a:cubicBezTo>
                    <a:cubicBezTo>
                      <a:pt x="30" y="47"/>
                      <a:pt x="32" y="46"/>
                      <a:pt x="33" y="45"/>
                    </a:cubicBezTo>
                    <a:cubicBezTo>
                      <a:pt x="34" y="44"/>
                      <a:pt x="41" y="42"/>
                      <a:pt x="43" y="41"/>
                    </a:cubicBezTo>
                    <a:cubicBezTo>
                      <a:pt x="45" y="41"/>
                      <a:pt x="47" y="45"/>
                      <a:pt x="49" y="45"/>
                    </a:cubicBezTo>
                    <a:cubicBezTo>
                      <a:pt x="51" y="45"/>
                      <a:pt x="54" y="46"/>
                      <a:pt x="55" y="49"/>
                    </a:cubicBezTo>
                    <a:cubicBezTo>
                      <a:pt x="56" y="52"/>
                      <a:pt x="59" y="56"/>
                      <a:pt x="60" y="57"/>
                    </a:cubicBezTo>
                    <a:cubicBezTo>
                      <a:pt x="61" y="59"/>
                      <a:pt x="62" y="62"/>
                      <a:pt x="62" y="63"/>
                    </a:cubicBezTo>
                    <a:cubicBezTo>
                      <a:pt x="62" y="64"/>
                      <a:pt x="59" y="62"/>
                      <a:pt x="56" y="62"/>
                    </a:cubicBezTo>
                    <a:cubicBezTo>
                      <a:pt x="53" y="61"/>
                      <a:pt x="53" y="64"/>
                      <a:pt x="53" y="65"/>
                    </a:cubicBezTo>
                    <a:cubicBezTo>
                      <a:pt x="53" y="67"/>
                      <a:pt x="49" y="72"/>
                      <a:pt x="48" y="73"/>
                    </a:cubicBezTo>
                    <a:cubicBezTo>
                      <a:pt x="48" y="74"/>
                      <a:pt x="50" y="74"/>
                      <a:pt x="51" y="74"/>
                    </a:cubicBezTo>
                    <a:cubicBezTo>
                      <a:pt x="52" y="75"/>
                      <a:pt x="55" y="73"/>
                      <a:pt x="56" y="73"/>
                    </a:cubicBezTo>
                    <a:cubicBezTo>
                      <a:pt x="56" y="73"/>
                      <a:pt x="58" y="74"/>
                      <a:pt x="59" y="75"/>
                    </a:cubicBezTo>
                    <a:cubicBezTo>
                      <a:pt x="59" y="71"/>
                      <a:pt x="59" y="71"/>
                      <a:pt x="63" y="69"/>
                    </a:cubicBezTo>
                    <a:cubicBezTo>
                      <a:pt x="66" y="66"/>
                      <a:pt x="66" y="61"/>
                      <a:pt x="70" y="60"/>
                    </a:cubicBezTo>
                    <a:cubicBezTo>
                      <a:pt x="73" y="60"/>
                      <a:pt x="74" y="58"/>
                      <a:pt x="78" y="59"/>
                    </a:cubicBezTo>
                    <a:cubicBezTo>
                      <a:pt x="83" y="60"/>
                      <a:pt x="76" y="63"/>
                      <a:pt x="79" y="64"/>
                    </a:cubicBezTo>
                    <a:cubicBezTo>
                      <a:pt x="82" y="66"/>
                      <a:pt x="92" y="64"/>
                      <a:pt x="92" y="66"/>
                    </a:cubicBezTo>
                    <a:cubicBezTo>
                      <a:pt x="93" y="69"/>
                      <a:pt x="81" y="71"/>
                      <a:pt x="82" y="72"/>
                    </a:cubicBezTo>
                    <a:cubicBezTo>
                      <a:pt x="82" y="73"/>
                      <a:pt x="88" y="75"/>
                      <a:pt x="90" y="76"/>
                    </a:cubicBezTo>
                    <a:cubicBezTo>
                      <a:pt x="92" y="77"/>
                      <a:pt x="89" y="81"/>
                      <a:pt x="90" y="82"/>
                    </a:cubicBezTo>
                    <a:cubicBezTo>
                      <a:pt x="91" y="83"/>
                      <a:pt x="94" y="82"/>
                      <a:pt x="97" y="81"/>
                    </a:cubicBezTo>
                    <a:cubicBezTo>
                      <a:pt x="99" y="79"/>
                      <a:pt x="101" y="79"/>
                      <a:pt x="104" y="77"/>
                    </a:cubicBezTo>
                    <a:cubicBezTo>
                      <a:pt x="108" y="75"/>
                      <a:pt x="114" y="77"/>
                      <a:pt x="115" y="76"/>
                    </a:cubicBezTo>
                    <a:cubicBezTo>
                      <a:pt x="116" y="74"/>
                      <a:pt x="113" y="73"/>
                      <a:pt x="107" y="74"/>
                    </a:cubicBezTo>
                    <a:cubicBezTo>
                      <a:pt x="101" y="74"/>
                      <a:pt x="100" y="68"/>
                      <a:pt x="100" y="67"/>
                    </a:cubicBezTo>
                    <a:cubicBezTo>
                      <a:pt x="100" y="66"/>
                      <a:pt x="107" y="61"/>
                      <a:pt x="111" y="61"/>
                    </a:cubicBezTo>
                    <a:cubicBezTo>
                      <a:pt x="114" y="60"/>
                      <a:pt x="117" y="59"/>
                      <a:pt x="121" y="57"/>
                    </a:cubicBezTo>
                    <a:cubicBezTo>
                      <a:pt x="122" y="57"/>
                      <a:pt x="125" y="56"/>
                      <a:pt x="127" y="56"/>
                    </a:cubicBezTo>
                    <a:cubicBezTo>
                      <a:pt x="127" y="54"/>
                      <a:pt x="126" y="52"/>
                      <a:pt x="127" y="5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8" name="Freeform 84">
                <a:extLst>
                  <a:ext uri="{FF2B5EF4-FFF2-40B4-BE49-F238E27FC236}">
                    <a16:creationId xmlns:a16="http://schemas.microsoft.com/office/drawing/2014/main" id="{E667E14A-C710-4F2F-9AC0-D42968747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7576" y="2906592"/>
                <a:ext cx="174407" cy="126727"/>
              </a:xfrm>
              <a:custGeom>
                <a:avLst/>
                <a:gdLst>
                  <a:gd name="T0" fmla="*/ 71 w 76"/>
                  <a:gd name="T1" fmla="*/ 27 h 55"/>
                  <a:gd name="T2" fmla="*/ 66 w 76"/>
                  <a:gd name="T3" fmla="*/ 23 h 55"/>
                  <a:gd name="T4" fmla="*/ 62 w 76"/>
                  <a:gd name="T5" fmla="*/ 18 h 55"/>
                  <a:gd name="T6" fmla="*/ 62 w 76"/>
                  <a:gd name="T7" fmla="*/ 12 h 55"/>
                  <a:gd name="T8" fmla="*/ 61 w 76"/>
                  <a:gd name="T9" fmla="*/ 6 h 55"/>
                  <a:gd name="T10" fmla="*/ 53 w 76"/>
                  <a:gd name="T11" fmla="*/ 4 h 55"/>
                  <a:gd name="T12" fmla="*/ 49 w 76"/>
                  <a:gd name="T13" fmla="*/ 4 h 55"/>
                  <a:gd name="T14" fmla="*/ 45 w 76"/>
                  <a:gd name="T15" fmla="*/ 2 h 55"/>
                  <a:gd name="T16" fmla="*/ 41 w 76"/>
                  <a:gd name="T17" fmla="*/ 1 h 55"/>
                  <a:gd name="T18" fmla="*/ 40 w 76"/>
                  <a:gd name="T19" fmla="*/ 0 h 55"/>
                  <a:gd name="T20" fmla="*/ 38 w 76"/>
                  <a:gd name="T21" fmla="*/ 1 h 55"/>
                  <a:gd name="T22" fmla="*/ 35 w 76"/>
                  <a:gd name="T23" fmla="*/ 4 h 55"/>
                  <a:gd name="T24" fmla="*/ 29 w 76"/>
                  <a:gd name="T25" fmla="*/ 5 h 55"/>
                  <a:gd name="T26" fmla="*/ 27 w 76"/>
                  <a:gd name="T27" fmla="*/ 9 h 55"/>
                  <a:gd name="T28" fmla="*/ 26 w 76"/>
                  <a:gd name="T29" fmla="*/ 12 h 55"/>
                  <a:gd name="T30" fmla="*/ 23 w 76"/>
                  <a:gd name="T31" fmla="*/ 15 h 55"/>
                  <a:gd name="T32" fmla="*/ 19 w 76"/>
                  <a:gd name="T33" fmla="*/ 18 h 55"/>
                  <a:gd name="T34" fmla="*/ 18 w 76"/>
                  <a:gd name="T35" fmla="*/ 22 h 55"/>
                  <a:gd name="T36" fmla="*/ 13 w 76"/>
                  <a:gd name="T37" fmla="*/ 24 h 55"/>
                  <a:gd name="T38" fmla="*/ 9 w 76"/>
                  <a:gd name="T39" fmla="*/ 26 h 55"/>
                  <a:gd name="T40" fmla="*/ 3 w 76"/>
                  <a:gd name="T41" fmla="*/ 25 h 55"/>
                  <a:gd name="T42" fmla="*/ 3 w 76"/>
                  <a:gd name="T43" fmla="*/ 26 h 55"/>
                  <a:gd name="T44" fmla="*/ 4 w 76"/>
                  <a:gd name="T45" fmla="*/ 32 h 55"/>
                  <a:gd name="T46" fmla="*/ 5 w 76"/>
                  <a:gd name="T47" fmla="*/ 39 h 55"/>
                  <a:gd name="T48" fmla="*/ 0 w 76"/>
                  <a:gd name="T49" fmla="*/ 43 h 55"/>
                  <a:gd name="T50" fmla="*/ 3 w 76"/>
                  <a:gd name="T51" fmla="*/ 47 h 55"/>
                  <a:gd name="T52" fmla="*/ 3 w 76"/>
                  <a:gd name="T53" fmla="*/ 52 h 55"/>
                  <a:gd name="T54" fmla="*/ 7 w 76"/>
                  <a:gd name="T55" fmla="*/ 51 h 55"/>
                  <a:gd name="T56" fmla="*/ 12 w 76"/>
                  <a:gd name="T57" fmla="*/ 48 h 55"/>
                  <a:gd name="T58" fmla="*/ 26 w 76"/>
                  <a:gd name="T59" fmla="*/ 49 h 55"/>
                  <a:gd name="T60" fmla="*/ 33 w 76"/>
                  <a:gd name="T61" fmla="*/ 50 h 55"/>
                  <a:gd name="T62" fmla="*/ 39 w 76"/>
                  <a:gd name="T63" fmla="*/ 51 h 55"/>
                  <a:gd name="T64" fmla="*/ 44 w 76"/>
                  <a:gd name="T65" fmla="*/ 52 h 55"/>
                  <a:gd name="T66" fmla="*/ 49 w 76"/>
                  <a:gd name="T67" fmla="*/ 53 h 55"/>
                  <a:gd name="T68" fmla="*/ 57 w 76"/>
                  <a:gd name="T69" fmla="*/ 54 h 55"/>
                  <a:gd name="T70" fmla="*/ 58 w 76"/>
                  <a:gd name="T71" fmla="*/ 51 h 55"/>
                  <a:gd name="T72" fmla="*/ 63 w 76"/>
                  <a:gd name="T73" fmla="*/ 46 h 55"/>
                  <a:gd name="T74" fmla="*/ 68 w 76"/>
                  <a:gd name="T75" fmla="*/ 45 h 55"/>
                  <a:gd name="T76" fmla="*/ 67 w 76"/>
                  <a:gd name="T77" fmla="*/ 42 h 55"/>
                  <a:gd name="T78" fmla="*/ 65 w 76"/>
                  <a:gd name="T79" fmla="*/ 34 h 55"/>
                  <a:gd name="T80" fmla="*/ 71 w 76"/>
                  <a:gd name="T81" fmla="*/ 35 h 55"/>
                  <a:gd name="T82" fmla="*/ 75 w 76"/>
                  <a:gd name="T83" fmla="*/ 31 h 55"/>
                  <a:gd name="T84" fmla="*/ 71 w 76"/>
                  <a:gd name="T85" fmla="*/ 27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76" h="55">
                    <a:moveTo>
                      <a:pt x="71" y="27"/>
                    </a:moveTo>
                    <a:cubicBezTo>
                      <a:pt x="69" y="27"/>
                      <a:pt x="68" y="24"/>
                      <a:pt x="66" y="23"/>
                    </a:cubicBezTo>
                    <a:cubicBezTo>
                      <a:pt x="64" y="22"/>
                      <a:pt x="64" y="19"/>
                      <a:pt x="62" y="18"/>
                    </a:cubicBezTo>
                    <a:cubicBezTo>
                      <a:pt x="60" y="16"/>
                      <a:pt x="62" y="14"/>
                      <a:pt x="62" y="12"/>
                    </a:cubicBezTo>
                    <a:cubicBezTo>
                      <a:pt x="61" y="10"/>
                      <a:pt x="62" y="7"/>
                      <a:pt x="61" y="6"/>
                    </a:cubicBezTo>
                    <a:cubicBezTo>
                      <a:pt x="60" y="6"/>
                      <a:pt x="55" y="3"/>
                      <a:pt x="53" y="4"/>
                    </a:cubicBezTo>
                    <a:cubicBezTo>
                      <a:pt x="51" y="5"/>
                      <a:pt x="50" y="6"/>
                      <a:pt x="49" y="4"/>
                    </a:cubicBezTo>
                    <a:cubicBezTo>
                      <a:pt x="48" y="3"/>
                      <a:pt x="47" y="2"/>
                      <a:pt x="45" y="2"/>
                    </a:cubicBezTo>
                    <a:cubicBezTo>
                      <a:pt x="43" y="3"/>
                      <a:pt x="42" y="2"/>
                      <a:pt x="41" y="1"/>
                    </a:cubicBezTo>
                    <a:cubicBezTo>
                      <a:pt x="40" y="1"/>
                      <a:pt x="40" y="1"/>
                      <a:pt x="40" y="0"/>
                    </a:cubicBezTo>
                    <a:cubicBezTo>
                      <a:pt x="39" y="1"/>
                      <a:pt x="38" y="1"/>
                      <a:pt x="38" y="1"/>
                    </a:cubicBezTo>
                    <a:cubicBezTo>
                      <a:pt x="37" y="2"/>
                      <a:pt x="36" y="4"/>
                      <a:pt x="35" y="4"/>
                    </a:cubicBezTo>
                    <a:cubicBezTo>
                      <a:pt x="33" y="4"/>
                      <a:pt x="31" y="4"/>
                      <a:pt x="29" y="5"/>
                    </a:cubicBezTo>
                    <a:cubicBezTo>
                      <a:pt x="27" y="6"/>
                      <a:pt x="27" y="8"/>
                      <a:pt x="27" y="9"/>
                    </a:cubicBezTo>
                    <a:cubicBezTo>
                      <a:pt x="27" y="10"/>
                      <a:pt x="28" y="12"/>
                      <a:pt x="26" y="12"/>
                    </a:cubicBezTo>
                    <a:cubicBezTo>
                      <a:pt x="25" y="12"/>
                      <a:pt x="25" y="14"/>
                      <a:pt x="23" y="15"/>
                    </a:cubicBezTo>
                    <a:cubicBezTo>
                      <a:pt x="22" y="15"/>
                      <a:pt x="20" y="17"/>
                      <a:pt x="19" y="18"/>
                    </a:cubicBezTo>
                    <a:cubicBezTo>
                      <a:pt x="19" y="20"/>
                      <a:pt x="19" y="22"/>
                      <a:pt x="18" y="22"/>
                    </a:cubicBezTo>
                    <a:cubicBezTo>
                      <a:pt x="17" y="22"/>
                      <a:pt x="14" y="23"/>
                      <a:pt x="13" y="24"/>
                    </a:cubicBezTo>
                    <a:cubicBezTo>
                      <a:pt x="12" y="25"/>
                      <a:pt x="11" y="26"/>
                      <a:pt x="9" y="26"/>
                    </a:cubicBezTo>
                    <a:cubicBezTo>
                      <a:pt x="8" y="25"/>
                      <a:pt x="5" y="25"/>
                      <a:pt x="3" y="25"/>
                    </a:cubicBezTo>
                    <a:cubicBezTo>
                      <a:pt x="3" y="26"/>
                      <a:pt x="3" y="26"/>
                      <a:pt x="3" y="26"/>
                    </a:cubicBezTo>
                    <a:cubicBezTo>
                      <a:pt x="2" y="29"/>
                      <a:pt x="3" y="31"/>
                      <a:pt x="4" y="32"/>
                    </a:cubicBezTo>
                    <a:cubicBezTo>
                      <a:pt x="6" y="33"/>
                      <a:pt x="6" y="38"/>
                      <a:pt x="5" y="39"/>
                    </a:cubicBezTo>
                    <a:cubicBezTo>
                      <a:pt x="3" y="40"/>
                      <a:pt x="0" y="42"/>
                      <a:pt x="0" y="43"/>
                    </a:cubicBezTo>
                    <a:cubicBezTo>
                      <a:pt x="0" y="44"/>
                      <a:pt x="3" y="45"/>
                      <a:pt x="3" y="47"/>
                    </a:cubicBezTo>
                    <a:cubicBezTo>
                      <a:pt x="2" y="48"/>
                      <a:pt x="2" y="50"/>
                      <a:pt x="3" y="52"/>
                    </a:cubicBezTo>
                    <a:cubicBezTo>
                      <a:pt x="4" y="52"/>
                      <a:pt x="6" y="52"/>
                      <a:pt x="7" y="51"/>
                    </a:cubicBezTo>
                    <a:cubicBezTo>
                      <a:pt x="8" y="49"/>
                      <a:pt x="9" y="48"/>
                      <a:pt x="12" y="48"/>
                    </a:cubicBezTo>
                    <a:cubicBezTo>
                      <a:pt x="15" y="48"/>
                      <a:pt x="24" y="48"/>
                      <a:pt x="26" y="49"/>
                    </a:cubicBezTo>
                    <a:cubicBezTo>
                      <a:pt x="27" y="51"/>
                      <a:pt x="31" y="49"/>
                      <a:pt x="33" y="50"/>
                    </a:cubicBezTo>
                    <a:cubicBezTo>
                      <a:pt x="35" y="51"/>
                      <a:pt x="38" y="52"/>
                      <a:pt x="39" y="51"/>
                    </a:cubicBezTo>
                    <a:cubicBezTo>
                      <a:pt x="39" y="50"/>
                      <a:pt x="42" y="53"/>
                      <a:pt x="44" y="52"/>
                    </a:cubicBezTo>
                    <a:cubicBezTo>
                      <a:pt x="46" y="50"/>
                      <a:pt x="48" y="54"/>
                      <a:pt x="49" y="53"/>
                    </a:cubicBezTo>
                    <a:cubicBezTo>
                      <a:pt x="50" y="53"/>
                      <a:pt x="55" y="53"/>
                      <a:pt x="57" y="54"/>
                    </a:cubicBezTo>
                    <a:cubicBezTo>
                      <a:pt x="58" y="55"/>
                      <a:pt x="58" y="53"/>
                      <a:pt x="58" y="51"/>
                    </a:cubicBezTo>
                    <a:cubicBezTo>
                      <a:pt x="58" y="50"/>
                      <a:pt x="63" y="46"/>
                      <a:pt x="63" y="46"/>
                    </a:cubicBezTo>
                    <a:cubicBezTo>
                      <a:pt x="63" y="46"/>
                      <a:pt x="66" y="46"/>
                      <a:pt x="68" y="45"/>
                    </a:cubicBezTo>
                    <a:cubicBezTo>
                      <a:pt x="67" y="44"/>
                      <a:pt x="67" y="43"/>
                      <a:pt x="67" y="42"/>
                    </a:cubicBezTo>
                    <a:cubicBezTo>
                      <a:pt x="66" y="38"/>
                      <a:pt x="64" y="35"/>
                      <a:pt x="65" y="34"/>
                    </a:cubicBezTo>
                    <a:cubicBezTo>
                      <a:pt x="67" y="33"/>
                      <a:pt x="70" y="36"/>
                      <a:pt x="71" y="35"/>
                    </a:cubicBezTo>
                    <a:cubicBezTo>
                      <a:pt x="73" y="34"/>
                      <a:pt x="76" y="33"/>
                      <a:pt x="75" y="31"/>
                    </a:cubicBezTo>
                    <a:cubicBezTo>
                      <a:pt x="75" y="30"/>
                      <a:pt x="72" y="27"/>
                      <a:pt x="71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89" name="Freeform 85">
                <a:extLst>
                  <a:ext uri="{FF2B5EF4-FFF2-40B4-BE49-F238E27FC236}">
                    <a16:creationId xmlns:a16="http://schemas.microsoft.com/office/drawing/2014/main" id="{57F43134-4FA4-4AD5-8A61-A5EF810B4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57658"/>
                <a:ext cx="135510" cy="63991"/>
              </a:xfrm>
              <a:custGeom>
                <a:avLst/>
                <a:gdLst>
                  <a:gd name="T0" fmla="*/ 20 w 59"/>
                  <a:gd name="T1" fmla="*/ 19 h 28"/>
                  <a:gd name="T2" fmla="*/ 30 w 59"/>
                  <a:gd name="T3" fmla="*/ 19 h 28"/>
                  <a:gd name="T4" fmla="*/ 35 w 59"/>
                  <a:gd name="T5" fmla="*/ 21 h 28"/>
                  <a:gd name="T6" fmla="*/ 43 w 59"/>
                  <a:gd name="T7" fmla="*/ 25 h 28"/>
                  <a:gd name="T8" fmla="*/ 47 w 59"/>
                  <a:gd name="T9" fmla="*/ 28 h 28"/>
                  <a:gd name="T10" fmla="*/ 48 w 59"/>
                  <a:gd name="T11" fmla="*/ 26 h 28"/>
                  <a:gd name="T12" fmla="*/ 54 w 59"/>
                  <a:gd name="T13" fmla="*/ 25 h 28"/>
                  <a:gd name="T14" fmla="*/ 57 w 59"/>
                  <a:gd name="T15" fmla="*/ 22 h 28"/>
                  <a:gd name="T16" fmla="*/ 59 w 59"/>
                  <a:gd name="T17" fmla="*/ 21 h 28"/>
                  <a:gd name="T18" fmla="*/ 58 w 59"/>
                  <a:gd name="T19" fmla="*/ 17 h 28"/>
                  <a:gd name="T20" fmla="*/ 55 w 59"/>
                  <a:gd name="T21" fmla="*/ 12 h 28"/>
                  <a:gd name="T22" fmla="*/ 54 w 59"/>
                  <a:gd name="T23" fmla="*/ 7 h 28"/>
                  <a:gd name="T24" fmla="*/ 53 w 59"/>
                  <a:gd name="T25" fmla="*/ 5 h 28"/>
                  <a:gd name="T26" fmla="*/ 45 w 59"/>
                  <a:gd name="T27" fmla="*/ 5 h 28"/>
                  <a:gd name="T28" fmla="*/ 37 w 59"/>
                  <a:gd name="T29" fmla="*/ 0 h 28"/>
                  <a:gd name="T30" fmla="*/ 28 w 59"/>
                  <a:gd name="T31" fmla="*/ 0 h 28"/>
                  <a:gd name="T32" fmla="*/ 28 w 59"/>
                  <a:gd name="T33" fmla="*/ 8 h 28"/>
                  <a:gd name="T34" fmla="*/ 21 w 59"/>
                  <a:gd name="T35" fmla="*/ 11 h 28"/>
                  <a:gd name="T36" fmla="*/ 14 w 59"/>
                  <a:gd name="T37" fmla="*/ 3 h 28"/>
                  <a:gd name="T38" fmla="*/ 6 w 59"/>
                  <a:gd name="T39" fmla="*/ 7 h 28"/>
                  <a:gd name="T40" fmla="*/ 3 w 59"/>
                  <a:gd name="T41" fmla="*/ 13 h 28"/>
                  <a:gd name="T42" fmla="*/ 2 w 59"/>
                  <a:gd name="T43" fmla="*/ 21 h 28"/>
                  <a:gd name="T44" fmla="*/ 2 w 59"/>
                  <a:gd name="T45" fmla="*/ 21 h 28"/>
                  <a:gd name="T46" fmla="*/ 8 w 59"/>
                  <a:gd name="T47" fmla="*/ 19 h 28"/>
                  <a:gd name="T48" fmla="*/ 20 w 59"/>
                  <a:gd name="T49" fmla="*/ 19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9" h="28">
                    <a:moveTo>
                      <a:pt x="20" y="19"/>
                    </a:moveTo>
                    <a:cubicBezTo>
                      <a:pt x="22" y="19"/>
                      <a:pt x="27" y="20"/>
                      <a:pt x="30" y="19"/>
                    </a:cubicBezTo>
                    <a:cubicBezTo>
                      <a:pt x="33" y="18"/>
                      <a:pt x="33" y="21"/>
                      <a:pt x="35" y="21"/>
                    </a:cubicBezTo>
                    <a:cubicBezTo>
                      <a:pt x="37" y="21"/>
                      <a:pt x="40" y="23"/>
                      <a:pt x="43" y="25"/>
                    </a:cubicBezTo>
                    <a:cubicBezTo>
                      <a:pt x="44" y="26"/>
                      <a:pt x="45" y="27"/>
                      <a:pt x="47" y="28"/>
                    </a:cubicBezTo>
                    <a:cubicBezTo>
                      <a:pt x="47" y="27"/>
                      <a:pt x="47" y="27"/>
                      <a:pt x="48" y="26"/>
                    </a:cubicBezTo>
                    <a:cubicBezTo>
                      <a:pt x="50" y="25"/>
                      <a:pt x="52" y="25"/>
                      <a:pt x="54" y="25"/>
                    </a:cubicBezTo>
                    <a:cubicBezTo>
                      <a:pt x="55" y="25"/>
                      <a:pt x="56" y="23"/>
                      <a:pt x="57" y="22"/>
                    </a:cubicBezTo>
                    <a:cubicBezTo>
                      <a:pt x="57" y="22"/>
                      <a:pt x="58" y="22"/>
                      <a:pt x="59" y="21"/>
                    </a:cubicBezTo>
                    <a:cubicBezTo>
                      <a:pt x="59" y="20"/>
                      <a:pt x="59" y="18"/>
                      <a:pt x="58" y="17"/>
                    </a:cubicBezTo>
                    <a:cubicBezTo>
                      <a:pt x="56" y="15"/>
                      <a:pt x="54" y="13"/>
                      <a:pt x="55" y="12"/>
                    </a:cubicBezTo>
                    <a:cubicBezTo>
                      <a:pt x="56" y="11"/>
                      <a:pt x="56" y="9"/>
                      <a:pt x="54" y="7"/>
                    </a:cubicBezTo>
                    <a:cubicBezTo>
                      <a:pt x="54" y="7"/>
                      <a:pt x="53" y="6"/>
                      <a:pt x="53" y="5"/>
                    </a:cubicBezTo>
                    <a:cubicBezTo>
                      <a:pt x="50" y="5"/>
                      <a:pt x="46" y="5"/>
                      <a:pt x="45" y="5"/>
                    </a:cubicBezTo>
                    <a:cubicBezTo>
                      <a:pt x="44" y="5"/>
                      <a:pt x="38" y="1"/>
                      <a:pt x="37" y="0"/>
                    </a:cubicBezTo>
                    <a:cubicBezTo>
                      <a:pt x="36" y="0"/>
                      <a:pt x="32" y="0"/>
                      <a:pt x="28" y="0"/>
                    </a:cubicBezTo>
                    <a:cubicBezTo>
                      <a:pt x="26" y="3"/>
                      <a:pt x="28" y="4"/>
                      <a:pt x="28" y="8"/>
                    </a:cubicBezTo>
                    <a:cubicBezTo>
                      <a:pt x="27" y="12"/>
                      <a:pt x="23" y="11"/>
                      <a:pt x="21" y="11"/>
                    </a:cubicBezTo>
                    <a:cubicBezTo>
                      <a:pt x="19" y="11"/>
                      <a:pt x="15" y="5"/>
                      <a:pt x="14" y="3"/>
                    </a:cubicBezTo>
                    <a:cubicBezTo>
                      <a:pt x="13" y="1"/>
                      <a:pt x="9" y="5"/>
                      <a:pt x="6" y="7"/>
                    </a:cubicBezTo>
                    <a:cubicBezTo>
                      <a:pt x="3" y="8"/>
                      <a:pt x="5" y="11"/>
                      <a:pt x="3" y="13"/>
                    </a:cubicBezTo>
                    <a:cubicBezTo>
                      <a:pt x="1" y="14"/>
                      <a:pt x="0" y="17"/>
                      <a:pt x="2" y="21"/>
                    </a:cubicBezTo>
                    <a:cubicBezTo>
                      <a:pt x="2" y="21"/>
                      <a:pt x="2" y="21"/>
                      <a:pt x="2" y="21"/>
                    </a:cubicBezTo>
                    <a:cubicBezTo>
                      <a:pt x="4" y="21"/>
                      <a:pt x="7" y="20"/>
                      <a:pt x="8" y="19"/>
                    </a:cubicBezTo>
                    <a:cubicBezTo>
                      <a:pt x="11" y="17"/>
                      <a:pt x="18" y="19"/>
                      <a:pt x="20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0" name="Freeform 86">
                <a:extLst>
                  <a:ext uri="{FF2B5EF4-FFF2-40B4-BE49-F238E27FC236}">
                    <a16:creationId xmlns:a16="http://schemas.microsoft.com/office/drawing/2014/main" id="{E4866CED-8D58-4C97-8E46-D614531F88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3661" y="2896554"/>
                <a:ext cx="107906" cy="69010"/>
              </a:xfrm>
              <a:custGeom>
                <a:avLst/>
                <a:gdLst>
                  <a:gd name="T0" fmla="*/ 7 w 47"/>
                  <a:gd name="T1" fmla="*/ 15 h 30"/>
                  <a:gd name="T2" fmla="*/ 11 w 47"/>
                  <a:gd name="T3" fmla="*/ 17 h 30"/>
                  <a:gd name="T4" fmla="*/ 16 w 47"/>
                  <a:gd name="T5" fmla="*/ 20 h 30"/>
                  <a:gd name="T6" fmla="*/ 16 w 47"/>
                  <a:gd name="T7" fmla="*/ 26 h 30"/>
                  <a:gd name="T8" fmla="*/ 22 w 47"/>
                  <a:gd name="T9" fmla="*/ 29 h 30"/>
                  <a:gd name="T10" fmla="*/ 28 w 47"/>
                  <a:gd name="T11" fmla="*/ 30 h 30"/>
                  <a:gd name="T12" fmla="*/ 32 w 47"/>
                  <a:gd name="T13" fmla="*/ 28 h 30"/>
                  <a:gd name="T14" fmla="*/ 37 w 47"/>
                  <a:gd name="T15" fmla="*/ 26 h 30"/>
                  <a:gd name="T16" fmla="*/ 38 w 47"/>
                  <a:gd name="T17" fmla="*/ 22 h 30"/>
                  <a:gd name="T18" fmla="*/ 42 w 47"/>
                  <a:gd name="T19" fmla="*/ 19 h 30"/>
                  <a:gd name="T20" fmla="*/ 45 w 47"/>
                  <a:gd name="T21" fmla="*/ 16 h 30"/>
                  <a:gd name="T22" fmla="*/ 46 w 47"/>
                  <a:gd name="T23" fmla="*/ 13 h 30"/>
                  <a:gd name="T24" fmla="*/ 47 w 47"/>
                  <a:gd name="T25" fmla="*/ 11 h 30"/>
                  <a:gd name="T26" fmla="*/ 43 w 47"/>
                  <a:gd name="T27" fmla="*/ 8 h 30"/>
                  <a:gd name="T28" fmla="*/ 35 w 47"/>
                  <a:gd name="T29" fmla="*/ 4 h 30"/>
                  <a:gd name="T30" fmla="*/ 30 w 47"/>
                  <a:gd name="T31" fmla="*/ 2 h 30"/>
                  <a:gd name="T32" fmla="*/ 20 w 47"/>
                  <a:gd name="T33" fmla="*/ 2 h 30"/>
                  <a:gd name="T34" fmla="*/ 8 w 47"/>
                  <a:gd name="T35" fmla="*/ 2 h 30"/>
                  <a:gd name="T36" fmla="*/ 2 w 47"/>
                  <a:gd name="T37" fmla="*/ 4 h 30"/>
                  <a:gd name="T38" fmla="*/ 1 w 47"/>
                  <a:gd name="T39" fmla="*/ 13 h 30"/>
                  <a:gd name="T40" fmla="*/ 2 w 47"/>
                  <a:gd name="T41" fmla="*/ 15 h 30"/>
                  <a:gd name="T42" fmla="*/ 7 w 47"/>
                  <a:gd name="T43" fmla="*/ 1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30">
                    <a:moveTo>
                      <a:pt x="7" y="15"/>
                    </a:moveTo>
                    <a:cubicBezTo>
                      <a:pt x="7" y="17"/>
                      <a:pt x="10" y="18"/>
                      <a:pt x="11" y="17"/>
                    </a:cubicBezTo>
                    <a:cubicBezTo>
                      <a:pt x="12" y="17"/>
                      <a:pt x="16" y="18"/>
                      <a:pt x="16" y="20"/>
                    </a:cubicBezTo>
                    <a:cubicBezTo>
                      <a:pt x="16" y="21"/>
                      <a:pt x="15" y="26"/>
                      <a:pt x="16" y="26"/>
                    </a:cubicBezTo>
                    <a:cubicBezTo>
                      <a:pt x="17" y="26"/>
                      <a:pt x="22" y="27"/>
                      <a:pt x="22" y="29"/>
                    </a:cubicBezTo>
                    <a:cubicBezTo>
                      <a:pt x="24" y="29"/>
                      <a:pt x="27" y="29"/>
                      <a:pt x="28" y="30"/>
                    </a:cubicBezTo>
                    <a:cubicBezTo>
                      <a:pt x="30" y="30"/>
                      <a:pt x="31" y="29"/>
                      <a:pt x="32" y="28"/>
                    </a:cubicBezTo>
                    <a:cubicBezTo>
                      <a:pt x="33" y="27"/>
                      <a:pt x="36" y="26"/>
                      <a:pt x="37" y="26"/>
                    </a:cubicBezTo>
                    <a:cubicBezTo>
                      <a:pt x="38" y="26"/>
                      <a:pt x="38" y="24"/>
                      <a:pt x="38" y="22"/>
                    </a:cubicBezTo>
                    <a:cubicBezTo>
                      <a:pt x="39" y="21"/>
                      <a:pt x="41" y="19"/>
                      <a:pt x="42" y="19"/>
                    </a:cubicBezTo>
                    <a:cubicBezTo>
                      <a:pt x="44" y="18"/>
                      <a:pt x="44" y="16"/>
                      <a:pt x="45" y="16"/>
                    </a:cubicBezTo>
                    <a:cubicBezTo>
                      <a:pt x="47" y="16"/>
                      <a:pt x="46" y="14"/>
                      <a:pt x="46" y="13"/>
                    </a:cubicBezTo>
                    <a:cubicBezTo>
                      <a:pt x="46" y="13"/>
                      <a:pt x="46" y="12"/>
                      <a:pt x="47" y="11"/>
                    </a:cubicBezTo>
                    <a:cubicBezTo>
                      <a:pt x="45" y="10"/>
                      <a:pt x="44" y="9"/>
                      <a:pt x="43" y="8"/>
                    </a:cubicBezTo>
                    <a:cubicBezTo>
                      <a:pt x="40" y="6"/>
                      <a:pt x="37" y="4"/>
                      <a:pt x="35" y="4"/>
                    </a:cubicBezTo>
                    <a:cubicBezTo>
                      <a:pt x="33" y="4"/>
                      <a:pt x="33" y="1"/>
                      <a:pt x="30" y="2"/>
                    </a:cubicBezTo>
                    <a:cubicBezTo>
                      <a:pt x="27" y="3"/>
                      <a:pt x="22" y="2"/>
                      <a:pt x="20" y="2"/>
                    </a:cubicBezTo>
                    <a:cubicBezTo>
                      <a:pt x="18" y="2"/>
                      <a:pt x="11" y="0"/>
                      <a:pt x="8" y="2"/>
                    </a:cubicBezTo>
                    <a:cubicBezTo>
                      <a:pt x="7" y="3"/>
                      <a:pt x="4" y="4"/>
                      <a:pt x="2" y="4"/>
                    </a:cubicBezTo>
                    <a:cubicBezTo>
                      <a:pt x="4" y="7"/>
                      <a:pt x="3" y="11"/>
                      <a:pt x="1" y="13"/>
                    </a:cubicBezTo>
                    <a:cubicBezTo>
                      <a:pt x="0" y="14"/>
                      <a:pt x="1" y="14"/>
                      <a:pt x="2" y="15"/>
                    </a:cubicBezTo>
                    <a:cubicBezTo>
                      <a:pt x="4" y="15"/>
                      <a:pt x="6" y="14"/>
                      <a:pt x="7" y="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1" name="Freeform 87">
                <a:extLst>
                  <a:ext uri="{FF2B5EF4-FFF2-40B4-BE49-F238E27FC236}">
                    <a16:creationId xmlns:a16="http://schemas.microsoft.com/office/drawing/2014/main" id="{4CABC660-9AF0-4149-B14C-7A53F8D933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7659" y="3119895"/>
                <a:ext cx="84067" cy="46425"/>
              </a:xfrm>
              <a:custGeom>
                <a:avLst/>
                <a:gdLst>
                  <a:gd name="T0" fmla="*/ 32 w 36"/>
                  <a:gd name="T1" fmla="*/ 8 h 20"/>
                  <a:gd name="T2" fmla="*/ 28 w 36"/>
                  <a:gd name="T3" fmla="*/ 6 h 20"/>
                  <a:gd name="T4" fmla="*/ 28 w 36"/>
                  <a:gd name="T5" fmla="*/ 3 h 20"/>
                  <a:gd name="T6" fmla="*/ 24 w 36"/>
                  <a:gd name="T7" fmla="*/ 1 h 20"/>
                  <a:gd name="T8" fmla="*/ 18 w 36"/>
                  <a:gd name="T9" fmla="*/ 1 h 20"/>
                  <a:gd name="T10" fmla="*/ 11 w 36"/>
                  <a:gd name="T11" fmla="*/ 1 h 20"/>
                  <a:gd name="T12" fmla="*/ 10 w 36"/>
                  <a:gd name="T13" fmla="*/ 2 h 20"/>
                  <a:gd name="T14" fmla="*/ 6 w 36"/>
                  <a:gd name="T15" fmla="*/ 6 h 20"/>
                  <a:gd name="T16" fmla="*/ 1 w 36"/>
                  <a:gd name="T17" fmla="*/ 12 h 20"/>
                  <a:gd name="T18" fmla="*/ 2 w 36"/>
                  <a:gd name="T19" fmla="*/ 15 h 20"/>
                  <a:gd name="T20" fmla="*/ 6 w 36"/>
                  <a:gd name="T21" fmla="*/ 15 h 20"/>
                  <a:gd name="T22" fmla="*/ 7 w 36"/>
                  <a:gd name="T23" fmla="*/ 19 h 20"/>
                  <a:gd name="T24" fmla="*/ 7 w 36"/>
                  <a:gd name="T25" fmla="*/ 19 h 20"/>
                  <a:gd name="T26" fmla="*/ 14 w 36"/>
                  <a:gd name="T27" fmla="*/ 19 h 20"/>
                  <a:gd name="T28" fmla="*/ 18 w 36"/>
                  <a:gd name="T29" fmla="*/ 13 h 20"/>
                  <a:gd name="T30" fmla="*/ 22 w 36"/>
                  <a:gd name="T31" fmla="*/ 19 h 20"/>
                  <a:gd name="T32" fmla="*/ 25 w 36"/>
                  <a:gd name="T33" fmla="*/ 16 h 20"/>
                  <a:gd name="T34" fmla="*/ 27 w 36"/>
                  <a:gd name="T35" fmla="*/ 14 h 20"/>
                  <a:gd name="T36" fmla="*/ 31 w 36"/>
                  <a:gd name="T37" fmla="*/ 13 h 20"/>
                  <a:gd name="T38" fmla="*/ 34 w 36"/>
                  <a:gd name="T39" fmla="*/ 12 h 20"/>
                  <a:gd name="T40" fmla="*/ 35 w 36"/>
                  <a:gd name="T41" fmla="*/ 10 h 20"/>
                  <a:gd name="T42" fmla="*/ 36 w 36"/>
                  <a:gd name="T43" fmla="*/ 9 h 20"/>
                  <a:gd name="T44" fmla="*/ 32 w 36"/>
                  <a:gd name="T45" fmla="*/ 8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36" h="20">
                    <a:moveTo>
                      <a:pt x="32" y="8"/>
                    </a:moveTo>
                    <a:cubicBezTo>
                      <a:pt x="31" y="9"/>
                      <a:pt x="28" y="7"/>
                      <a:pt x="28" y="6"/>
                    </a:cubicBezTo>
                    <a:cubicBezTo>
                      <a:pt x="28" y="6"/>
                      <a:pt x="28" y="4"/>
                      <a:pt x="28" y="3"/>
                    </a:cubicBezTo>
                    <a:cubicBezTo>
                      <a:pt x="27" y="2"/>
                      <a:pt x="25" y="1"/>
                      <a:pt x="24" y="1"/>
                    </a:cubicBezTo>
                    <a:cubicBezTo>
                      <a:pt x="21" y="0"/>
                      <a:pt x="20" y="0"/>
                      <a:pt x="18" y="1"/>
                    </a:cubicBezTo>
                    <a:cubicBezTo>
                      <a:pt x="17" y="2"/>
                      <a:pt x="14" y="1"/>
                      <a:pt x="11" y="1"/>
                    </a:cubicBezTo>
                    <a:cubicBezTo>
                      <a:pt x="11" y="2"/>
                      <a:pt x="11" y="2"/>
                      <a:pt x="10" y="2"/>
                    </a:cubicBezTo>
                    <a:cubicBezTo>
                      <a:pt x="9" y="2"/>
                      <a:pt x="6" y="4"/>
                      <a:pt x="6" y="6"/>
                    </a:cubicBezTo>
                    <a:cubicBezTo>
                      <a:pt x="6" y="8"/>
                      <a:pt x="2" y="9"/>
                      <a:pt x="1" y="12"/>
                    </a:cubicBezTo>
                    <a:cubicBezTo>
                      <a:pt x="0" y="15"/>
                      <a:pt x="0" y="17"/>
                      <a:pt x="2" y="15"/>
                    </a:cubicBezTo>
                    <a:cubicBezTo>
                      <a:pt x="4" y="13"/>
                      <a:pt x="6" y="14"/>
                      <a:pt x="6" y="15"/>
                    </a:cubicBezTo>
                    <a:cubicBezTo>
                      <a:pt x="6" y="17"/>
                      <a:pt x="8" y="17"/>
                      <a:pt x="7" y="19"/>
                    </a:cubicBezTo>
                    <a:cubicBezTo>
                      <a:pt x="7" y="19"/>
                      <a:pt x="7" y="19"/>
                      <a:pt x="7" y="19"/>
                    </a:cubicBezTo>
                    <a:cubicBezTo>
                      <a:pt x="9" y="19"/>
                      <a:pt x="13" y="19"/>
                      <a:pt x="14" y="19"/>
                    </a:cubicBezTo>
                    <a:cubicBezTo>
                      <a:pt x="16" y="19"/>
                      <a:pt x="17" y="14"/>
                      <a:pt x="18" y="13"/>
                    </a:cubicBezTo>
                    <a:cubicBezTo>
                      <a:pt x="19" y="13"/>
                      <a:pt x="21" y="17"/>
                      <a:pt x="22" y="19"/>
                    </a:cubicBezTo>
                    <a:cubicBezTo>
                      <a:pt x="24" y="20"/>
                      <a:pt x="25" y="17"/>
                      <a:pt x="25" y="16"/>
                    </a:cubicBezTo>
                    <a:cubicBezTo>
                      <a:pt x="25" y="14"/>
                      <a:pt x="26" y="14"/>
                      <a:pt x="27" y="14"/>
                    </a:cubicBezTo>
                    <a:cubicBezTo>
                      <a:pt x="29" y="14"/>
                      <a:pt x="31" y="15"/>
                      <a:pt x="31" y="13"/>
                    </a:cubicBezTo>
                    <a:cubicBezTo>
                      <a:pt x="31" y="11"/>
                      <a:pt x="33" y="12"/>
                      <a:pt x="34" y="12"/>
                    </a:cubicBezTo>
                    <a:cubicBezTo>
                      <a:pt x="35" y="12"/>
                      <a:pt x="35" y="10"/>
                      <a:pt x="35" y="10"/>
                    </a:cubicBezTo>
                    <a:cubicBezTo>
                      <a:pt x="36" y="9"/>
                      <a:pt x="36" y="9"/>
                      <a:pt x="36" y="9"/>
                    </a:cubicBezTo>
                    <a:cubicBezTo>
                      <a:pt x="35" y="8"/>
                      <a:pt x="34" y="8"/>
                      <a:pt x="32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2" name="Freeform 88">
                <a:extLst>
                  <a:ext uri="{FF2B5EF4-FFF2-40B4-BE49-F238E27FC236}">
                    <a16:creationId xmlns:a16="http://schemas.microsoft.com/office/drawing/2014/main" id="{5B13A227-23B3-4342-854B-6D368F23C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36404" y="2942979"/>
                <a:ext cx="165624" cy="189464"/>
              </a:xfrm>
              <a:custGeom>
                <a:avLst/>
                <a:gdLst>
                  <a:gd name="T0" fmla="*/ 9 w 72"/>
                  <a:gd name="T1" fmla="*/ 21 h 82"/>
                  <a:gd name="T2" fmla="*/ 5 w 72"/>
                  <a:gd name="T3" fmla="*/ 25 h 82"/>
                  <a:gd name="T4" fmla="*/ 8 w 72"/>
                  <a:gd name="T5" fmla="*/ 29 h 82"/>
                  <a:gd name="T6" fmla="*/ 6 w 72"/>
                  <a:gd name="T7" fmla="*/ 32 h 82"/>
                  <a:gd name="T8" fmla="*/ 2 w 72"/>
                  <a:gd name="T9" fmla="*/ 34 h 82"/>
                  <a:gd name="T10" fmla="*/ 1 w 72"/>
                  <a:gd name="T11" fmla="*/ 38 h 82"/>
                  <a:gd name="T12" fmla="*/ 0 w 72"/>
                  <a:gd name="T13" fmla="*/ 44 h 82"/>
                  <a:gd name="T14" fmla="*/ 2 w 72"/>
                  <a:gd name="T15" fmla="*/ 49 h 82"/>
                  <a:gd name="T16" fmla="*/ 1 w 72"/>
                  <a:gd name="T17" fmla="*/ 53 h 82"/>
                  <a:gd name="T18" fmla="*/ 3 w 72"/>
                  <a:gd name="T19" fmla="*/ 59 h 82"/>
                  <a:gd name="T20" fmla="*/ 5 w 72"/>
                  <a:gd name="T21" fmla="*/ 60 h 82"/>
                  <a:gd name="T22" fmla="*/ 10 w 72"/>
                  <a:gd name="T23" fmla="*/ 63 h 82"/>
                  <a:gd name="T24" fmla="*/ 15 w 72"/>
                  <a:gd name="T25" fmla="*/ 64 h 82"/>
                  <a:gd name="T26" fmla="*/ 16 w 72"/>
                  <a:gd name="T27" fmla="*/ 67 h 82"/>
                  <a:gd name="T28" fmla="*/ 13 w 72"/>
                  <a:gd name="T29" fmla="*/ 73 h 82"/>
                  <a:gd name="T30" fmla="*/ 12 w 72"/>
                  <a:gd name="T31" fmla="*/ 78 h 82"/>
                  <a:gd name="T32" fmla="*/ 19 w 72"/>
                  <a:gd name="T33" fmla="*/ 78 h 82"/>
                  <a:gd name="T34" fmla="*/ 25 w 72"/>
                  <a:gd name="T35" fmla="*/ 78 h 82"/>
                  <a:gd name="T36" fmla="*/ 29 w 72"/>
                  <a:gd name="T37" fmla="*/ 80 h 82"/>
                  <a:gd name="T38" fmla="*/ 30 w 72"/>
                  <a:gd name="T39" fmla="*/ 79 h 82"/>
                  <a:gd name="T40" fmla="*/ 35 w 72"/>
                  <a:gd name="T41" fmla="*/ 80 h 82"/>
                  <a:gd name="T42" fmla="*/ 40 w 72"/>
                  <a:gd name="T43" fmla="*/ 79 h 82"/>
                  <a:gd name="T44" fmla="*/ 44 w 72"/>
                  <a:gd name="T45" fmla="*/ 79 h 82"/>
                  <a:gd name="T46" fmla="*/ 52 w 72"/>
                  <a:gd name="T47" fmla="*/ 77 h 82"/>
                  <a:gd name="T48" fmla="*/ 56 w 72"/>
                  <a:gd name="T49" fmla="*/ 75 h 82"/>
                  <a:gd name="T50" fmla="*/ 59 w 72"/>
                  <a:gd name="T51" fmla="*/ 70 h 82"/>
                  <a:gd name="T52" fmla="*/ 63 w 72"/>
                  <a:gd name="T53" fmla="*/ 67 h 82"/>
                  <a:gd name="T54" fmla="*/ 55 w 72"/>
                  <a:gd name="T55" fmla="*/ 60 h 82"/>
                  <a:gd name="T56" fmla="*/ 52 w 72"/>
                  <a:gd name="T57" fmla="*/ 54 h 82"/>
                  <a:gd name="T58" fmla="*/ 52 w 72"/>
                  <a:gd name="T59" fmla="*/ 49 h 82"/>
                  <a:gd name="T60" fmla="*/ 60 w 72"/>
                  <a:gd name="T61" fmla="*/ 46 h 82"/>
                  <a:gd name="T62" fmla="*/ 67 w 72"/>
                  <a:gd name="T63" fmla="*/ 43 h 82"/>
                  <a:gd name="T64" fmla="*/ 71 w 72"/>
                  <a:gd name="T65" fmla="*/ 43 h 82"/>
                  <a:gd name="T66" fmla="*/ 71 w 72"/>
                  <a:gd name="T67" fmla="*/ 38 h 82"/>
                  <a:gd name="T68" fmla="*/ 69 w 72"/>
                  <a:gd name="T69" fmla="*/ 32 h 82"/>
                  <a:gd name="T70" fmla="*/ 68 w 72"/>
                  <a:gd name="T71" fmla="*/ 28 h 82"/>
                  <a:gd name="T72" fmla="*/ 66 w 72"/>
                  <a:gd name="T73" fmla="*/ 24 h 82"/>
                  <a:gd name="T74" fmla="*/ 66 w 72"/>
                  <a:gd name="T75" fmla="*/ 21 h 82"/>
                  <a:gd name="T76" fmla="*/ 66 w 72"/>
                  <a:gd name="T77" fmla="*/ 12 h 82"/>
                  <a:gd name="T78" fmla="*/ 66 w 72"/>
                  <a:gd name="T79" fmla="*/ 11 h 82"/>
                  <a:gd name="T80" fmla="*/ 65 w 72"/>
                  <a:gd name="T81" fmla="*/ 10 h 82"/>
                  <a:gd name="T82" fmla="*/ 61 w 72"/>
                  <a:gd name="T83" fmla="*/ 8 h 82"/>
                  <a:gd name="T84" fmla="*/ 61 w 72"/>
                  <a:gd name="T85" fmla="*/ 3 h 82"/>
                  <a:gd name="T86" fmla="*/ 54 w 72"/>
                  <a:gd name="T87" fmla="*/ 5 h 82"/>
                  <a:gd name="T88" fmla="*/ 45 w 72"/>
                  <a:gd name="T89" fmla="*/ 10 h 82"/>
                  <a:gd name="T90" fmla="*/ 41 w 72"/>
                  <a:gd name="T91" fmla="*/ 7 h 82"/>
                  <a:gd name="T92" fmla="*/ 38 w 72"/>
                  <a:gd name="T93" fmla="*/ 6 h 82"/>
                  <a:gd name="T94" fmla="*/ 32 w 72"/>
                  <a:gd name="T95" fmla="*/ 3 h 82"/>
                  <a:gd name="T96" fmla="*/ 32 w 72"/>
                  <a:gd name="T97" fmla="*/ 1 h 82"/>
                  <a:gd name="T98" fmla="*/ 29 w 72"/>
                  <a:gd name="T99" fmla="*/ 1 h 82"/>
                  <a:gd name="T100" fmla="*/ 21 w 72"/>
                  <a:gd name="T101" fmla="*/ 0 h 82"/>
                  <a:gd name="T102" fmla="*/ 23 w 72"/>
                  <a:gd name="T103" fmla="*/ 4 h 82"/>
                  <a:gd name="T104" fmla="*/ 25 w 72"/>
                  <a:gd name="T105" fmla="*/ 11 h 82"/>
                  <a:gd name="T106" fmla="*/ 21 w 72"/>
                  <a:gd name="T107" fmla="*/ 14 h 82"/>
                  <a:gd name="T108" fmla="*/ 15 w 72"/>
                  <a:gd name="T109" fmla="*/ 13 h 82"/>
                  <a:gd name="T110" fmla="*/ 9 w 72"/>
                  <a:gd name="T111" fmla="*/ 14 h 82"/>
                  <a:gd name="T112" fmla="*/ 9 w 72"/>
                  <a:gd name="T113" fmla="*/ 16 h 82"/>
                  <a:gd name="T114" fmla="*/ 9 w 72"/>
                  <a:gd name="T115" fmla="*/ 2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2" h="82">
                    <a:moveTo>
                      <a:pt x="9" y="21"/>
                    </a:moveTo>
                    <a:cubicBezTo>
                      <a:pt x="7" y="24"/>
                      <a:pt x="5" y="24"/>
                      <a:pt x="5" y="25"/>
                    </a:cubicBezTo>
                    <a:cubicBezTo>
                      <a:pt x="6" y="26"/>
                      <a:pt x="9" y="28"/>
                      <a:pt x="8" y="29"/>
                    </a:cubicBezTo>
                    <a:cubicBezTo>
                      <a:pt x="7" y="31"/>
                      <a:pt x="6" y="30"/>
                      <a:pt x="6" y="32"/>
                    </a:cubicBezTo>
                    <a:cubicBezTo>
                      <a:pt x="6" y="34"/>
                      <a:pt x="3" y="34"/>
                      <a:pt x="2" y="34"/>
                    </a:cubicBezTo>
                    <a:cubicBezTo>
                      <a:pt x="1" y="34"/>
                      <a:pt x="2" y="36"/>
                      <a:pt x="1" y="38"/>
                    </a:cubicBezTo>
                    <a:cubicBezTo>
                      <a:pt x="1" y="40"/>
                      <a:pt x="1" y="43"/>
                      <a:pt x="0" y="44"/>
                    </a:cubicBezTo>
                    <a:cubicBezTo>
                      <a:pt x="0" y="46"/>
                      <a:pt x="3" y="48"/>
                      <a:pt x="2" y="49"/>
                    </a:cubicBezTo>
                    <a:cubicBezTo>
                      <a:pt x="2" y="51"/>
                      <a:pt x="0" y="52"/>
                      <a:pt x="1" y="53"/>
                    </a:cubicBezTo>
                    <a:cubicBezTo>
                      <a:pt x="1" y="53"/>
                      <a:pt x="3" y="55"/>
                      <a:pt x="3" y="59"/>
                    </a:cubicBezTo>
                    <a:cubicBezTo>
                      <a:pt x="4" y="59"/>
                      <a:pt x="5" y="60"/>
                      <a:pt x="5" y="60"/>
                    </a:cubicBezTo>
                    <a:cubicBezTo>
                      <a:pt x="6" y="62"/>
                      <a:pt x="8" y="63"/>
                      <a:pt x="10" y="63"/>
                    </a:cubicBezTo>
                    <a:cubicBezTo>
                      <a:pt x="13" y="63"/>
                      <a:pt x="14" y="64"/>
                      <a:pt x="15" y="64"/>
                    </a:cubicBezTo>
                    <a:cubicBezTo>
                      <a:pt x="16" y="64"/>
                      <a:pt x="19" y="65"/>
                      <a:pt x="16" y="67"/>
                    </a:cubicBezTo>
                    <a:cubicBezTo>
                      <a:pt x="14" y="69"/>
                      <a:pt x="14" y="71"/>
                      <a:pt x="13" y="73"/>
                    </a:cubicBezTo>
                    <a:cubicBezTo>
                      <a:pt x="13" y="75"/>
                      <a:pt x="13" y="77"/>
                      <a:pt x="12" y="78"/>
                    </a:cubicBezTo>
                    <a:cubicBezTo>
                      <a:pt x="15" y="78"/>
                      <a:pt x="18" y="79"/>
                      <a:pt x="19" y="78"/>
                    </a:cubicBezTo>
                    <a:cubicBezTo>
                      <a:pt x="21" y="77"/>
                      <a:pt x="22" y="77"/>
                      <a:pt x="25" y="78"/>
                    </a:cubicBezTo>
                    <a:cubicBezTo>
                      <a:pt x="26" y="78"/>
                      <a:pt x="28" y="79"/>
                      <a:pt x="29" y="80"/>
                    </a:cubicBezTo>
                    <a:cubicBezTo>
                      <a:pt x="29" y="79"/>
                      <a:pt x="30" y="79"/>
                      <a:pt x="30" y="79"/>
                    </a:cubicBezTo>
                    <a:cubicBezTo>
                      <a:pt x="32" y="79"/>
                      <a:pt x="34" y="82"/>
                      <a:pt x="35" y="80"/>
                    </a:cubicBezTo>
                    <a:cubicBezTo>
                      <a:pt x="36" y="78"/>
                      <a:pt x="38" y="79"/>
                      <a:pt x="40" y="79"/>
                    </a:cubicBezTo>
                    <a:cubicBezTo>
                      <a:pt x="41" y="80"/>
                      <a:pt x="43" y="80"/>
                      <a:pt x="44" y="79"/>
                    </a:cubicBezTo>
                    <a:cubicBezTo>
                      <a:pt x="46" y="78"/>
                      <a:pt x="51" y="77"/>
                      <a:pt x="52" y="77"/>
                    </a:cubicBezTo>
                    <a:cubicBezTo>
                      <a:pt x="54" y="78"/>
                      <a:pt x="57" y="79"/>
                      <a:pt x="56" y="75"/>
                    </a:cubicBezTo>
                    <a:cubicBezTo>
                      <a:pt x="54" y="71"/>
                      <a:pt x="58" y="72"/>
                      <a:pt x="59" y="70"/>
                    </a:cubicBezTo>
                    <a:cubicBezTo>
                      <a:pt x="59" y="69"/>
                      <a:pt x="64" y="68"/>
                      <a:pt x="63" y="67"/>
                    </a:cubicBezTo>
                    <a:cubicBezTo>
                      <a:pt x="63" y="65"/>
                      <a:pt x="57" y="62"/>
                      <a:pt x="55" y="60"/>
                    </a:cubicBezTo>
                    <a:cubicBezTo>
                      <a:pt x="53" y="59"/>
                      <a:pt x="53" y="55"/>
                      <a:pt x="52" y="54"/>
                    </a:cubicBezTo>
                    <a:cubicBezTo>
                      <a:pt x="51" y="52"/>
                      <a:pt x="49" y="50"/>
                      <a:pt x="52" y="49"/>
                    </a:cubicBezTo>
                    <a:cubicBezTo>
                      <a:pt x="54" y="49"/>
                      <a:pt x="58" y="48"/>
                      <a:pt x="60" y="46"/>
                    </a:cubicBezTo>
                    <a:cubicBezTo>
                      <a:pt x="62" y="44"/>
                      <a:pt x="66" y="44"/>
                      <a:pt x="67" y="43"/>
                    </a:cubicBezTo>
                    <a:cubicBezTo>
                      <a:pt x="68" y="42"/>
                      <a:pt x="70" y="44"/>
                      <a:pt x="71" y="43"/>
                    </a:cubicBezTo>
                    <a:cubicBezTo>
                      <a:pt x="72" y="42"/>
                      <a:pt x="72" y="40"/>
                      <a:pt x="71" y="38"/>
                    </a:cubicBezTo>
                    <a:cubicBezTo>
                      <a:pt x="70" y="37"/>
                      <a:pt x="69" y="35"/>
                      <a:pt x="69" y="32"/>
                    </a:cubicBezTo>
                    <a:cubicBezTo>
                      <a:pt x="69" y="29"/>
                      <a:pt x="68" y="29"/>
                      <a:pt x="68" y="28"/>
                    </a:cubicBezTo>
                    <a:cubicBezTo>
                      <a:pt x="68" y="26"/>
                      <a:pt x="68" y="24"/>
                      <a:pt x="66" y="24"/>
                    </a:cubicBezTo>
                    <a:cubicBezTo>
                      <a:pt x="65" y="23"/>
                      <a:pt x="65" y="22"/>
                      <a:pt x="66" y="21"/>
                    </a:cubicBezTo>
                    <a:cubicBezTo>
                      <a:pt x="67" y="19"/>
                      <a:pt x="67" y="14"/>
                      <a:pt x="66" y="12"/>
                    </a:cubicBezTo>
                    <a:cubicBezTo>
                      <a:pt x="66" y="12"/>
                      <a:pt x="66" y="12"/>
                      <a:pt x="66" y="11"/>
                    </a:cubicBezTo>
                    <a:cubicBezTo>
                      <a:pt x="66" y="11"/>
                      <a:pt x="65" y="11"/>
                      <a:pt x="65" y="10"/>
                    </a:cubicBezTo>
                    <a:cubicBezTo>
                      <a:pt x="65" y="8"/>
                      <a:pt x="64" y="8"/>
                      <a:pt x="61" y="8"/>
                    </a:cubicBezTo>
                    <a:cubicBezTo>
                      <a:pt x="57" y="8"/>
                      <a:pt x="62" y="4"/>
                      <a:pt x="61" y="3"/>
                    </a:cubicBezTo>
                    <a:cubicBezTo>
                      <a:pt x="60" y="1"/>
                      <a:pt x="57" y="6"/>
                      <a:pt x="54" y="5"/>
                    </a:cubicBezTo>
                    <a:cubicBezTo>
                      <a:pt x="51" y="4"/>
                      <a:pt x="48" y="8"/>
                      <a:pt x="45" y="10"/>
                    </a:cubicBezTo>
                    <a:cubicBezTo>
                      <a:pt x="43" y="12"/>
                      <a:pt x="39" y="10"/>
                      <a:pt x="41" y="7"/>
                    </a:cubicBezTo>
                    <a:cubicBezTo>
                      <a:pt x="43" y="4"/>
                      <a:pt x="41" y="4"/>
                      <a:pt x="38" y="6"/>
                    </a:cubicBezTo>
                    <a:cubicBezTo>
                      <a:pt x="35" y="7"/>
                      <a:pt x="32" y="5"/>
                      <a:pt x="32" y="3"/>
                    </a:cubicBezTo>
                    <a:cubicBezTo>
                      <a:pt x="32" y="2"/>
                      <a:pt x="32" y="1"/>
                      <a:pt x="32" y="1"/>
                    </a:cubicBezTo>
                    <a:cubicBezTo>
                      <a:pt x="30" y="1"/>
                      <a:pt x="29" y="1"/>
                      <a:pt x="29" y="1"/>
                    </a:cubicBezTo>
                    <a:cubicBezTo>
                      <a:pt x="27" y="0"/>
                      <a:pt x="24" y="0"/>
                      <a:pt x="21" y="0"/>
                    </a:cubicBezTo>
                    <a:cubicBezTo>
                      <a:pt x="22" y="2"/>
                      <a:pt x="23" y="3"/>
                      <a:pt x="23" y="4"/>
                    </a:cubicBezTo>
                    <a:cubicBezTo>
                      <a:pt x="22" y="6"/>
                      <a:pt x="23" y="8"/>
                      <a:pt x="25" y="11"/>
                    </a:cubicBezTo>
                    <a:cubicBezTo>
                      <a:pt x="26" y="14"/>
                      <a:pt x="22" y="12"/>
                      <a:pt x="21" y="14"/>
                    </a:cubicBezTo>
                    <a:cubicBezTo>
                      <a:pt x="21" y="16"/>
                      <a:pt x="17" y="14"/>
                      <a:pt x="15" y="13"/>
                    </a:cubicBezTo>
                    <a:cubicBezTo>
                      <a:pt x="14" y="13"/>
                      <a:pt x="9" y="13"/>
                      <a:pt x="9" y="14"/>
                    </a:cubicBezTo>
                    <a:cubicBezTo>
                      <a:pt x="9" y="15"/>
                      <a:pt x="9" y="15"/>
                      <a:pt x="9" y="16"/>
                    </a:cubicBezTo>
                    <a:cubicBezTo>
                      <a:pt x="10" y="18"/>
                      <a:pt x="10" y="20"/>
                      <a:pt x="9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3" name="Freeform 89">
                <a:extLst>
                  <a:ext uri="{FF2B5EF4-FFF2-40B4-BE49-F238E27FC236}">
                    <a16:creationId xmlns:a16="http://schemas.microsoft.com/office/drawing/2014/main" id="{3B341193-8026-4E7A-99A1-9AA780939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7425" y="2493787"/>
                <a:ext cx="194483" cy="311172"/>
              </a:xfrm>
              <a:custGeom>
                <a:avLst/>
                <a:gdLst>
                  <a:gd name="T0" fmla="*/ 71 w 84"/>
                  <a:gd name="T1" fmla="*/ 113 h 135"/>
                  <a:gd name="T2" fmla="*/ 83 w 84"/>
                  <a:gd name="T3" fmla="*/ 102 h 135"/>
                  <a:gd name="T4" fmla="*/ 81 w 84"/>
                  <a:gd name="T5" fmla="*/ 95 h 135"/>
                  <a:gd name="T6" fmla="*/ 71 w 84"/>
                  <a:gd name="T7" fmla="*/ 87 h 135"/>
                  <a:gd name="T8" fmla="*/ 76 w 84"/>
                  <a:gd name="T9" fmla="*/ 83 h 135"/>
                  <a:gd name="T10" fmla="*/ 72 w 84"/>
                  <a:gd name="T11" fmla="*/ 78 h 135"/>
                  <a:gd name="T12" fmla="*/ 73 w 84"/>
                  <a:gd name="T13" fmla="*/ 74 h 135"/>
                  <a:gd name="T14" fmla="*/ 69 w 84"/>
                  <a:gd name="T15" fmla="*/ 72 h 135"/>
                  <a:gd name="T16" fmla="*/ 71 w 84"/>
                  <a:gd name="T17" fmla="*/ 69 h 135"/>
                  <a:gd name="T18" fmla="*/ 69 w 84"/>
                  <a:gd name="T19" fmla="*/ 63 h 135"/>
                  <a:gd name="T20" fmla="*/ 72 w 84"/>
                  <a:gd name="T21" fmla="*/ 58 h 135"/>
                  <a:gd name="T22" fmla="*/ 64 w 84"/>
                  <a:gd name="T23" fmla="*/ 46 h 135"/>
                  <a:gd name="T24" fmla="*/ 67 w 84"/>
                  <a:gd name="T25" fmla="*/ 42 h 135"/>
                  <a:gd name="T26" fmla="*/ 72 w 84"/>
                  <a:gd name="T27" fmla="*/ 36 h 135"/>
                  <a:gd name="T28" fmla="*/ 66 w 84"/>
                  <a:gd name="T29" fmla="*/ 30 h 135"/>
                  <a:gd name="T30" fmla="*/ 61 w 84"/>
                  <a:gd name="T31" fmla="*/ 27 h 135"/>
                  <a:gd name="T32" fmla="*/ 60 w 84"/>
                  <a:gd name="T33" fmla="*/ 22 h 135"/>
                  <a:gd name="T34" fmla="*/ 61 w 84"/>
                  <a:gd name="T35" fmla="*/ 18 h 135"/>
                  <a:gd name="T36" fmla="*/ 64 w 84"/>
                  <a:gd name="T37" fmla="*/ 16 h 135"/>
                  <a:gd name="T38" fmla="*/ 66 w 84"/>
                  <a:gd name="T39" fmla="*/ 13 h 135"/>
                  <a:gd name="T40" fmla="*/ 66 w 84"/>
                  <a:gd name="T41" fmla="*/ 8 h 135"/>
                  <a:gd name="T42" fmla="*/ 58 w 84"/>
                  <a:gd name="T43" fmla="*/ 3 h 135"/>
                  <a:gd name="T44" fmla="*/ 51 w 84"/>
                  <a:gd name="T45" fmla="*/ 3 h 135"/>
                  <a:gd name="T46" fmla="*/ 43 w 84"/>
                  <a:gd name="T47" fmla="*/ 4 h 135"/>
                  <a:gd name="T48" fmla="*/ 38 w 84"/>
                  <a:gd name="T49" fmla="*/ 10 h 135"/>
                  <a:gd name="T50" fmla="*/ 37 w 84"/>
                  <a:gd name="T51" fmla="*/ 17 h 135"/>
                  <a:gd name="T52" fmla="*/ 33 w 84"/>
                  <a:gd name="T53" fmla="*/ 21 h 135"/>
                  <a:gd name="T54" fmla="*/ 29 w 84"/>
                  <a:gd name="T55" fmla="*/ 20 h 135"/>
                  <a:gd name="T56" fmla="*/ 22 w 84"/>
                  <a:gd name="T57" fmla="*/ 20 h 135"/>
                  <a:gd name="T58" fmla="*/ 14 w 84"/>
                  <a:gd name="T59" fmla="*/ 19 h 135"/>
                  <a:gd name="T60" fmla="*/ 5 w 84"/>
                  <a:gd name="T61" fmla="*/ 13 h 135"/>
                  <a:gd name="T62" fmla="*/ 0 w 84"/>
                  <a:gd name="T63" fmla="*/ 17 h 135"/>
                  <a:gd name="T64" fmla="*/ 8 w 84"/>
                  <a:gd name="T65" fmla="*/ 23 h 135"/>
                  <a:gd name="T66" fmla="*/ 20 w 84"/>
                  <a:gd name="T67" fmla="*/ 30 h 135"/>
                  <a:gd name="T68" fmla="*/ 20 w 84"/>
                  <a:gd name="T69" fmla="*/ 38 h 135"/>
                  <a:gd name="T70" fmla="*/ 22 w 84"/>
                  <a:gd name="T71" fmla="*/ 45 h 135"/>
                  <a:gd name="T72" fmla="*/ 22 w 84"/>
                  <a:gd name="T73" fmla="*/ 52 h 135"/>
                  <a:gd name="T74" fmla="*/ 23 w 84"/>
                  <a:gd name="T75" fmla="*/ 56 h 135"/>
                  <a:gd name="T76" fmla="*/ 24 w 84"/>
                  <a:gd name="T77" fmla="*/ 60 h 135"/>
                  <a:gd name="T78" fmla="*/ 31 w 84"/>
                  <a:gd name="T79" fmla="*/ 63 h 135"/>
                  <a:gd name="T80" fmla="*/ 34 w 84"/>
                  <a:gd name="T81" fmla="*/ 69 h 135"/>
                  <a:gd name="T82" fmla="*/ 32 w 84"/>
                  <a:gd name="T83" fmla="*/ 72 h 135"/>
                  <a:gd name="T84" fmla="*/ 28 w 84"/>
                  <a:gd name="T85" fmla="*/ 75 h 135"/>
                  <a:gd name="T86" fmla="*/ 20 w 84"/>
                  <a:gd name="T87" fmla="*/ 83 h 135"/>
                  <a:gd name="T88" fmla="*/ 15 w 84"/>
                  <a:gd name="T89" fmla="*/ 87 h 135"/>
                  <a:gd name="T90" fmla="*/ 11 w 84"/>
                  <a:gd name="T91" fmla="*/ 91 h 135"/>
                  <a:gd name="T92" fmla="*/ 5 w 84"/>
                  <a:gd name="T93" fmla="*/ 94 h 135"/>
                  <a:gd name="T94" fmla="*/ 1 w 84"/>
                  <a:gd name="T95" fmla="*/ 99 h 135"/>
                  <a:gd name="T96" fmla="*/ 2 w 84"/>
                  <a:gd name="T97" fmla="*/ 104 h 135"/>
                  <a:gd name="T98" fmla="*/ 3 w 84"/>
                  <a:gd name="T99" fmla="*/ 109 h 135"/>
                  <a:gd name="T100" fmla="*/ 4 w 84"/>
                  <a:gd name="T101" fmla="*/ 119 h 135"/>
                  <a:gd name="T102" fmla="*/ 2 w 84"/>
                  <a:gd name="T103" fmla="*/ 127 h 135"/>
                  <a:gd name="T104" fmla="*/ 9 w 84"/>
                  <a:gd name="T105" fmla="*/ 130 h 135"/>
                  <a:gd name="T106" fmla="*/ 14 w 84"/>
                  <a:gd name="T107" fmla="*/ 132 h 135"/>
                  <a:gd name="T108" fmla="*/ 23 w 84"/>
                  <a:gd name="T109" fmla="*/ 134 h 135"/>
                  <a:gd name="T110" fmla="*/ 48 w 84"/>
                  <a:gd name="T111" fmla="*/ 129 h 135"/>
                  <a:gd name="T112" fmla="*/ 55 w 84"/>
                  <a:gd name="T113" fmla="*/ 128 h 135"/>
                  <a:gd name="T114" fmla="*/ 59 w 84"/>
                  <a:gd name="T115" fmla="*/ 123 h 135"/>
                  <a:gd name="T116" fmla="*/ 71 w 84"/>
                  <a:gd name="T117" fmla="*/ 113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84" h="135">
                    <a:moveTo>
                      <a:pt x="71" y="113"/>
                    </a:moveTo>
                    <a:cubicBezTo>
                      <a:pt x="73" y="109"/>
                      <a:pt x="82" y="105"/>
                      <a:pt x="83" y="102"/>
                    </a:cubicBezTo>
                    <a:cubicBezTo>
                      <a:pt x="84" y="100"/>
                      <a:pt x="84" y="99"/>
                      <a:pt x="81" y="95"/>
                    </a:cubicBezTo>
                    <a:cubicBezTo>
                      <a:pt x="78" y="92"/>
                      <a:pt x="71" y="89"/>
                      <a:pt x="71" y="87"/>
                    </a:cubicBezTo>
                    <a:cubicBezTo>
                      <a:pt x="71" y="85"/>
                      <a:pt x="76" y="85"/>
                      <a:pt x="76" y="83"/>
                    </a:cubicBezTo>
                    <a:cubicBezTo>
                      <a:pt x="76" y="80"/>
                      <a:pt x="73" y="80"/>
                      <a:pt x="72" y="78"/>
                    </a:cubicBezTo>
                    <a:cubicBezTo>
                      <a:pt x="70" y="77"/>
                      <a:pt x="73" y="75"/>
                      <a:pt x="73" y="74"/>
                    </a:cubicBezTo>
                    <a:cubicBezTo>
                      <a:pt x="73" y="73"/>
                      <a:pt x="69" y="73"/>
                      <a:pt x="69" y="72"/>
                    </a:cubicBezTo>
                    <a:cubicBezTo>
                      <a:pt x="69" y="71"/>
                      <a:pt x="71" y="71"/>
                      <a:pt x="71" y="69"/>
                    </a:cubicBezTo>
                    <a:cubicBezTo>
                      <a:pt x="70" y="68"/>
                      <a:pt x="68" y="65"/>
                      <a:pt x="69" y="63"/>
                    </a:cubicBezTo>
                    <a:cubicBezTo>
                      <a:pt x="71" y="61"/>
                      <a:pt x="75" y="63"/>
                      <a:pt x="72" y="58"/>
                    </a:cubicBezTo>
                    <a:cubicBezTo>
                      <a:pt x="69" y="54"/>
                      <a:pt x="65" y="48"/>
                      <a:pt x="64" y="46"/>
                    </a:cubicBezTo>
                    <a:cubicBezTo>
                      <a:pt x="64" y="45"/>
                      <a:pt x="65" y="43"/>
                      <a:pt x="67" y="42"/>
                    </a:cubicBezTo>
                    <a:cubicBezTo>
                      <a:pt x="68" y="41"/>
                      <a:pt x="72" y="37"/>
                      <a:pt x="72" y="36"/>
                    </a:cubicBezTo>
                    <a:cubicBezTo>
                      <a:pt x="72" y="34"/>
                      <a:pt x="67" y="30"/>
                      <a:pt x="66" y="30"/>
                    </a:cubicBezTo>
                    <a:cubicBezTo>
                      <a:pt x="65" y="29"/>
                      <a:pt x="62" y="29"/>
                      <a:pt x="61" y="27"/>
                    </a:cubicBezTo>
                    <a:cubicBezTo>
                      <a:pt x="60" y="24"/>
                      <a:pt x="59" y="24"/>
                      <a:pt x="60" y="22"/>
                    </a:cubicBezTo>
                    <a:cubicBezTo>
                      <a:pt x="61" y="21"/>
                      <a:pt x="61" y="19"/>
                      <a:pt x="61" y="18"/>
                    </a:cubicBezTo>
                    <a:cubicBezTo>
                      <a:pt x="61" y="17"/>
                      <a:pt x="64" y="18"/>
                      <a:pt x="64" y="16"/>
                    </a:cubicBezTo>
                    <a:cubicBezTo>
                      <a:pt x="64" y="15"/>
                      <a:pt x="65" y="14"/>
                      <a:pt x="66" y="13"/>
                    </a:cubicBezTo>
                    <a:cubicBezTo>
                      <a:pt x="66" y="11"/>
                      <a:pt x="66" y="9"/>
                      <a:pt x="66" y="8"/>
                    </a:cubicBezTo>
                    <a:cubicBezTo>
                      <a:pt x="66" y="6"/>
                      <a:pt x="59" y="5"/>
                      <a:pt x="58" y="3"/>
                    </a:cubicBezTo>
                    <a:cubicBezTo>
                      <a:pt x="56" y="0"/>
                      <a:pt x="52" y="1"/>
                      <a:pt x="51" y="3"/>
                    </a:cubicBezTo>
                    <a:cubicBezTo>
                      <a:pt x="50" y="4"/>
                      <a:pt x="43" y="2"/>
                      <a:pt x="43" y="4"/>
                    </a:cubicBezTo>
                    <a:cubicBezTo>
                      <a:pt x="43" y="7"/>
                      <a:pt x="38" y="7"/>
                      <a:pt x="38" y="10"/>
                    </a:cubicBezTo>
                    <a:cubicBezTo>
                      <a:pt x="38" y="12"/>
                      <a:pt x="40" y="17"/>
                      <a:pt x="37" y="17"/>
                    </a:cubicBezTo>
                    <a:cubicBezTo>
                      <a:pt x="33" y="16"/>
                      <a:pt x="35" y="18"/>
                      <a:pt x="33" y="21"/>
                    </a:cubicBezTo>
                    <a:cubicBezTo>
                      <a:pt x="31" y="24"/>
                      <a:pt x="31" y="19"/>
                      <a:pt x="29" y="20"/>
                    </a:cubicBezTo>
                    <a:cubicBezTo>
                      <a:pt x="26" y="21"/>
                      <a:pt x="24" y="18"/>
                      <a:pt x="22" y="20"/>
                    </a:cubicBezTo>
                    <a:cubicBezTo>
                      <a:pt x="21" y="22"/>
                      <a:pt x="18" y="20"/>
                      <a:pt x="14" y="19"/>
                    </a:cubicBezTo>
                    <a:cubicBezTo>
                      <a:pt x="10" y="19"/>
                      <a:pt x="8" y="13"/>
                      <a:pt x="5" y="13"/>
                    </a:cubicBezTo>
                    <a:cubicBezTo>
                      <a:pt x="3" y="13"/>
                      <a:pt x="1" y="14"/>
                      <a:pt x="0" y="17"/>
                    </a:cubicBezTo>
                    <a:cubicBezTo>
                      <a:pt x="3" y="19"/>
                      <a:pt x="4" y="21"/>
                      <a:pt x="8" y="23"/>
                    </a:cubicBezTo>
                    <a:cubicBezTo>
                      <a:pt x="13" y="25"/>
                      <a:pt x="20" y="27"/>
                      <a:pt x="20" y="30"/>
                    </a:cubicBezTo>
                    <a:cubicBezTo>
                      <a:pt x="19" y="33"/>
                      <a:pt x="18" y="37"/>
                      <a:pt x="20" y="38"/>
                    </a:cubicBezTo>
                    <a:cubicBezTo>
                      <a:pt x="22" y="39"/>
                      <a:pt x="20" y="44"/>
                      <a:pt x="22" y="45"/>
                    </a:cubicBezTo>
                    <a:cubicBezTo>
                      <a:pt x="24" y="46"/>
                      <a:pt x="24" y="52"/>
                      <a:pt x="22" y="52"/>
                    </a:cubicBezTo>
                    <a:cubicBezTo>
                      <a:pt x="20" y="52"/>
                      <a:pt x="22" y="55"/>
                      <a:pt x="23" y="56"/>
                    </a:cubicBezTo>
                    <a:cubicBezTo>
                      <a:pt x="24" y="57"/>
                      <a:pt x="24" y="58"/>
                      <a:pt x="24" y="60"/>
                    </a:cubicBezTo>
                    <a:cubicBezTo>
                      <a:pt x="27" y="61"/>
                      <a:pt x="29" y="62"/>
                      <a:pt x="31" y="63"/>
                    </a:cubicBezTo>
                    <a:cubicBezTo>
                      <a:pt x="34" y="64"/>
                      <a:pt x="34" y="66"/>
                      <a:pt x="34" y="69"/>
                    </a:cubicBezTo>
                    <a:cubicBezTo>
                      <a:pt x="34" y="71"/>
                      <a:pt x="34" y="73"/>
                      <a:pt x="32" y="72"/>
                    </a:cubicBezTo>
                    <a:cubicBezTo>
                      <a:pt x="31" y="71"/>
                      <a:pt x="29" y="72"/>
                      <a:pt x="28" y="75"/>
                    </a:cubicBezTo>
                    <a:cubicBezTo>
                      <a:pt x="27" y="79"/>
                      <a:pt x="22" y="83"/>
                      <a:pt x="20" y="83"/>
                    </a:cubicBezTo>
                    <a:cubicBezTo>
                      <a:pt x="17" y="84"/>
                      <a:pt x="17" y="86"/>
                      <a:pt x="15" y="87"/>
                    </a:cubicBezTo>
                    <a:cubicBezTo>
                      <a:pt x="13" y="88"/>
                      <a:pt x="11" y="89"/>
                      <a:pt x="11" y="91"/>
                    </a:cubicBezTo>
                    <a:cubicBezTo>
                      <a:pt x="11" y="94"/>
                      <a:pt x="7" y="94"/>
                      <a:pt x="5" y="94"/>
                    </a:cubicBezTo>
                    <a:cubicBezTo>
                      <a:pt x="3" y="94"/>
                      <a:pt x="3" y="98"/>
                      <a:pt x="1" y="99"/>
                    </a:cubicBezTo>
                    <a:cubicBezTo>
                      <a:pt x="0" y="100"/>
                      <a:pt x="0" y="102"/>
                      <a:pt x="2" y="104"/>
                    </a:cubicBezTo>
                    <a:cubicBezTo>
                      <a:pt x="3" y="106"/>
                      <a:pt x="2" y="108"/>
                      <a:pt x="3" y="109"/>
                    </a:cubicBezTo>
                    <a:cubicBezTo>
                      <a:pt x="3" y="111"/>
                      <a:pt x="6" y="115"/>
                      <a:pt x="4" y="119"/>
                    </a:cubicBezTo>
                    <a:cubicBezTo>
                      <a:pt x="2" y="122"/>
                      <a:pt x="0" y="127"/>
                      <a:pt x="2" y="127"/>
                    </a:cubicBezTo>
                    <a:cubicBezTo>
                      <a:pt x="3" y="126"/>
                      <a:pt x="7" y="130"/>
                      <a:pt x="9" y="130"/>
                    </a:cubicBezTo>
                    <a:cubicBezTo>
                      <a:pt x="12" y="130"/>
                      <a:pt x="12" y="133"/>
                      <a:pt x="14" y="132"/>
                    </a:cubicBezTo>
                    <a:cubicBezTo>
                      <a:pt x="16" y="132"/>
                      <a:pt x="16" y="135"/>
                      <a:pt x="23" y="134"/>
                    </a:cubicBezTo>
                    <a:cubicBezTo>
                      <a:pt x="30" y="134"/>
                      <a:pt x="43" y="129"/>
                      <a:pt x="48" y="129"/>
                    </a:cubicBezTo>
                    <a:cubicBezTo>
                      <a:pt x="51" y="129"/>
                      <a:pt x="53" y="128"/>
                      <a:pt x="55" y="128"/>
                    </a:cubicBezTo>
                    <a:cubicBezTo>
                      <a:pt x="56" y="126"/>
                      <a:pt x="58" y="124"/>
                      <a:pt x="59" y="123"/>
                    </a:cubicBezTo>
                    <a:cubicBezTo>
                      <a:pt x="62" y="120"/>
                      <a:pt x="69" y="117"/>
                      <a:pt x="71" y="1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4" name="Freeform 90">
                <a:extLst>
                  <a:ext uri="{FF2B5EF4-FFF2-40B4-BE49-F238E27FC236}">
                    <a16:creationId xmlns:a16="http://schemas.microsoft.com/office/drawing/2014/main" id="{EAE5E0A7-5DFB-4341-A6AC-E416EB732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54606" y="3466200"/>
                <a:ext cx="391474" cy="313681"/>
              </a:xfrm>
              <a:custGeom>
                <a:avLst/>
                <a:gdLst>
                  <a:gd name="T0" fmla="*/ 102 w 170"/>
                  <a:gd name="T1" fmla="*/ 28 h 136"/>
                  <a:gd name="T2" fmla="*/ 88 w 170"/>
                  <a:gd name="T3" fmla="*/ 27 h 136"/>
                  <a:gd name="T4" fmla="*/ 78 w 170"/>
                  <a:gd name="T5" fmla="*/ 23 h 136"/>
                  <a:gd name="T6" fmla="*/ 59 w 170"/>
                  <a:gd name="T7" fmla="*/ 9 h 136"/>
                  <a:gd name="T8" fmla="*/ 43 w 170"/>
                  <a:gd name="T9" fmla="*/ 0 h 136"/>
                  <a:gd name="T10" fmla="*/ 36 w 170"/>
                  <a:gd name="T11" fmla="*/ 0 h 136"/>
                  <a:gd name="T12" fmla="*/ 28 w 170"/>
                  <a:gd name="T13" fmla="*/ 2 h 136"/>
                  <a:gd name="T14" fmla="*/ 20 w 170"/>
                  <a:gd name="T15" fmla="*/ 7 h 136"/>
                  <a:gd name="T16" fmla="*/ 26 w 170"/>
                  <a:gd name="T17" fmla="*/ 14 h 136"/>
                  <a:gd name="T18" fmla="*/ 21 w 170"/>
                  <a:gd name="T19" fmla="*/ 18 h 136"/>
                  <a:gd name="T20" fmla="*/ 16 w 170"/>
                  <a:gd name="T21" fmla="*/ 21 h 136"/>
                  <a:gd name="T22" fmla="*/ 10 w 170"/>
                  <a:gd name="T23" fmla="*/ 25 h 136"/>
                  <a:gd name="T24" fmla="*/ 2 w 170"/>
                  <a:gd name="T25" fmla="*/ 22 h 136"/>
                  <a:gd name="T26" fmla="*/ 1 w 170"/>
                  <a:gd name="T27" fmla="*/ 24 h 136"/>
                  <a:gd name="T28" fmla="*/ 1 w 170"/>
                  <a:gd name="T29" fmla="*/ 26 h 136"/>
                  <a:gd name="T30" fmla="*/ 2 w 170"/>
                  <a:gd name="T31" fmla="*/ 35 h 136"/>
                  <a:gd name="T32" fmla="*/ 9 w 170"/>
                  <a:gd name="T33" fmla="*/ 43 h 136"/>
                  <a:gd name="T34" fmla="*/ 20 w 170"/>
                  <a:gd name="T35" fmla="*/ 61 h 136"/>
                  <a:gd name="T36" fmla="*/ 26 w 170"/>
                  <a:gd name="T37" fmla="*/ 70 h 136"/>
                  <a:gd name="T38" fmla="*/ 34 w 170"/>
                  <a:gd name="T39" fmla="*/ 79 h 136"/>
                  <a:gd name="T40" fmla="*/ 36 w 170"/>
                  <a:gd name="T41" fmla="*/ 88 h 136"/>
                  <a:gd name="T42" fmla="*/ 42 w 170"/>
                  <a:gd name="T43" fmla="*/ 102 h 136"/>
                  <a:gd name="T44" fmla="*/ 52 w 170"/>
                  <a:gd name="T45" fmla="*/ 112 h 136"/>
                  <a:gd name="T46" fmla="*/ 59 w 170"/>
                  <a:gd name="T47" fmla="*/ 125 h 136"/>
                  <a:gd name="T48" fmla="*/ 62 w 170"/>
                  <a:gd name="T49" fmla="*/ 131 h 136"/>
                  <a:gd name="T50" fmla="*/ 64 w 170"/>
                  <a:gd name="T51" fmla="*/ 136 h 136"/>
                  <a:gd name="T52" fmla="*/ 68 w 170"/>
                  <a:gd name="T53" fmla="*/ 133 h 136"/>
                  <a:gd name="T54" fmla="*/ 68 w 170"/>
                  <a:gd name="T55" fmla="*/ 129 h 136"/>
                  <a:gd name="T56" fmla="*/ 71 w 170"/>
                  <a:gd name="T57" fmla="*/ 126 h 136"/>
                  <a:gd name="T58" fmla="*/ 77 w 170"/>
                  <a:gd name="T59" fmla="*/ 127 h 136"/>
                  <a:gd name="T60" fmla="*/ 87 w 170"/>
                  <a:gd name="T61" fmla="*/ 128 h 136"/>
                  <a:gd name="T62" fmla="*/ 98 w 170"/>
                  <a:gd name="T63" fmla="*/ 130 h 136"/>
                  <a:gd name="T64" fmla="*/ 104 w 170"/>
                  <a:gd name="T65" fmla="*/ 128 h 136"/>
                  <a:gd name="T66" fmla="*/ 116 w 170"/>
                  <a:gd name="T67" fmla="*/ 117 h 136"/>
                  <a:gd name="T68" fmla="*/ 132 w 170"/>
                  <a:gd name="T69" fmla="*/ 116 h 136"/>
                  <a:gd name="T70" fmla="*/ 165 w 170"/>
                  <a:gd name="T71" fmla="*/ 105 h 136"/>
                  <a:gd name="T72" fmla="*/ 170 w 170"/>
                  <a:gd name="T73" fmla="*/ 89 h 136"/>
                  <a:gd name="T74" fmla="*/ 166 w 170"/>
                  <a:gd name="T75" fmla="*/ 83 h 136"/>
                  <a:gd name="T76" fmla="*/ 146 w 170"/>
                  <a:gd name="T77" fmla="*/ 81 h 136"/>
                  <a:gd name="T78" fmla="*/ 140 w 170"/>
                  <a:gd name="T79" fmla="*/ 72 h 136"/>
                  <a:gd name="T80" fmla="*/ 136 w 170"/>
                  <a:gd name="T81" fmla="*/ 67 h 136"/>
                  <a:gd name="T82" fmla="*/ 130 w 170"/>
                  <a:gd name="T83" fmla="*/ 62 h 136"/>
                  <a:gd name="T84" fmla="*/ 125 w 170"/>
                  <a:gd name="T85" fmla="*/ 54 h 136"/>
                  <a:gd name="T86" fmla="*/ 122 w 170"/>
                  <a:gd name="T87" fmla="*/ 45 h 136"/>
                  <a:gd name="T88" fmla="*/ 113 w 170"/>
                  <a:gd name="T89" fmla="*/ 35 h 136"/>
                  <a:gd name="T90" fmla="*/ 112 w 170"/>
                  <a:gd name="T91" fmla="*/ 32 h 136"/>
                  <a:gd name="T92" fmla="*/ 106 w 170"/>
                  <a:gd name="T93" fmla="*/ 32 h 136"/>
                  <a:gd name="T94" fmla="*/ 102 w 170"/>
                  <a:gd name="T95" fmla="*/ 28 h 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70" h="136">
                    <a:moveTo>
                      <a:pt x="102" y="28"/>
                    </a:moveTo>
                    <a:cubicBezTo>
                      <a:pt x="102" y="28"/>
                      <a:pt x="90" y="27"/>
                      <a:pt x="88" y="27"/>
                    </a:cubicBezTo>
                    <a:cubicBezTo>
                      <a:pt x="86" y="27"/>
                      <a:pt x="81" y="26"/>
                      <a:pt x="78" y="23"/>
                    </a:cubicBezTo>
                    <a:cubicBezTo>
                      <a:pt x="75" y="21"/>
                      <a:pt x="61" y="10"/>
                      <a:pt x="59" y="9"/>
                    </a:cubicBezTo>
                    <a:cubicBezTo>
                      <a:pt x="56" y="8"/>
                      <a:pt x="46" y="0"/>
                      <a:pt x="43" y="0"/>
                    </a:cubicBezTo>
                    <a:cubicBezTo>
                      <a:pt x="40" y="0"/>
                      <a:pt x="40" y="0"/>
                      <a:pt x="36" y="0"/>
                    </a:cubicBezTo>
                    <a:cubicBezTo>
                      <a:pt x="33" y="0"/>
                      <a:pt x="34" y="2"/>
                      <a:pt x="28" y="2"/>
                    </a:cubicBezTo>
                    <a:cubicBezTo>
                      <a:pt x="22" y="3"/>
                      <a:pt x="18" y="7"/>
                      <a:pt x="20" y="7"/>
                    </a:cubicBezTo>
                    <a:cubicBezTo>
                      <a:pt x="22" y="8"/>
                      <a:pt x="28" y="14"/>
                      <a:pt x="26" y="14"/>
                    </a:cubicBezTo>
                    <a:cubicBezTo>
                      <a:pt x="24" y="15"/>
                      <a:pt x="24" y="18"/>
                      <a:pt x="21" y="18"/>
                    </a:cubicBezTo>
                    <a:cubicBezTo>
                      <a:pt x="19" y="18"/>
                      <a:pt x="16" y="19"/>
                      <a:pt x="16" y="21"/>
                    </a:cubicBezTo>
                    <a:cubicBezTo>
                      <a:pt x="16" y="22"/>
                      <a:pt x="13" y="26"/>
                      <a:pt x="10" y="25"/>
                    </a:cubicBezTo>
                    <a:cubicBezTo>
                      <a:pt x="8" y="25"/>
                      <a:pt x="5" y="23"/>
                      <a:pt x="2" y="22"/>
                    </a:cubicBezTo>
                    <a:cubicBezTo>
                      <a:pt x="1" y="24"/>
                      <a:pt x="1" y="24"/>
                      <a:pt x="1" y="24"/>
                    </a:cubicBezTo>
                    <a:cubicBezTo>
                      <a:pt x="1" y="26"/>
                      <a:pt x="1" y="26"/>
                      <a:pt x="1" y="26"/>
                    </a:cubicBezTo>
                    <a:cubicBezTo>
                      <a:pt x="1" y="28"/>
                      <a:pt x="0" y="35"/>
                      <a:pt x="2" y="35"/>
                    </a:cubicBezTo>
                    <a:cubicBezTo>
                      <a:pt x="4" y="36"/>
                      <a:pt x="5" y="39"/>
                      <a:pt x="9" y="43"/>
                    </a:cubicBezTo>
                    <a:cubicBezTo>
                      <a:pt x="12" y="47"/>
                      <a:pt x="20" y="59"/>
                      <a:pt x="20" y="61"/>
                    </a:cubicBezTo>
                    <a:cubicBezTo>
                      <a:pt x="20" y="64"/>
                      <a:pt x="22" y="67"/>
                      <a:pt x="26" y="70"/>
                    </a:cubicBezTo>
                    <a:cubicBezTo>
                      <a:pt x="31" y="74"/>
                      <a:pt x="31" y="77"/>
                      <a:pt x="34" y="79"/>
                    </a:cubicBezTo>
                    <a:cubicBezTo>
                      <a:pt x="36" y="81"/>
                      <a:pt x="36" y="84"/>
                      <a:pt x="36" y="88"/>
                    </a:cubicBezTo>
                    <a:cubicBezTo>
                      <a:pt x="36" y="93"/>
                      <a:pt x="38" y="99"/>
                      <a:pt x="42" y="102"/>
                    </a:cubicBezTo>
                    <a:cubicBezTo>
                      <a:pt x="47" y="104"/>
                      <a:pt x="50" y="107"/>
                      <a:pt x="52" y="112"/>
                    </a:cubicBezTo>
                    <a:cubicBezTo>
                      <a:pt x="54" y="118"/>
                      <a:pt x="56" y="122"/>
                      <a:pt x="59" y="125"/>
                    </a:cubicBezTo>
                    <a:cubicBezTo>
                      <a:pt x="62" y="127"/>
                      <a:pt x="60" y="129"/>
                      <a:pt x="62" y="131"/>
                    </a:cubicBezTo>
                    <a:cubicBezTo>
                      <a:pt x="62" y="132"/>
                      <a:pt x="64" y="134"/>
                      <a:pt x="64" y="136"/>
                    </a:cubicBezTo>
                    <a:cubicBezTo>
                      <a:pt x="66" y="134"/>
                      <a:pt x="68" y="134"/>
                      <a:pt x="68" y="133"/>
                    </a:cubicBezTo>
                    <a:cubicBezTo>
                      <a:pt x="68" y="133"/>
                      <a:pt x="67" y="130"/>
                      <a:pt x="68" y="129"/>
                    </a:cubicBezTo>
                    <a:cubicBezTo>
                      <a:pt x="68" y="128"/>
                      <a:pt x="70" y="127"/>
                      <a:pt x="71" y="126"/>
                    </a:cubicBezTo>
                    <a:cubicBezTo>
                      <a:pt x="73" y="126"/>
                      <a:pt x="74" y="128"/>
                      <a:pt x="77" y="127"/>
                    </a:cubicBezTo>
                    <a:cubicBezTo>
                      <a:pt x="80" y="127"/>
                      <a:pt x="86" y="127"/>
                      <a:pt x="87" y="128"/>
                    </a:cubicBezTo>
                    <a:cubicBezTo>
                      <a:pt x="88" y="129"/>
                      <a:pt x="96" y="128"/>
                      <a:pt x="98" y="130"/>
                    </a:cubicBezTo>
                    <a:cubicBezTo>
                      <a:pt x="100" y="131"/>
                      <a:pt x="102" y="131"/>
                      <a:pt x="104" y="128"/>
                    </a:cubicBezTo>
                    <a:cubicBezTo>
                      <a:pt x="105" y="125"/>
                      <a:pt x="115" y="118"/>
                      <a:pt x="116" y="117"/>
                    </a:cubicBezTo>
                    <a:cubicBezTo>
                      <a:pt x="118" y="116"/>
                      <a:pt x="128" y="117"/>
                      <a:pt x="132" y="116"/>
                    </a:cubicBezTo>
                    <a:cubicBezTo>
                      <a:pt x="136" y="115"/>
                      <a:pt x="163" y="106"/>
                      <a:pt x="165" y="105"/>
                    </a:cubicBezTo>
                    <a:cubicBezTo>
                      <a:pt x="166" y="105"/>
                      <a:pt x="170" y="90"/>
                      <a:pt x="170" y="89"/>
                    </a:cubicBezTo>
                    <a:cubicBezTo>
                      <a:pt x="170" y="87"/>
                      <a:pt x="168" y="83"/>
                      <a:pt x="166" y="83"/>
                    </a:cubicBezTo>
                    <a:cubicBezTo>
                      <a:pt x="164" y="83"/>
                      <a:pt x="147" y="81"/>
                      <a:pt x="146" y="81"/>
                    </a:cubicBezTo>
                    <a:cubicBezTo>
                      <a:pt x="145" y="80"/>
                      <a:pt x="140" y="77"/>
                      <a:pt x="140" y="72"/>
                    </a:cubicBezTo>
                    <a:cubicBezTo>
                      <a:pt x="138" y="71"/>
                      <a:pt x="137" y="69"/>
                      <a:pt x="136" y="67"/>
                    </a:cubicBezTo>
                    <a:cubicBezTo>
                      <a:pt x="134" y="67"/>
                      <a:pt x="131" y="67"/>
                      <a:pt x="130" y="62"/>
                    </a:cubicBezTo>
                    <a:cubicBezTo>
                      <a:pt x="128" y="61"/>
                      <a:pt x="124" y="55"/>
                      <a:pt x="125" y="54"/>
                    </a:cubicBezTo>
                    <a:cubicBezTo>
                      <a:pt x="127" y="52"/>
                      <a:pt x="124" y="47"/>
                      <a:pt x="122" y="45"/>
                    </a:cubicBezTo>
                    <a:cubicBezTo>
                      <a:pt x="119" y="42"/>
                      <a:pt x="114" y="38"/>
                      <a:pt x="113" y="35"/>
                    </a:cubicBezTo>
                    <a:cubicBezTo>
                      <a:pt x="113" y="35"/>
                      <a:pt x="113" y="33"/>
                      <a:pt x="112" y="32"/>
                    </a:cubicBezTo>
                    <a:cubicBezTo>
                      <a:pt x="106" y="32"/>
                      <a:pt x="106" y="32"/>
                      <a:pt x="106" y="32"/>
                    </a:cubicBezTo>
                    <a:lnTo>
                      <a:pt x="102" y="2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5" name="Freeform 91">
                <a:extLst>
                  <a:ext uri="{FF2B5EF4-FFF2-40B4-BE49-F238E27FC236}">
                    <a16:creationId xmlns:a16="http://schemas.microsoft.com/office/drawing/2014/main" id="{DF6C08B4-317D-4F73-8046-0A2E6A9F48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609238"/>
                <a:ext cx="150567" cy="165624"/>
              </a:xfrm>
              <a:custGeom>
                <a:avLst/>
                <a:gdLst>
                  <a:gd name="T0" fmla="*/ 32 w 65"/>
                  <a:gd name="T1" fmla="*/ 2 h 72"/>
                  <a:gd name="T2" fmla="*/ 32 w 65"/>
                  <a:gd name="T3" fmla="*/ 8 h 72"/>
                  <a:gd name="T4" fmla="*/ 27 w 65"/>
                  <a:gd name="T5" fmla="*/ 14 h 72"/>
                  <a:gd name="T6" fmla="*/ 24 w 65"/>
                  <a:gd name="T7" fmla="*/ 21 h 72"/>
                  <a:gd name="T8" fmla="*/ 26 w 65"/>
                  <a:gd name="T9" fmla="*/ 21 h 72"/>
                  <a:gd name="T10" fmla="*/ 30 w 65"/>
                  <a:gd name="T11" fmla="*/ 27 h 72"/>
                  <a:gd name="T12" fmla="*/ 25 w 65"/>
                  <a:gd name="T13" fmla="*/ 43 h 72"/>
                  <a:gd name="T14" fmla="*/ 0 w 65"/>
                  <a:gd name="T15" fmla="*/ 52 h 72"/>
                  <a:gd name="T16" fmla="*/ 10 w 65"/>
                  <a:gd name="T17" fmla="*/ 72 h 72"/>
                  <a:gd name="T18" fmla="*/ 12 w 65"/>
                  <a:gd name="T19" fmla="*/ 71 h 72"/>
                  <a:gd name="T20" fmla="*/ 25 w 65"/>
                  <a:gd name="T21" fmla="*/ 69 h 72"/>
                  <a:gd name="T22" fmla="*/ 28 w 65"/>
                  <a:gd name="T23" fmla="*/ 63 h 72"/>
                  <a:gd name="T24" fmla="*/ 37 w 65"/>
                  <a:gd name="T25" fmla="*/ 61 h 72"/>
                  <a:gd name="T26" fmla="*/ 42 w 65"/>
                  <a:gd name="T27" fmla="*/ 54 h 72"/>
                  <a:gd name="T28" fmla="*/ 47 w 65"/>
                  <a:gd name="T29" fmla="*/ 51 h 72"/>
                  <a:gd name="T30" fmla="*/ 50 w 65"/>
                  <a:gd name="T31" fmla="*/ 40 h 72"/>
                  <a:gd name="T32" fmla="*/ 56 w 65"/>
                  <a:gd name="T33" fmla="*/ 36 h 72"/>
                  <a:gd name="T34" fmla="*/ 63 w 65"/>
                  <a:gd name="T35" fmla="*/ 26 h 72"/>
                  <a:gd name="T36" fmla="*/ 62 w 65"/>
                  <a:gd name="T37" fmla="*/ 22 h 72"/>
                  <a:gd name="T38" fmla="*/ 56 w 65"/>
                  <a:gd name="T39" fmla="*/ 14 h 72"/>
                  <a:gd name="T40" fmla="*/ 42 w 65"/>
                  <a:gd name="T41" fmla="*/ 9 h 72"/>
                  <a:gd name="T42" fmla="*/ 38 w 65"/>
                  <a:gd name="T43" fmla="*/ 0 h 72"/>
                  <a:gd name="T44" fmla="*/ 35 w 65"/>
                  <a:gd name="T45" fmla="*/ 2 h 72"/>
                  <a:gd name="T46" fmla="*/ 32 w 65"/>
                  <a:gd name="T47" fmla="*/ 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65" h="72">
                    <a:moveTo>
                      <a:pt x="32" y="2"/>
                    </a:moveTo>
                    <a:cubicBezTo>
                      <a:pt x="32" y="8"/>
                      <a:pt x="32" y="8"/>
                      <a:pt x="32" y="8"/>
                    </a:cubicBezTo>
                    <a:cubicBezTo>
                      <a:pt x="27" y="14"/>
                      <a:pt x="27" y="14"/>
                      <a:pt x="27" y="14"/>
                    </a:cubicBezTo>
                    <a:cubicBezTo>
                      <a:pt x="24" y="21"/>
                      <a:pt x="24" y="21"/>
                      <a:pt x="24" y="21"/>
                    </a:cubicBezTo>
                    <a:cubicBezTo>
                      <a:pt x="25" y="21"/>
                      <a:pt x="26" y="21"/>
                      <a:pt x="26" y="21"/>
                    </a:cubicBezTo>
                    <a:cubicBezTo>
                      <a:pt x="28" y="21"/>
                      <a:pt x="30" y="25"/>
                      <a:pt x="30" y="27"/>
                    </a:cubicBezTo>
                    <a:cubicBezTo>
                      <a:pt x="30" y="28"/>
                      <a:pt x="26" y="43"/>
                      <a:pt x="25" y="43"/>
                    </a:cubicBezTo>
                    <a:cubicBezTo>
                      <a:pt x="24" y="44"/>
                      <a:pt x="9" y="49"/>
                      <a:pt x="0" y="52"/>
                    </a:cubicBezTo>
                    <a:cubicBezTo>
                      <a:pt x="2" y="56"/>
                      <a:pt x="6" y="65"/>
                      <a:pt x="10" y="72"/>
                    </a:cubicBezTo>
                    <a:cubicBezTo>
                      <a:pt x="10" y="72"/>
                      <a:pt x="11" y="72"/>
                      <a:pt x="12" y="71"/>
                    </a:cubicBezTo>
                    <a:cubicBezTo>
                      <a:pt x="16" y="68"/>
                      <a:pt x="21" y="70"/>
                      <a:pt x="25" y="69"/>
                    </a:cubicBezTo>
                    <a:cubicBezTo>
                      <a:pt x="28" y="68"/>
                      <a:pt x="25" y="65"/>
                      <a:pt x="28" y="63"/>
                    </a:cubicBezTo>
                    <a:cubicBezTo>
                      <a:pt x="31" y="60"/>
                      <a:pt x="35" y="62"/>
                      <a:pt x="37" y="61"/>
                    </a:cubicBezTo>
                    <a:cubicBezTo>
                      <a:pt x="38" y="60"/>
                      <a:pt x="39" y="55"/>
                      <a:pt x="42" y="54"/>
                    </a:cubicBezTo>
                    <a:cubicBezTo>
                      <a:pt x="45" y="53"/>
                      <a:pt x="47" y="53"/>
                      <a:pt x="47" y="51"/>
                    </a:cubicBezTo>
                    <a:cubicBezTo>
                      <a:pt x="47" y="49"/>
                      <a:pt x="47" y="41"/>
                      <a:pt x="50" y="40"/>
                    </a:cubicBezTo>
                    <a:cubicBezTo>
                      <a:pt x="52" y="40"/>
                      <a:pt x="56" y="37"/>
                      <a:pt x="56" y="36"/>
                    </a:cubicBezTo>
                    <a:cubicBezTo>
                      <a:pt x="56" y="34"/>
                      <a:pt x="61" y="29"/>
                      <a:pt x="63" y="26"/>
                    </a:cubicBezTo>
                    <a:cubicBezTo>
                      <a:pt x="65" y="24"/>
                      <a:pt x="65" y="22"/>
                      <a:pt x="62" y="22"/>
                    </a:cubicBezTo>
                    <a:cubicBezTo>
                      <a:pt x="60" y="22"/>
                      <a:pt x="57" y="15"/>
                      <a:pt x="56" y="14"/>
                    </a:cubicBezTo>
                    <a:cubicBezTo>
                      <a:pt x="55" y="12"/>
                      <a:pt x="48" y="13"/>
                      <a:pt x="42" y="9"/>
                    </a:cubicBezTo>
                    <a:cubicBezTo>
                      <a:pt x="40" y="7"/>
                      <a:pt x="39" y="3"/>
                      <a:pt x="38" y="0"/>
                    </a:cubicBezTo>
                    <a:cubicBezTo>
                      <a:pt x="35" y="2"/>
                      <a:pt x="35" y="2"/>
                      <a:pt x="35" y="2"/>
                    </a:cubicBezTo>
                    <a:lnTo>
                      <a:pt x="32" y="2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6" name="Freeform 92">
                <a:extLst>
                  <a:ext uri="{FF2B5EF4-FFF2-40B4-BE49-F238E27FC236}">
                    <a16:creationId xmlns:a16="http://schemas.microsoft.com/office/drawing/2014/main" id="{052F22A9-7841-4204-A51F-76640142C5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54485" y="3587908"/>
                <a:ext cx="20076" cy="32623"/>
              </a:xfrm>
              <a:custGeom>
                <a:avLst/>
                <a:gdLst>
                  <a:gd name="T0" fmla="*/ 6 w 9"/>
                  <a:gd name="T1" fmla="*/ 14 h 14"/>
                  <a:gd name="T2" fmla="*/ 6 w 9"/>
                  <a:gd name="T3" fmla="*/ 12 h 14"/>
                  <a:gd name="T4" fmla="*/ 5 w 9"/>
                  <a:gd name="T5" fmla="*/ 1 h 14"/>
                  <a:gd name="T6" fmla="*/ 0 w 9"/>
                  <a:gd name="T7" fmla="*/ 9 h 14"/>
                  <a:gd name="T8" fmla="*/ 0 w 9"/>
                  <a:gd name="T9" fmla="*/ 9 h 14"/>
                  <a:gd name="T10" fmla="*/ 6 w 9"/>
                  <a:gd name="T11" fmla="*/ 14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9" h="14">
                    <a:moveTo>
                      <a:pt x="6" y="14"/>
                    </a:moveTo>
                    <a:cubicBezTo>
                      <a:pt x="6" y="13"/>
                      <a:pt x="6" y="12"/>
                      <a:pt x="6" y="12"/>
                    </a:cubicBezTo>
                    <a:cubicBezTo>
                      <a:pt x="8" y="9"/>
                      <a:pt x="9" y="2"/>
                      <a:pt x="5" y="1"/>
                    </a:cubicBezTo>
                    <a:cubicBezTo>
                      <a:pt x="2" y="0"/>
                      <a:pt x="0" y="7"/>
                      <a:pt x="0" y="9"/>
                    </a:cubicBezTo>
                    <a:cubicBezTo>
                      <a:pt x="0" y="9"/>
                      <a:pt x="0" y="9"/>
                      <a:pt x="0" y="9"/>
                    </a:cubicBezTo>
                    <a:cubicBezTo>
                      <a:pt x="1" y="14"/>
                      <a:pt x="4" y="14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7" name="Freeform 93">
                <a:extLst>
                  <a:ext uri="{FF2B5EF4-FFF2-40B4-BE49-F238E27FC236}">
                    <a16:creationId xmlns:a16="http://schemas.microsoft.com/office/drawing/2014/main" id="{6A535125-5DB5-4A2E-8311-CA830F2F5E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77070" y="3586653"/>
                <a:ext cx="87831" cy="71519"/>
              </a:xfrm>
              <a:custGeom>
                <a:avLst/>
                <a:gdLst>
                  <a:gd name="T0" fmla="*/ 6 w 38"/>
                  <a:gd name="T1" fmla="*/ 29 h 31"/>
                  <a:gd name="T2" fmla="*/ 24 w 38"/>
                  <a:gd name="T3" fmla="*/ 31 h 31"/>
                  <a:gd name="T4" fmla="*/ 27 w 38"/>
                  <a:gd name="T5" fmla="*/ 24 h 31"/>
                  <a:gd name="T6" fmla="*/ 32 w 38"/>
                  <a:gd name="T7" fmla="*/ 18 h 31"/>
                  <a:gd name="T8" fmla="*/ 32 w 38"/>
                  <a:gd name="T9" fmla="*/ 12 h 31"/>
                  <a:gd name="T10" fmla="*/ 35 w 38"/>
                  <a:gd name="T11" fmla="*/ 12 h 31"/>
                  <a:gd name="T12" fmla="*/ 38 w 38"/>
                  <a:gd name="T13" fmla="*/ 10 h 31"/>
                  <a:gd name="T14" fmla="*/ 36 w 38"/>
                  <a:gd name="T15" fmla="*/ 0 h 31"/>
                  <a:gd name="T16" fmla="*/ 26 w 38"/>
                  <a:gd name="T17" fmla="*/ 11 h 31"/>
                  <a:gd name="T18" fmla="*/ 11 w 38"/>
                  <a:gd name="T19" fmla="*/ 18 h 31"/>
                  <a:gd name="T20" fmla="*/ 1 w 38"/>
                  <a:gd name="T21" fmla="*/ 20 h 31"/>
                  <a:gd name="T22" fmla="*/ 0 w 38"/>
                  <a:gd name="T23" fmla="*/ 20 h 31"/>
                  <a:gd name="T24" fmla="*/ 6 w 38"/>
                  <a:gd name="T25" fmla="*/ 29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38" h="31">
                    <a:moveTo>
                      <a:pt x="6" y="29"/>
                    </a:moveTo>
                    <a:cubicBezTo>
                      <a:pt x="7" y="29"/>
                      <a:pt x="19" y="31"/>
                      <a:pt x="24" y="31"/>
                    </a:cubicBezTo>
                    <a:cubicBezTo>
                      <a:pt x="27" y="24"/>
                      <a:pt x="27" y="24"/>
                      <a:pt x="27" y="24"/>
                    </a:cubicBezTo>
                    <a:cubicBezTo>
                      <a:pt x="32" y="18"/>
                      <a:pt x="32" y="18"/>
                      <a:pt x="32" y="18"/>
                    </a:cubicBezTo>
                    <a:cubicBezTo>
                      <a:pt x="32" y="12"/>
                      <a:pt x="32" y="12"/>
                      <a:pt x="32" y="12"/>
                    </a:cubicBezTo>
                    <a:cubicBezTo>
                      <a:pt x="35" y="12"/>
                      <a:pt x="35" y="12"/>
                      <a:pt x="35" y="12"/>
                    </a:cubicBezTo>
                    <a:cubicBezTo>
                      <a:pt x="38" y="10"/>
                      <a:pt x="38" y="10"/>
                      <a:pt x="38" y="10"/>
                    </a:cubicBezTo>
                    <a:cubicBezTo>
                      <a:pt x="37" y="5"/>
                      <a:pt x="37" y="0"/>
                      <a:pt x="36" y="0"/>
                    </a:cubicBezTo>
                    <a:cubicBezTo>
                      <a:pt x="34" y="0"/>
                      <a:pt x="28" y="6"/>
                      <a:pt x="26" y="11"/>
                    </a:cubicBezTo>
                    <a:cubicBezTo>
                      <a:pt x="24" y="15"/>
                      <a:pt x="17" y="19"/>
                      <a:pt x="11" y="18"/>
                    </a:cubicBezTo>
                    <a:cubicBezTo>
                      <a:pt x="5" y="17"/>
                      <a:pt x="3" y="19"/>
                      <a:pt x="1" y="20"/>
                    </a:cubicBezTo>
                    <a:cubicBezTo>
                      <a:pt x="1" y="21"/>
                      <a:pt x="0" y="21"/>
                      <a:pt x="0" y="20"/>
                    </a:cubicBezTo>
                    <a:cubicBezTo>
                      <a:pt x="0" y="25"/>
                      <a:pt x="5" y="28"/>
                      <a:pt x="6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8" name="Freeform 94">
                <a:extLst>
                  <a:ext uri="{FF2B5EF4-FFF2-40B4-BE49-F238E27FC236}">
                    <a16:creationId xmlns:a16="http://schemas.microsoft.com/office/drawing/2014/main" id="{F28E06A1-1ED9-475E-A10B-1ACE2AD48C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752869" y="3964326"/>
                <a:ext cx="360106" cy="112925"/>
              </a:xfrm>
              <a:custGeom>
                <a:avLst/>
                <a:gdLst>
                  <a:gd name="T0" fmla="*/ 28 w 156"/>
                  <a:gd name="T1" fmla="*/ 18 h 49"/>
                  <a:gd name="T2" fmla="*/ 22 w 156"/>
                  <a:gd name="T3" fmla="*/ 9 h 49"/>
                  <a:gd name="T4" fmla="*/ 18 w 156"/>
                  <a:gd name="T5" fmla="*/ 5 h 49"/>
                  <a:gd name="T6" fmla="*/ 17 w 156"/>
                  <a:gd name="T7" fmla="*/ 4 h 49"/>
                  <a:gd name="T8" fmla="*/ 15 w 156"/>
                  <a:gd name="T9" fmla="*/ 7 h 49"/>
                  <a:gd name="T10" fmla="*/ 8 w 156"/>
                  <a:gd name="T11" fmla="*/ 7 h 49"/>
                  <a:gd name="T12" fmla="*/ 4 w 156"/>
                  <a:gd name="T13" fmla="*/ 2 h 49"/>
                  <a:gd name="T14" fmla="*/ 0 w 156"/>
                  <a:gd name="T15" fmla="*/ 2 h 49"/>
                  <a:gd name="T16" fmla="*/ 2 w 156"/>
                  <a:gd name="T17" fmla="*/ 14 h 49"/>
                  <a:gd name="T18" fmla="*/ 10 w 156"/>
                  <a:gd name="T19" fmla="*/ 29 h 49"/>
                  <a:gd name="T20" fmla="*/ 18 w 156"/>
                  <a:gd name="T21" fmla="*/ 37 h 49"/>
                  <a:gd name="T22" fmla="*/ 33 w 156"/>
                  <a:gd name="T23" fmla="*/ 45 h 49"/>
                  <a:gd name="T24" fmla="*/ 28 w 156"/>
                  <a:gd name="T25" fmla="*/ 33 h 49"/>
                  <a:gd name="T26" fmla="*/ 28 w 156"/>
                  <a:gd name="T27" fmla="*/ 18 h 49"/>
                  <a:gd name="T28" fmla="*/ 149 w 156"/>
                  <a:gd name="T29" fmla="*/ 9 h 49"/>
                  <a:gd name="T30" fmla="*/ 142 w 156"/>
                  <a:gd name="T31" fmla="*/ 7 h 49"/>
                  <a:gd name="T32" fmla="*/ 135 w 156"/>
                  <a:gd name="T33" fmla="*/ 0 h 49"/>
                  <a:gd name="T34" fmla="*/ 129 w 156"/>
                  <a:gd name="T35" fmla="*/ 9 h 49"/>
                  <a:gd name="T36" fmla="*/ 124 w 156"/>
                  <a:gd name="T37" fmla="*/ 14 h 49"/>
                  <a:gd name="T38" fmla="*/ 122 w 156"/>
                  <a:gd name="T39" fmla="*/ 16 h 49"/>
                  <a:gd name="T40" fmla="*/ 123 w 156"/>
                  <a:gd name="T41" fmla="*/ 21 h 49"/>
                  <a:gd name="T42" fmla="*/ 117 w 156"/>
                  <a:gd name="T43" fmla="*/ 23 h 49"/>
                  <a:gd name="T44" fmla="*/ 113 w 156"/>
                  <a:gd name="T45" fmla="*/ 17 h 49"/>
                  <a:gd name="T46" fmla="*/ 113 w 156"/>
                  <a:gd name="T47" fmla="*/ 17 h 49"/>
                  <a:gd name="T48" fmla="*/ 106 w 156"/>
                  <a:gd name="T49" fmla="*/ 28 h 49"/>
                  <a:gd name="T50" fmla="*/ 94 w 156"/>
                  <a:gd name="T51" fmla="*/ 32 h 49"/>
                  <a:gd name="T52" fmla="*/ 89 w 156"/>
                  <a:gd name="T53" fmla="*/ 42 h 49"/>
                  <a:gd name="T54" fmla="*/ 77 w 156"/>
                  <a:gd name="T55" fmla="*/ 39 h 49"/>
                  <a:gd name="T56" fmla="*/ 79 w 156"/>
                  <a:gd name="T57" fmla="*/ 44 h 49"/>
                  <a:gd name="T58" fmla="*/ 86 w 156"/>
                  <a:gd name="T59" fmla="*/ 48 h 49"/>
                  <a:gd name="T60" fmla="*/ 96 w 156"/>
                  <a:gd name="T61" fmla="*/ 47 h 49"/>
                  <a:gd name="T62" fmla="*/ 105 w 156"/>
                  <a:gd name="T63" fmla="*/ 43 h 49"/>
                  <a:gd name="T64" fmla="*/ 112 w 156"/>
                  <a:gd name="T65" fmla="*/ 45 h 49"/>
                  <a:gd name="T66" fmla="*/ 119 w 156"/>
                  <a:gd name="T67" fmla="*/ 40 h 49"/>
                  <a:gd name="T68" fmla="*/ 122 w 156"/>
                  <a:gd name="T69" fmla="*/ 32 h 49"/>
                  <a:gd name="T70" fmla="*/ 126 w 156"/>
                  <a:gd name="T71" fmla="*/ 25 h 49"/>
                  <a:gd name="T72" fmla="*/ 139 w 156"/>
                  <a:gd name="T73" fmla="*/ 20 h 49"/>
                  <a:gd name="T74" fmla="*/ 143 w 156"/>
                  <a:gd name="T75" fmla="*/ 21 h 49"/>
                  <a:gd name="T76" fmla="*/ 148 w 156"/>
                  <a:gd name="T77" fmla="*/ 16 h 49"/>
                  <a:gd name="T78" fmla="*/ 155 w 156"/>
                  <a:gd name="T79" fmla="*/ 13 h 49"/>
                  <a:gd name="T80" fmla="*/ 149 w 156"/>
                  <a:gd name="T81" fmla="*/ 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156" h="49">
                    <a:moveTo>
                      <a:pt x="28" y="18"/>
                    </a:moveTo>
                    <a:cubicBezTo>
                      <a:pt x="28" y="12"/>
                      <a:pt x="23" y="13"/>
                      <a:pt x="22" y="9"/>
                    </a:cubicBezTo>
                    <a:cubicBezTo>
                      <a:pt x="20" y="6"/>
                      <a:pt x="18" y="8"/>
                      <a:pt x="18" y="5"/>
                    </a:cubicBezTo>
                    <a:cubicBezTo>
                      <a:pt x="18" y="5"/>
                      <a:pt x="17" y="5"/>
                      <a:pt x="17" y="4"/>
                    </a:cubicBezTo>
                    <a:cubicBezTo>
                      <a:pt x="14" y="5"/>
                      <a:pt x="15" y="7"/>
                      <a:pt x="15" y="7"/>
                    </a:cubicBezTo>
                    <a:cubicBezTo>
                      <a:pt x="14" y="8"/>
                      <a:pt x="8" y="8"/>
                      <a:pt x="8" y="7"/>
                    </a:cubicBezTo>
                    <a:cubicBezTo>
                      <a:pt x="8" y="5"/>
                      <a:pt x="7" y="2"/>
                      <a:pt x="4" y="2"/>
                    </a:cubicBezTo>
                    <a:cubicBezTo>
                      <a:pt x="3" y="2"/>
                      <a:pt x="1" y="1"/>
                      <a:pt x="0" y="2"/>
                    </a:cubicBezTo>
                    <a:cubicBezTo>
                      <a:pt x="2" y="6"/>
                      <a:pt x="2" y="10"/>
                      <a:pt x="2" y="14"/>
                    </a:cubicBezTo>
                    <a:cubicBezTo>
                      <a:pt x="2" y="19"/>
                      <a:pt x="9" y="26"/>
                      <a:pt x="10" y="29"/>
                    </a:cubicBezTo>
                    <a:cubicBezTo>
                      <a:pt x="11" y="32"/>
                      <a:pt x="13" y="33"/>
                      <a:pt x="18" y="37"/>
                    </a:cubicBezTo>
                    <a:cubicBezTo>
                      <a:pt x="22" y="40"/>
                      <a:pt x="32" y="45"/>
                      <a:pt x="33" y="45"/>
                    </a:cubicBezTo>
                    <a:cubicBezTo>
                      <a:pt x="35" y="44"/>
                      <a:pt x="31" y="36"/>
                      <a:pt x="28" y="33"/>
                    </a:cubicBezTo>
                    <a:cubicBezTo>
                      <a:pt x="25" y="30"/>
                      <a:pt x="28" y="23"/>
                      <a:pt x="28" y="18"/>
                    </a:cubicBezTo>
                    <a:close/>
                    <a:moveTo>
                      <a:pt x="149" y="9"/>
                    </a:moveTo>
                    <a:cubicBezTo>
                      <a:pt x="147" y="9"/>
                      <a:pt x="142" y="9"/>
                      <a:pt x="142" y="7"/>
                    </a:cubicBezTo>
                    <a:cubicBezTo>
                      <a:pt x="142" y="4"/>
                      <a:pt x="138" y="0"/>
                      <a:pt x="135" y="0"/>
                    </a:cubicBezTo>
                    <a:cubicBezTo>
                      <a:pt x="132" y="0"/>
                      <a:pt x="129" y="6"/>
                      <a:pt x="129" y="9"/>
                    </a:cubicBezTo>
                    <a:cubicBezTo>
                      <a:pt x="128" y="11"/>
                      <a:pt x="124" y="11"/>
                      <a:pt x="124" y="14"/>
                    </a:cubicBezTo>
                    <a:cubicBezTo>
                      <a:pt x="124" y="15"/>
                      <a:pt x="124" y="16"/>
                      <a:pt x="122" y="16"/>
                    </a:cubicBezTo>
                    <a:cubicBezTo>
                      <a:pt x="123" y="19"/>
                      <a:pt x="124" y="21"/>
                      <a:pt x="123" y="21"/>
                    </a:cubicBezTo>
                    <a:cubicBezTo>
                      <a:pt x="121" y="20"/>
                      <a:pt x="120" y="23"/>
                      <a:pt x="117" y="23"/>
                    </a:cubicBezTo>
                    <a:cubicBezTo>
                      <a:pt x="116" y="23"/>
                      <a:pt x="115" y="20"/>
                      <a:pt x="113" y="17"/>
                    </a:cubicBezTo>
                    <a:cubicBezTo>
                      <a:pt x="113" y="17"/>
                      <a:pt x="113" y="17"/>
                      <a:pt x="113" y="17"/>
                    </a:cubicBezTo>
                    <a:cubicBezTo>
                      <a:pt x="111" y="17"/>
                      <a:pt x="107" y="24"/>
                      <a:pt x="106" y="28"/>
                    </a:cubicBezTo>
                    <a:cubicBezTo>
                      <a:pt x="105" y="33"/>
                      <a:pt x="100" y="31"/>
                      <a:pt x="94" y="32"/>
                    </a:cubicBezTo>
                    <a:cubicBezTo>
                      <a:pt x="88" y="32"/>
                      <a:pt x="90" y="39"/>
                      <a:pt x="89" y="42"/>
                    </a:cubicBezTo>
                    <a:cubicBezTo>
                      <a:pt x="88" y="45"/>
                      <a:pt x="80" y="40"/>
                      <a:pt x="77" y="39"/>
                    </a:cubicBezTo>
                    <a:cubicBezTo>
                      <a:pt x="77" y="42"/>
                      <a:pt x="78" y="44"/>
                      <a:pt x="79" y="44"/>
                    </a:cubicBezTo>
                    <a:cubicBezTo>
                      <a:pt x="81" y="44"/>
                      <a:pt x="84" y="49"/>
                      <a:pt x="86" y="48"/>
                    </a:cubicBezTo>
                    <a:cubicBezTo>
                      <a:pt x="88" y="46"/>
                      <a:pt x="94" y="48"/>
                      <a:pt x="96" y="47"/>
                    </a:cubicBezTo>
                    <a:cubicBezTo>
                      <a:pt x="99" y="46"/>
                      <a:pt x="100" y="43"/>
                      <a:pt x="105" y="43"/>
                    </a:cubicBezTo>
                    <a:cubicBezTo>
                      <a:pt x="109" y="43"/>
                      <a:pt x="107" y="47"/>
                      <a:pt x="112" y="45"/>
                    </a:cubicBezTo>
                    <a:cubicBezTo>
                      <a:pt x="117" y="42"/>
                      <a:pt x="120" y="44"/>
                      <a:pt x="119" y="40"/>
                    </a:cubicBezTo>
                    <a:cubicBezTo>
                      <a:pt x="119" y="36"/>
                      <a:pt x="122" y="36"/>
                      <a:pt x="122" y="32"/>
                    </a:cubicBezTo>
                    <a:cubicBezTo>
                      <a:pt x="121" y="29"/>
                      <a:pt x="127" y="31"/>
                      <a:pt x="126" y="25"/>
                    </a:cubicBezTo>
                    <a:cubicBezTo>
                      <a:pt x="126" y="19"/>
                      <a:pt x="135" y="20"/>
                      <a:pt x="139" y="20"/>
                    </a:cubicBezTo>
                    <a:cubicBezTo>
                      <a:pt x="140" y="20"/>
                      <a:pt x="141" y="20"/>
                      <a:pt x="143" y="21"/>
                    </a:cubicBezTo>
                    <a:cubicBezTo>
                      <a:pt x="145" y="20"/>
                      <a:pt x="149" y="18"/>
                      <a:pt x="148" y="16"/>
                    </a:cubicBezTo>
                    <a:cubicBezTo>
                      <a:pt x="145" y="14"/>
                      <a:pt x="154" y="16"/>
                      <a:pt x="155" y="13"/>
                    </a:cubicBezTo>
                    <a:cubicBezTo>
                      <a:pt x="156" y="10"/>
                      <a:pt x="152" y="8"/>
                      <a:pt x="149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299" name="Freeform 95">
                <a:extLst>
                  <a:ext uri="{FF2B5EF4-FFF2-40B4-BE49-F238E27FC236}">
                    <a16:creationId xmlns:a16="http://schemas.microsoft.com/office/drawing/2014/main" id="{685D9F58-FC5E-4133-8E8A-4B83622C7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13852" y="4000713"/>
                <a:ext cx="25095" cy="16311"/>
              </a:xfrm>
              <a:custGeom>
                <a:avLst/>
                <a:gdLst>
                  <a:gd name="T0" fmla="*/ 4 w 11"/>
                  <a:gd name="T1" fmla="*/ 7 h 7"/>
                  <a:gd name="T2" fmla="*/ 10 w 11"/>
                  <a:gd name="T3" fmla="*/ 5 h 7"/>
                  <a:gd name="T4" fmla="*/ 9 w 11"/>
                  <a:gd name="T5" fmla="*/ 0 h 7"/>
                  <a:gd name="T6" fmla="*/ 6 w 11"/>
                  <a:gd name="T7" fmla="*/ 2 h 7"/>
                  <a:gd name="T8" fmla="*/ 0 w 11"/>
                  <a:gd name="T9" fmla="*/ 1 h 7"/>
                  <a:gd name="T10" fmla="*/ 4 w 11"/>
                  <a:gd name="T11" fmla="*/ 7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1" h="7">
                    <a:moveTo>
                      <a:pt x="4" y="7"/>
                    </a:moveTo>
                    <a:cubicBezTo>
                      <a:pt x="7" y="7"/>
                      <a:pt x="8" y="4"/>
                      <a:pt x="10" y="5"/>
                    </a:cubicBezTo>
                    <a:cubicBezTo>
                      <a:pt x="11" y="5"/>
                      <a:pt x="10" y="3"/>
                      <a:pt x="9" y="0"/>
                    </a:cubicBezTo>
                    <a:cubicBezTo>
                      <a:pt x="8" y="1"/>
                      <a:pt x="6" y="1"/>
                      <a:pt x="6" y="2"/>
                    </a:cubicBezTo>
                    <a:cubicBezTo>
                      <a:pt x="6" y="4"/>
                      <a:pt x="2" y="1"/>
                      <a:pt x="0" y="1"/>
                    </a:cubicBezTo>
                    <a:cubicBezTo>
                      <a:pt x="2" y="4"/>
                      <a:pt x="3" y="7"/>
                      <a:pt x="4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0" name="Freeform 96">
                <a:extLst>
                  <a:ext uri="{FF2B5EF4-FFF2-40B4-BE49-F238E27FC236}">
                    <a16:creationId xmlns:a16="http://schemas.microsoft.com/office/drawing/2014/main" id="{F0921AF9-53BF-4227-B542-E904D45149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2399" y="3353274"/>
                <a:ext cx="181935" cy="178171"/>
              </a:xfrm>
              <a:custGeom>
                <a:avLst/>
                <a:gdLst>
                  <a:gd name="T0" fmla="*/ 66 w 79"/>
                  <a:gd name="T1" fmla="*/ 69 h 77"/>
                  <a:gd name="T2" fmla="*/ 70 w 79"/>
                  <a:gd name="T3" fmla="*/ 66 h 77"/>
                  <a:gd name="T4" fmla="*/ 75 w 79"/>
                  <a:gd name="T5" fmla="*/ 69 h 77"/>
                  <a:gd name="T6" fmla="*/ 79 w 79"/>
                  <a:gd name="T7" fmla="*/ 68 h 77"/>
                  <a:gd name="T8" fmla="*/ 74 w 79"/>
                  <a:gd name="T9" fmla="*/ 61 h 77"/>
                  <a:gd name="T10" fmla="*/ 71 w 79"/>
                  <a:gd name="T11" fmla="*/ 56 h 77"/>
                  <a:gd name="T12" fmla="*/ 72 w 79"/>
                  <a:gd name="T13" fmla="*/ 50 h 77"/>
                  <a:gd name="T14" fmla="*/ 68 w 79"/>
                  <a:gd name="T15" fmla="*/ 46 h 77"/>
                  <a:gd name="T16" fmla="*/ 59 w 79"/>
                  <a:gd name="T17" fmla="*/ 40 h 77"/>
                  <a:gd name="T18" fmla="*/ 56 w 79"/>
                  <a:gd name="T19" fmla="*/ 35 h 77"/>
                  <a:gd name="T20" fmla="*/ 55 w 79"/>
                  <a:gd name="T21" fmla="*/ 28 h 77"/>
                  <a:gd name="T22" fmla="*/ 58 w 79"/>
                  <a:gd name="T23" fmla="*/ 22 h 77"/>
                  <a:gd name="T24" fmla="*/ 59 w 79"/>
                  <a:gd name="T25" fmla="*/ 17 h 77"/>
                  <a:gd name="T26" fmla="*/ 56 w 79"/>
                  <a:gd name="T27" fmla="*/ 14 h 77"/>
                  <a:gd name="T28" fmla="*/ 51 w 79"/>
                  <a:gd name="T29" fmla="*/ 9 h 77"/>
                  <a:gd name="T30" fmla="*/ 48 w 79"/>
                  <a:gd name="T31" fmla="*/ 3 h 77"/>
                  <a:gd name="T32" fmla="*/ 40 w 79"/>
                  <a:gd name="T33" fmla="*/ 1 h 77"/>
                  <a:gd name="T34" fmla="*/ 33 w 79"/>
                  <a:gd name="T35" fmla="*/ 0 h 77"/>
                  <a:gd name="T36" fmla="*/ 29 w 79"/>
                  <a:gd name="T37" fmla="*/ 3 h 77"/>
                  <a:gd name="T38" fmla="*/ 29 w 79"/>
                  <a:gd name="T39" fmla="*/ 3 h 77"/>
                  <a:gd name="T40" fmla="*/ 24 w 79"/>
                  <a:gd name="T41" fmla="*/ 6 h 77"/>
                  <a:gd name="T42" fmla="*/ 19 w 79"/>
                  <a:gd name="T43" fmla="*/ 10 h 77"/>
                  <a:gd name="T44" fmla="*/ 20 w 79"/>
                  <a:gd name="T45" fmla="*/ 17 h 77"/>
                  <a:gd name="T46" fmla="*/ 19 w 79"/>
                  <a:gd name="T47" fmla="*/ 23 h 77"/>
                  <a:gd name="T48" fmla="*/ 17 w 79"/>
                  <a:gd name="T49" fmla="*/ 28 h 77"/>
                  <a:gd name="T50" fmla="*/ 0 w 79"/>
                  <a:gd name="T51" fmla="*/ 37 h 77"/>
                  <a:gd name="T52" fmla="*/ 1 w 79"/>
                  <a:gd name="T53" fmla="*/ 41 h 77"/>
                  <a:gd name="T54" fmla="*/ 3 w 79"/>
                  <a:gd name="T55" fmla="*/ 49 h 77"/>
                  <a:gd name="T56" fmla="*/ 9 w 79"/>
                  <a:gd name="T57" fmla="*/ 49 h 77"/>
                  <a:gd name="T58" fmla="*/ 25 w 79"/>
                  <a:gd name="T59" fmla="*/ 58 h 77"/>
                  <a:gd name="T60" fmla="*/ 44 w 79"/>
                  <a:gd name="T61" fmla="*/ 72 h 77"/>
                  <a:gd name="T62" fmla="*/ 54 w 79"/>
                  <a:gd name="T63" fmla="*/ 76 h 77"/>
                  <a:gd name="T64" fmla="*/ 63 w 79"/>
                  <a:gd name="T65" fmla="*/ 77 h 77"/>
                  <a:gd name="T66" fmla="*/ 66 w 79"/>
                  <a:gd name="T67" fmla="*/ 69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79" h="77">
                    <a:moveTo>
                      <a:pt x="66" y="69"/>
                    </a:moveTo>
                    <a:cubicBezTo>
                      <a:pt x="67" y="68"/>
                      <a:pt x="68" y="67"/>
                      <a:pt x="70" y="66"/>
                    </a:cubicBezTo>
                    <a:cubicBezTo>
                      <a:pt x="72" y="66"/>
                      <a:pt x="73" y="67"/>
                      <a:pt x="75" y="69"/>
                    </a:cubicBezTo>
                    <a:cubicBezTo>
                      <a:pt x="76" y="69"/>
                      <a:pt x="78" y="68"/>
                      <a:pt x="79" y="68"/>
                    </a:cubicBezTo>
                    <a:cubicBezTo>
                      <a:pt x="77" y="65"/>
                      <a:pt x="74" y="63"/>
                      <a:pt x="74" y="61"/>
                    </a:cubicBezTo>
                    <a:cubicBezTo>
                      <a:pt x="75" y="59"/>
                      <a:pt x="72" y="57"/>
                      <a:pt x="71" y="56"/>
                    </a:cubicBezTo>
                    <a:cubicBezTo>
                      <a:pt x="71" y="54"/>
                      <a:pt x="73" y="52"/>
                      <a:pt x="72" y="50"/>
                    </a:cubicBezTo>
                    <a:cubicBezTo>
                      <a:pt x="71" y="49"/>
                      <a:pt x="70" y="46"/>
                      <a:pt x="68" y="46"/>
                    </a:cubicBezTo>
                    <a:cubicBezTo>
                      <a:pt x="66" y="45"/>
                      <a:pt x="59" y="42"/>
                      <a:pt x="59" y="40"/>
                    </a:cubicBezTo>
                    <a:cubicBezTo>
                      <a:pt x="60" y="37"/>
                      <a:pt x="57" y="36"/>
                      <a:pt x="56" y="35"/>
                    </a:cubicBezTo>
                    <a:cubicBezTo>
                      <a:pt x="54" y="35"/>
                      <a:pt x="53" y="29"/>
                      <a:pt x="55" y="28"/>
                    </a:cubicBezTo>
                    <a:cubicBezTo>
                      <a:pt x="56" y="27"/>
                      <a:pt x="56" y="22"/>
                      <a:pt x="58" y="22"/>
                    </a:cubicBezTo>
                    <a:cubicBezTo>
                      <a:pt x="60" y="22"/>
                      <a:pt x="58" y="19"/>
                      <a:pt x="59" y="17"/>
                    </a:cubicBezTo>
                    <a:cubicBezTo>
                      <a:pt x="59" y="15"/>
                      <a:pt x="57" y="14"/>
                      <a:pt x="56" y="14"/>
                    </a:cubicBezTo>
                    <a:cubicBezTo>
                      <a:pt x="54" y="14"/>
                      <a:pt x="51" y="11"/>
                      <a:pt x="51" y="9"/>
                    </a:cubicBezTo>
                    <a:cubicBezTo>
                      <a:pt x="51" y="7"/>
                      <a:pt x="48" y="4"/>
                      <a:pt x="48" y="3"/>
                    </a:cubicBezTo>
                    <a:cubicBezTo>
                      <a:pt x="48" y="7"/>
                      <a:pt x="42" y="1"/>
                      <a:pt x="40" y="1"/>
                    </a:cubicBezTo>
                    <a:cubicBezTo>
                      <a:pt x="38" y="2"/>
                      <a:pt x="36" y="0"/>
                      <a:pt x="33" y="0"/>
                    </a:cubicBezTo>
                    <a:cubicBezTo>
                      <a:pt x="30" y="0"/>
                      <a:pt x="30" y="2"/>
                      <a:pt x="29" y="3"/>
                    </a:cubicBezTo>
                    <a:cubicBezTo>
                      <a:pt x="29" y="3"/>
                      <a:pt x="29" y="3"/>
                      <a:pt x="29" y="3"/>
                    </a:cubicBezTo>
                    <a:cubicBezTo>
                      <a:pt x="24" y="6"/>
                      <a:pt x="24" y="6"/>
                      <a:pt x="24" y="6"/>
                    </a:cubicBezTo>
                    <a:cubicBezTo>
                      <a:pt x="24" y="6"/>
                      <a:pt x="20" y="8"/>
                      <a:pt x="19" y="10"/>
                    </a:cubicBezTo>
                    <a:cubicBezTo>
                      <a:pt x="18" y="13"/>
                      <a:pt x="21" y="15"/>
                      <a:pt x="20" y="17"/>
                    </a:cubicBezTo>
                    <a:cubicBezTo>
                      <a:pt x="19" y="18"/>
                      <a:pt x="19" y="22"/>
                      <a:pt x="19" y="23"/>
                    </a:cubicBezTo>
                    <a:cubicBezTo>
                      <a:pt x="20" y="24"/>
                      <a:pt x="17" y="28"/>
                      <a:pt x="17" y="28"/>
                    </a:cubicBezTo>
                    <a:cubicBezTo>
                      <a:pt x="17" y="28"/>
                      <a:pt x="8" y="33"/>
                      <a:pt x="0" y="37"/>
                    </a:cubicBezTo>
                    <a:cubicBezTo>
                      <a:pt x="0" y="38"/>
                      <a:pt x="0" y="40"/>
                      <a:pt x="1" y="41"/>
                    </a:cubicBezTo>
                    <a:cubicBezTo>
                      <a:pt x="1" y="43"/>
                      <a:pt x="2" y="46"/>
                      <a:pt x="3" y="49"/>
                    </a:cubicBezTo>
                    <a:cubicBezTo>
                      <a:pt x="6" y="49"/>
                      <a:pt x="6" y="49"/>
                      <a:pt x="9" y="49"/>
                    </a:cubicBezTo>
                    <a:cubicBezTo>
                      <a:pt x="12" y="49"/>
                      <a:pt x="22" y="57"/>
                      <a:pt x="25" y="58"/>
                    </a:cubicBezTo>
                    <a:cubicBezTo>
                      <a:pt x="27" y="59"/>
                      <a:pt x="41" y="70"/>
                      <a:pt x="44" y="72"/>
                    </a:cubicBezTo>
                    <a:cubicBezTo>
                      <a:pt x="47" y="75"/>
                      <a:pt x="52" y="76"/>
                      <a:pt x="54" y="76"/>
                    </a:cubicBezTo>
                    <a:cubicBezTo>
                      <a:pt x="55" y="76"/>
                      <a:pt x="59" y="76"/>
                      <a:pt x="63" y="77"/>
                    </a:cubicBezTo>
                    <a:cubicBezTo>
                      <a:pt x="64" y="74"/>
                      <a:pt x="66" y="70"/>
                      <a:pt x="66" y="6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1" name="Freeform 97">
                <a:extLst>
                  <a:ext uri="{FF2B5EF4-FFF2-40B4-BE49-F238E27FC236}">
                    <a16:creationId xmlns:a16="http://schemas.microsoft.com/office/drawing/2014/main" id="{6B1FD5B8-F9B8-41D4-941C-02D38CBE63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77947" y="3505096"/>
                <a:ext cx="35132" cy="35132"/>
              </a:xfrm>
              <a:custGeom>
                <a:avLst/>
                <a:gdLst>
                  <a:gd name="T0" fmla="*/ 5 w 15"/>
                  <a:gd name="T1" fmla="*/ 11 h 15"/>
                  <a:gd name="T2" fmla="*/ 9 w 15"/>
                  <a:gd name="T3" fmla="*/ 15 h 15"/>
                  <a:gd name="T4" fmla="*/ 15 w 15"/>
                  <a:gd name="T5" fmla="*/ 15 h 15"/>
                  <a:gd name="T6" fmla="*/ 12 w 15"/>
                  <a:gd name="T7" fmla="*/ 5 h 15"/>
                  <a:gd name="T8" fmla="*/ 12 w 15"/>
                  <a:gd name="T9" fmla="*/ 3 h 15"/>
                  <a:gd name="T10" fmla="*/ 7 w 15"/>
                  <a:gd name="T11" fmla="*/ 0 h 15"/>
                  <a:gd name="T12" fmla="*/ 3 w 15"/>
                  <a:gd name="T13" fmla="*/ 3 h 15"/>
                  <a:gd name="T14" fmla="*/ 0 w 15"/>
                  <a:gd name="T15" fmla="*/ 11 h 15"/>
                  <a:gd name="T16" fmla="*/ 5 w 15"/>
                  <a:gd name="T17" fmla="*/ 11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5" h="15">
                    <a:moveTo>
                      <a:pt x="5" y="11"/>
                    </a:moveTo>
                    <a:cubicBezTo>
                      <a:pt x="9" y="15"/>
                      <a:pt x="9" y="15"/>
                      <a:pt x="9" y="15"/>
                    </a:cubicBezTo>
                    <a:cubicBezTo>
                      <a:pt x="15" y="15"/>
                      <a:pt x="15" y="15"/>
                      <a:pt x="15" y="15"/>
                    </a:cubicBezTo>
                    <a:cubicBezTo>
                      <a:pt x="14" y="11"/>
                      <a:pt x="12" y="6"/>
                      <a:pt x="12" y="5"/>
                    </a:cubicBezTo>
                    <a:cubicBezTo>
                      <a:pt x="12" y="4"/>
                      <a:pt x="12" y="4"/>
                      <a:pt x="12" y="3"/>
                    </a:cubicBezTo>
                    <a:cubicBezTo>
                      <a:pt x="10" y="1"/>
                      <a:pt x="9" y="0"/>
                      <a:pt x="7" y="0"/>
                    </a:cubicBezTo>
                    <a:cubicBezTo>
                      <a:pt x="5" y="1"/>
                      <a:pt x="4" y="2"/>
                      <a:pt x="3" y="3"/>
                    </a:cubicBezTo>
                    <a:cubicBezTo>
                      <a:pt x="3" y="4"/>
                      <a:pt x="1" y="8"/>
                      <a:pt x="0" y="11"/>
                    </a:cubicBezTo>
                    <a:cubicBezTo>
                      <a:pt x="3" y="11"/>
                      <a:pt x="5" y="11"/>
                      <a:pt x="5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2" name="Freeform 98">
                <a:extLst>
                  <a:ext uri="{FF2B5EF4-FFF2-40B4-BE49-F238E27FC236}">
                    <a16:creationId xmlns:a16="http://schemas.microsoft.com/office/drawing/2014/main" id="{EE344350-A6AE-4C12-82E2-FCA41E7EDA7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30629" y="3039593"/>
                <a:ext cx="272276" cy="225851"/>
              </a:xfrm>
              <a:custGeom>
                <a:avLst/>
                <a:gdLst>
                  <a:gd name="T0" fmla="*/ 104 w 118"/>
                  <a:gd name="T1" fmla="*/ 22 h 98"/>
                  <a:gd name="T2" fmla="*/ 99 w 118"/>
                  <a:gd name="T3" fmla="*/ 21 h 98"/>
                  <a:gd name="T4" fmla="*/ 94 w 118"/>
                  <a:gd name="T5" fmla="*/ 18 h 98"/>
                  <a:gd name="T6" fmla="*/ 86 w 118"/>
                  <a:gd name="T7" fmla="*/ 17 h 98"/>
                  <a:gd name="T8" fmla="*/ 82 w 118"/>
                  <a:gd name="T9" fmla="*/ 14 h 98"/>
                  <a:gd name="T10" fmla="*/ 79 w 118"/>
                  <a:gd name="T11" fmla="*/ 10 h 98"/>
                  <a:gd name="T12" fmla="*/ 76 w 118"/>
                  <a:gd name="T13" fmla="*/ 12 h 98"/>
                  <a:gd name="T14" fmla="*/ 73 w 118"/>
                  <a:gd name="T15" fmla="*/ 9 h 98"/>
                  <a:gd name="T16" fmla="*/ 68 w 118"/>
                  <a:gd name="T17" fmla="*/ 6 h 98"/>
                  <a:gd name="T18" fmla="*/ 64 w 118"/>
                  <a:gd name="T19" fmla="*/ 4 h 98"/>
                  <a:gd name="T20" fmla="*/ 62 w 118"/>
                  <a:gd name="T21" fmla="*/ 1 h 98"/>
                  <a:gd name="T22" fmla="*/ 60 w 118"/>
                  <a:gd name="T23" fmla="*/ 0 h 98"/>
                  <a:gd name="T24" fmla="*/ 59 w 118"/>
                  <a:gd name="T25" fmla="*/ 0 h 98"/>
                  <a:gd name="T26" fmla="*/ 54 w 118"/>
                  <a:gd name="T27" fmla="*/ 7 h 98"/>
                  <a:gd name="T28" fmla="*/ 45 w 118"/>
                  <a:gd name="T29" fmla="*/ 12 h 98"/>
                  <a:gd name="T30" fmla="*/ 40 w 118"/>
                  <a:gd name="T31" fmla="*/ 18 h 98"/>
                  <a:gd name="T32" fmla="*/ 30 w 118"/>
                  <a:gd name="T33" fmla="*/ 15 h 98"/>
                  <a:gd name="T34" fmla="*/ 25 w 118"/>
                  <a:gd name="T35" fmla="*/ 18 h 98"/>
                  <a:gd name="T36" fmla="*/ 27 w 118"/>
                  <a:gd name="T37" fmla="*/ 26 h 98"/>
                  <a:gd name="T38" fmla="*/ 20 w 118"/>
                  <a:gd name="T39" fmla="*/ 26 h 98"/>
                  <a:gd name="T40" fmla="*/ 15 w 118"/>
                  <a:gd name="T41" fmla="*/ 24 h 98"/>
                  <a:gd name="T42" fmla="*/ 7 w 118"/>
                  <a:gd name="T43" fmla="*/ 24 h 98"/>
                  <a:gd name="T44" fmla="*/ 2 w 118"/>
                  <a:gd name="T45" fmla="*/ 28 h 98"/>
                  <a:gd name="T46" fmla="*/ 3 w 118"/>
                  <a:gd name="T47" fmla="*/ 33 h 98"/>
                  <a:gd name="T48" fmla="*/ 13 w 118"/>
                  <a:gd name="T49" fmla="*/ 37 h 98"/>
                  <a:gd name="T50" fmla="*/ 21 w 118"/>
                  <a:gd name="T51" fmla="*/ 39 h 98"/>
                  <a:gd name="T52" fmla="*/ 23 w 118"/>
                  <a:gd name="T53" fmla="*/ 42 h 98"/>
                  <a:gd name="T54" fmla="*/ 29 w 118"/>
                  <a:gd name="T55" fmla="*/ 49 h 98"/>
                  <a:gd name="T56" fmla="*/ 32 w 118"/>
                  <a:gd name="T57" fmla="*/ 55 h 98"/>
                  <a:gd name="T58" fmla="*/ 30 w 118"/>
                  <a:gd name="T59" fmla="*/ 65 h 98"/>
                  <a:gd name="T60" fmla="*/ 27 w 118"/>
                  <a:gd name="T61" fmla="*/ 79 h 98"/>
                  <a:gd name="T62" fmla="*/ 26 w 118"/>
                  <a:gd name="T63" fmla="*/ 80 h 98"/>
                  <a:gd name="T64" fmla="*/ 31 w 118"/>
                  <a:gd name="T65" fmla="*/ 82 h 98"/>
                  <a:gd name="T66" fmla="*/ 38 w 118"/>
                  <a:gd name="T67" fmla="*/ 86 h 98"/>
                  <a:gd name="T68" fmla="*/ 45 w 118"/>
                  <a:gd name="T69" fmla="*/ 85 h 98"/>
                  <a:gd name="T70" fmla="*/ 49 w 118"/>
                  <a:gd name="T71" fmla="*/ 86 h 98"/>
                  <a:gd name="T72" fmla="*/ 58 w 118"/>
                  <a:gd name="T73" fmla="*/ 88 h 98"/>
                  <a:gd name="T74" fmla="*/ 66 w 118"/>
                  <a:gd name="T75" fmla="*/ 88 h 98"/>
                  <a:gd name="T76" fmla="*/ 66 w 118"/>
                  <a:gd name="T77" fmla="*/ 86 h 98"/>
                  <a:gd name="T78" fmla="*/ 73 w 118"/>
                  <a:gd name="T79" fmla="*/ 78 h 98"/>
                  <a:gd name="T80" fmla="*/ 87 w 118"/>
                  <a:gd name="T81" fmla="*/ 82 h 98"/>
                  <a:gd name="T82" fmla="*/ 97 w 118"/>
                  <a:gd name="T83" fmla="*/ 79 h 98"/>
                  <a:gd name="T84" fmla="*/ 102 w 118"/>
                  <a:gd name="T85" fmla="*/ 75 h 98"/>
                  <a:gd name="T86" fmla="*/ 103 w 118"/>
                  <a:gd name="T87" fmla="*/ 73 h 98"/>
                  <a:gd name="T88" fmla="*/ 99 w 118"/>
                  <a:gd name="T89" fmla="*/ 71 h 98"/>
                  <a:gd name="T90" fmla="*/ 97 w 118"/>
                  <a:gd name="T91" fmla="*/ 67 h 98"/>
                  <a:gd name="T92" fmla="*/ 95 w 118"/>
                  <a:gd name="T93" fmla="*/ 63 h 98"/>
                  <a:gd name="T94" fmla="*/ 96 w 118"/>
                  <a:gd name="T95" fmla="*/ 61 h 98"/>
                  <a:gd name="T96" fmla="*/ 98 w 118"/>
                  <a:gd name="T97" fmla="*/ 58 h 98"/>
                  <a:gd name="T98" fmla="*/ 97 w 118"/>
                  <a:gd name="T99" fmla="*/ 54 h 98"/>
                  <a:gd name="T100" fmla="*/ 96 w 118"/>
                  <a:gd name="T101" fmla="*/ 50 h 98"/>
                  <a:gd name="T102" fmla="*/ 92 w 118"/>
                  <a:gd name="T103" fmla="*/ 50 h 98"/>
                  <a:gd name="T104" fmla="*/ 91 w 118"/>
                  <a:gd name="T105" fmla="*/ 47 h 98"/>
                  <a:gd name="T106" fmla="*/ 96 w 118"/>
                  <a:gd name="T107" fmla="*/ 41 h 98"/>
                  <a:gd name="T108" fmla="*/ 100 w 118"/>
                  <a:gd name="T109" fmla="*/ 37 h 98"/>
                  <a:gd name="T110" fmla="*/ 102 w 118"/>
                  <a:gd name="T111" fmla="*/ 31 h 98"/>
                  <a:gd name="T112" fmla="*/ 105 w 118"/>
                  <a:gd name="T113" fmla="*/ 25 h 98"/>
                  <a:gd name="T114" fmla="*/ 104 w 118"/>
                  <a:gd name="T115" fmla="*/ 22 h 98"/>
                  <a:gd name="T116" fmla="*/ 116 w 118"/>
                  <a:gd name="T117" fmla="*/ 83 h 98"/>
                  <a:gd name="T118" fmla="*/ 111 w 118"/>
                  <a:gd name="T119" fmla="*/ 87 h 98"/>
                  <a:gd name="T120" fmla="*/ 115 w 118"/>
                  <a:gd name="T121" fmla="*/ 98 h 98"/>
                  <a:gd name="T122" fmla="*/ 116 w 118"/>
                  <a:gd name="T123" fmla="*/ 83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18" h="98">
                    <a:moveTo>
                      <a:pt x="104" y="22"/>
                    </a:moveTo>
                    <a:cubicBezTo>
                      <a:pt x="103" y="22"/>
                      <a:pt x="102" y="21"/>
                      <a:pt x="99" y="21"/>
                    </a:cubicBezTo>
                    <a:cubicBezTo>
                      <a:pt x="97" y="21"/>
                      <a:pt x="95" y="20"/>
                      <a:pt x="94" y="18"/>
                    </a:cubicBezTo>
                    <a:cubicBezTo>
                      <a:pt x="93" y="17"/>
                      <a:pt x="88" y="16"/>
                      <a:pt x="86" y="17"/>
                    </a:cubicBezTo>
                    <a:cubicBezTo>
                      <a:pt x="84" y="17"/>
                      <a:pt x="83" y="14"/>
                      <a:pt x="82" y="14"/>
                    </a:cubicBezTo>
                    <a:cubicBezTo>
                      <a:pt x="80" y="14"/>
                      <a:pt x="79" y="12"/>
                      <a:pt x="79" y="10"/>
                    </a:cubicBezTo>
                    <a:cubicBezTo>
                      <a:pt x="79" y="9"/>
                      <a:pt x="77" y="11"/>
                      <a:pt x="76" y="12"/>
                    </a:cubicBezTo>
                    <a:cubicBezTo>
                      <a:pt x="74" y="13"/>
                      <a:pt x="74" y="10"/>
                      <a:pt x="73" y="9"/>
                    </a:cubicBezTo>
                    <a:cubicBezTo>
                      <a:pt x="73" y="8"/>
                      <a:pt x="70" y="7"/>
                      <a:pt x="68" y="6"/>
                    </a:cubicBezTo>
                    <a:cubicBezTo>
                      <a:pt x="67" y="5"/>
                      <a:pt x="65" y="3"/>
                      <a:pt x="64" y="4"/>
                    </a:cubicBezTo>
                    <a:cubicBezTo>
                      <a:pt x="64" y="5"/>
                      <a:pt x="62" y="2"/>
                      <a:pt x="62" y="1"/>
                    </a:cubicBezTo>
                    <a:cubicBezTo>
                      <a:pt x="61" y="0"/>
                      <a:pt x="61" y="0"/>
                      <a:pt x="60" y="0"/>
                    </a:cubicBezTo>
                    <a:cubicBezTo>
                      <a:pt x="60" y="0"/>
                      <a:pt x="59" y="0"/>
                      <a:pt x="59" y="0"/>
                    </a:cubicBezTo>
                    <a:cubicBezTo>
                      <a:pt x="56" y="0"/>
                      <a:pt x="53" y="2"/>
                      <a:pt x="54" y="7"/>
                    </a:cubicBezTo>
                    <a:cubicBezTo>
                      <a:pt x="54" y="12"/>
                      <a:pt x="50" y="12"/>
                      <a:pt x="45" y="12"/>
                    </a:cubicBezTo>
                    <a:cubicBezTo>
                      <a:pt x="41" y="13"/>
                      <a:pt x="42" y="17"/>
                      <a:pt x="40" y="18"/>
                    </a:cubicBezTo>
                    <a:cubicBezTo>
                      <a:pt x="38" y="20"/>
                      <a:pt x="31" y="17"/>
                      <a:pt x="30" y="15"/>
                    </a:cubicBezTo>
                    <a:cubicBezTo>
                      <a:pt x="29" y="12"/>
                      <a:pt x="23" y="15"/>
                      <a:pt x="25" y="18"/>
                    </a:cubicBezTo>
                    <a:cubicBezTo>
                      <a:pt x="28" y="21"/>
                      <a:pt x="28" y="25"/>
                      <a:pt x="27" y="26"/>
                    </a:cubicBezTo>
                    <a:cubicBezTo>
                      <a:pt x="25" y="28"/>
                      <a:pt x="22" y="24"/>
                      <a:pt x="20" y="26"/>
                    </a:cubicBezTo>
                    <a:cubicBezTo>
                      <a:pt x="17" y="28"/>
                      <a:pt x="17" y="25"/>
                      <a:pt x="15" y="24"/>
                    </a:cubicBezTo>
                    <a:cubicBezTo>
                      <a:pt x="12" y="23"/>
                      <a:pt x="11" y="25"/>
                      <a:pt x="7" y="24"/>
                    </a:cubicBezTo>
                    <a:cubicBezTo>
                      <a:pt x="3" y="24"/>
                      <a:pt x="0" y="26"/>
                      <a:pt x="2" y="28"/>
                    </a:cubicBezTo>
                    <a:cubicBezTo>
                      <a:pt x="3" y="30"/>
                      <a:pt x="2" y="32"/>
                      <a:pt x="3" y="33"/>
                    </a:cubicBezTo>
                    <a:cubicBezTo>
                      <a:pt x="4" y="35"/>
                      <a:pt x="9" y="35"/>
                      <a:pt x="13" y="37"/>
                    </a:cubicBezTo>
                    <a:cubicBezTo>
                      <a:pt x="18" y="39"/>
                      <a:pt x="18" y="37"/>
                      <a:pt x="21" y="39"/>
                    </a:cubicBezTo>
                    <a:cubicBezTo>
                      <a:pt x="23" y="40"/>
                      <a:pt x="23" y="39"/>
                      <a:pt x="23" y="42"/>
                    </a:cubicBezTo>
                    <a:cubicBezTo>
                      <a:pt x="23" y="45"/>
                      <a:pt x="25" y="48"/>
                      <a:pt x="29" y="49"/>
                    </a:cubicBezTo>
                    <a:cubicBezTo>
                      <a:pt x="33" y="50"/>
                      <a:pt x="30" y="53"/>
                      <a:pt x="32" y="55"/>
                    </a:cubicBezTo>
                    <a:cubicBezTo>
                      <a:pt x="33" y="58"/>
                      <a:pt x="30" y="62"/>
                      <a:pt x="30" y="65"/>
                    </a:cubicBezTo>
                    <a:cubicBezTo>
                      <a:pt x="31" y="68"/>
                      <a:pt x="28" y="79"/>
                      <a:pt x="27" y="79"/>
                    </a:cubicBezTo>
                    <a:cubicBezTo>
                      <a:pt x="26" y="80"/>
                      <a:pt x="26" y="80"/>
                      <a:pt x="26" y="80"/>
                    </a:cubicBezTo>
                    <a:cubicBezTo>
                      <a:pt x="28" y="80"/>
                      <a:pt x="30" y="81"/>
                      <a:pt x="31" y="82"/>
                    </a:cubicBezTo>
                    <a:cubicBezTo>
                      <a:pt x="32" y="83"/>
                      <a:pt x="36" y="84"/>
                      <a:pt x="38" y="86"/>
                    </a:cubicBezTo>
                    <a:cubicBezTo>
                      <a:pt x="41" y="87"/>
                      <a:pt x="45" y="87"/>
                      <a:pt x="45" y="85"/>
                    </a:cubicBezTo>
                    <a:cubicBezTo>
                      <a:pt x="45" y="83"/>
                      <a:pt x="47" y="84"/>
                      <a:pt x="49" y="86"/>
                    </a:cubicBezTo>
                    <a:cubicBezTo>
                      <a:pt x="50" y="87"/>
                      <a:pt x="56" y="88"/>
                      <a:pt x="58" y="88"/>
                    </a:cubicBezTo>
                    <a:cubicBezTo>
                      <a:pt x="60" y="89"/>
                      <a:pt x="64" y="88"/>
                      <a:pt x="66" y="88"/>
                    </a:cubicBezTo>
                    <a:cubicBezTo>
                      <a:pt x="66" y="88"/>
                      <a:pt x="66" y="87"/>
                      <a:pt x="66" y="86"/>
                    </a:cubicBezTo>
                    <a:cubicBezTo>
                      <a:pt x="64" y="82"/>
                      <a:pt x="69" y="79"/>
                      <a:pt x="73" y="78"/>
                    </a:cubicBezTo>
                    <a:cubicBezTo>
                      <a:pt x="77" y="78"/>
                      <a:pt x="85" y="80"/>
                      <a:pt x="87" y="82"/>
                    </a:cubicBezTo>
                    <a:cubicBezTo>
                      <a:pt x="90" y="83"/>
                      <a:pt x="93" y="83"/>
                      <a:pt x="97" y="79"/>
                    </a:cubicBezTo>
                    <a:cubicBezTo>
                      <a:pt x="99" y="76"/>
                      <a:pt x="100" y="76"/>
                      <a:pt x="102" y="75"/>
                    </a:cubicBezTo>
                    <a:cubicBezTo>
                      <a:pt x="102" y="74"/>
                      <a:pt x="102" y="73"/>
                      <a:pt x="103" y="73"/>
                    </a:cubicBezTo>
                    <a:cubicBezTo>
                      <a:pt x="103" y="71"/>
                      <a:pt x="101" y="71"/>
                      <a:pt x="99" y="71"/>
                    </a:cubicBezTo>
                    <a:cubicBezTo>
                      <a:pt x="97" y="71"/>
                      <a:pt x="96" y="69"/>
                      <a:pt x="97" y="67"/>
                    </a:cubicBezTo>
                    <a:cubicBezTo>
                      <a:pt x="98" y="65"/>
                      <a:pt x="96" y="65"/>
                      <a:pt x="95" y="63"/>
                    </a:cubicBezTo>
                    <a:cubicBezTo>
                      <a:pt x="93" y="61"/>
                      <a:pt x="95" y="62"/>
                      <a:pt x="96" y="61"/>
                    </a:cubicBezTo>
                    <a:cubicBezTo>
                      <a:pt x="97" y="61"/>
                      <a:pt x="99" y="59"/>
                      <a:pt x="98" y="58"/>
                    </a:cubicBezTo>
                    <a:cubicBezTo>
                      <a:pt x="97" y="58"/>
                      <a:pt x="96" y="56"/>
                      <a:pt x="97" y="54"/>
                    </a:cubicBezTo>
                    <a:cubicBezTo>
                      <a:pt x="98" y="52"/>
                      <a:pt x="96" y="52"/>
                      <a:pt x="96" y="50"/>
                    </a:cubicBezTo>
                    <a:cubicBezTo>
                      <a:pt x="96" y="49"/>
                      <a:pt x="94" y="48"/>
                      <a:pt x="92" y="50"/>
                    </a:cubicBezTo>
                    <a:cubicBezTo>
                      <a:pt x="90" y="52"/>
                      <a:pt x="90" y="50"/>
                      <a:pt x="91" y="47"/>
                    </a:cubicBezTo>
                    <a:cubicBezTo>
                      <a:pt x="92" y="44"/>
                      <a:pt x="96" y="43"/>
                      <a:pt x="96" y="41"/>
                    </a:cubicBezTo>
                    <a:cubicBezTo>
                      <a:pt x="96" y="39"/>
                      <a:pt x="99" y="37"/>
                      <a:pt x="100" y="37"/>
                    </a:cubicBezTo>
                    <a:cubicBezTo>
                      <a:pt x="102" y="37"/>
                      <a:pt x="101" y="34"/>
                      <a:pt x="102" y="31"/>
                    </a:cubicBezTo>
                    <a:cubicBezTo>
                      <a:pt x="103" y="29"/>
                      <a:pt x="103" y="27"/>
                      <a:pt x="105" y="25"/>
                    </a:cubicBezTo>
                    <a:cubicBezTo>
                      <a:pt x="108" y="23"/>
                      <a:pt x="105" y="22"/>
                      <a:pt x="104" y="22"/>
                    </a:cubicBezTo>
                    <a:close/>
                    <a:moveTo>
                      <a:pt x="116" y="83"/>
                    </a:moveTo>
                    <a:cubicBezTo>
                      <a:pt x="115" y="82"/>
                      <a:pt x="115" y="85"/>
                      <a:pt x="111" y="87"/>
                    </a:cubicBezTo>
                    <a:cubicBezTo>
                      <a:pt x="108" y="89"/>
                      <a:pt x="111" y="98"/>
                      <a:pt x="115" y="98"/>
                    </a:cubicBezTo>
                    <a:cubicBezTo>
                      <a:pt x="118" y="97"/>
                      <a:pt x="118" y="83"/>
                      <a:pt x="116" y="8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3" name="Freeform 99">
                <a:extLst>
                  <a:ext uri="{FF2B5EF4-FFF2-40B4-BE49-F238E27FC236}">
                    <a16:creationId xmlns:a16="http://schemas.microsoft.com/office/drawing/2014/main" id="{B86E59F7-7640-43A1-9E5A-53EE5F5C92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39636" y="3816268"/>
                <a:ext cx="42661" cy="26349"/>
              </a:xfrm>
              <a:custGeom>
                <a:avLst/>
                <a:gdLst>
                  <a:gd name="T0" fmla="*/ 18 w 18"/>
                  <a:gd name="T1" fmla="*/ 4 h 11"/>
                  <a:gd name="T2" fmla="*/ 9 w 18"/>
                  <a:gd name="T3" fmla="*/ 2 h 11"/>
                  <a:gd name="T4" fmla="*/ 6 w 18"/>
                  <a:gd name="T5" fmla="*/ 0 h 11"/>
                  <a:gd name="T6" fmla="*/ 5 w 18"/>
                  <a:gd name="T7" fmla="*/ 0 h 11"/>
                  <a:gd name="T8" fmla="*/ 0 w 18"/>
                  <a:gd name="T9" fmla="*/ 5 h 11"/>
                  <a:gd name="T10" fmla="*/ 15 w 18"/>
                  <a:gd name="T11" fmla="*/ 11 h 11"/>
                  <a:gd name="T12" fmla="*/ 18 w 18"/>
                  <a:gd name="T13" fmla="*/ 9 h 11"/>
                  <a:gd name="T14" fmla="*/ 18 w 18"/>
                  <a:gd name="T15" fmla="*/ 4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8" h="11">
                    <a:moveTo>
                      <a:pt x="18" y="4"/>
                    </a:moveTo>
                    <a:cubicBezTo>
                      <a:pt x="16" y="2"/>
                      <a:pt x="13" y="5"/>
                      <a:pt x="9" y="2"/>
                    </a:cubicBezTo>
                    <a:cubicBezTo>
                      <a:pt x="8" y="1"/>
                      <a:pt x="7" y="1"/>
                      <a:pt x="6" y="0"/>
                    </a:cubicBezTo>
                    <a:cubicBezTo>
                      <a:pt x="5" y="0"/>
                      <a:pt x="5" y="0"/>
                      <a:pt x="5" y="0"/>
                    </a:cubicBezTo>
                    <a:cubicBezTo>
                      <a:pt x="4" y="1"/>
                      <a:pt x="2" y="3"/>
                      <a:pt x="0" y="5"/>
                    </a:cubicBezTo>
                    <a:cubicBezTo>
                      <a:pt x="2" y="7"/>
                      <a:pt x="12" y="11"/>
                      <a:pt x="15" y="11"/>
                    </a:cubicBezTo>
                    <a:cubicBezTo>
                      <a:pt x="16" y="11"/>
                      <a:pt x="17" y="10"/>
                      <a:pt x="18" y="9"/>
                    </a:cubicBezTo>
                    <a:cubicBezTo>
                      <a:pt x="18" y="7"/>
                      <a:pt x="18" y="5"/>
                      <a:pt x="18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4" name="Freeform 100">
                <a:extLst>
                  <a:ext uri="{FF2B5EF4-FFF2-40B4-BE49-F238E27FC236}">
                    <a16:creationId xmlns:a16="http://schemas.microsoft.com/office/drawing/2014/main" id="{215652BC-2210-4F30-B8EB-7EBA1F66C1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82390"/>
                <a:ext cx="112925" cy="61482"/>
              </a:xfrm>
              <a:custGeom>
                <a:avLst/>
                <a:gdLst>
                  <a:gd name="T0" fmla="*/ 20 w 49"/>
                  <a:gd name="T1" fmla="*/ 25 h 27"/>
                  <a:gd name="T2" fmla="*/ 23 w 49"/>
                  <a:gd name="T3" fmla="*/ 20 h 27"/>
                  <a:gd name="T4" fmla="*/ 32 w 49"/>
                  <a:gd name="T5" fmla="*/ 16 h 27"/>
                  <a:gd name="T6" fmla="*/ 39 w 49"/>
                  <a:gd name="T7" fmla="*/ 14 h 27"/>
                  <a:gd name="T8" fmla="*/ 49 w 49"/>
                  <a:gd name="T9" fmla="*/ 10 h 27"/>
                  <a:gd name="T10" fmla="*/ 40 w 49"/>
                  <a:gd name="T11" fmla="*/ 4 h 27"/>
                  <a:gd name="T12" fmla="*/ 23 w 49"/>
                  <a:gd name="T13" fmla="*/ 4 h 27"/>
                  <a:gd name="T14" fmla="*/ 8 w 49"/>
                  <a:gd name="T15" fmla="*/ 4 h 27"/>
                  <a:gd name="T16" fmla="*/ 8 w 49"/>
                  <a:gd name="T17" fmla="*/ 5 h 27"/>
                  <a:gd name="T18" fmla="*/ 3 w 49"/>
                  <a:gd name="T19" fmla="*/ 9 h 27"/>
                  <a:gd name="T20" fmla="*/ 0 w 49"/>
                  <a:gd name="T21" fmla="*/ 15 h 27"/>
                  <a:gd name="T22" fmla="*/ 3 w 49"/>
                  <a:gd name="T23" fmla="*/ 17 h 27"/>
                  <a:gd name="T24" fmla="*/ 12 w 49"/>
                  <a:gd name="T25" fmla="*/ 19 h 27"/>
                  <a:gd name="T26" fmla="*/ 12 w 49"/>
                  <a:gd name="T27" fmla="*/ 24 h 27"/>
                  <a:gd name="T28" fmla="*/ 14 w 49"/>
                  <a:gd name="T29" fmla="*/ 24 h 27"/>
                  <a:gd name="T30" fmla="*/ 15 w 49"/>
                  <a:gd name="T31" fmla="*/ 27 h 27"/>
                  <a:gd name="T32" fmla="*/ 18 w 49"/>
                  <a:gd name="T33" fmla="*/ 27 h 27"/>
                  <a:gd name="T34" fmla="*/ 20 w 49"/>
                  <a:gd name="T35" fmla="*/ 25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9" h="27">
                    <a:moveTo>
                      <a:pt x="20" y="25"/>
                    </a:moveTo>
                    <a:cubicBezTo>
                      <a:pt x="21" y="24"/>
                      <a:pt x="18" y="20"/>
                      <a:pt x="23" y="20"/>
                    </a:cubicBezTo>
                    <a:cubicBezTo>
                      <a:pt x="27" y="19"/>
                      <a:pt x="31" y="19"/>
                      <a:pt x="32" y="16"/>
                    </a:cubicBezTo>
                    <a:cubicBezTo>
                      <a:pt x="32" y="13"/>
                      <a:pt x="38" y="14"/>
                      <a:pt x="39" y="14"/>
                    </a:cubicBezTo>
                    <a:cubicBezTo>
                      <a:pt x="41" y="14"/>
                      <a:pt x="45" y="10"/>
                      <a:pt x="49" y="10"/>
                    </a:cubicBezTo>
                    <a:cubicBezTo>
                      <a:pt x="49" y="6"/>
                      <a:pt x="43" y="8"/>
                      <a:pt x="40" y="4"/>
                    </a:cubicBezTo>
                    <a:cubicBezTo>
                      <a:pt x="36" y="0"/>
                      <a:pt x="27" y="2"/>
                      <a:pt x="23" y="4"/>
                    </a:cubicBezTo>
                    <a:cubicBezTo>
                      <a:pt x="18" y="5"/>
                      <a:pt x="13" y="2"/>
                      <a:pt x="8" y="4"/>
                    </a:cubicBezTo>
                    <a:cubicBezTo>
                      <a:pt x="8" y="5"/>
                      <a:pt x="8" y="5"/>
                      <a:pt x="8" y="5"/>
                    </a:cubicBezTo>
                    <a:cubicBezTo>
                      <a:pt x="6" y="6"/>
                      <a:pt x="5" y="8"/>
                      <a:pt x="3" y="9"/>
                    </a:cubicBezTo>
                    <a:cubicBezTo>
                      <a:pt x="0" y="12"/>
                      <a:pt x="1" y="14"/>
                      <a:pt x="0" y="15"/>
                    </a:cubicBezTo>
                    <a:cubicBezTo>
                      <a:pt x="1" y="16"/>
                      <a:pt x="2" y="16"/>
                      <a:pt x="3" y="17"/>
                    </a:cubicBezTo>
                    <a:cubicBezTo>
                      <a:pt x="7" y="20"/>
                      <a:pt x="10" y="17"/>
                      <a:pt x="12" y="19"/>
                    </a:cubicBezTo>
                    <a:cubicBezTo>
                      <a:pt x="12" y="20"/>
                      <a:pt x="12" y="22"/>
                      <a:pt x="12" y="24"/>
                    </a:cubicBezTo>
                    <a:cubicBezTo>
                      <a:pt x="12" y="24"/>
                      <a:pt x="13" y="23"/>
                      <a:pt x="14" y="24"/>
                    </a:cubicBezTo>
                    <a:cubicBezTo>
                      <a:pt x="15" y="25"/>
                      <a:pt x="15" y="26"/>
                      <a:pt x="15" y="27"/>
                    </a:cubicBezTo>
                    <a:cubicBezTo>
                      <a:pt x="18" y="27"/>
                      <a:pt x="18" y="27"/>
                      <a:pt x="18" y="27"/>
                    </a:cubicBezTo>
                    <a:cubicBezTo>
                      <a:pt x="18" y="27"/>
                      <a:pt x="20" y="25"/>
                      <a:pt x="2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5" name="Freeform 101">
                <a:extLst>
                  <a:ext uri="{FF2B5EF4-FFF2-40B4-BE49-F238E27FC236}">
                    <a16:creationId xmlns:a16="http://schemas.microsoft.com/office/drawing/2014/main" id="{6A890E7D-5E2C-48FA-B025-52C9B52225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37746" y="3454907"/>
                <a:ext cx="564627" cy="352578"/>
              </a:xfrm>
              <a:custGeom>
                <a:avLst/>
                <a:gdLst>
                  <a:gd name="T0" fmla="*/ 214 w 245"/>
                  <a:gd name="T1" fmla="*/ 143 h 153"/>
                  <a:gd name="T2" fmla="*/ 211 w 245"/>
                  <a:gd name="T3" fmla="*/ 129 h 153"/>
                  <a:gd name="T4" fmla="*/ 231 w 245"/>
                  <a:gd name="T5" fmla="*/ 124 h 153"/>
                  <a:gd name="T6" fmla="*/ 238 w 245"/>
                  <a:gd name="T7" fmla="*/ 115 h 153"/>
                  <a:gd name="T8" fmla="*/ 244 w 245"/>
                  <a:gd name="T9" fmla="*/ 100 h 153"/>
                  <a:gd name="T10" fmla="*/ 225 w 245"/>
                  <a:gd name="T11" fmla="*/ 98 h 153"/>
                  <a:gd name="T12" fmla="*/ 212 w 245"/>
                  <a:gd name="T13" fmla="*/ 115 h 153"/>
                  <a:gd name="T14" fmla="*/ 200 w 245"/>
                  <a:gd name="T15" fmla="*/ 121 h 153"/>
                  <a:gd name="T16" fmla="*/ 172 w 245"/>
                  <a:gd name="T17" fmla="*/ 121 h 153"/>
                  <a:gd name="T18" fmla="*/ 159 w 245"/>
                  <a:gd name="T19" fmla="*/ 102 h 153"/>
                  <a:gd name="T20" fmla="*/ 159 w 245"/>
                  <a:gd name="T21" fmla="*/ 64 h 153"/>
                  <a:gd name="T22" fmla="*/ 156 w 245"/>
                  <a:gd name="T23" fmla="*/ 60 h 153"/>
                  <a:gd name="T24" fmla="*/ 143 w 245"/>
                  <a:gd name="T25" fmla="*/ 51 h 153"/>
                  <a:gd name="T26" fmla="*/ 133 w 245"/>
                  <a:gd name="T27" fmla="*/ 34 h 153"/>
                  <a:gd name="T28" fmla="*/ 113 w 245"/>
                  <a:gd name="T29" fmla="*/ 33 h 153"/>
                  <a:gd name="T30" fmla="*/ 100 w 245"/>
                  <a:gd name="T31" fmla="*/ 23 h 153"/>
                  <a:gd name="T32" fmla="*/ 86 w 245"/>
                  <a:gd name="T33" fmla="*/ 9 h 153"/>
                  <a:gd name="T34" fmla="*/ 71 w 245"/>
                  <a:gd name="T35" fmla="*/ 12 h 153"/>
                  <a:gd name="T36" fmla="*/ 27 w 245"/>
                  <a:gd name="T37" fmla="*/ 5 h 153"/>
                  <a:gd name="T38" fmla="*/ 0 w 245"/>
                  <a:gd name="T39" fmla="*/ 3 h 153"/>
                  <a:gd name="T40" fmla="*/ 11 w 245"/>
                  <a:gd name="T41" fmla="*/ 25 h 153"/>
                  <a:gd name="T42" fmla="*/ 25 w 245"/>
                  <a:gd name="T43" fmla="*/ 44 h 153"/>
                  <a:gd name="T44" fmla="*/ 28 w 245"/>
                  <a:gd name="T45" fmla="*/ 52 h 153"/>
                  <a:gd name="T46" fmla="*/ 39 w 245"/>
                  <a:gd name="T47" fmla="*/ 67 h 153"/>
                  <a:gd name="T48" fmla="*/ 57 w 245"/>
                  <a:gd name="T49" fmla="*/ 86 h 153"/>
                  <a:gd name="T50" fmla="*/ 59 w 245"/>
                  <a:gd name="T51" fmla="*/ 77 h 153"/>
                  <a:gd name="T52" fmla="*/ 51 w 245"/>
                  <a:gd name="T53" fmla="*/ 67 h 153"/>
                  <a:gd name="T54" fmla="*/ 37 w 245"/>
                  <a:gd name="T55" fmla="*/ 43 h 153"/>
                  <a:gd name="T56" fmla="*/ 31 w 245"/>
                  <a:gd name="T57" fmla="*/ 30 h 153"/>
                  <a:gd name="T58" fmla="*/ 20 w 245"/>
                  <a:gd name="T59" fmla="*/ 21 h 153"/>
                  <a:gd name="T60" fmla="*/ 21 w 245"/>
                  <a:gd name="T61" fmla="*/ 8 h 153"/>
                  <a:gd name="T62" fmla="*/ 28 w 245"/>
                  <a:gd name="T63" fmla="*/ 12 h 153"/>
                  <a:gd name="T64" fmla="*/ 34 w 245"/>
                  <a:gd name="T65" fmla="*/ 23 h 153"/>
                  <a:gd name="T66" fmla="*/ 40 w 245"/>
                  <a:gd name="T67" fmla="*/ 34 h 153"/>
                  <a:gd name="T68" fmla="*/ 52 w 245"/>
                  <a:gd name="T69" fmla="*/ 43 h 153"/>
                  <a:gd name="T70" fmla="*/ 62 w 245"/>
                  <a:gd name="T71" fmla="*/ 53 h 153"/>
                  <a:gd name="T72" fmla="*/ 68 w 245"/>
                  <a:gd name="T73" fmla="*/ 64 h 153"/>
                  <a:gd name="T74" fmla="*/ 92 w 245"/>
                  <a:gd name="T75" fmla="*/ 89 h 153"/>
                  <a:gd name="T76" fmla="*/ 95 w 245"/>
                  <a:gd name="T77" fmla="*/ 104 h 153"/>
                  <a:gd name="T78" fmla="*/ 99 w 245"/>
                  <a:gd name="T79" fmla="*/ 117 h 153"/>
                  <a:gd name="T80" fmla="*/ 124 w 245"/>
                  <a:gd name="T81" fmla="*/ 129 h 153"/>
                  <a:gd name="T82" fmla="*/ 158 w 245"/>
                  <a:gd name="T83" fmla="*/ 145 h 153"/>
                  <a:gd name="T84" fmla="*/ 189 w 245"/>
                  <a:gd name="T85" fmla="*/ 146 h 153"/>
                  <a:gd name="T86" fmla="*/ 204 w 245"/>
                  <a:gd name="T87" fmla="*/ 144 h 1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45" h="153">
                    <a:moveTo>
                      <a:pt x="204" y="144"/>
                    </a:moveTo>
                    <a:cubicBezTo>
                      <a:pt x="205" y="144"/>
                      <a:pt x="214" y="145"/>
                      <a:pt x="214" y="143"/>
                    </a:cubicBezTo>
                    <a:cubicBezTo>
                      <a:pt x="215" y="140"/>
                      <a:pt x="208" y="135"/>
                      <a:pt x="209" y="135"/>
                    </a:cubicBezTo>
                    <a:cubicBezTo>
                      <a:pt x="209" y="134"/>
                      <a:pt x="210" y="129"/>
                      <a:pt x="211" y="129"/>
                    </a:cubicBezTo>
                    <a:cubicBezTo>
                      <a:pt x="213" y="129"/>
                      <a:pt x="225" y="129"/>
                      <a:pt x="226" y="129"/>
                    </a:cubicBezTo>
                    <a:cubicBezTo>
                      <a:pt x="227" y="129"/>
                      <a:pt x="229" y="124"/>
                      <a:pt x="231" y="124"/>
                    </a:cubicBezTo>
                    <a:cubicBezTo>
                      <a:pt x="232" y="124"/>
                      <a:pt x="233" y="125"/>
                      <a:pt x="235" y="126"/>
                    </a:cubicBezTo>
                    <a:cubicBezTo>
                      <a:pt x="237" y="124"/>
                      <a:pt x="238" y="119"/>
                      <a:pt x="238" y="115"/>
                    </a:cubicBezTo>
                    <a:cubicBezTo>
                      <a:pt x="239" y="110"/>
                      <a:pt x="237" y="109"/>
                      <a:pt x="240" y="106"/>
                    </a:cubicBezTo>
                    <a:cubicBezTo>
                      <a:pt x="242" y="104"/>
                      <a:pt x="245" y="103"/>
                      <a:pt x="244" y="100"/>
                    </a:cubicBezTo>
                    <a:cubicBezTo>
                      <a:pt x="243" y="96"/>
                      <a:pt x="240" y="100"/>
                      <a:pt x="237" y="98"/>
                    </a:cubicBezTo>
                    <a:cubicBezTo>
                      <a:pt x="234" y="96"/>
                      <a:pt x="232" y="97"/>
                      <a:pt x="225" y="98"/>
                    </a:cubicBezTo>
                    <a:cubicBezTo>
                      <a:pt x="217" y="99"/>
                      <a:pt x="214" y="102"/>
                      <a:pt x="214" y="108"/>
                    </a:cubicBezTo>
                    <a:cubicBezTo>
                      <a:pt x="215" y="113"/>
                      <a:pt x="212" y="110"/>
                      <a:pt x="212" y="115"/>
                    </a:cubicBezTo>
                    <a:cubicBezTo>
                      <a:pt x="212" y="119"/>
                      <a:pt x="206" y="120"/>
                      <a:pt x="207" y="122"/>
                    </a:cubicBezTo>
                    <a:cubicBezTo>
                      <a:pt x="207" y="125"/>
                      <a:pt x="202" y="122"/>
                      <a:pt x="200" y="121"/>
                    </a:cubicBezTo>
                    <a:cubicBezTo>
                      <a:pt x="199" y="120"/>
                      <a:pt x="184" y="125"/>
                      <a:pt x="182" y="125"/>
                    </a:cubicBezTo>
                    <a:cubicBezTo>
                      <a:pt x="179" y="126"/>
                      <a:pt x="176" y="121"/>
                      <a:pt x="172" y="121"/>
                    </a:cubicBezTo>
                    <a:cubicBezTo>
                      <a:pt x="169" y="121"/>
                      <a:pt x="168" y="117"/>
                      <a:pt x="168" y="113"/>
                    </a:cubicBezTo>
                    <a:cubicBezTo>
                      <a:pt x="168" y="109"/>
                      <a:pt x="162" y="106"/>
                      <a:pt x="159" y="102"/>
                    </a:cubicBezTo>
                    <a:cubicBezTo>
                      <a:pt x="157" y="99"/>
                      <a:pt x="156" y="92"/>
                      <a:pt x="156" y="87"/>
                    </a:cubicBezTo>
                    <a:cubicBezTo>
                      <a:pt x="156" y="82"/>
                      <a:pt x="156" y="74"/>
                      <a:pt x="159" y="64"/>
                    </a:cubicBezTo>
                    <a:cubicBezTo>
                      <a:pt x="159" y="63"/>
                      <a:pt x="160" y="62"/>
                      <a:pt x="160" y="61"/>
                    </a:cubicBezTo>
                    <a:cubicBezTo>
                      <a:pt x="158" y="60"/>
                      <a:pt x="157" y="60"/>
                      <a:pt x="156" y="60"/>
                    </a:cubicBezTo>
                    <a:cubicBezTo>
                      <a:pt x="153" y="60"/>
                      <a:pt x="146" y="56"/>
                      <a:pt x="145" y="56"/>
                    </a:cubicBezTo>
                    <a:cubicBezTo>
                      <a:pt x="144" y="56"/>
                      <a:pt x="144" y="52"/>
                      <a:pt x="143" y="51"/>
                    </a:cubicBezTo>
                    <a:cubicBezTo>
                      <a:pt x="142" y="49"/>
                      <a:pt x="142" y="46"/>
                      <a:pt x="141" y="45"/>
                    </a:cubicBezTo>
                    <a:cubicBezTo>
                      <a:pt x="139" y="43"/>
                      <a:pt x="135" y="39"/>
                      <a:pt x="133" y="34"/>
                    </a:cubicBezTo>
                    <a:cubicBezTo>
                      <a:pt x="132" y="28"/>
                      <a:pt x="122" y="26"/>
                      <a:pt x="119" y="26"/>
                    </a:cubicBezTo>
                    <a:cubicBezTo>
                      <a:pt x="116" y="25"/>
                      <a:pt x="114" y="33"/>
                      <a:pt x="113" y="33"/>
                    </a:cubicBezTo>
                    <a:cubicBezTo>
                      <a:pt x="112" y="33"/>
                      <a:pt x="105" y="29"/>
                      <a:pt x="103" y="28"/>
                    </a:cubicBezTo>
                    <a:cubicBezTo>
                      <a:pt x="101" y="27"/>
                      <a:pt x="100" y="25"/>
                      <a:pt x="100" y="23"/>
                    </a:cubicBezTo>
                    <a:cubicBezTo>
                      <a:pt x="100" y="21"/>
                      <a:pt x="96" y="17"/>
                      <a:pt x="95" y="17"/>
                    </a:cubicBezTo>
                    <a:cubicBezTo>
                      <a:pt x="94" y="16"/>
                      <a:pt x="86" y="9"/>
                      <a:pt x="86" y="9"/>
                    </a:cubicBezTo>
                    <a:cubicBezTo>
                      <a:pt x="74" y="9"/>
                      <a:pt x="74" y="9"/>
                      <a:pt x="74" y="9"/>
                    </a:cubicBezTo>
                    <a:cubicBezTo>
                      <a:pt x="71" y="12"/>
                      <a:pt x="71" y="12"/>
                      <a:pt x="71" y="12"/>
                    </a:cubicBezTo>
                    <a:cubicBezTo>
                      <a:pt x="48" y="12"/>
                      <a:pt x="48" y="12"/>
                      <a:pt x="48" y="12"/>
                    </a:cubicBezTo>
                    <a:cubicBezTo>
                      <a:pt x="48" y="12"/>
                      <a:pt x="31" y="6"/>
                      <a:pt x="27" y="5"/>
                    </a:cubicBezTo>
                    <a:cubicBezTo>
                      <a:pt x="24" y="4"/>
                      <a:pt x="18" y="0"/>
                      <a:pt x="18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1" y="5"/>
                      <a:pt x="2" y="7"/>
                      <a:pt x="4" y="9"/>
                    </a:cubicBezTo>
                    <a:cubicBezTo>
                      <a:pt x="8" y="14"/>
                      <a:pt x="11" y="22"/>
                      <a:pt x="11" y="25"/>
                    </a:cubicBezTo>
                    <a:cubicBezTo>
                      <a:pt x="11" y="28"/>
                      <a:pt x="16" y="30"/>
                      <a:pt x="21" y="33"/>
                    </a:cubicBezTo>
                    <a:cubicBezTo>
                      <a:pt x="25" y="36"/>
                      <a:pt x="25" y="42"/>
                      <a:pt x="25" y="44"/>
                    </a:cubicBezTo>
                    <a:cubicBezTo>
                      <a:pt x="24" y="45"/>
                      <a:pt x="19" y="43"/>
                      <a:pt x="18" y="44"/>
                    </a:cubicBezTo>
                    <a:cubicBezTo>
                      <a:pt x="18" y="46"/>
                      <a:pt x="26" y="52"/>
                      <a:pt x="28" y="52"/>
                    </a:cubicBezTo>
                    <a:cubicBezTo>
                      <a:pt x="31" y="51"/>
                      <a:pt x="33" y="53"/>
                      <a:pt x="37" y="57"/>
                    </a:cubicBezTo>
                    <a:cubicBezTo>
                      <a:pt x="42" y="61"/>
                      <a:pt x="41" y="66"/>
                      <a:pt x="39" y="67"/>
                    </a:cubicBezTo>
                    <a:cubicBezTo>
                      <a:pt x="38" y="69"/>
                      <a:pt x="43" y="72"/>
                      <a:pt x="49" y="75"/>
                    </a:cubicBezTo>
                    <a:cubicBezTo>
                      <a:pt x="54" y="79"/>
                      <a:pt x="57" y="84"/>
                      <a:pt x="57" y="86"/>
                    </a:cubicBezTo>
                    <a:cubicBezTo>
                      <a:pt x="58" y="88"/>
                      <a:pt x="60" y="86"/>
                      <a:pt x="61" y="83"/>
                    </a:cubicBezTo>
                    <a:cubicBezTo>
                      <a:pt x="62" y="80"/>
                      <a:pt x="59" y="80"/>
                      <a:pt x="59" y="77"/>
                    </a:cubicBezTo>
                    <a:cubicBezTo>
                      <a:pt x="59" y="74"/>
                      <a:pt x="55" y="74"/>
                      <a:pt x="53" y="74"/>
                    </a:cubicBezTo>
                    <a:cubicBezTo>
                      <a:pt x="51" y="74"/>
                      <a:pt x="53" y="69"/>
                      <a:pt x="51" y="67"/>
                    </a:cubicBezTo>
                    <a:cubicBezTo>
                      <a:pt x="49" y="65"/>
                      <a:pt x="47" y="59"/>
                      <a:pt x="46" y="55"/>
                    </a:cubicBezTo>
                    <a:cubicBezTo>
                      <a:pt x="44" y="51"/>
                      <a:pt x="39" y="48"/>
                      <a:pt x="37" y="43"/>
                    </a:cubicBezTo>
                    <a:cubicBezTo>
                      <a:pt x="34" y="39"/>
                      <a:pt x="32" y="36"/>
                      <a:pt x="30" y="34"/>
                    </a:cubicBezTo>
                    <a:cubicBezTo>
                      <a:pt x="29" y="33"/>
                      <a:pt x="32" y="32"/>
                      <a:pt x="31" y="30"/>
                    </a:cubicBezTo>
                    <a:cubicBezTo>
                      <a:pt x="30" y="29"/>
                      <a:pt x="27" y="29"/>
                      <a:pt x="25" y="28"/>
                    </a:cubicBezTo>
                    <a:cubicBezTo>
                      <a:pt x="22" y="26"/>
                      <a:pt x="20" y="24"/>
                      <a:pt x="20" y="21"/>
                    </a:cubicBezTo>
                    <a:cubicBezTo>
                      <a:pt x="20" y="18"/>
                      <a:pt x="19" y="12"/>
                      <a:pt x="18" y="9"/>
                    </a:cubicBezTo>
                    <a:cubicBezTo>
                      <a:pt x="17" y="7"/>
                      <a:pt x="20" y="7"/>
                      <a:pt x="21" y="8"/>
                    </a:cubicBezTo>
                    <a:cubicBezTo>
                      <a:pt x="21" y="10"/>
                      <a:pt x="22" y="11"/>
                      <a:pt x="23" y="10"/>
                    </a:cubicBezTo>
                    <a:cubicBezTo>
                      <a:pt x="25" y="9"/>
                      <a:pt x="27" y="10"/>
                      <a:pt x="28" y="12"/>
                    </a:cubicBezTo>
                    <a:cubicBezTo>
                      <a:pt x="29" y="14"/>
                      <a:pt x="32" y="12"/>
                      <a:pt x="33" y="13"/>
                    </a:cubicBezTo>
                    <a:cubicBezTo>
                      <a:pt x="34" y="14"/>
                      <a:pt x="30" y="15"/>
                      <a:pt x="34" y="23"/>
                    </a:cubicBezTo>
                    <a:cubicBezTo>
                      <a:pt x="39" y="31"/>
                      <a:pt x="36" y="26"/>
                      <a:pt x="36" y="32"/>
                    </a:cubicBezTo>
                    <a:cubicBezTo>
                      <a:pt x="36" y="38"/>
                      <a:pt x="39" y="35"/>
                      <a:pt x="40" y="34"/>
                    </a:cubicBezTo>
                    <a:cubicBezTo>
                      <a:pt x="41" y="33"/>
                      <a:pt x="43" y="36"/>
                      <a:pt x="45" y="39"/>
                    </a:cubicBezTo>
                    <a:cubicBezTo>
                      <a:pt x="48" y="42"/>
                      <a:pt x="52" y="42"/>
                      <a:pt x="52" y="43"/>
                    </a:cubicBezTo>
                    <a:cubicBezTo>
                      <a:pt x="52" y="45"/>
                      <a:pt x="53" y="48"/>
                      <a:pt x="56" y="49"/>
                    </a:cubicBezTo>
                    <a:cubicBezTo>
                      <a:pt x="59" y="49"/>
                      <a:pt x="60" y="53"/>
                      <a:pt x="62" y="53"/>
                    </a:cubicBezTo>
                    <a:cubicBezTo>
                      <a:pt x="64" y="53"/>
                      <a:pt x="64" y="56"/>
                      <a:pt x="63" y="58"/>
                    </a:cubicBezTo>
                    <a:cubicBezTo>
                      <a:pt x="62" y="60"/>
                      <a:pt x="63" y="62"/>
                      <a:pt x="68" y="64"/>
                    </a:cubicBezTo>
                    <a:cubicBezTo>
                      <a:pt x="73" y="66"/>
                      <a:pt x="70" y="66"/>
                      <a:pt x="74" y="70"/>
                    </a:cubicBezTo>
                    <a:cubicBezTo>
                      <a:pt x="78" y="74"/>
                      <a:pt x="89" y="86"/>
                      <a:pt x="92" y="89"/>
                    </a:cubicBezTo>
                    <a:cubicBezTo>
                      <a:pt x="94" y="93"/>
                      <a:pt x="95" y="96"/>
                      <a:pt x="96" y="98"/>
                    </a:cubicBezTo>
                    <a:cubicBezTo>
                      <a:pt x="97" y="101"/>
                      <a:pt x="94" y="102"/>
                      <a:pt x="95" y="104"/>
                    </a:cubicBezTo>
                    <a:cubicBezTo>
                      <a:pt x="97" y="106"/>
                      <a:pt x="93" y="105"/>
                      <a:pt x="93" y="107"/>
                    </a:cubicBezTo>
                    <a:cubicBezTo>
                      <a:pt x="93" y="108"/>
                      <a:pt x="95" y="117"/>
                      <a:pt x="99" y="117"/>
                    </a:cubicBezTo>
                    <a:cubicBezTo>
                      <a:pt x="103" y="117"/>
                      <a:pt x="108" y="122"/>
                      <a:pt x="111" y="125"/>
                    </a:cubicBezTo>
                    <a:cubicBezTo>
                      <a:pt x="114" y="127"/>
                      <a:pt x="119" y="127"/>
                      <a:pt x="124" y="129"/>
                    </a:cubicBezTo>
                    <a:cubicBezTo>
                      <a:pt x="128" y="130"/>
                      <a:pt x="133" y="135"/>
                      <a:pt x="140" y="137"/>
                    </a:cubicBezTo>
                    <a:cubicBezTo>
                      <a:pt x="146" y="139"/>
                      <a:pt x="153" y="142"/>
                      <a:pt x="158" y="145"/>
                    </a:cubicBezTo>
                    <a:cubicBezTo>
                      <a:pt x="162" y="147"/>
                      <a:pt x="168" y="146"/>
                      <a:pt x="174" y="144"/>
                    </a:cubicBezTo>
                    <a:cubicBezTo>
                      <a:pt x="180" y="141"/>
                      <a:pt x="185" y="144"/>
                      <a:pt x="189" y="146"/>
                    </a:cubicBezTo>
                    <a:cubicBezTo>
                      <a:pt x="190" y="146"/>
                      <a:pt x="194" y="149"/>
                      <a:pt x="197" y="153"/>
                    </a:cubicBezTo>
                    <a:cubicBezTo>
                      <a:pt x="200" y="148"/>
                      <a:pt x="203" y="144"/>
                      <a:pt x="204" y="14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6" name="Freeform 102">
                <a:extLst>
                  <a:ext uri="{FF2B5EF4-FFF2-40B4-BE49-F238E27FC236}">
                    <a16:creationId xmlns:a16="http://schemas.microsoft.com/office/drawing/2014/main" id="{5BC9F8B4-4598-453D-BFB6-841AEE836E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91957" y="3752277"/>
                <a:ext cx="80302" cy="76538"/>
              </a:xfrm>
              <a:custGeom>
                <a:avLst/>
                <a:gdLst>
                  <a:gd name="T0" fmla="*/ 30 w 35"/>
                  <a:gd name="T1" fmla="*/ 22 h 33"/>
                  <a:gd name="T2" fmla="*/ 35 w 35"/>
                  <a:gd name="T3" fmla="*/ 18 h 33"/>
                  <a:gd name="T4" fmla="*/ 31 w 35"/>
                  <a:gd name="T5" fmla="*/ 16 h 33"/>
                  <a:gd name="T6" fmla="*/ 27 w 35"/>
                  <a:gd name="T7" fmla="*/ 16 h 33"/>
                  <a:gd name="T8" fmla="*/ 28 w 35"/>
                  <a:gd name="T9" fmla="*/ 0 h 33"/>
                  <a:gd name="T10" fmla="*/ 14 w 35"/>
                  <a:gd name="T11" fmla="*/ 0 h 33"/>
                  <a:gd name="T12" fmla="*/ 12 w 35"/>
                  <a:gd name="T13" fmla="*/ 6 h 33"/>
                  <a:gd name="T14" fmla="*/ 17 w 35"/>
                  <a:gd name="T15" fmla="*/ 14 h 33"/>
                  <a:gd name="T16" fmla="*/ 7 w 35"/>
                  <a:gd name="T17" fmla="*/ 15 h 33"/>
                  <a:gd name="T18" fmla="*/ 0 w 35"/>
                  <a:gd name="T19" fmla="*/ 24 h 33"/>
                  <a:gd name="T20" fmla="*/ 9 w 35"/>
                  <a:gd name="T21" fmla="*/ 31 h 33"/>
                  <a:gd name="T22" fmla="*/ 20 w 35"/>
                  <a:gd name="T23" fmla="*/ 33 h 33"/>
                  <a:gd name="T24" fmla="*/ 21 w 35"/>
                  <a:gd name="T25" fmla="*/ 33 h 33"/>
                  <a:gd name="T26" fmla="*/ 26 w 35"/>
                  <a:gd name="T27" fmla="*/ 28 h 33"/>
                  <a:gd name="T28" fmla="*/ 30 w 35"/>
                  <a:gd name="T29" fmla="*/ 22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5" h="33">
                    <a:moveTo>
                      <a:pt x="30" y="22"/>
                    </a:moveTo>
                    <a:cubicBezTo>
                      <a:pt x="32" y="21"/>
                      <a:pt x="33" y="19"/>
                      <a:pt x="35" y="18"/>
                    </a:cubicBezTo>
                    <a:cubicBezTo>
                      <a:pt x="32" y="19"/>
                      <a:pt x="31" y="18"/>
                      <a:pt x="31" y="16"/>
                    </a:cubicBezTo>
                    <a:cubicBezTo>
                      <a:pt x="27" y="16"/>
                      <a:pt x="27" y="16"/>
                      <a:pt x="27" y="16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24" y="0"/>
                      <a:pt x="15" y="0"/>
                      <a:pt x="14" y="0"/>
                    </a:cubicBezTo>
                    <a:cubicBezTo>
                      <a:pt x="13" y="0"/>
                      <a:pt x="12" y="5"/>
                      <a:pt x="12" y="6"/>
                    </a:cubicBezTo>
                    <a:cubicBezTo>
                      <a:pt x="11" y="6"/>
                      <a:pt x="18" y="11"/>
                      <a:pt x="17" y="14"/>
                    </a:cubicBezTo>
                    <a:cubicBezTo>
                      <a:pt x="17" y="16"/>
                      <a:pt x="8" y="15"/>
                      <a:pt x="7" y="15"/>
                    </a:cubicBezTo>
                    <a:cubicBezTo>
                      <a:pt x="6" y="15"/>
                      <a:pt x="3" y="19"/>
                      <a:pt x="0" y="24"/>
                    </a:cubicBezTo>
                    <a:cubicBezTo>
                      <a:pt x="4" y="27"/>
                      <a:pt x="7" y="30"/>
                      <a:pt x="9" y="31"/>
                    </a:cubicBezTo>
                    <a:cubicBezTo>
                      <a:pt x="12" y="33"/>
                      <a:pt x="18" y="31"/>
                      <a:pt x="20" y="33"/>
                    </a:cubicBezTo>
                    <a:cubicBezTo>
                      <a:pt x="20" y="33"/>
                      <a:pt x="20" y="33"/>
                      <a:pt x="21" y="33"/>
                    </a:cubicBezTo>
                    <a:cubicBezTo>
                      <a:pt x="23" y="31"/>
                      <a:pt x="25" y="29"/>
                      <a:pt x="26" y="28"/>
                    </a:cubicBezTo>
                    <a:cubicBezTo>
                      <a:pt x="28" y="28"/>
                      <a:pt x="27" y="25"/>
                      <a:pt x="30" y="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7" name="Freeform 103">
                <a:extLst>
                  <a:ext uri="{FF2B5EF4-FFF2-40B4-BE49-F238E27FC236}">
                    <a16:creationId xmlns:a16="http://schemas.microsoft.com/office/drawing/2014/main" id="{40D8D7D1-EC17-411A-A823-EE94E47D8E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438" y="3740984"/>
                <a:ext cx="26349" cy="47680"/>
              </a:xfrm>
              <a:custGeom>
                <a:avLst/>
                <a:gdLst>
                  <a:gd name="T0" fmla="*/ 2 w 11"/>
                  <a:gd name="T1" fmla="*/ 5 h 21"/>
                  <a:gd name="T2" fmla="*/ 1 w 11"/>
                  <a:gd name="T3" fmla="*/ 5 h 21"/>
                  <a:gd name="T4" fmla="*/ 0 w 11"/>
                  <a:gd name="T5" fmla="*/ 21 h 21"/>
                  <a:gd name="T6" fmla="*/ 4 w 11"/>
                  <a:gd name="T7" fmla="*/ 21 h 21"/>
                  <a:gd name="T8" fmla="*/ 7 w 11"/>
                  <a:gd name="T9" fmla="*/ 17 h 21"/>
                  <a:gd name="T10" fmla="*/ 9 w 11"/>
                  <a:gd name="T11" fmla="*/ 3 h 21"/>
                  <a:gd name="T12" fmla="*/ 11 w 11"/>
                  <a:gd name="T13" fmla="*/ 2 h 21"/>
                  <a:gd name="T14" fmla="*/ 7 w 11"/>
                  <a:gd name="T15" fmla="*/ 0 h 21"/>
                  <a:gd name="T16" fmla="*/ 2 w 11"/>
                  <a:gd name="T17" fmla="*/ 5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21">
                    <a:moveTo>
                      <a:pt x="2" y="5"/>
                    </a:moveTo>
                    <a:cubicBezTo>
                      <a:pt x="2" y="5"/>
                      <a:pt x="1" y="5"/>
                      <a:pt x="1" y="5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4" y="21"/>
                      <a:pt x="4" y="21"/>
                      <a:pt x="4" y="21"/>
                    </a:cubicBezTo>
                    <a:cubicBezTo>
                      <a:pt x="5" y="19"/>
                      <a:pt x="5" y="18"/>
                      <a:pt x="7" y="17"/>
                    </a:cubicBezTo>
                    <a:cubicBezTo>
                      <a:pt x="10" y="14"/>
                      <a:pt x="5" y="4"/>
                      <a:pt x="9" y="3"/>
                    </a:cubicBezTo>
                    <a:cubicBezTo>
                      <a:pt x="10" y="3"/>
                      <a:pt x="10" y="3"/>
                      <a:pt x="11" y="2"/>
                    </a:cubicBezTo>
                    <a:cubicBezTo>
                      <a:pt x="9" y="1"/>
                      <a:pt x="8" y="0"/>
                      <a:pt x="7" y="0"/>
                    </a:cubicBezTo>
                    <a:cubicBezTo>
                      <a:pt x="5" y="0"/>
                      <a:pt x="3" y="5"/>
                      <a:pt x="2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8" name="Freeform 104">
                <a:extLst>
                  <a:ext uri="{FF2B5EF4-FFF2-40B4-BE49-F238E27FC236}">
                    <a16:creationId xmlns:a16="http://schemas.microsoft.com/office/drawing/2014/main" id="{E0540DB1-B9F3-439D-B6C2-2DC872253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25714" y="3703343"/>
                <a:ext cx="55208" cy="46425"/>
              </a:xfrm>
              <a:custGeom>
                <a:avLst/>
                <a:gdLst>
                  <a:gd name="T0" fmla="*/ 12 w 24"/>
                  <a:gd name="T1" fmla="*/ 2 h 20"/>
                  <a:gd name="T2" fmla="*/ 17 w 24"/>
                  <a:gd name="T3" fmla="*/ 13 h 20"/>
                  <a:gd name="T4" fmla="*/ 1 w 24"/>
                  <a:gd name="T5" fmla="*/ 16 h 20"/>
                  <a:gd name="T6" fmla="*/ 12 w 24"/>
                  <a:gd name="T7" fmla="*/ 19 h 20"/>
                  <a:gd name="T8" fmla="*/ 23 w 24"/>
                  <a:gd name="T9" fmla="*/ 20 h 20"/>
                  <a:gd name="T10" fmla="*/ 24 w 24"/>
                  <a:gd name="T11" fmla="*/ 5 h 20"/>
                  <a:gd name="T12" fmla="*/ 12 w 24"/>
                  <a:gd name="T13" fmla="*/ 2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4" h="20">
                    <a:moveTo>
                      <a:pt x="12" y="2"/>
                    </a:moveTo>
                    <a:cubicBezTo>
                      <a:pt x="8" y="5"/>
                      <a:pt x="17" y="10"/>
                      <a:pt x="17" y="13"/>
                    </a:cubicBezTo>
                    <a:cubicBezTo>
                      <a:pt x="17" y="17"/>
                      <a:pt x="3" y="13"/>
                      <a:pt x="1" y="16"/>
                    </a:cubicBezTo>
                    <a:cubicBezTo>
                      <a:pt x="0" y="18"/>
                      <a:pt x="6" y="20"/>
                      <a:pt x="12" y="19"/>
                    </a:cubicBezTo>
                    <a:cubicBezTo>
                      <a:pt x="16" y="17"/>
                      <a:pt x="20" y="19"/>
                      <a:pt x="23" y="20"/>
                    </a:cubicBezTo>
                    <a:cubicBezTo>
                      <a:pt x="23" y="15"/>
                      <a:pt x="24" y="9"/>
                      <a:pt x="24" y="5"/>
                    </a:cubicBezTo>
                    <a:cubicBezTo>
                      <a:pt x="20" y="3"/>
                      <a:pt x="14" y="0"/>
                      <a:pt x="12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09" name="Freeform 105">
                <a:extLst>
                  <a:ext uri="{FF2B5EF4-FFF2-40B4-BE49-F238E27FC236}">
                    <a16:creationId xmlns:a16="http://schemas.microsoft.com/office/drawing/2014/main" id="{4A9F74F2-B7E6-4DEC-92BA-2679E40D6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9667" y="3710871"/>
                <a:ext cx="61482" cy="43915"/>
              </a:xfrm>
              <a:custGeom>
                <a:avLst/>
                <a:gdLst>
                  <a:gd name="T0" fmla="*/ 10 w 27"/>
                  <a:gd name="T1" fmla="*/ 14 h 19"/>
                  <a:gd name="T2" fmla="*/ 27 w 27"/>
                  <a:gd name="T3" fmla="*/ 11 h 19"/>
                  <a:gd name="T4" fmla="*/ 6 w 27"/>
                  <a:gd name="T5" fmla="*/ 2 h 19"/>
                  <a:gd name="T6" fmla="*/ 1 w 27"/>
                  <a:gd name="T7" fmla="*/ 2 h 19"/>
                  <a:gd name="T8" fmla="*/ 0 w 27"/>
                  <a:gd name="T9" fmla="*/ 17 h 19"/>
                  <a:gd name="T10" fmla="*/ 0 w 27"/>
                  <a:gd name="T11" fmla="*/ 17 h 19"/>
                  <a:gd name="T12" fmla="*/ 10 w 27"/>
                  <a:gd name="T13" fmla="*/ 14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7" h="19">
                    <a:moveTo>
                      <a:pt x="10" y="14"/>
                    </a:moveTo>
                    <a:cubicBezTo>
                      <a:pt x="17" y="12"/>
                      <a:pt x="27" y="16"/>
                      <a:pt x="27" y="11"/>
                    </a:cubicBezTo>
                    <a:cubicBezTo>
                      <a:pt x="27" y="6"/>
                      <a:pt x="10" y="0"/>
                      <a:pt x="6" y="2"/>
                    </a:cubicBezTo>
                    <a:cubicBezTo>
                      <a:pt x="4" y="2"/>
                      <a:pt x="3" y="2"/>
                      <a:pt x="1" y="2"/>
                    </a:cubicBezTo>
                    <a:cubicBezTo>
                      <a:pt x="1" y="6"/>
                      <a:pt x="0" y="12"/>
                      <a:pt x="0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3" y="19"/>
                      <a:pt x="4" y="16"/>
                      <a:pt x="1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0" name="Freeform 106">
                <a:extLst>
                  <a:ext uri="{FF2B5EF4-FFF2-40B4-BE49-F238E27FC236}">
                    <a16:creationId xmlns:a16="http://schemas.microsoft.com/office/drawing/2014/main" id="{63DD974E-D568-4065-81AF-94C0F61024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88571" y="3804975"/>
                <a:ext cx="77793" cy="81557"/>
              </a:xfrm>
              <a:custGeom>
                <a:avLst/>
                <a:gdLst>
                  <a:gd name="T0" fmla="*/ 18 w 34"/>
                  <a:gd name="T1" fmla="*/ 33 h 35"/>
                  <a:gd name="T2" fmla="*/ 26 w 34"/>
                  <a:gd name="T3" fmla="*/ 35 h 35"/>
                  <a:gd name="T4" fmla="*/ 30 w 34"/>
                  <a:gd name="T5" fmla="*/ 35 h 35"/>
                  <a:gd name="T6" fmla="*/ 29 w 34"/>
                  <a:gd name="T7" fmla="*/ 34 h 35"/>
                  <a:gd name="T8" fmla="*/ 31 w 34"/>
                  <a:gd name="T9" fmla="*/ 23 h 35"/>
                  <a:gd name="T10" fmla="*/ 32 w 34"/>
                  <a:gd name="T11" fmla="*/ 9 h 35"/>
                  <a:gd name="T12" fmla="*/ 34 w 34"/>
                  <a:gd name="T13" fmla="*/ 1 h 35"/>
                  <a:gd name="T14" fmla="*/ 34 w 34"/>
                  <a:gd name="T15" fmla="*/ 0 h 35"/>
                  <a:gd name="T16" fmla="*/ 24 w 34"/>
                  <a:gd name="T17" fmla="*/ 4 h 35"/>
                  <a:gd name="T18" fmla="*/ 17 w 34"/>
                  <a:gd name="T19" fmla="*/ 6 h 35"/>
                  <a:gd name="T20" fmla="*/ 8 w 34"/>
                  <a:gd name="T21" fmla="*/ 10 h 35"/>
                  <a:gd name="T22" fmla="*/ 5 w 34"/>
                  <a:gd name="T23" fmla="*/ 15 h 35"/>
                  <a:gd name="T24" fmla="*/ 3 w 34"/>
                  <a:gd name="T25" fmla="*/ 17 h 35"/>
                  <a:gd name="T26" fmla="*/ 0 w 34"/>
                  <a:gd name="T27" fmla="*/ 17 h 35"/>
                  <a:gd name="T28" fmla="*/ 1 w 34"/>
                  <a:gd name="T29" fmla="*/ 21 h 35"/>
                  <a:gd name="T30" fmla="*/ 11 w 34"/>
                  <a:gd name="T31" fmla="*/ 30 h 35"/>
                  <a:gd name="T32" fmla="*/ 14 w 34"/>
                  <a:gd name="T33" fmla="*/ 33 h 35"/>
                  <a:gd name="T34" fmla="*/ 18 w 34"/>
                  <a:gd name="T35" fmla="*/ 33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4" h="35">
                    <a:moveTo>
                      <a:pt x="18" y="33"/>
                    </a:moveTo>
                    <a:cubicBezTo>
                      <a:pt x="20" y="34"/>
                      <a:pt x="24" y="33"/>
                      <a:pt x="26" y="35"/>
                    </a:cubicBezTo>
                    <a:cubicBezTo>
                      <a:pt x="27" y="35"/>
                      <a:pt x="28" y="35"/>
                      <a:pt x="30" y="35"/>
                    </a:cubicBezTo>
                    <a:cubicBezTo>
                      <a:pt x="30" y="35"/>
                      <a:pt x="29" y="34"/>
                      <a:pt x="29" y="34"/>
                    </a:cubicBezTo>
                    <a:cubicBezTo>
                      <a:pt x="28" y="31"/>
                      <a:pt x="30" y="27"/>
                      <a:pt x="31" y="23"/>
                    </a:cubicBezTo>
                    <a:cubicBezTo>
                      <a:pt x="32" y="20"/>
                      <a:pt x="30" y="12"/>
                      <a:pt x="32" y="9"/>
                    </a:cubicBezTo>
                    <a:cubicBezTo>
                      <a:pt x="34" y="7"/>
                      <a:pt x="33" y="6"/>
                      <a:pt x="34" y="1"/>
                    </a:cubicBezTo>
                    <a:cubicBezTo>
                      <a:pt x="34" y="1"/>
                      <a:pt x="34" y="1"/>
                      <a:pt x="34" y="0"/>
                    </a:cubicBezTo>
                    <a:cubicBezTo>
                      <a:pt x="30" y="0"/>
                      <a:pt x="26" y="4"/>
                      <a:pt x="24" y="4"/>
                    </a:cubicBezTo>
                    <a:cubicBezTo>
                      <a:pt x="23" y="4"/>
                      <a:pt x="17" y="3"/>
                      <a:pt x="17" y="6"/>
                    </a:cubicBezTo>
                    <a:cubicBezTo>
                      <a:pt x="16" y="9"/>
                      <a:pt x="12" y="9"/>
                      <a:pt x="8" y="10"/>
                    </a:cubicBezTo>
                    <a:cubicBezTo>
                      <a:pt x="3" y="10"/>
                      <a:pt x="6" y="14"/>
                      <a:pt x="5" y="15"/>
                    </a:cubicBezTo>
                    <a:cubicBezTo>
                      <a:pt x="5" y="15"/>
                      <a:pt x="3" y="17"/>
                      <a:pt x="3" y="17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9"/>
                      <a:pt x="0" y="20"/>
                      <a:pt x="1" y="21"/>
                    </a:cubicBezTo>
                    <a:cubicBezTo>
                      <a:pt x="4" y="22"/>
                      <a:pt x="8" y="28"/>
                      <a:pt x="11" y="30"/>
                    </a:cubicBezTo>
                    <a:cubicBezTo>
                      <a:pt x="12" y="31"/>
                      <a:pt x="13" y="32"/>
                      <a:pt x="14" y="33"/>
                    </a:cubicBezTo>
                    <a:cubicBezTo>
                      <a:pt x="15" y="33"/>
                      <a:pt x="17" y="33"/>
                      <a:pt x="18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1" name="Freeform 108">
                <a:extLst>
                  <a:ext uri="{FF2B5EF4-FFF2-40B4-BE49-F238E27FC236}">
                    <a16:creationId xmlns:a16="http://schemas.microsoft.com/office/drawing/2014/main" id="{690BBC24-8B53-4B58-B171-19CB1E273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28103" y="4669481"/>
                <a:ext cx="91595" cy="101633"/>
              </a:xfrm>
              <a:custGeom>
                <a:avLst/>
                <a:gdLst>
                  <a:gd name="T0" fmla="*/ 40 w 40"/>
                  <a:gd name="T1" fmla="*/ 21 h 44"/>
                  <a:gd name="T2" fmla="*/ 34 w 40"/>
                  <a:gd name="T3" fmla="*/ 15 h 44"/>
                  <a:gd name="T4" fmla="*/ 25 w 40"/>
                  <a:gd name="T5" fmla="*/ 8 h 44"/>
                  <a:gd name="T6" fmla="*/ 21 w 40"/>
                  <a:gd name="T7" fmla="*/ 9 h 44"/>
                  <a:gd name="T8" fmla="*/ 17 w 40"/>
                  <a:gd name="T9" fmla="*/ 3 h 44"/>
                  <a:gd name="T10" fmla="*/ 10 w 40"/>
                  <a:gd name="T11" fmla="*/ 1 h 44"/>
                  <a:gd name="T12" fmla="*/ 8 w 40"/>
                  <a:gd name="T13" fmla="*/ 1 h 44"/>
                  <a:gd name="T14" fmla="*/ 5 w 40"/>
                  <a:gd name="T15" fmla="*/ 6 h 44"/>
                  <a:gd name="T16" fmla="*/ 3 w 40"/>
                  <a:gd name="T17" fmla="*/ 19 h 44"/>
                  <a:gd name="T18" fmla="*/ 0 w 40"/>
                  <a:gd name="T19" fmla="*/ 30 h 44"/>
                  <a:gd name="T20" fmla="*/ 3 w 40"/>
                  <a:gd name="T21" fmla="*/ 35 h 44"/>
                  <a:gd name="T22" fmla="*/ 2 w 40"/>
                  <a:gd name="T23" fmla="*/ 38 h 44"/>
                  <a:gd name="T24" fmla="*/ 5 w 40"/>
                  <a:gd name="T25" fmla="*/ 40 h 44"/>
                  <a:gd name="T26" fmla="*/ 16 w 40"/>
                  <a:gd name="T27" fmla="*/ 42 h 44"/>
                  <a:gd name="T28" fmla="*/ 22 w 40"/>
                  <a:gd name="T29" fmla="*/ 42 h 44"/>
                  <a:gd name="T30" fmla="*/ 34 w 40"/>
                  <a:gd name="T31" fmla="*/ 41 h 44"/>
                  <a:gd name="T32" fmla="*/ 40 w 40"/>
                  <a:gd name="T33" fmla="*/ 33 h 44"/>
                  <a:gd name="T34" fmla="*/ 40 w 40"/>
                  <a:gd name="T35" fmla="*/ 21 h 4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4">
                    <a:moveTo>
                      <a:pt x="40" y="21"/>
                    </a:moveTo>
                    <a:cubicBezTo>
                      <a:pt x="40" y="17"/>
                      <a:pt x="35" y="16"/>
                      <a:pt x="34" y="15"/>
                    </a:cubicBezTo>
                    <a:cubicBezTo>
                      <a:pt x="33" y="13"/>
                      <a:pt x="27" y="11"/>
                      <a:pt x="25" y="8"/>
                    </a:cubicBezTo>
                    <a:cubicBezTo>
                      <a:pt x="23" y="5"/>
                      <a:pt x="22" y="9"/>
                      <a:pt x="21" y="9"/>
                    </a:cubicBezTo>
                    <a:cubicBezTo>
                      <a:pt x="20" y="9"/>
                      <a:pt x="20" y="7"/>
                      <a:pt x="17" y="3"/>
                    </a:cubicBezTo>
                    <a:cubicBezTo>
                      <a:pt x="14" y="0"/>
                      <a:pt x="12" y="0"/>
                      <a:pt x="10" y="1"/>
                    </a:cubicBezTo>
                    <a:cubicBezTo>
                      <a:pt x="10" y="1"/>
                      <a:pt x="9" y="1"/>
                      <a:pt x="8" y="1"/>
                    </a:cubicBezTo>
                    <a:cubicBezTo>
                      <a:pt x="6" y="3"/>
                      <a:pt x="5" y="4"/>
                      <a:pt x="5" y="6"/>
                    </a:cubicBezTo>
                    <a:cubicBezTo>
                      <a:pt x="5" y="9"/>
                      <a:pt x="3" y="13"/>
                      <a:pt x="3" y="19"/>
                    </a:cubicBezTo>
                    <a:cubicBezTo>
                      <a:pt x="2" y="26"/>
                      <a:pt x="1" y="25"/>
                      <a:pt x="0" y="30"/>
                    </a:cubicBezTo>
                    <a:cubicBezTo>
                      <a:pt x="0" y="35"/>
                      <a:pt x="2" y="34"/>
                      <a:pt x="3" y="35"/>
                    </a:cubicBezTo>
                    <a:cubicBezTo>
                      <a:pt x="3" y="35"/>
                      <a:pt x="3" y="37"/>
                      <a:pt x="2" y="38"/>
                    </a:cubicBezTo>
                    <a:cubicBezTo>
                      <a:pt x="3" y="39"/>
                      <a:pt x="4" y="40"/>
                      <a:pt x="5" y="40"/>
                    </a:cubicBezTo>
                    <a:cubicBezTo>
                      <a:pt x="9" y="39"/>
                      <a:pt x="12" y="41"/>
                      <a:pt x="16" y="42"/>
                    </a:cubicBezTo>
                    <a:cubicBezTo>
                      <a:pt x="20" y="44"/>
                      <a:pt x="18" y="42"/>
                      <a:pt x="22" y="42"/>
                    </a:cubicBezTo>
                    <a:cubicBezTo>
                      <a:pt x="26" y="43"/>
                      <a:pt x="30" y="43"/>
                      <a:pt x="34" y="41"/>
                    </a:cubicBezTo>
                    <a:cubicBezTo>
                      <a:pt x="37" y="39"/>
                      <a:pt x="38" y="36"/>
                      <a:pt x="40" y="33"/>
                    </a:cubicBezTo>
                    <a:cubicBezTo>
                      <a:pt x="38" y="29"/>
                      <a:pt x="40" y="24"/>
                      <a:pt x="40" y="2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2" name="Freeform 109">
                <a:extLst>
                  <a:ext uri="{FF2B5EF4-FFF2-40B4-BE49-F238E27FC236}">
                    <a16:creationId xmlns:a16="http://schemas.microsoft.com/office/drawing/2014/main" id="{99E2CA1F-A1D0-4B23-B3F8-DC21D7D13DD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42025" y="4501348"/>
                <a:ext cx="376418" cy="740288"/>
              </a:xfrm>
              <a:custGeom>
                <a:avLst/>
                <a:gdLst>
                  <a:gd name="T0" fmla="*/ 46 w 163"/>
                  <a:gd name="T1" fmla="*/ 304 h 321"/>
                  <a:gd name="T2" fmla="*/ 43 w 163"/>
                  <a:gd name="T3" fmla="*/ 297 h 321"/>
                  <a:gd name="T4" fmla="*/ 40 w 163"/>
                  <a:gd name="T5" fmla="*/ 319 h 321"/>
                  <a:gd name="T6" fmla="*/ 58 w 163"/>
                  <a:gd name="T7" fmla="*/ 320 h 321"/>
                  <a:gd name="T8" fmla="*/ 62 w 163"/>
                  <a:gd name="T9" fmla="*/ 315 h 321"/>
                  <a:gd name="T10" fmla="*/ 156 w 163"/>
                  <a:gd name="T11" fmla="*/ 33 h 321"/>
                  <a:gd name="T12" fmla="*/ 152 w 163"/>
                  <a:gd name="T13" fmla="*/ 46 h 321"/>
                  <a:gd name="T14" fmla="*/ 138 w 163"/>
                  <a:gd name="T15" fmla="*/ 50 h 321"/>
                  <a:gd name="T16" fmla="*/ 123 w 163"/>
                  <a:gd name="T17" fmla="*/ 48 h 321"/>
                  <a:gd name="T18" fmla="*/ 132 w 163"/>
                  <a:gd name="T19" fmla="*/ 32 h 321"/>
                  <a:gd name="T20" fmla="*/ 108 w 163"/>
                  <a:gd name="T21" fmla="*/ 20 h 321"/>
                  <a:gd name="T22" fmla="*/ 88 w 163"/>
                  <a:gd name="T23" fmla="*/ 3 h 321"/>
                  <a:gd name="T24" fmla="*/ 75 w 163"/>
                  <a:gd name="T25" fmla="*/ 7 h 321"/>
                  <a:gd name="T26" fmla="*/ 59 w 163"/>
                  <a:gd name="T27" fmla="*/ 4 h 321"/>
                  <a:gd name="T28" fmla="*/ 52 w 163"/>
                  <a:gd name="T29" fmla="*/ 18 h 321"/>
                  <a:gd name="T30" fmla="*/ 42 w 163"/>
                  <a:gd name="T31" fmla="*/ 31 h 321"/>
                  <a:gd name="T32" fmla="*/ 43 w 163"/>
                  <a:gd name="T33" fmla="*/ 45 h 321"/>
                  <a:gd name="T34" fmla="*/ 36 w 163"/>
                  <a:gd name="T35" fmla="*/ 56 h 321"/>
                  <a:gd name="T36" fmla="*/ 30 w 163"/>
                  <a:gd name="T37" fmla="*/ 67 h 321"/>
                  <a:gd name="T38" fmla="*/ 26 w 163"/>
                  <a:gd name="T39" fmla="*/ 82 h 321"/>
                  <a:gd name="T40" fmla="*/ 29 w 163"/>
                  <a:gd name="T41" fmla="*/ 98 h 321"/>
                  <a:gd name="T42" fmla="*/ 29 w 163"/>
                  <a:gd name="T43" fmla="*/ 112 h 321"/>
                  <a:gd name="T44" fmla="*/ 26 w 163"/>
                  <a:gd name="T45" fmla="*/ 128 h 321"/>
                  <a:gd name="T46" fmla="*/ 21 w 163"/>
                  <a:gd name="T47" fmla="*/ 147 h 321"/>
                  <a:gd name="T48" fmla="*/ 18 w 163"/>
                  <a:gd name="T49" fmla="*/ 154 h 321"/>
                  <a:gd name="T50" fmla="*/ 15 w 163"/>
                  <a:gd name="T51" fmla="*/ 166 h 321"/>
                  <a:gd name="T52" fmla="*/ 15 w 163"/>
                  <a:gd name="T53" fmla="*/ 177 h 321"/>
                  <a:gd name="T54" fmla="*/ 13 w 163"/>
                  <a:gd name="T55" fmla="*/ 194 h 321"/>
                  <a:gd name="T56" fmla="*/ 15 w 163"/>
                  <a:gd name="T57" fmla="*/ 203 h 321"/>
                  <a:gd name="T58" fmla="*/ 19 w 163"/>
                  <a:gd name="T59" fmla="*/ 211 h 321"/>
                  <a:gd name="T60" fmla="*/ 17 w 163"/>
                  <a:gd name="T61" fmla="*/ 218 h 321"/>
                  <a:gd name="T62" fmla="*/ 15 w 163"/>
                  <a:gd name="T63" fmla="*/ 231 h 321"/>
                  <a:gd name="T64" fmla="*/ 10 w 163"/>
                  <a:gd name="T65" fmla="*/ 241 h 321"/>
                  <a:gd name="T66" fmla="*/ 6 w 163"/>
                  <a:gd name="T67" fmla="*/ 253 h 321"/>
                  <a:gd name="T68" fmla="*/ 2 w 163"/>
                  <a:gd name="T69" fmla="*/ 266 h 321"/>
                  <a:gd name="T70" fmla="*/ 11 w 163"/>
                  <a:gd name="T71" fmla="*/ 274 h 321"/>
                  <a:gd name="T72" fmla="*/ 16 w 163"/>
                  <a:gd name="T73" fmla="*/ 286 h 321"/>
                  <a:gd name="T74" fmla="*/ 34 w 163"/>
                  <a:gd name="T75" fmla="*/ 289 h 321"/>
                  <a:gd name="T76" fmla="*/ 38 w 163"/>
                  <a:gd name="T77" fmla="*/ 282 h 321"/>
                  <a:gd name="T78" fmla="*/ 38 w 163"/>
                  <a:gd name="T79" fmla="*/ 269 h 321"/>
                  <a:gd name="T80" fmla="*/ 47 w 163"/>
                  <a:gd name="T81" fmla="*/ 260 h 321"/>
                  <a:gd name="T82" fmla="*/ 63 w 163"/>
                  <a:gd name="T83" fmla="*/ 243 h 321"/>
                  <a:gd name="T84" fmla="*/ 56 w 163"/>
                  <a:gd name="T85" fmla="*/ 233 h 321"/>
                  <a:gd name="T86" fmla="*/ 64 w 163"/>
                  <a:gd name="T87" fmla="*/ 213 h 321"/>
                  <a:gd name="T88" fmla="*/ 68 w 163"/>
                  <a:gd name="T89" fmla="*/ 203 h 321"/>
                  <a:gd name="T90" fmla="*/ 73 w 163"/>
                  <a:gd name="T91" fmla="*/ 192 h 321"/>
                  <a:gd name="T92" fmla="*/ 78 w 163"/>
                  <a:gd name="T93" fmla="*/ 192 h 321"/>
                  <a:gd name="T94" fmla="*/ 76 w 163"/>
                  <a:gd name="T95" fmla="*/ 187 h 321"/>
                  <a:gd name="T96" fmla="*/ 70 w 163"/>
                  <a:gd name="T97" fmla="*/ 179 h 321"/>
                  <a:gd name="T98" fmla="*/ 82 w 163"/>
                  <a:gd name="T99" fmla="*/ 175 h 321"/>
                  <a:gd name="T100" fmla="*/ 92 w 163"/>
                  <a:gd name="T101" fmla="*/ 162 h 321"/>
                  <a:gd name="T102" fmla="*/ 95 w 163"/>
                  <a:gd name="T103" fmla="*/ 154 h 321"/>
                  <a:gd name="T104" fmla="*/ 131 w 163"/>
                  <a:gd name="T105" fmla="*/ 145 h 321"/>
                  <a:gd name="T106" fmla="*/ 135 w 163"/>
                  <a:gd name="T107" fmla="*/ 129 h 321"/>
                  <a:gd name="T108" fmla="*/ 129 w 163"/>
                  <a:gd name="T109" fmla="*/ 117 h 321"/>
                  <a:gd name="T110" fmla="*/ 126 w 163"/>
                  <a:gd name="T111" fmla="*/ 111 h 321"/>
                  <a:gd name="T112" fmla="*/ 124 w 163"/>
                  <a:gd name="T113" fmla="*/ 103 h 321"/>
                  <a:gd name="T114" fmla="*/ 129 w 163"/>
                  <a:gd name="T115" fmla="*/ 79 h 321"/>
                  <a:gd name="T116" fmla="*/ 153 w 163"/>
                  <a:gd name="T117" fmla="*/ 51 h 321"/>
                  <a:gd name="T118" fmla="*/ 161 w 163"/>
                  <a:gd name="T119" fmla="*/ 33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3" h="321">
                    <a:moveTo>
                      <a:pt x="62" y="315"/>
                    </a:moveTo>
                    <a:cubicBezTo>
                      <a:pt x="58" y="315"/>
                      <a:pt x="49" y="307"/>
                      <a:pt x="46" y="304"/>
                    </a:cubicBezTo>
                    <a:cubicBezTo>
                      <a:pt x="44" y="302"/>
                      <a:pt x="46" y="300"/>
                      <a:pt x="43" y="301"/>
                    </a:cubicBezTo>
                    <a:cubicBezTo>
                      <a:pt x="39" y="301"/>
                      <a:pt x="41" y="298"/>
                      <a:pt x="43" y="297"/>
                    </a:cubicBezTo>
                    <a:cubicBezTo>
                      <a:pt x="45" y="296"/>
                      <a:pt x="43" y="293"/>
                      <a:pt x="40" y="293"/>
                    </a:cubicBezTo>
                    <a:cubicBezTo>
                      <a:pt x="40" y="298"/>
                      <a:pt x="39" y="319"/>
                      <a:pt x="40" y="319"/>
                    </a:cubicBezTo>
                    <a:cubicBezTo>
                      <a:pt x="42" y="320"/>
                      <a:pt x="51" y="318"/>
                      <a:pt x="54" y="320"/>
                    </a:cubicBezTo>
                    <a:cubicBezTo>
                      <a:pt x="55" y="320"/>
                      <a:pt x="57" y="321"/>
                      <a:pt x="58" y="320"/>
                    </a:cubicBezTo>
                    <a:cubicBezTo>
                      <a:pt x="59" y="318"/>
                      <a:pt x="65" y="319"/>
                      <a:pt x="68" y="317"/>
                    </a:cubicBezTo>
                    <a:cubicBezTo>
                      <a:pt x="71" y="316"/>
                      <a:pt x="67" y="315"/>
                      <a:pt x="62" y="315"/>
                    </a:cubicBezTo>
                    <a:close/>
                    <a:moveTo>
                      <a:pt x="161" y="33"/>
                    </a:moveTo>
                    <a:cubicBezTo>
                      <a:pt x="160" y="33"/>
                      <a:pt x="158" y="33"/>
                      <a:pt x="156" y="33"/>
                    </a:cubicBezTo>
                    <a:cubicBezTo>
                      <a:pt x="156" y="33"/>
                      <a:pt x="156" y="34"/>
                      <a:pt x="156" y="34"/>
                    </a:cubicBezTo>
                    <a:cubicBezTo>
                      <a:pt x="156" y="37"/>
                      <a:pt x="154" y="46"/>
                      <a:pt x="152" y="46"/>
                    </a:cubicBezTo>
                    <a:cubicBezTo>
                      <a:pt x="149" y="45"/>
                      <a:pt x="147" y="49"/>
                      <a:pt x="145" y="49"/>
                    </a:cubicBezTo>
                    <a:cubicBezTo>
                      <a:pt x="144" y="48"/>
                      <a:pt x="141" y="52"/>
                      <a:pt x="138" y="50"/>
                    </a:cubicBezTo>
                    <a:cubicBezTo>
                      <a:pt x="136" y="49"/>
                      <a:pt x="133" y="51"/>
                      <a:pt x="131" y="49"/>
                    </a:cubicBezTo>
                    <a:cubicBezTo>
                      <a:pt x="129" y="48"/>
                      <a:pt x="123" y="49"/>
                      <a:pt x="123" y="48"/>
                    </a:cubicBezTo>
                    <a:cubicBezTo>
                      <a:pt x="123" y="46"/>
                      <a:pt x="126" y="47"/>
                      <a:pt x="126" y="42"/>
                    </a:cubicBezTo>
                    <a:cubicBezTo>
                      <a:pt x="126" y="38"/>
                      <a:pt x="133" y="33"/>
                      <a:pt x="132" y="32"/>
                    </a:cubicBezTo>
                    <a:cubicBezTo>
                      <a:pt x="131" y="30"/>
                      <a:pt x="119" y="26"/>
                      <a:pt x="117" y="24"/>
                    </a:cubicBezTo>
                    <a:cubicBezTo>
                      <a:pt x="116" y="22"/>
                      <a:pt x="113" y="20"/>
                      <a:pt x="108" y="20"/>
                    </a:cubicBezTo>
                    <a:cubicBezTo>
                      <a:pt x="103" y="19"/>
                      <a:pt x="104" y="17"/>
                      <a:pt x="99" y="14"/>
                    </a:cubicBezTo>
                    <a:cubicBezTo>
                      <a:pt x="96" y="12"/>
                      <a:pt x="90" y="6"/>
                      <a:pt x="88" y="3"/>
                    </a:cubicBezTo>
                    <a:cubicBezTo>
                      <a:pt x="85" y="2"/>
                      <a:pt x="81" y="2"/>
                      <a:pt x="80" y="3"/>
                    </a:cubicBezTo>
                    <a:cubicBezTo>
                      <a:pt x="79" y="4"/>
                      <a:pt x="77" y="11"/>
                      <a:pt x="75" y="7"/>
                    </a:cubicBezTo>
                    <a:cubicBezTo>
                      <a:pt x="74" y="4"/>
                      <a:pt x="70" y="4"/>
                      <a:pt x="66" y="4"/>
                    </a:cubicBezTo>
                    <a:cubicBezTo>
                      <a:pt x="63" y="3"/>
                      <a:pt x="63" y="0"/>
                      <a:pt x="59" y="4"/>
                    </a:cubicBezTo>
                    <a:cubicBezTo>
                      <a:pt x="57" y="6"/>
                      <a:pt x="55" y="7"/>
                      <a:pt x="53" y="9"/>
                    </a:cubicBezTo>
                    <a:cubicBezTo>
                      <a:pt x="53" y="13"/>
                      <a:pt x="52" y="17"/>
                      <a:pt x="52" y="18"/>
                    </a:cubicBezTo>
                    <a:cubicBezTo>
                      <a:pt x="51" y="20"/>
                      <a:pt x="43" y="23"/>
                      <a:pt x="42" y="25"/>
                    </a:cubicBezTo>
                    <a:cubicBezTo>
                      <a:pt x="42" y="27"/>
                      <a:pt x="43" y="30"/>
                      <a:pt x="42" y="31"/>
                    </a:cubicBezTo>
                    <a:cubicBezTo>
                      <a:pt x="40" y="32"/>
                      <a:pt x="45" y="38"/>
                      <a:pt x="43" y="40"/>
                    </a:cubicBezTo>
                    <a:cubicBezTo>
                      <a:pt x="40" y="41"/>
                      <a:pt x="45" y="44"/>
                      <a:pt x="43" y="45"/>
                    </a:cubicBezTo>
                    <a:cubicBezTo>
                      <a:pt x="41" y="47"/>
                      <a:pt x="38" y="47"/>
                      <a:pt x="38" y="49"/>
                    </a:cubicBezTo>
                    <a:cubicBezTo>
                      <a:pt x="38" y="51"/>
                      <a:pt x="38" y="55"/>
                      <a:pt x="36" y="56"/>
                    </a:cubicBezTo>
                    <a:cubicBezTo>
                      <a:pt x="33" y="57"/>
                      <a:pt x="32" y="60"/>
                      <a:pt x="32" y="63"/>
                    </a:cubicBezTo>
                    <a:cubicBezTo>
                      <a:pt x="32" y="66"/>
                      <a:pt x="29" y="64"/>
                      <a:pt x="30" y="67"/>
                    </a:cubicBezTo>
                    <a:cubicBezTo>
                      <a:pt x="31" y="71"/>
                      <a:pt x="32" y="75"/>
                      <a:pt x="30" y="76"/>
                    </a:cubicBezTo>
                    <a:cubicBezTo>
                      <a:pt x="27" y="76"/>
                      <a:pt x="28" y="82"/>
                      <a:pt x="26" y="82"/>
                    </a:cubicBezTo>
                    <a:cubicBezTo>
                      <a:pt x="25" y="82"/>
                      <a:pt x="24" y="88"/>
                      <a:pt x="26" y="91"/>
                    </a:cubicBezTo>
                    <a:cubicBezTo>
                      <a:pt x="29" y="93"/>
                      <a:pt x="29" y="96"/>
                      <a:pt x="29" y="98"/>
                    </a:cubicBezTo>
                    <a:cubicBezTo>
                      <a:pt x="29" y="101"/>
                      <a:pt x="32" y="103"/>
                      <a:pt x="31" y="105"/>
                    </a:cubicBezTo>
                    <a:cubicBezTo>
                      <a:pt x="30" y="108"/>
                      <a:pt x="31" y="111"/>
                      <a:pt x="29" y="112"/>
                    </a:cubicBezTo>
                    <a:cubicBezTo>
                      <a:pt x="27" y="113"/>
                      <a:pt x="29" y="117"/>
                      <a:pt x="26" y="118"/>
                    </a:cubicBezTo>
                    <a:cubicBezTo>
                      <a:pt x="24" y="119"/>
                      <a:pt x="28" y="127"/>
                      <a:pt x="26" y="128"/>
                    </a:cubicBezTo>
                    <a:cubicBezTo>
                      <a:pt x="25" y="130"/>
                      <a:pt x="20" y="131"/>
                      <a:pt x="20" y="136"/>
                    </a:cubicBezTo>
                    <a:cubicBezTo>
                      <a:pt x="20" y="141"/>
                      <a:pt x="21" y="144"/>
                      <a:pt x="21" y="147"/>
                    </a:cubicBezTo>
                    <a:cubicBezTo>
                      <a:pt x="20" y="149"/>
                      <a:pt x="23" y="148"/>
                      <a:pt x="23" y="151"/>
                    </a:cubicBezTo>
                    <a:cubicBezTo>
                      <a:pt x="22" y="154"/>
                      <a:pt x="18" y="153"/>
                      <a:pt x="18" y="154"/>
                    </a:cubicBezTo>
                    <a:cubicBezTo>
                      <a:pt x="18" y="156"/>
                      <a:pt x="19" y="160"/>
                      <a:pt x="18" y="161"/>
                    </a:cubicBezTo>
                    <a:cubicBezTo>
                      <a:pt x="16" y="161"/>
                      <a:pt x="15" y="162"/>
                      <a:pt x="15" y="166"/>
                    </a:cubicBezTo>
                    <a:cubicBezTo>
                      <a:pt x="15" y="169"/>
                      <a:pt x="13" y="169"/>
                      <a:pt x="13" y="171"/>
                    </a:cubicBezTo>
                    <a:cubicBezTo>
                      <a:pt x="13" y="173"/>
                      <a:pt x="15" y="175"/>
                      <a:pt x="15" y="177"/>
                    </a:cubicBezTo>
                    <a:cubicBezTo>
                      <a:pt x="15" y="179"/>
                      <a:pt x="16" y="185"/>
                      <a:pt x="14" y="185"/>
                    </a:cubicBezTo>
                    <a:cubicBezTo>
                      <a:pt x="13" y="186"/>
                      <a:pt x="12" y="193"/>
                      <a:pt x="13" y="194"/>
                    </a:cubicBezTo>
                    <a:cubicBezTo>
                      <a:pt x="15" y="195"/>
                      <a:pt x="15" y="197"/>
                      <a:pt x="14" y="198"/>
                    </a:cubicBezTo>
                    <a:cubicBezTo>
                      <a:pt x="13" y="200"/>
                      <a:pt x="17" y="201"/>
                      <a:pt x="15" y="203"/>
                    </a:cubicBezTo>
                    <a:cubicBezTo>
                      <a:pt x="13" y="205"/>
                      <a:pt x="15" y="208"/>
                      <a:pt x="18" y="207"/>
                    </a:cubicBezTo>
                    <a:cubicBezTo>
                      <a:pt x="20" y="207"/>
                      <a:pt x="21" y="211"/>
                      <a:pt x="19" y="211"/>
                    </a:cubicBezTo>
                    <a:cubicBezTo>
                      <a:pt x="16" y="211"/>
                      <a:pt x="13" y="211"/>
                      <a:pt x="16" y="213"/>
                    </a:cubicBezTo>
                    <a:cubicBezTo>
                      <a:pt x="18" y="214"/>
                      <a:pt x="20" y="217"/>
                      <a:pt x="17" y="218"/>
                    </a:cubicBezTo>
                    <a:cubicBezTo>
                      <a:pt x="14" y="219"/>
                      <a:pt x="16" y="221"/>
                      <a:pt x="16" y="224"/>
                    </a:cubicBezTo>
                    <a:cubicBezTo>
                      <a:pt x="15" y="227"/>
                      <a:pt x="18" y="230"/>
                      <a:pt x="15" y="231"/>
                    </a:cubicBezTo>
                    <a:cubicBezTo>
                      <a:pt x="13" y="231"/>
                      <a:pt x="16" y="236"/>
                      <a:pt x="13" y="236"/>
                    </a:cubicBezTo>
                    <a:cubicBezTo>
                      <a:pt x="10" y="237"/>
                      <a:pt x="12" y="240"/>
                      <a:pt x="10" y="241"/>
                    </a:cubicBezTo>
                    <a:cubicBezTo>
                      <a:pt x="7" y="243"/>
                      <a:pt x="12" y="246"/>
                      <a:pt x="10" y="248"/>
                    </a:cubicBezTo>
                    <a:cubicBezTo>
                      <a:pt x="7" y="249"/>
                      <a:pt x="9" y="253"/>
                      <a:pt x="6" y="253"/>
                    </a:cubicBezTo>
                    <a:cubicBezTo>
                      <a:pt x="4" y="253"/>
                      <a:pt x="2" y="257"/>
                      <a:pt x="2" y="259"/>
                    </a:cubicBezTo>
                    <a:cubicBezTo>
                      <a:pt x="2" y="260"/>
                      <a:pt x="0" y="264"/>
                      <a:pt x="2" y="266"/>
                    </a:cubicBezTo>
                    <a:cubicBezTo>
                      <a:pt x="4" y="268"/>
                      <a:pt x="2" y="270"/>
                      <a:pt x="4" y="271"/>
                    </a:cubicBezTo>
                    <a:cubicBezTo>
                      <a:pt x="6" y="272"/>
                      <a:pt x="12" y="271"/>
                      <a:pt x="11" y="274"/>
                    </a:cubicBezTo>
                    <a:cubicBezTo>
                      <a:pt x="10" y="277"/>
                      <a:pt x="11" y="283"/>
                      <a:pt x="12" y="283"/>
                    </a:cubicBezTo>
                    <a:cubicBezTo>
                      <a:pt x="13" y="283"/>
                      <a:pt x="14" y="287"/>
                      <a:pt x="16" y="286"/>
                    </a:cubicBezTo>
                    <a:cubicBezTo>
                      <a:pt x="18" y="286"/>
                      <a:pt x="26" y="285"/>
                      <a:pt x="30" y="286"/>
                    </a:cubicBezTo>
                    <a:cubicBezTo>
                      <a:pt x="32" y="287"/>
                      <a:pt x="33" y="288"/>
                      <a:pt x="34" y="289"/>
                    </a:cubicBezTo>
                    <a:cubicBezTo>
                      <a:pt x="36" y="288"/>
                      <a:pt x="41" y="291"/>
                      <a:pt x="42" y="290"/>
                    </a:cubicBezTo>
                    <a:cubicBezTo>
                      <a:pt x="43" y="288"/>
                      <a:pt x="37" y="284"/>
                      <a:pt x="38" y="282"/>
                    </a:cubicBezTo>
                    <a:cubicBezTo>
                      <a:pt x="38" y="280"/>
                      <a:pt x="37" y="278"/>
                      <a:pt x="37" y="276"/>
                    </a:cubicBezTo>
                    <a:cubicBezTo>
                      <a:pt x="37" y="274"/>
                      <a:pt x="36" y="270"/>
                      <a:pt x="38" y="269"/>
                    </a:cubicBezTo>
                    <a:cubicBezTo>
                      <a:pt x="41" y="267"/>
                      <a:pt x="41" y="265"/>
                      <a:pt x="43" y="265"/>
                    </a:cubicBezTo>
                    <a:cubicBezTo>
                      <a:pt x="44" y="266"/>
                      <a:pt x="47" y="264"/>
                      <a:pt x="47" y="260"/>
                    </a:cubicBezTo>
                    <a:cubicBezTo>
                      <a:pt x="48" y="255"/>
                      <a:pt x="50" y="254"/>
                      <a:pt x="53" y="251"/>
                    </a:cubicBezTo>
                    <a:cubicBezTo>
                      <a:pt x="57" y="247"/>
                      <a:pt x="64" y="244"/>
                      <a:pt x="63" y="243"/>
                    </a:cubicBezTo>
                    <a:cubicBezTo>
                      <a:pt x="62" y="241"/>
                      <a:pt x="64" y="237"/>
                      <a:pt x="64" y="235"/>
                    </a:cubicBezTo>
                    <a:cubicBezTo>
                      <a:pt x="64" y="233"/>
                      <a:pt x="58" y="234"/>
                      <a:pt x="56" y="233"/>
                    </a:cubicBezTo>
                    <a:cubicBezTo>
                      <a:pt x="54" y="232"/>
                      <a:pt x="47" y="227"/>
                      <a:pt x="51" y="221"/>
                    </a:cubicBezTo>
                    <a:cubicBezTo>
                      <a:pt x="54" y="214"/>
                      <a:pt x="62" y="213"/>
                      <a:pt x="64" y="213"/>
                    </a:cubicBezTo>
                    <a:cubicBezTo>
                      <a:pt x="66" y="213"/>
                      <a:pt x="64" y="210"/>
                      <a:pt x="66" y="209"/>
                    </a:cubicBezTo>
                    <a:cubicBezTo>
                      <a:pt x="67" y="208"/>
                      <a:pt x="68" y="206"/>
                      <a:pt x="68" y="203"/>
                    </a:cubicBezTo>
                    <a:cubicBezTo>
                      <a:pt x="68" y="200"/>
                      <a:pt x="68" y="195"/>
                      <a:pt x="71" y="195"/>
                    </a:cubicBezTo>
                    <a:cubicBezTo>
                      <a:pt x="74" y="195"/>
                      <a:pt x="75" y="193"/>
                      <a:pt x="73" y="192"/>
                    </a:cubicBezTo>
                    <a:cubicBezTo>
                      <a:pt x="71" y="192"/>
                      <a:pt x="70" y="190"/>
                      <a:pt x="74" y="189"/>
                    </a:cubicBezTo>
                    <a:cubicBezTo>
                      <a:pt x="77" y="189"/>
                      <a:pt x="76" y="192"/>
                      <a:pt x="78" y="192"/>
                    </a:cubicBezTo>
                    <a:cubicBezTo>
                      <a:pt x="80" y="192"/>
                      <a:pt x="84" y="188"/>
                      <a:pt x="81" y="186"/>
                    </a:cubicBezTo>
                    <a:cubicBezTo>
                      <a:pt x="78" y="183"/>
                      <a:pt x="77" y="187"/>
                      <a:pt x="76" y="187"/>
                    </a:cubicBezTo>
                    <a:cubicBezTo>
                      <a:pt x="74" y="187"/>
                      <a:pt x="73" y="185"/>
                      <a:pt x="71" y="185"/>
                    </a:cubicBezTo>
                    <a:cubicBezTo>
                      <a:pt x="70" y="185"/>
                      <a:pt x="71" y="180"/>
                      <a:pt x="70" y="179"/>
                    </a:cubicBezTo>
                    <a:cubicBezTo>
                      <a:pt x="69" y="177"/>
                      <a:pt x="68" y="173"/>
                      <a:pt x="70" y="171"/>
                    </a:cubicBezTo>
                    <a:cubicBezTo>
                      <a:pt x="71" y="169"/>
                      <a:pt x="77" y="174"/>
                      <a:pt x="82" y="175"/>
                    </a:cubicBezTo>
                    <a:cubicBezTo>
                      <a:pt x="88" y="175"/>
                      <a:pt x="92" y="172"/>
                      <a:pt x="92" y="170"/>
                    </a:cubicBezTo>
                    <a:cubicBezTo>
                      <a:pt x="92" y="168"/>
                      <a:pt x="89" y="165"/>
                      <a:pt x="92" y="162"/>
                    </a:cubicBezTo>
                    <a:cubicBezTo>
                      <a:pt x="96" y="160"/>
                      <a:pt x="93" y="160"/>
                      <a:pt x="92" y="157"/>
                    </a:cubicBezTo>
                    <a:cubicBezTo>
                      <a:pt x="91" y="154"/>
                      <a:pt x="94" y="152"/>
                      <a:pt x="95" y="154"/>
                    </a:cubicBezTo>
                    <a:cubicBezTo>
                      <a:pt x="96" y="155"/>
                      <a:pt x="107" y="154"/>
                      <a:pt x="116" y="152"/>
                    </a:cubicBezTo>
                    <a:cubicBezTo>
                      <a:pt x="124" y="150"/>
                      <a:pt x="130" y="147"/>
                      <a:pt x="131" y="145"/>
                    </a:cubicBezTo>
                    <a:cubicBezTo>
                      <a:pt x="131" y="142"/>
                      <a:pt x="137" y="136"/>
                      <a:pt x="138" y="134"/>
                    </a:cubicBezTo>
                    <a:cubicBezTo>
                      <a:pt x="140" y="132"/>
                      <a:pt x="138" y="129"/>
                      <a:pt x="135" y="129"/>
                    </a:cubicBezTo>
                    <a:cubicBezTo>
                      <a:pt x="131" y="128"/>
                      <a:pt x="131" y="124"/>
                      <a:pt x="133" y="122"/>
                    </a:cubicBezTo>
                    <a:cubicBezTo>
                      <a:pt x="135" y="120"/>
                      <a:pt x="132" y="117"/>
                      <a:pt x="129" y="117"/>
                    </a:cubicBezTo>
                    <a:cubicBezTo>
                      <a:pt x="126" y="117"/>
                      <a:pt x="120" y="114"/>
                      <a:pt x="123" y="112"/>
                    </a:cubicBezTo>
                    <a:cubicBezTo>
                      <a:pt x="125" y="110"/>
                      <a:pt x="125" y="110"/>
                      <a:pt x="126" y="111"/>
                    </a:cubicBezTo>
                    <a:cubicBezTo>
                      <a:pt x="127" y="110"/>
                      <a:pt x="127" y="108"/>
                      <a:pt x="127" y="108"/>
                    </a:cubicBezTo>
                    <a:cubicBezTo>
                      <a:pt x="126" y="107"/>
                      <a:pt x="124" y="108"/>
                      <a:pt x="124" y="103"/>
                    </a:cubicBezTo>
                    <a:cubicBezTo>
                      <a:pt x="125" y="98"/>
                      <a:pt x="126" y="99"/>
                      <a:pt x="127" y="92"/>
                    </a:cubicBezTo>
                    <a:cubicBezTo>
                      <a:pt x="127" y="86"/>
                      <a:pt x="129" y="82"/>
                      <a:pt x="129" y="79"/>
                    </a:cubicBezTo>
                    <a:cubicBezTo>
                      <a:pt x="129" y="75"/>
                      <a:pt x="135" y="71"/>
                      <a:pt x="139" y="66"/>
                    </a:cubicBezTo>
                    <a:cubicBezTo>
                      <a:pt x="142" y="60"/>
                      <a:pt x="150" y="53"/>
                      <a:pt x="153" y="51"/>
                    </a:cubicBezTo>
                    <a:cubicBezTo>
                      <a:pt x="156" y="49"/>
                      <a:pt x="162" y="47"/>
                      <a:pt x="163" y="46"/>
                    </a:cubicBezTo>
                    <a:cubicBezTo>
                      <a:pt x="163" y="44"/>
                      <a:pt x="163" y="34"/>
                      <a:pt x="161" y="3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3" name="Freeform 110">
                <a:extLst>
                  <a:ext uri="{FF2B5EF4-FFF2-40B4-BE49-F238E27FC236}">
                    <a16:creationId xmlns:a16="http://schemas.microsoft.com/office/drawing/2014/main" id="{E4F95AF0-685F-4209-8EC3-F5B3ABB95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3129" y="4418536"/>
                <a:ext cx="163114" cy="836902"/>
              </a:xfrm>
              <a:custGeom>
                <a:avLst/>
                <a:gdLst>
                  <a:gd name="T0" fmla="*/ 28 w 71"/>
                  <a:gd name="T1" fmla="*/ 310 h 363"/>
                  <a:gd name="T2" fmla="*/ 19 w 71"/>
                  <a:gd name="T3" fmla="*/ 295 h 363"/>
                  <a:gd name="T4" fmla="*/ 27 w 71"/>
                  <a:gd name="T5" fmla="*/ 277 h 363"/>
                  <a:gd name="T6" fmla="*/ 33 w 71"/>
                  <a:gd name="T7" fmla="*/ 260 h 363"/>
                  <a:gd name="T8" fmla="*/ 36 w 71"/>
                  <a:gd name="T9" fmla="*/ 247 h 363"/>
                  <a:gd name="T10" fmla="*/ 31 w 71"/>
                  <a:gd name="T11" fmla="*/ 234 h 363"/>
                  <a:gd name="T12" fmla="*/ 32 w 71"/>
                  <a:gd name="T13" fmla="*/ 213 h 363"/>
                  <a:gd name="T14" fmla="*/ 35 w 71"/>
                  <a:gd name="T15" fmla="*/ 197 h 363"/>
                  <a:gd name="T16" fmla="*/ 38 w 71"/>
                  <a:gd name="T17" fmla="*/ 183 h 363"/>
                  <a:gd name="T18" fmla="*/ 43 w 71"/>
                  <a:gd name="T19" fmla="*/ 154 h 363"/>
                  <a:gd name="T20" fmla="*/ 46 w 71"/>
                  <a:gd name="T21" fmla="*/ 134 h 363"/>
                  <a:gd name="T22" fmla="*/ 47 w 71"/>
                  <a:gd name="T23" fmla="*/ 112 h 363"/>
                  <a:gd name="T24" fmla="*/ 53 w 71"/>
                  <a:gd name="T25" fmla="*/ 92 h 363"/>
                  <a:gd name="T26" fmla="*/ 60 w 71"/>
                  <a:gd name="T27" fmla="*/ 76 h 363"/>
                  <a:gd name="T28" fmla="*/ 69 w 71"/>
                  <a:gd name="T29" fmla="*/ 54 h 363"/>
                  <a:gd name="T30" fmla="*/ 63 w 71"/>
                  <a:gd name="T31" fmla="*/ 37 h 363"/>
                  <a:gd name="T32" fmla="*/ 59 w 71"/>
                  <a:gd name="T33" fmla="*/ 18 h 363"/>
                  <a:gd name="T34" fmla="*/ 50 w 71"/>
                  <a:gd name="T35" fmla="*/ 1 h 363"/>
                  <a:gd name="T36" fmla="*/ 45 w 71"/>
                  <a:gd name="T37" fmla="*/ 16 h 363"/>
                  <a:gd name="T38" fmla="*/ 44 w 71"/>
                  <a:gd name="T39" fmla="*/ 53 h 363"/>
                  <a:gd name="T40" fmla="*/ 37 w 71"/>
                  <a:gd name="T41" fmla="*/ 91 h 363"/>
                  <a:gd name="T42" fmla="*/ 34 w 71"/>
                  <a:gd name="T43" fmla="*/ 116 h 363"/>
                  <a:gd name="T44" fmla="*/ 29 w 71"/>
                  <a:gd name="T45" fmla="*/ 149 h 363"/>
                  <a:gd name="T46" fmla="*/ 18 w 71"/>
                  <a:gd name="T47" fmla="*/ 179 h 363"/>
                  <a:gd name="T48" fmla="*/ 17 w 71"/>
                  <a:gd name="T49" fmla="*/ 204 h 363"/>
                  <a:gd name="T50" fmla="*/ 12 w 71"/>
                  <a:gd name="T51" fmla="*/ 227 h 363"/>
                  <a:gd name="T52" fmla="*/ 22 w 71"/>
                  <a:gd name="T53" fmla="*/ 215 h 363"/>
                  <a:gd name="T54" fmla="*/ 24 w 71"/>
                  <a:gd name="T55" fmla="*/ 228 h 363"/>
                  <a:gd name="T56" fmla="*/ 21 w 71"/>
                  <a:gd name="T57" fmla="*/ 244 h 363"/>
                  <a:gd name="T58" fmla="*/ 17 w 71"/>
                  <a:gd name="T59" fmla="*/ 254 h 363"/>
                  <a:gd name="T60" fmla="*/ 16 w 71"/>
                  <a:gd name="T61" fmla="*/ 252 h 363"/>
                  <a:gd name="T62" fmla="*/ 10 w 71"/>
                  <a:gd name="T63" fmla="*/ 255 h 363"/>
                  <a:gd name="T64" fmla="*/ 1 w 71"/>
                  <a:gd name="T65" fmla="*/ 267 h 363"/>
                  <a:gd name="T66" fmla="*/ 11 w 71"/>
                  <a:gd name="T67" fmla="*/ 268 h 363"/>
                  <a:gd name="T68" fmla="*/ 17 w 71"/>
                  <a:gd name="T69" fmla="*/ 277 h 363"/>
                  <a:gd name="T70" fmla="*/ 7 w 71"/>
                  <a:gd name="T71" fmla="*/ 280 h 363"/>
                  <a:gd name="T72" fmla="*/ 9 w 71"/>
                  <a:gd name="T73" fmla="*/ 285 h 363"/>
                  <a:gd name="T74" fmla="*/ 4 w 71"/>
                  <a:gd name="T75" fmla="*/ 294 h 363"/>
                  <a:gd name="T76" fmla="*/ 10 w 71"/>
                  <a:gd name="T77" fmla="*/ 297 h 363"/>
                  <a:gd name="T78" fmla="*/ 11 w 71"/>
                  <a:gd name="T79" fmla="*/ 305 h 363"/>
                  <a:gd name="T80" fmla="*/ 6 w 71"/>
                  <a:gd name="T81" fmla="*/ 315 h 363"/>
                  <a:gd name="T82" fmla="*/ 16 w 71"/>
                  <a:gd name="T83" fmla="*/ 316 h 363"/>
                  <a:gd name="T84" fmla="*/ 20 w 71"/>
                  <a:gd name="T85" fmla="*/ 320 h 363"/>
                  <a:gd name="T86" fmla="*/ 15 w 71"/>
                  <a:gd name="T87" fmla="*/ 329 h 363"/>
                  <a:gd name="T88" fmla="*/ 29 w 71"/>
                  <a:gd name="T89" fmla="*/ 329 h 363"/>
                  <a:gd name="T90" fmla="*/ 19 w 71"/>
                  <a:gd name="T91" fmla="*/ 336 h 363"/>
                  <a:gd name="T92" fmla="*/ 30 w 71"/>
                  <a:gd name="T93" fmla="*/ 335 h 363"/>
                  <a:gd name="T94" fmla="*/ 18 w 71"/>
                  <a:gd name="T95" fmla="*/ 343 h 363"/>
                  <a:gd name="T96" fmla="*/ 29 w 71"/>
                  <a:gd name="T97" fmla="*/ 344 h 363"/>
                  <a:gd name="T98" fmla="*/ 45 w 71"/>
                  <a:gd name="T99" fmla="*/ 328 h 363"/>
                  <a:gd name="T100" fmla="*/ 50 w 71"/>
                  <a:gd name="T101" fmla="*/ 337 h 363"/>
                  <a:gd name="T102" fmla="*/ 43 w 71"/>
                  <a:gd name="T103" fmla="*/ 340 h 363"/>
                  <a:gd name="T104" fmla="*/ 35 w 71"/>
                  <a:gd name="T105" fmla="*/ 347 h 363"/>
                  <a:gd name="T106" fmla="*/ 41 w 71"/>
                  <a:gd name="T107" fmla="*/ 358 h 363"/>
                  <a:gd name="T108" fmla="*/ 52 w 71"/>
                  <a:gd name="T109" fmla="*/ 357 h 363"/>
                  <a:gd name="T110" fmla="*/ 64 w 71"/>
                  <a:gd name="T111" fmla="*/ 357 h 363"/>
                  <a:gd name="T112" fmla="*/ 57 w 71"/>
                  <a:gd name="T113" fmla="*/ 355 h 363"/>
                  <a:gd name="T114" fmla="*/ 50 w 71"/>
                  <a:gd name="T115" fmla="*/ 326 h 363"/>
                  <a:gd name="T116" fmla="*/ 33 w 71"/>
                  <a:gd name="T117" fmla="*/ 322 h 3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71" h="363">
                    <a:moveTo>
                      <a:pt x="33" y="322"/>
                    </a:moveTo>
                    <a:cubicBezTo>
                      <a:pt x="31" y="323"/>
                      <a:pt x="30" y="319"/>
                      <a:pt x="29" y="319"/>
                    </a:cubicBezTo>
                    <a:cubicBezTo>
                      <a:pt x="28" y="319"/>
                      <a:pt x="27" y="313"/>
                      <a:pt x="28" y="310"/>
                    </a:cubicBezTo>
                    <a:cubicBezTo>
                      <a:pt x="29" y="307"/>
                      <a:pt x="23" y="308"/>
                      <a:pt x="21" y="307"/>
                    </a:cubicBezTo>
                    <a:cubicBezTo>
                      <a:pt x="19" y="306"/>
                      <a:pt x="21" y="304"/>
                      <a:pt x="19" y="302"/>
                    </a:cubicBezTo>
                    <a:cubicBezTo>
                      <a:pt x="17" y="300"/>
                      <a:pt x="19" y="296"/>
                      <a:pt x="19" y="295"/>
                    </a:cubicBezTo>
                    <a:cubicBezTo>
                      <a:pt x="19" y="293"/>
                      <a:pt x="21" y="289"/>
                      <a:pt x="23" y="289"/>
                    </a:cubicBezTo>
                    <a:cubicBezTo>
                      <a:pt x="26" y="289"/>
                      <a:pt x="24" y="285"/>
                      <a:pt x="27" y="284"/>
                    </a:cubicBezTo>
                    <a:cubicBezTo>
                      <a:pt x="29" y="282"/>
                      <a:pt x="24" y="279"/>
                      <a:pt x="27" y="277"/>
                    </a:cubicBezTo>
                    <a:cubicBezTo>
                      <a:pt x="29" y="276"/>
                      <a:pt x="27" y="273"/>
                      <a:pt x="30" y="272"/>
                    </a:cubicBezTo>
                    <a:cubicBezTo>
                      <a:pt x="33" y="272"/>
                      <a:pt x="30" y="267"/>
                      <a:pt x="32" y="267"/>
                    </a:cubicBezTo>
                    <a:cubicBezTo>
                      <a:pt x="35" y="266"/>
                      <a:pt x="32" y="263"/>
                      <a:pt x="33" y="260"/>
                    </a:cubicBezTo>
                    <a:cubicBezTo>
                      <a:pt x="33" y="257"/>
                      <a:pt x="31" y="255"/>
                      <a:pt x="34" y="254"/>
                    </a:cubicBezTo>
                    <a:cubicBezTo>
                      <a:pt x="37" y="253"/>
                      <a:pt x="35" y="250"/>
                      <a:pt x="33" y="249"/>
                    </a:cubicBezTo>
                    <a:cubicBezTo>
                      <a:pt x="30" y="247"/>
                      <a:pt x="33" y="247"/>
                      <a:pt x="36" y="247"/>
                    </a:cubicBezTo>
                    <a:cubicBezTo>
                      <a:pt x="38" y="247"/>
                      <a:pt x="37" y="243"/>
                      <a:pt x="35" y="243"/>
                    </a:cubicBezTo>
                    <a:cubicBezTo>
                      <a:pt x="32" y="244"/>
                      <a:pt x="30" y="241"/>
                      <a:pt x="32" y="239"/>
                    </a:cubicBezTo>
                    <a:cubicBezTo>
                      <a:pt x="34" y="237"/>
                      <a:pt x="30" y="236"/>
                      <a:pt x="31" y="234"/>
                    </a:cubicBezTo>
                    <a:cubicBezTo>
                      <a:pt x="32" y="233"/>
                      <a:pt x="32" y="231"/>
                      <a:pt x="30" y="230"/>
                    </a:cubicBezTo>
                    <a:cubicBezTo>
                      <a:pt x="29" y="229"/>
                      <a:pt x="30" y="222"/>
                      <a:pt x="31" y="221"/>
                    </a:cubicBezTo>
                    <a:cubicBezTo>
                      <a:pt x="33" y="221"/>
                      <a:pt x="32" y="215"/>
                      <a:pt x="32" y="213"/>
                    </a:cubicBezTo>
                    <a:cubicBezTo>
                      <a:pt x="32" y="211"/>
                      <a:pt x="30" y="209"/>
                      <a:pt x="30" y="207"/>
                    </a:cubicBezTo>
                    <a:cubicBezTo>
                      <a:pt x="30" y="205"/>
                      <a:pt x="32" y="205"/>
                      <a:pt x="32" y="202"/>
                    </a:cubicBezTo>
                    <a:cubicBezTo>
                      <a:pt x="32" y="198"/>
                      <a:pt x="33" y="197"/>
                      <a:pt x="35" y="197"/>
                    </a:cubicBezTo>
                    <a:cubicBezTo>
                      <a:pt x="36" y="196"/>
                      <a:pt x="35" y="192"/>
                      <a:pt x="35" y="190"/>
                    </a:cubicBezTo>
                    <a:cubicBezTo>
                      <a:pt x="35" y="189"/>
                      <a:pt x="39" y="190"/>
                      <a:pt x="40" y="187"/>
                    </a:cubicBezTo>
                    <a:cubicBezTo>
                      <a:pt x="40" y="184"/>
                      <a:pt x="37" y="185"/>
                      <a:pt x="38" y="183"/>
                    </a:cubicBezTo>
                    <a:cubicBezTo>
                      <a:pt x="38" y="180"/>
                      <a:pt x="37" y="177"/>
                      <a:pt x="37" y="172"/>
                    </a:cubicBezTo>
                    <a:cubicBezTo>
                      <a:pt x="37" y="167"/>
                      <a:pt x="42" y="166"/>
                      <a:pt x="43" y="164"/>
                    </a:cubicBezTo>
                    <a:cubicBezTo>
                      <a:pt x="45" y="163"/>
                      <a:pt x="41" y="155"/>
                      <a:pt x="43" y="154"/>
                    </a:cubicBezTo>
                    <a:cubicBezTo>
                      <a:pt x="46" y="153"/>
                      <a:pt x="44" y="149"/>
                      <a:pt x="46" y="148"/>
                    </a:cubicBezTo>
                    <a:cubicBezTo>
                      <a:pt x="48" y="147"/>
                      <a:pt x="47" y="144"/>
                      <a:pt x="48" y="141"/>
                    </a:cubicBezTo>
                    <a:cubicBezTo>
                      <a:pt x="49" y="139"/>
                      <a:pt x="46" y="137"/>
                      <a:pt x="46" y="134"/>
                    </a:cubicBezTo>
                    <a:cubicBezTo>
                      <a:pt x="46" y="132"/>
                      <a:pt x="46" y="129"/>
                      <a:pt x="43" y="127"/>
                    </a:cubicBezTo>
                    <a:cubicBezTo>
                      <a:pt x="41" y="124"/>
                      <a:pt x="42" y="118"/>
                      <a:pt x="43" y="118"/>
                    </a:cubicBezTo>
                    <a:cubicBezTo>
                      <a:pt x="45" y="118"/>
                      <a:pt x="44" y="112"/>
                      <a:pt x="47" y="112"/>
                    </a:cubicBezTo>
                    <a:cubicBezTo>
                      <a:pt x="49" y="111"/>
                      <a:pt x="48" y="107"/>
                      <a:pt x="47" y="103"/>
                    </a:cubicBezTo>
                    <a:cubicBezTo>
                      <a:pt x="46" y="100"/>
                      <a:pt x="49" y="102"/>
                      <a:pt x="49" y="99"/>
                    </a:cubicBezTo>
                    <a:cubicBezTo>
                      <a:pt x="49" y="96"/>
                      <a:pt x="50" y="93"/>
                      <a:pt x="53" y="92"/>
                    </a:cubicBezTo>
                    <a:cubicBezTo>
                      <a:pt x="55" y="91"/>
                      <a:pt x="55" y="87"/>
                      <a:pt x="55" y="85"/>
                    </a:cubicBezTo>
                    <a:cubicBezTo>
                      <a:pt x="55" y="83"/>
                      <a:pt x="58" y="83"/>
                      <a:pt x="60" y="81"/>
                    </a:cubicBezTo>
                    <a:cubicBezTo>
                      <a:pt x="62" y="80"/>
                      <a:pt x="57" y="77"/>
                      <a:pt x="60" y="76"/>
                    </a:cubicBezTo>
                    <a:cubicBezTo>
                      <a:pt x="62" y="74"/>
                      <a:pt x="57" y="68"/>
                      <a:pt x="59" y="67"/>
                    </a:cubicBezTo>
                    <a:cubicBezTo>
                      <a:pt x="60" y="66"/>
                      <a:pt x="59" y="63"/>
                      <a:pt x="59" y="61"/>
                    </a:cubicBezTo>
                    <a:cubicBezTo>
                      <a:pt x="60" y="59"/>
                      <a:pt x="68" y="56"/>
                      <a:pt x="69" y="54"/>
                    </a:cubicBezTo>
                    <a:cubicBezTo>
                      <a:pt x="69" y="53"/>
                      <a:pt x="70" y="49"/>
                      <a:pt x="70" y="45"/>
                    </a:cubicBezTo>
                    <a:cubicBezTo>
                      <a:pt x="68" y="46"/>
                      <a:pt x="66" y="47"/>
                      <a:pt x="65" y="46"/>
                    </a:cubicBezTo>
                    <a:cubicBezTo>
                      <a:pt x="64" y="45"/>
                      <a:pt x="65" y="40"/>
                      <a:pt x="63" y="37"/>
                    </a:cubicBezTo>
                    <a:cubicBezTo>
                      <a:pt x="61" y="35"/>
                      <a:pt x="63" y="31"/>
                      <a:pt x="60" y="30"/>
                    </a:cubicBezTo>
                    <a:cubicBezTo>
                      <a:pt x="58" y="29"/>
                      <a:pt x="56" y="25"/>
                      <a:pt x="58" y="23"/>
                    </a:cubicBezTo>
                    <a:cubicBezTo>
                      <a:pt x="59" y="22"/>
                      <a:pt x="58" y="19"/>
                      <a:pt x="59" y="18"/>
                    </a:cubicBezTo>
                    <a:cubicBezTo>
                      <a:pt x="61" y="16"/>
                      <a:pt x="58" y="16"/>
                      <a:pt x="56" y="13"/>
                    </a:cubicBezTo>
                    <a:cubicBezTo>
                      <a:pt x="54" y="10"/>
                      <a:pt x="57" y="7"/>
                      <a:pt x="54" y="5"/>
                    </a:cubicBezTo>
                    <a:cubicBezTo>
                      <a:pt x="51" y="2"/>
                      <a:pt x="51" y="0"/>
                      <a:pt x="50" y="1"/>
                    </a:cubicBezTo>
                    <a:cubicBezTo>
                      <a:pt x="50" y="2"/>
                      <a:pt x="49" y="6"/>
                      <a:pt x="47" y="7"/>
                    </a:cubicBezTo>
                    <a:cubicBezTo>
                      <a:pt x="47" y="8"/>
                      <a:pt x="46" y="8"/>
                      <a:pt x="45" y="9"/>
                    </a:cubicBezTo>
                    <a:cubicBezTo>
                      <a:pt x="45" y="11"/>
                      <a:pt x="45" y="14"/>
                      <a:pt x="45" y="16"/>
                    </a:cubicBezTo>
                    <a:cubicBezTo>
                      <a:pt x="46" y="19"/>
                      <a:pt x="47" y="32"/>
                      <a:pt x="46" y="37"/>
                    </a:cubicBezTo>
                    <a:cubicBezTo>
                      <a:pt x="45" y="42"/>
                      <a:pt x="44" y="46"/>
                      <a:pt x="43" y="49"/>
                    </a:cubicBezTo>
                    <a:cubicBezTo>
                      <a:pt x="42" y="52"/>
                      <a:pt x="45" y="52"/>
                      <a:pt x="44" y="53"/>
                    </a:cubicBezTo>
                    <a:cubicBezTo>
                      <a:pt x="42" y="55"/>
                      <a:pt x="43" y="58"/>
                      <a:pt x="43" y="64"/>
                    </a:cubicBezTo>
                    <a:cubicBezTo>
                      <a:pt x="43" y="70"/>
                      <a:pt x="40" y="79"/>
                      <a:pt x="39" y="83"/>
                    </a:cubicBezTo>
                    <a:cubicBezTo>
                      <a:pt x="39" y="86"/>
                      <a:pt x="37" y="87"/>
                      <a:pt x="37" y="91"/>
                    </a:cubicBezTo>
                    <a:cubicBezTo>
                      <a:pt x="38" y="94"/>
                      <a:pt x="36" y="96"/>
                      <a:pt x="34" y="98"/>
                    </a:cubicBezTo>
                    <a:cubicBezTo>
                      <a:pt x="32" y="99"/>
                      <a:pt x="37" y="105"/>
                      <a:pt x="37" y="107"/>
                    </a:cubicBezTo>
                    <a:cubicBezTo>
                      <a:pt x="36" y="110"/>
                      <a:pt x="33" y="112"/>
                      <a:pt x="34" y="116"/>
                    </a:cubicBezTo>
                    <a:cubicBezTo>
                      <a:pt x="35" y="122"/>
                      <a:pt x="34" y="132"/>
                      <a:pt x="34" y="134"/>
                    </a:cubicBezTo>
                    <a:cubicBezTo>
                      <a:pt x="34" y="136"/>
                      <a:pt x="31" y="136"/>
                      <a:pt x="32" y="139"/>
                    </a:cubicBezTo>
                    <a:cubicBezTo>
                      <a:pt x="32" y="143"/>
                      <a:pt x="30" y="144"/>
                      <a:pt x="29" y="149"/>
                    </a:cubicBezTo>
                    <a:cubicBezTo>
                      <a:pt x="28" y="155"/>
                      <a:pt x="24" y="162"/>
                      <a:pt x="23" y="167"/>
                    </a:cubicBezTo>
                    <a:cubicBezTo>
                      <a:pt x="21" y="171"/>
                      <a:pt x="21" y="173"/>
                      <a:pt x="19" y="173"/>
                    </a:cubicBezTo>
                    <a:cubicBezTo>
                      <a:pt x="17" y="173"/>
                      <a:pt x="16" y="175"/>
                      <a:pt x="18" y="179"/>
                    </a:cubicBezTo>
                    <a:cubicBezTo>
                      <a:pt x="20" y="182"/>
                      <a:pt x="17" y="185"/>
                      <a:pt x="19" y="189"/>
                    </a:cubicBezTo>
                    <a:cubicBezTo>
                      <a:pt x="21" y="193"/>
                      <a:pt x="20" y="194"/>
                      <a:pt x="19" y="197"/>
                    </a:cubicBezTo>
                    <a:cubicBezTo>
                      <a:pt x="18" y="201"/>
                      <a:pt x="17" y="201"/>
                      <a:pt x="17" y="204"/>
                    </a:cubicBezTo>
                    <a:cubicBezTo>
                      <a:pt x="17" y="207"/>
                      <a:pt x="14" y="210"/>
                      <a:pt x="16" y="213"/>
                    </a:cubicBezTo>
                    <a:cubicBezTo>
                      <a:pt x="17" y="217"/>
                      <a:pt x="17" y="218"/>
                      <a:pt x="15" y="218"/>
                    </a:cubicBezTo>
                    <a:cubicBezTo>
                      <a:pt x="13" y="218"/>
                      <a:pt x="12" y="221"/>
                      <a:pt x="12" y="227"/>
                    </a:cubicBezTo>
                    <a:cubicBezTo>
                      <a:pt x="11" y="233"/>
                      <a:pt x="11" y="233"/>
                      <a:pt x="15" y="232"/>
                    </a:cubicBezTo>
                    <a:cubicBezTo>
                      <a:pt x="20" y="232"/>
                      <a:pt x="16" y="218"/>
                      <a:pt x="19" y="218"/>
                    </a:cubicBezTo>
                    <a:cubicBezTo>
                      <a:pt x="22" y="218"/>
                      <a:pt x="19" y="216"/>
                      <a:pt x="22" y="215"/>
                    </a:cubicBezTo>
                    <a:cubicBezTo>
                      <a:pt x="25" y="214"/>
                      <a:pt x="22" y="217"/>
                      <a:pt x="24" y="218"/>
                    </a:cubicBezTo>
                    <a:cubicBezTo>
                      <a:pt x="26" y="218"/>
                      <a:pt x="27" y="220"/>
                      <a:pt x="25" y="221"/>
                    </a:cubicBezTo>
                    <a:cubicBezTo>
                      <a:pt x="22" y="223"/>
                      <a:pt x="25" y="226"/>
                      <a:pt x="24" y="228"/>
                    </a:cubicBezTo>
                    <a:cubicBezTo>
                      <a:pt x="23" y="230"/>
                      <a:pt x="21" y="232"/>
                      <a:pt x="22" y="235"/>
                    </a:cubicBezTo>
                    <a:cubicBezTo>
                      <a:pt x="23" y="237"/>
                      <a:pt x="21" y="237"/>
                      <a:pt x="21" y="240"/>
                    </a:cubicBezTo>
                    <a:cubicBezTo>
                      <a:pt x="20" y="243"/>
                      <a:pt x="22" y="243"/>
                      <a:pt x="21" y="244"/>
                    </a:cubicBezTo>
                    <a:cubicBezTo>
                      <a:pt x="20" y="244"/>
                      <a:pt x="23" y="247"/>
                      <a:pt x="21" y="247"/>
                    </a:cubicBezTo>
                    <a:cubicBezTo>
                      <a:pt x="19" y="247"/>
                      <a:pt x="20" y="250"/>
                      <a:pt x="21" y="252"/>
                    </a:cubicBezTo>
                    <a:cubicBezTo>
                      <a:pt x="22" y="254"/>
                      <a:pt x="19" y="253"/>
                      <a:pt x="17" y="254"/>
                    </a:cubicBezTo>
                    <a:cubicBezTo>
                      <a:pt x="15" y="256"/>
                      <a:pt x="19" y="258"/>
                      <a:pt x="18" y="260"/>
                    </a:cubicBezTo>
                    <a:cubicBezTo>
                      <a:pt x="17" y="262"/>
                      <a:pt x="14" y="259"/>
                      <a:pt x="13" y="257"/>
                    </a:cubicBezTo>
                    <a:cubicBezTo>
                      <a:pt x="11" y="256"/>
                      <a:pt x="15" y="254"/>
                      <a:pt x="16" y="252"/>
                    </a:cubicBezTo>
                    <a:cubicBezTo>
                      <a:pt x="18" y="250"/>
                      <a:pt x="15" y="245"/>
                      <a:pt x="12" y="246"/>
                    </a:cubicBezTo>
                    <a:cubicBezTo>
                      <a:pt x="9" y="247"/>
                      <a:pt x="15" y="250"/>
                      <a:pt x="15" y="253"/>
                    </a:cubicBezTo>
                    <a:cubicBezTo>
                      <a:pt x="15" y="255"/>
                      <a:pt x="10" y="252"/>
                      <a:pt x="10" y="255"/>
                    </a:cubicBezTo>
                    <a:cubicBezTo>
                      <a:pt x="10" y="257"/>
                      <a:pt x="7" y="256"/>
                      <a:pt x="6" y="258"/>
                    </a:cubicBezTo>
                    <a:cubicBezTo>
                      <a:pt x="4" y="260"/>
                      <a:pt x="8" y="261"/>
                      <a:pt x="6" y="262"/>
                    </a:cubicBezTo>
                    <a:cubicBezTo>
                      <a:pt x="4" y="262"/>
                      <a:pt x="1" y="265"/>
                      <a:pt x="1" y="267"/>
                    </a:cubicBezTo>
                    <a:cubicBezTo>
                      <a:pt x="1" y="269"/>
                      <a:pt x="3" y="269"/>
                      <a:pt x="3" y="267"/>
                    </a:cubicBezTo>
                    <a:cubicBezTo>
                      <a:pt x="3" y="265"/>
                      <a:pt x="6" y="265"/>
                      <a:pt x="7" y="267"/>
                    </a:cubicBezTo>
                    <a:cubicBezTo>
                      <a:pt x="8" y="269"/>
                      <a:pt x="9" y="267"/>
                      <a:pt x="11" y="268"/>
                    </a:cubicBezTo>
                    <a:cubicBezTo>
                      <a:pt x="14" y="268"/>
                      <a:pt x="13" y="272"/>
                      <a:pt x="12" y="272"/>
                    </a:cubicBezTo>
                    <a:cubicBezTo>
                      <a:pt x="11" y="272"/>
                      <a:pt x="9" y="274"/>
                      <a:pt x="10" y="277"/>
                    </a:cubicBezTo>
                    <a:cubicBezTo>
                      <a:pt x="10" y="279"/>
                      <a:pt x="15" y="277"/>
                      <a:pt x="17" y="277"/>
                    </a:cubicBezTo>
                    <a:cubicBezTo>
                      <a:pt x="19" y="278"/>
                      <a:pt x="18" y="282"/>
                      <a:pt x="17" y="281"/>
                    </a:cubicBezTo>
                    <a:cubicBezTo>
                      <a:pt x="16" y="279"/>
                      <a:pt x="13" y="277"/>
                      <a:pt x="12" y="279"/>
                    </a:cubicBezTo>
                    <a:cubicBezTo>
                      <a:pt x="11" y="282"/>
                      <a:pt x="9" y="280"/>
                      <a:pt x="7" y="280"/>
                    </a:cubicBezTo>
                    <a:cubicBezTo>
                      <a:pt x="5" y="279"/>
                      <a:pt x="0" y="283"/>
                      <a:pt x="2" y="284"/>
                    </a:cubicBezTo>
                    <a:cubicBezTo>
                      <a:pt x="4" y="286"/>
                      <a:pt x="4" y="288"/>
                      <a:pt x="5" y="288"/>
                    </a:cubicBezTo>
                    <a:cubicBezTo>
                      <a:pt x="6" y="288"/>
                      <a:pt x="8" y="287"/>
                      <a:pt x="9" y="285"/>
                    </a:cubicBezTo>
                    <a:cubicBezTo>
                      <a:pt x="9" y="284"/>
                      <a:pt x="12" y="282"/>
                      <a:pt x="12" y="286"/>
                    </a:cubicBezTo>
                    <a:cubicBezTo>
                      <a:pt x="12" y="289"/>
                      <a:pt x="9" y="287"/>
                      <a:pt x="8" y="289"/>
                    </a:cubicBezTo>
                    <a:cubicBezTo>
                      <a:pt x="7" y="291"/>
                      <a:pt x="6" y="292"/>
                      <a:pt x="4" y="294"/>
                    </a:cubicBezTo>
                    <a:cubicBezTo>
                      <a:pt x="2" y="295"/>
                      <a:pt x="4" y="298"/>
                      <a:pt x="5" y="297"/>
                    </a:cubicBezTo>
                    <a:cubicBezTo>
                      <a:pt x="7" y="296"/>
                      <a:pt x="5" y="299"/>
                      <a:pt x="7" y="300"/>
                    </a:cubicBezTo>
                    <a:cubicBezTo>
                      <a:pt x="10" y="300"/>
                      <a:pt x="10" y="298"/>
                      <a:pt x="10" y="297"/>
                    </a:cubicBezTo>
                    <a:cubicBezTo>
                      <a:pt x="9" y="295"/>
                      <a:pt x="11" y="291"/>
                      <a:pt x="13" y="293"/>
                    </a:cubicBezTo>
                    <a:cubicBezTo>
                      <a:pt x="15" y="295"/>
                      <a:pt x="12" y="297"/>
                      <a:pt x="12" y="298"/>
                    </a:cubicBezTo>
                    <a:cubicBezTo>
                      <a:pt x="12" y="300"/>
                      <a:pt x="11" y="303"/>
                      <a:pt x="11" y="305"/>
                    </a:cubicBezTo>
                    <a:cubicBezTo>
                      <a:pt x="11" y="307"/>
                      <a:pt x="9" y="305"/>
                      <a:pt x="9" y="308"/>
                    </a:cubicBezTo>
                    <a:cubicBezTo>
                      <a:pt x="9" y="310"/>
                      <a:pt x="4" y="308"/>
                      <a:pt x="6" y="310"/>
                    </a:cubicBezTo>
                    <a:cubicBezTo>
                      <a:pt x="8" y="311"/>
                      <a:pt x="5" y="313"/>
                      <a:pt x="6" y="315"/>
                    </a:cubicBezTo>
                    <a:cubicBezTo>
                      <a:pt x="7" y="316"/>
                      <a:pt x="8" y="313"/>
                      <a:pt x="10" y="313"/>
                    </a:cubicBezTo>
                    <a:cubicBezTo>
                      <a:pt x="12" y="314"/>
                      <a:pt x="12" y="315"/>
                      <a:pt x="14" y="313"/>
                    </a:cubicBezTo>
                    <a:cubicBezTo>
                      <a:pt x="17" y="312"/>
                      <a:pt x="18" y="315"/>
                      <a:pt x="16" y="316"/>
                    </a:cubicBezTo>
                    <a:cubicBezTo>
                      <a:pt x="14" y="317"/>
                      <a:pt x="11" y="320"/>
                      <a:pt x="12" y="320"/>
                    </a:cubicBezTo>
                    <a:cubicBezTo>
                      <a:pt x="13" y="320"/>
                      <a:pt x="16" y="318"/>
                      <a:pt x="17" y="320"/>
                    </a:cubicBezTo>
                    <a:cubicBezTo>
                      <a:pt x="18" y="323"/>
                      <a:pt x="20" y="322"/>
                      <a:pt x="20" y="320"/>
                    </a:cubicBezTo>
                    <a:cubicBezTo>
                      <a:pt x="20" y="317"/>
                      <a:pt x="24" y="319"/>
                      <a:pt x="25" y="321"/>
                    </a:cubicBezTo>
                    <a:cubicBezTo>
                      <a:pt x="26" y="323"/>
                      <a:pt x="20" y="325"/>
                      <a:pt x="18" y="324"/>
                    </a:cubicBezTo>
                    <a:cubicBezTo>
                      <a:pt x="15" y="324"/>
                      <a:pt x="14" y="327"/>
                      <a:pt x="15" y="329"/>
                    </a:cubicBezTo>
                    <a:cubicBezTo>
                      <a:pt x="17" y="331"/>
                      <a:pt x="19" y="329"/>
                      <a:pt x="21" y="327"/>
                    </a:cubicBezTo>
                    <a:cubicBezTo>
                      <a:pt x="23" y="325"/>
                      <a:pt x="33" y="326"/>
                      <a:pt x="34" y="328"/>
                    </a:cubicBezTo>
                    <a:cubicBezTo>
                      <a:pt x="34" y="330"/>
                      <a:pt x="29" y="328"/>
                      <a:pt x="29" y="329"/>
                    </a:cubicBezTo>
                    <a:cubicBezTo>
                      <a:pt x="28" y="331"/>
                      <a:pt x="24" y="332"/>
                      <a:pt x="24" y="330"/>
                    </a:cubicBezTo>
                    <a:cubicBezTo>
                      <a:pt x="23" y="329"/>
                      <a:pt x="19" y="331"/>
                      <a:pt x="19" y="333"/>
                    </a:cubicBezTo>
                    <a:cubicBezTo>
                      <a:pt x="19" y="335"/>
                      <a:pt x="16" y="335"/>
                      <a:pt x="19" y="336"/>
                    </a:cubicBezTo>
                    <a:cubicBezTo>
                      <a:pt x="23" y="337"/>
                      <a:pt x="22" y="333"/>
                      <a:pt x="27" y="333"/>
                    </a:cubicBezTo>
                    <a:cubicBezTo>
                      <a:pt x="32" y="334"/>
                      <a:pt x="34" y="329"/>
                      <a:pt x="36" y="331"/>
                    </a:cubicBezTo>
                    <a:cubicBezTo>
                      <a:pt x="37" y="334"/>
                      <a:pt x="32" y="337"/>
                      <a:pt x="30" y="335"/>
                    </a:cubicBezTo>
                    <a:cubicBezTo>
                      <a:pt x="28" y="333"/>
                      <a:pt x="25" y="336"/>
                      <a:pt x="26" y="339"/>
                    </a:cubicBezTo>
                    <a:cubicBezTo>
                      <a:pt x="26" y="341"/>
                      <a:pt x="20" y="338"/>
                      <a:pt x="17" y="338"/>
                    </a:cubicBezTo>
                    <a:cubicBezTo>
                      <a:pt x="14" y="337"/>
                      <a:pt x="15" y="340"/>
                      <a:pt x="18" y="343"/>
                    </a:cubicBezTo>
                    <a:cubicBezTo>
                      <a:pt x="20" y="346"/>
                      <a:pt x="22" y="343"/>
                      <a:pt x="25" y="345"/>
                    </a:cubicBezTo>
                    <a:cubicBezTo>
                      <a:pt x="28" y="347"/>
                      <a:pt x="28" y="349"/>
                      <a:pt x="30" y="347"/>
                    </a:cubicBezTo>
                    <a:cubicBezTo>
                      <a:pt x="32" y="345"/>
                      <a:pt x="30" y="345"/>
                      <a:pt x="29" y="344"/>
                    </a:cubicBezTo>
                    <a:cubicBezTo>
                      <a:pt x="27" y="343"/>
                      <a:pt x="28" y="340"/>
                      <a:pt x="32" y="342"/>
                    </a:cubicBezTo>
                    <a:cubicBezTo>
                      <a:pt x="35" y="343"/>
                      <a:pt x="39" y="340"/>
                      <a:pt x="38" y="336"/>
                    </a:cubicBezTo>
                    <a:cubicBezTo>
                      <a:pt x="37" y="332"/>
                      <a:pt x="41" y="330"/>
                      <a:pt x="45" y="328"/>
                    </a:cubicBezTo>
                    <a:cubicBezTo>
                      <a:pt x="49" y="327"/>
                      <a:pt x="47" y="331"/>
                      <a:pt x="44" y="332"/>
                    </a:cubicBezTo>
                    <a:cubicBezTo>
                      <a:pt x="41" y="334"/>
                      <a:pt x="41" y="335"/>
                      <a:pt x="43" y="337"/>
                    </a:cubicBezTo>
                    <a:cubicBezTo>
                      <a:pt x="45" y="339"/>
                      <a:pt x="48" y="335"/>
                      <a:pt x="50" y="337"/>
                    </a:cubicBezTo>
                    <a:cubicBezTo>
                      <a:pt x="52" y="339"/>
                      <a:pt x="47" y="339"/>
                      <a:pt x="46" y="341"/>
                    </a:cubicBezTo>
                    <a:cubicBezTo>
                      <a:pt x="45" y="343"/>
                      <a:pt x="49" y="345"/>
                      <a:pt x="46" y="347"/>
                    </a:cubicBezTo>
                    <a:cubicBezTo>
                      <a:pt x="43" y="348"/>
                      <a:pt x="45" y="341"/>
                      <a:pt x="43" y="340"/>
                    </a:cubicBezTo>
                    <a:cubicBezTo>
                      <a:pt x="41" y="339"/>
                      <a:pt x="39" y="341"/>
                      <a:pt x="41" y="345"/>
                    </a:cubicBezTo>
                    <a:cubicBezTo>
                      <a:pt x="43" y="349"/>
                      <a:pt x="39" y="346"/>
                      <a:pt x="37" y="344"/>
                    </a:cubicBezTo>
                    <a:cubicBezTo>
                      <a:pt x="35" y="342"/>
                      <a:pt x="33" y="344"/>
                      <a:pt x="35" y="347"/>
                    </a:cubicBezTo>
                    <a:cubicBezTo>
                      <a:pt x="37" y="349"/>
                      <a:pt x="31" y="346"/>
                      <a:pt x="31" y="350"/>
                    </a:cubicBezTo>
                    <a:cubicBezTo>
                      <a:pt x="31" y="353"/>
                      <a:pt x="34" y="350"/>
                      <a:pt x="37" y="351"/>
                    </a:cubicBezTo>
                    <a:cubicBezTo>
                      <a:pt x="40" y="352"/>
                      <a:pt x="39" y="356"/>
                      <a:pt x="41" y="358"/>
                    </a:cubicBezTo>
                    <a:cubicBezTo>
                      <a:pt x="43" y="360"/>
                      <a:pt x="41" y="353"/>
                      <a:pt x="44" y="352"/>
                    </a:cubicBezTo>
                    <a:cubicBezTo>
                      <a:pt x="46" y="351"/>
                      <a:pt x="44" y="358"/>
                      <a:pt x="50" y="359"/>
                    </a:cubicBezTo>
                    <a:cubicBezTo>
                      <a:pt x="55" y="361"/>
                      <a:pt x="50" y="358"/>
                      <a:pt x="52" y="357"/>
                    </a:cubicBezTo>
                    <a:cubicBezTo>
                      <a:pt x="55" y="355"/>
                      <a:pt x="58" y="362"/>
                      <a:pt x="61" y="363"/>
                    </a:cubicBezTo>
                    <a:cubicBezTo>
                      <a:pt x="63" y="363"/>
                      <a:pt x="62" y="359"/>
                      <a:pt x="60" y="357"/>
                    </a:cubicBezTo>
                    <a:cubicBezTo>
                      <a:pt x="58" y="355"/>
                      <a:pt x="62" y="356"/>
                      <a:pt x="64" y="357"/>
                    </a:cubicBezTo>
                    <a:cubicBezTo>
                      <a:pt x="67" y="358"/>
                      <a:pt x="69" y="359"/>
                      <a:pt x="70" y="357"/>
                    </a:cubicBezTo>
                    <a:cubicBezTo>
                      <a:pt x="70" y="356"/>
                      <a:pt x="70" y="356"/>
                      <a:pt x="71" y="356"/>
                    </a:cubicBezTo>
                    <a:cubicBezTo>
                      <a:pt x="68" y="354"/>
                      <a:pt x="59" y="356"/>
                      <a:pt x="57" y="355"/>
                    </a:cubicBezTo>
                    <a:cubicBezTo>
                      <a:pt x="56" y="355"/>
                      <a:pt x="57" y="334"/>
                      <a:pt x="57" y="329"/>
                    </a:cubicBezTo>
                    <a:cubicBezTo>
                      <a:pt x="57" y="329"/>
                      <a:pt x="57" y="329"/>
                      <a:pt x="57" y="329"/>
                    </a:cubicBezTo>
                    <a:cubicBezTo>
                      <a:pt x="55" y="329"/>
                      <a:pt x="49" y="329"/>
                      <a:pt x="50" y="326"/>
                    </a:cubicBezTo>
                    <a:cubicBezTo>
                      <a:pt x="50" y="325"/>
                      <a:pt x="51" y="325"/>
                      <a:pt x="51" y="325"/>
                    </a:cubicBezTo>
                    <a:cubicBezTo>
                      <a:pt x="50" y="324"/>
                      <a:pt x="49" y="323"/>
                      <a:pt x="47" y="322"/>
                    </a:cubicBezTo>
                    <a:cubicBezTo>
                      <a:pt x="43" y="321"/>
                      <a:pt x="35" y="322"/>
                      <a:pt x="33" y="32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4" name="Freeform 111">
                <a:extLst>
                  <a:ext uri="{FF2B5EF4-FFF2-40B4-BE49-F238E27FC236}">
                    <a16:creationId xmlns:a16="http://schemas.microsoft.com/office/drawing/2014/main" id="{B03CEC0E-7512-4246-8F1E-DA7C4B7A2B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5291" y="4454923"/>
                <a:ext cx="163114" cy="166878"/>
              </a:xfrm>
              <a:custGeom>
                <a:avLst/>
                <a:gdLst>
                  <a:gd name="T0" fmla="*/ 69 w 71"/>
                  <a:gd name="T1" fmla="*/ 39 h 72"/>
                  <a:gd name="T2" fmla="*/ 62 w 71"/>
                  <a:gd name="T3" fmla="*/ 40 h 72"/>
                  <a:gd name="T4" fmla="*/ 58 w 71"/>
                  <a:gd name="T5" fmla="*/ 31 h 72"/>
                  <a:gd name="T6" fmla="*/ 52 w 71"/>
                  <a:gd name="T7" fmla="*/ 24 h 72"/>
                  <a:gd name="T8" fmla="*/ 45 w 71"/>
                  <a:gd name="T9" fmla="*/ 24 h 72"/>
                  <a:gd name="T10" fmla="*/ 41 w 71"/>
                  <a:gd name="T11" fmla="*/ 17 h 72"/>
                  <a:gd name="T12" fmla="*/ 40 w 71"/>
                  <a:gd name="T13" fmla="*/ 7 h 72"/>
                  <a:gd name="T14" fmla="*/ 40 w 71"/>
                  <a:gd name="T15" fmla="*/ 3 h 72"/>
                  <a:gd name="T16" fmla="*/ 38 w 71"/>
                  <a:gd name="T17" fmla="*/ 3 h 72"/>
                  <a:gd name="T18" fmla="*/ 31 w 71"/>
                  <a:gd name="T19" fmla="*/ 0 h 72"/>
                  <a:gd name="T20" fmla="*/ 21 w 71"/>
                  <a:gd name="T21" fmla="*/ 1 h 72"/>
                  <a:gd name="T22" fmla="*/ 12 w 71"/>
                  <a:gd name="T23" fmla="*/ 3 h 72"/>
                  <a:gd name="T24" fmla="*/ 5 w 71"/>
                  <a:gd name="T25" fmla="*/ 10 h 72"/>
                  <a:gd name="T26" fmla="*/ 3 w 71"/>
                  <a:gd name="T27" fmla="*/ 23 h 72"/>
                  <a:gd name="T28" fmla="*/ 0 w 71"/>
                  <a:gd name="T29" fmla="*/ 23 h 72"/>
                  <a:gd name="T30" fmla="*/ 11 w 71"/>
                  <a:gd name="T31" fmla="*/ 34 h 72"/>
                  <a:gd name="T32" fmla="*/ 20 w 71"/>
                  <a:gd name="T33" fmla="*/ 40 h 72"/>
                  <a:gd name="T34" fmla="*/ 29 w 71"/>
                  <a:gd name="T35" fmla="*/ 44 h 72"/>
                  <a:gd name="T36" fmla="*/ 44 w 71"/>
                  <a:gd name="T37" fmla="*/ 52 h 72"/>
                  <a:gd name="T38" fmla="*/ 38 w 71"/>
                  <a:gd name="T39" fmla="*/ 62 h 72"/>
                  <a:gd name="T40" fmla="*/ 35 w 71"/>
                  <a:gd name="T41" fmla="*/ 68 h 72"/>
                  <a:gd name="T42" fmla="*/ 43 w 71"/>
                  <a:gd name="T43" fmla="*/ 69 h 72"/>
                  <a:gd name="T44" fmla="*/ 50 w 71"/>
                  <a:gd name="T45" fmla="*/ 70 h 72"/>
                  <a:gd name="T46" fmla="*/ 57 w 71"/>
                  <a:gd name="T47" fmla="*/ 69 h 72"/>
                  <a:gd name="T48" fmla="*/ 64 w 71"/>
                  <a:gd name="T49" fmla="*/ 66 h 72"/>
                  <a:gd name="T50" fmla="*/ 68 w 71"/>
                  <a:gd name="T51" fmla="*/ 54 h 72"/>
                  <a:gd name="T52" fmla="*/ 69 w 71"/>
                  <a:gd name="T53" fmla="*/ 39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71" h="72">
                    <a:moveTo>
                      <a:pt x="69" y="39"/>
                    </a:moveTo>
                    <a:cubicBezTo>
                      <a:pt x="66" y="37"/>
                      <a:pt x="63" y="40"/>
                      <a:pt x="62" y="40"/>
                    </a:cubicBezTo>
                    <a:cubicBezTo>
                      <a:pt x="61" y="40"/>
                      <a:pt x="59" y="34"/>
                      <a:pt x="58" y="31"/>
                    </a:cubicBezTo>
                    <a:cubicBezTo>
                      <a:pt x="57" y="28"/>
                      <a:pt x="54" y="23"/>
                      <a:pt x="52" y="24"/>
                    </a:cubicBezTo>
                    <a:cubicBezTo>
                      <a:pt x="50" y="26"/>
                      <a:pt x="51" y="24"/>
                      <a:pt x="45" y="24"/>
                    </a:cubicBezTo>
                    <a:cubicBezTo>
                      <a:pt x="40" y="23"/>
                      <a:pt x="40" y="22"/>
                      <a:pt x="41" y="17"/>
                    </a:cubicBezTo>
                    <a:cubicBezTo>
                      <a:pt x="43" y="12"/>
                      <a:pt x="38" y="8"/>
                      <a:pt x="40" y="7"/>
                    </a:cubicBezTo>
                    <a:cubicBezTo>
                      <a:pt x="41" y="6"/>
                      <a:pt x="41" y="5"/>
                      <a:pt x="40" y="3"/>
                    </a:cubicBezTo>
                    <a:cubicBezTo>
                      <a:pt x="39" y="3"/>
                      <a:pt x="39" y="3"/>
                      <a:pt x="38" y="3"/>
                    </a:cubicBezTo>
                    <a:cubicBezTo>
                      <a:pt x="36" y="3"/>
                      <a:pt x="34" y="0"/>
                      <a:pt x="31" y="0"/>
                    </a:cubicBezTo>
                    <a:cubicBezTo>
                      <a:pt x="27" y="0"/>
                      <a:pt x="24" y="0"/>
                      <a:pt x="21" y="1"/>
                    </a:cubicBezTo>
                    <a:cubicBezTo>
                      <a:pt x="19" y="2"/>
                      <a:pt x="14" y="1"/>
                      <a:pt x="12" y="3"/>
                    </a:cubicBezTo>
                    <a:cubicBezTo>
                      <a:pt x="9" y="5"/>
                      <a:pt x="5" y="9"/>
                      <a:pt x="5" y="10"/>
                    </a:cubicBezTo>
                    <a:cubicBezTo>
                      <a:pt x="6" y="12"/>
                      <a:pt x="4" y="22"/>
                      <a:pt x="3" y="23"/>
                    </a:cubicBezTo>
                    <a:cubicBezTo>
                      <a:pt x="3" y="23"/>
                      <a:pt x="1" y="23"/>
                      <a:pt x="0" y="23"/>
                    </a:cubicBezTo>
                    <a:cubicBezTo>
                      <a:pt x="2" y="26"/>
                      <a:pt x="8" y="32"/>
                      <a:pt x="11" y="34"/>
                    </a:cubicBezTo>
                    <a:cubicBezTo>
                      <a:pt x="16" y="37"/>
                      <a:pt x="15" y="39"/>
                      <a:pt x="20" y="40"/>
                    </a:cubicBezTo>
                    <a:cubicBezTo>
                      <a:pt x="25" y="40"/>
                      <a:pt x="28" y="42"/>
                      <a:pt x="29" y="44"/>
                    </a:cubicBezTo>
                    <a:cubicBezTo>
                      <a:pt x="31" y="46"/>
                      <a:pt x="43" y="50"/>
                      <a:pt x="44" y="52"/>
                    </a:cubicBezTo>
                    <a:cubicBezTo>
                      <a:pt x="45" y="53"/>
                      <a:pt x="38" y="58"/>
                      <a:pt x="38" y="62"/>
                    </a:cubicBezTo>
                    <a:cubicBezTo>
                      <a:pt x="38" y="67"/>
                      <a:pt x="35" y="66"/>
                      <a:pt x="35" y="68"/>
                    </a:cubicBezTo>
                    <a:cubicBezTo>
                      <a:pt x="35" y="69"/>
                      <a:pt x="41" y="68"/>
                      <a:pt x="43" y="69"/>
                    </a:cubicBezTo>
                    <a:cubicBezTo>
                      <a:pt x="45" y="71"/>
                      <a:pt x="48" y="69"/>
                      <a:pt x="50" y="70"/>
                    </a:cubicBezTo>
                    <a:cubicBezTo>
                      <a:pt x="53" y="72"/>
                      <a:pt x="56" y="68"/>
                      <a:pt x="57" y="69"/>
                    </a:cubicBezTo>
                    <a:cubicBezTo>
                      <a:pt x="59" y="69"/>
                      <a:pt x="61" y="65"/>
                      <a:pt x="64" y="66"/>
                    </a:cubicBezTo>
                    <a:cubicBezTo>
                      <a:pt x="66" y="66"/>
                      <a:pt x="68" y="57"/>
                      <a:pt x="68" y="54"/>
                    </a:cubicBezTo>
                    <a:cubicBezTo>
                      <a:pt x="67" y="50"/>
                      <a:pt x="71" y="40"/>
                      <a:pt x="69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5" name="Freeform 112">
                <a:extLst>
                  <a:ext uri="{FF2B5EF4-FFF2-40B4-BE49-F238E27FC236}">
                    <a16:creationId xmlns:a16="http://schemas.microsoft.com/office/drawing/2014/main" id="{6B5C1B4F-ECCE-4281-8A4B-D501B4362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3665" y="3881514"/>
                <a:ext cx="62736" cy="50189"/>
              </a:xfrm>
              <a:custGeom>
                <a:avLst/>
                <a:gdLst>
                  <a:gd name="T0" fmla="*/ 26 w 27"/>
                  <a:gd name="T1" fmla="*/ 17 h 22"/>
                  <a:gd name="T2" fmla="*/ 27 w 27"/>
                  <a:gd name="T3" fmla="*/ 12 h 22"/>
                  <a:gd name="T4" fmla="*/ 19 w 27"/>
                  <a:gd name="T5" fmla="*/ 2 h 22"/>
                  <a:gd name="T6" fmla="*/ 15 w 27"/>
                  <a:gd name="T7" fmla="*/ 2 h 22"/>
                  <a:gd name="T8" fmla="*/ 7 w 27"/>
                  <a:gd name="T9" fmla="*/ 0 h 22"/>
                  <a:gd name="T10" fmla="*/ 3 w 27"/>
                  <a:gd name="T11" fmla="*/ 0 h 22"/>
                  <a:gd name="T12" fmla="*/ 2 w 27"/>
                  <a:gd name="T13" fmla="*/ 3 h 22"/>
                  <a:gd name="T14" fmla="*/ 4 w 27"/>
                  <a:gd name="T15" fmla="*/ 10 h 22"/>
                  <a:gd name="T16" fmla="*/ 9 w 27"/>
                  <a:gd name="T17" fmla="*/ 9 h 22"/>
                  <a:gd name="T18" fmla="*/ 12 w 27"/>
                  <a:gd name="T19" fmla="*/ 12 h 22"/>
                  <a:gd name="T20" fmla="*/ 18 w 27"/>
                  <a:gd name="T21" fmla="*/ 17 h 22"/>
                  <a:gd name="T22" fmla="*/ 23 w 27"/>
                  <a:gd name="T23" fmla="*/ 22 h 22"/>
                  <a:gd name="T24" fmla="*/ 25 w 27"/>
                  <a:gd name="T25" fmla="*/ 22 h 22"/>
                  <a:gd name="T26" fmla="*/ 26 w 27"/>
                  <a:gd name="T27" fmla="*/ 17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22">
                    <a:moveTo>
                      <a:pt x="26" y="17"/>
                    </a:moveTo>
                    <a:cubicBezTo>
                      <a:pt x="25" y="16"/>
                      <a:pt x="26" y="14"/>
                      <a:pt x="27" y="12"/>
                    </a:cubicBezTo>
                    <a:cubicBezTo>
                      <a:pt x="24" y="9"/>
                      <a:pt x="21" y="5"/>
                      <a:pt x="19" y="2"/>
                    </a:cubicBezTo>
                    <a:cubicBezTo>
                      <a:pt x="17" y="2"/>
                      <a:pt x="16" y="2"/>
                      <a:pt x="15" y="2"/>
                    </a:cubicBezTo>
                    <a:cubicBezTo>
                      <a:pt x="13" y="0"/>
                      <a:pt x="9" y="1"/>
                      <a:pt x="7" y="0"/>
                    </a:cubicBezTo>
                    <a:cubicBezTo>
                      <a:pt x="6" y="0"/>
                      <a:pt x="4" y="0"/>
                      <a:pt x="3" y="0"/>
                    </a:cubicBezTo>
                    <a:cubicBezTo>
                      <a:pt x="3" y="2"/>
                      <a:pt x="3" y="3"/>
                      <a:pt x="2" y="3"/>
                    </a:cubicBezTo>
                    <a:cubicBezTo>
                      <a:pt x="0" y="4"/>
                      <a:pt x="0" y="9"/>
                      <a:pt x="4" y="10"/>
                    </a:cubicBezTo>
                    <a:cubicBezTo>
                      <a:pt x="8" y="12"/>
                      <a:pt x="7" y="9"/>
                      <a:pt x="9" y="9"/>
                    </a:cubicBezTo>
                    <a:cubicBezTo>
                      <a:pt x="11" y="9"/>
                      <a:pt x="11" y="12"/>
                      <a:pt x="12" y="12"/>
                    </a:cubicBezTo>
                    <a:cubicBezTo>
                      <a:pt x="14" y="12"/>
                      <a:pt x="18" y="15"/>
                      <a:pt x="18" y="17"/>
                    </a:cubicBezTo>
                    <a:cubicBezTo>
                      <a:pt x="18" y="20"/>
                      <a:pt x="20" y="22"/>
                      <a:pt x="23" y="22"/>
                    </a:cubicBezTo>
                    <a:cubicBezTo>
                      <a:pt x="23" y="22"/>
                      <a:pt x="24" y="22"/>
                      <a:pt x="25" y="22"/>
                    </a:cubicBezTo>
                    <a:cubicBezTo>
                      <a:pt x="25" y="20"/>
                      <a:pt x="26" y="18"/>
                      <a:pt x="26" y="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6" name="Freeform 113">
                <a:extLst>
                  <a:ext uri="{FF2B5EF4-FFF2-40B4-BE49-F238E27FC236}">
                    <a16:creationId xmlns:a16="http://schemas.microsoft.com/office/drawing/2014/main" id="{E11AF6E2-AF0F-4D82-B08F-14B9C0B30A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71383" y="3906608"/>
                <a:ext cx="109161" cy="50189"/>
              </a:xfrm>
              <a:custGeom>
                <a:avLst/>
                <a:gdLst>
                  <a:gd name="T0" fmla="*/ 42 w 47"/>
                  <a:gd name="T1" fmla="*/ 6 h 22"/>
                  <a:gd name="T2" fmla="*/ 30 w 47"/>
                  <a:gd name="T3" fmla="*/ 1 h 22"/>
                  <a:gd name="T4" fmla="*/ 19 w 47"/>
                  <a:gd name="T5" fmla="*/ 5 h 22"/>
                  <a:gd name="T6" fmla="*/ 6 w 47"/>
                  <a:gd name="T7" fmla="*/ 5 h 22"/>
                  <a:gd name="T8" fmla="*/ 2 w 47"/>
                  <a:gd name="T9" fmla="*/ 1 h 22"/>
                  <a:gd name="T10" fmla="*/ 1 w 47"/>
                  <a:gd name="T11" fmla="*/ 6 h 22"/>
                  <a:gd name="T12" fmla="*/ 0 w 47"/>
                  <a:gd name="T13" fmla="*/ 11 h 22"/>
                  <a:gd name="T14" fmla="*/ 10 w 47"/>
                  <a:gd name="T15" fmla="*/ 15 h 22"/>
                  <a:gd name="T16" fmla="*/ 16 w 47"/>
                  <a:gd name="T17" fmla="*/ 19 h 22"/>
                  <a:gd name="T18" fmla="*/ 22 w 47"/>
                  <a:gd name="T19" fmla="*/ 18 h 22"/>
                  <a:gd name="T20" fmla="*/ 20 w 47"/>
                  <a:gd name="T21" fmla="*/ 13 h 22"/>
                  <a:gd name="T22" fmla="*/ 24 w 47"/>
                  <a:gd name="T23" fmla="*/ 9 h 22"/>
                  <a:gd name="T24" fmla="*/ 33 w 47"/>
                  <a:gd name="T25" fmla="*/ 6 h 22"/>
                  <a:gd name="T26" fmla="*/ 35 w 47"/>
                  <a:gd name="T27" fmla="*/ 12 h 22"/>
                  <a:gd name="T28" fmla="*/ 40 w 47"/>
                  <a:gd name="T29" fmla="*/ 20 h 22"/>
                  <a:gd name="T30" fmla="*/ 46 w 47"/>
                  <a:gd name="T31" fmla="*/ 15 h 22"/>
                  <a:gd name="T32" fmla="*/ 47 w 47"/>
                  <a:gd name="T33" fmla="*/ 13 h 22"/>
                  <a:gd name="T34" fmla="*/ 42 w 47"/>
                  <a:gd name="T35" fmla="*/ 6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7" h="22">
                    <a:moveTo>
                      <a:pt x="42" y="6"/>
                    </a:moveTo>
                    <a:cubicBezTo>
                      <a:pt x="39" y="2"/>
                      <a:pt x="34" y="2"/>
                      <a:pt x="30" y="1"/>
                    </a:cubicBezTo>
                    <a:cubicBezTo>
                      <a:pt x="27" y="0"/>
                      <a:pt x="23" y="1"/>
                      <a:pt x="19" y="5"/>
                    </a:cubicBezTo>
                    <a:cubicBezTo>
                      <a:pt x="15" y="9"/>
                      <a:pt x="10" y="7"/>
                      <a:pt x="6" y="5"/>
                    </a:cubicBezTo>
                    <a:cubicBezTo>
                      <a:pt x="5" y="4"/>
                      <a:pt x="4" y="3"/>
                      <a:pt x="2" y="1"/>
                    </a:cubicBezTo>
                    <a:cubicBezTo>
                      <a:pt x="1" y="3"/>
                      <a:pt x="0" y="5"/>
                      <a:pt x="1" y="6"/>
                    </a:cubicBezTo>
                    <a:cubicBezTo>
                      <a:pt x="1" y="7"/>
                      <a:pt x="0" y="9"/>
                      <a:pt x="0" y="11"/>
                    </a:cubicBezTo>
                    <a:cubicBezTo>
                      <a:pt x="3" y="11"/>
                      <a:pt x="8" y="13"/>
                      <a:pt x="10" y="15"/>
                    </a:cubicBezTo>
                    <a:cubicBezTo>
                      <a:pt x="13" y="19"/>
                      <a:pt x="14" y="16"/>
                      <a:pt x="16" y="19"/>
                    </a:cubicBezTo>
                    <a:cubicBezTo>
                      <a:pt x="18" y="22"/>
                      <a:pt x="21" y="20"/>
                      <a:pt x="22" y="18"/>
                    </a:cubicBezTo>
                    <a:cubicBezTo>
                      <a:pt x="23" y="16"/>
                      <a:pt x="20" y="15"/>
                      <a:pt x="20" y="13"/>
                    </a:cubicBezTo>
                    <a:cubicBezTo>
                      <a:pt x="19" y="11"/>
                      <a:pt x="23" y="12"/>
                      <a:pt x="24" y="9"/>
                    </a:cubicBezTo>
                    <a:cubicBezTo>
                      <a:pt x="25" y="7"/>
                      <a:pt x="31" y="5"/>
                      <a:pt x="33" y="6"/>
                    </a:cubicBezTo>
                    <a:cubicBezTo>
                      <a:pt x="36" y="8"/>
                      <a:pt x="38" y="9"/>
                      <a:pt x="35" y="12"/>
                    </a:cubicBezTo>
                    <a:cubicBezTo>
                      <a:pt x="34" y="14"/>
                      <a:pt x="37" y="18"/>
                      <a:pt x="40" y="20"/>
                    </a:cubicBezTo>
                    <a:cubicBezTo>
                      <a:pt x="42" y="18"/>
                      <a:pt x="45" y="16"/>
                      <a:pt x="46" y="15"/>
                    </a:cubicBezTo>
                    <a:cubicBezTo>
                      <a:pt x="46" y="15"/>
                      <a:pt x="46" y="14"/>
                      <a:pt x="47" y="13"/>
                    </a:cubicBezTo>
                    <a:cubicBezTo>
                      <a:pt x="45" y="12"/>
                      <a:pt x="44" y="9"/>
                      <a:pt x="42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7" name="Freeform 114">
                <a:extLst>
                  <a:ext uri="{FF2B5EF4-FFF2-40B4-BE49-F238E27FC236}">
                    <a16:creationId xmlns:a16="http://schemas.microsoft.com/office/drawing/2014/main" id="{78F346BA-FA7E-4DF8-ACE9-939A3B8FCA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45411" y="3851400"/>
                <a:ext cx="220832" cy="316191"/>
              </a:xfrm>
              <a:custGeom>
                <a:avLst/>
                <a:gdLst>
                  <a:gd name="T0" fmla="*/ 15 w 96"/>
                  <a:gd name="T1" fmla="*/ 100 h 137"/>
                  <a:gd name="T2" fmla="*/ 21 w 96"/>
                  <a:gd name="T3" fmla="*/ 100 h 137"/>
                  <a:gd name="T4" fmla="*/ 26 w 96"/>
                  <a:gd name="T5" fmla="*/ 105 h 137"/>
                  <a:gd name="T6" fmla="*/ 27 w 96"/>
                  <a:gd name="T7" fmla="*/ 105 h 137"/>
                  <a:gd name="T8" fmla="*/ 34 w 96"/>
                  <a:gd name="T9" fmla="*/ 105 h 137"/>
                  <a:gd name="T10" fmla="*/ 39 w 96"/>
                  <a:gd name="T11" fmla="*/ 112 h 137"/>
                  <a:gd name="T12" fmla="*/ 44 w 96"/>
                  <a:gd name="T13" fmla="*/ 117 h 137"/>
                  <a:gd name="T14" fmla="*/ 47 w 96"/>
                  <a:gd name="T15" fmla="*/ 122 h 137"/>
                  <a:gd name="T16" fmla="*/ 56 w 96"/>
                  <a:gd name="T17" fmla="*/ 123 h 137"/>
                  <a:gd name="T18" fmla="*/ 61 w 96"/>
                  <a:gd name="T19" fmla="*/ 122 h 137"/>
                  <a:gd name="T20" fmla="*/ 66 w 96"/>
                  <a:gd name="T21" fmla="*/ 122 h 137"/>
                  <a:gd name="T22" fmla="*/ 72 w 96"/>
                  <a:gd name="T23" fmla="*/ 127 h 137"/>
                  <a:gd name="T24" fmla="*/ 68 w 96"/>
                  <a:gd name="T25" fmla="*/ 133 h 137"/>
                  <a:gd name="T26" fmla="*/ 72 w 96"/>
                  <a:gd name="T27" fmla="*/ 137 h 137"/>
                  <a:gd name="T28" fmla="*/ 73 w 96"/>
                  <a:gd name="T29" fmla="*/ 137 h 137"/>
                  <a:gd name="T30" fmla="*/ 76 w 96"/>
                  <a:gd name="T31" fmla="*/ 126 h 137"/>
                  <a:gd name="T32" fmla="*/ 78 w 96"/>
                  <a:gd name="T33" fmla="*/ 115 h 137"/>
                  <a:gd name="T34" fmla="*/ 72 w 96"/>
                  <a:gd name="T35" fmla="*/ 102 h 137"/>
                  <a:gd name="T36" fmla="*/ 78 w 96"/>
                  <a:gd name="T37" fmla="*/ 98 h 137"/>
                  <a:gd name="T38" fmla="*/ 76 w 96"/>
                  <a:gd name="T39" fmla="*/ 95 h 137"/>
                  <a:gd name="T40" fmla="*/ 74 w 96"/>
                  <a:gd name="T41" fmla="*/ 90 h 137"/>
                  <a:gd name="T42" fmla="*/ 86 w 96"/>
                  <a:gd name="T43" fmla="*/ 89 h 137"/>
                  <a:gd name="T44" fmla="*/ 95 w 96"/>
                  <a:gd name="T45" fmla="*/ 86 h 137"/>
                  <a:gd name="T46" fmla="*/ 94 w 96"/>
                  <a:gd name="T47" fmla="*/ 82 h 137"/>
                  <a:gd name="T48" fmla="*/ 94 w 96"/>
                  <a:gd name="T49" fmla="*/ 76 h 137"/>
                  <a:gd name="T50" fmla="*/ 91 w 96"/>
                  <a:gd name="T51" fmla="*/ 70 h 137"/>
                  <a:gd name="T52" fmla="*/ 93 w 96"/>
                  <a:gd name="T53" fmla="*/ 55 h 137"/>
                  <a:gd name="T54" fmla="*/ 84 w 96"/>
                  <a:gd name="T55" fmla="*/ 53 h 137"/>
                  <a:gd name="T56" fmla="*/ 72 w 96"/>
                  <a:gd name="T57" fmla="*/ 48 h 137"/>
                  <a:gd name="T58" fmla="*/ 59 w 96"/>
                  <a:gd name="T59" fmla="*/ 47 h 137"/>
                  <a:gd name="T60" fmla="*/ 53 w 96"/>
                  <a:gd name="T61" fmla="*/ 36 h 137"/>
                  <a:gd name="T62" fmla="*/ 50 w 96"/>
                  <a:gd name="T63" fmla="*/ 31 h 137"/>
                  <a:gd name="T64" fmla="*/ 46 w 96"/>
                  <a:gd name="T65" fmla="*/ 29 h 137"/>
                  <a:gd name="T66" fmla="*/ 47 w 96"/>
                  <a:gd name="T67" fmla="*/ 25 h 137"/>
                  <a:gd name="T68" fmla="*/ 48 w 96"/>
                  <a:gd name="T69" fmla="*/ 19 h 137"/>
                  <a:gd name="T70" fmla="*/ 55 w 96"/>
                  <a:gd name="T71" fmla="*/ 10 h 137"/>
                  <a:gd name="T72" fmla="*/ 58 w 96"/>
                  <a:gd name="T73" fmla="*/ 9 h 137"/>
                  <a:gd name="T74" fmla="*/ 60 w 96"/>
                  <a:gd name="T75" fmla="*/ 7 h 137"/>
                  <a:gd name="T76" fmla="*/ 62 w 96"/>
                  <a:gd name="T77" fmla="*/ 2 h 137"/>
                  <a:gd name="T78" fmla="*/ 53 w 96"/>
                  <a:gd name="T79" fmla="*/ 6 h 137"/>
                  <a:gd name="T80" fmla="*/ 46 w 96"/>
                  <a:gd name="T81" fmla="*/ 11 h 137"/>
                  <a:gd name="T82" fmla="*/ 38 w 96"/>
                  <a:gd name="T83" fmla="*/ 13 h 137"/>
                  <a:gd name="T84" fmla="*/ 35 w 96"/>
                  <a:gd name="T85" fmla="*/ 12 h 137"/>
                  <a:gd name="T86" fmla="*/ 27 w 96"/>
                  <a:gd name="T87" fmla="*/ 19 h 137"/>
                  <a:gd name="T88" fmla="*/ 24 w 96"/>
                  <a:gd name="T89" fmla="*/ 27 h 137"/>
                  <a:gd name="T90" fmla="*/ 16 w 96"/>
                  <a:gd name="T91" fmla="*/ 36 h 137"/>
                  <a:gd name="T92" fmla="*/ 15 w 96"/>
                  <a:gd name="T93" fmla="*/ 37 h 137"/>
                  <a:gd name="T94" fmla="*/ 14 w 96"/>
                  <a:gd name="T95" fmla="*/ 39 h 137"/>
                  <a:gd name="T96" fmla="*/ 8 w 96"/>
                  <a:gd name="T97" fmla="*/ 44 h 137"/>
                  <a:gd name="T98" fmla="*/ 11 w 96"/>
                  <a:gd name="T99" fmla="*/ 47 h 137"/>
                  <a:gd name="T100" fmla="*/ 12 w 96"/>
                  <a:gd name="T101" fmla="*/ 53 h 137"/>
                  <a:gd name="T102" fmla="*/ 12 w 96"/>
                  <a:gd name="T103" fmla="*/ 58 h 137"/>
                  <a:gd name="T104" fmla="*/ 14 w 96"/>
                  <a:gd name="T105" fmla="*/ 70 h 137"/>
                  <a:gd name="T106" fmla="*/ 12 w 96"/>
                  <a:gd name="T107" fmla="*/ 77 h 137"/>
                  <a:gd name="T108" fmla="*/ 5 w 96"/>
                  <a:gd name="T109" fmla="*/ 82 h 137"/>
                  <a:gd name="T110" fmla="*/ 1 w 96"/>
                  <a:gd name="T111" fmla="*/ 88 h 137"/>
                  <a:gd name="T112" fmla="*/ 0 w 96"/>
                  <a:gd name="T113" fmla="*/ 91 h 137"/>
                  <a:gd name="T114" fmla="*/ 10 w 96"/>
                  <a:gd name="T115" fmla="*/ 96 h 137"/>
                  <a:gd name="T116" fmla="*/ 15 w 96"/>
                  <a:gd name="T117" fmla="*/ 100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6" h="137">
                    <a:moveTo>
                      <a:pt x="15" y="100"/>
                    </a:moveTo>
                    <a:cubicBezTo>
                      <a:pt x="17" y="102"/>
                      <a:pt x="20" y="101"/>
                      <a:pt x="21" y="100"/>
                    </a:cubicBezTo>
                    <a:cubicBezTo>
                      <a:pt x="21" y="99"/>
                      <a:pt x="23" y="101"/>
                      <a:pt x="26" y="105"/>
                    </a:cubicBezTo>
                    <a:cubicBezTo>
                      <a:pt x="27" y="105"/>
                      <a:pt x="27" y="105"/>
                      <a:pt x="27" y="105"/>
                    </a:cubicBezTo>
                    <a:cubicBezTo>
                      <a:pt x="29" y="105"/>
                      <a:pt x="32" y="104"/>
                      <a:pt x="34" y="105"/>
                    </a:cubicBezTo>
                    <a:cubicBezTo>
                      <a:pt x="36" y="106"/>
                      <a:pt x="35" y="111"/>
                      <a:pt x="39" y="112"/>
                    </a:cubicBezTo>
                    <a:cubicBezTo>
                      <a:pt x="42" y="112"/>
                      <a:pt x="44" y="115"/>
                      <a:pt x="44" y="117"/>
                    </a:cubicBezTo>
                    <a:cubicBezTo>
                      <a:pt x="43" y="118"/>
                      <a:pt x="47" y="119"/>
                      <a:pt x="47" y="122"/>
                    </a:cubicBezTo>
                    <a:cubicBezTo>
                      <a:pt x="46" y="124"/>
                      <a:pt x="55" y="124"/>
                      <a:pt x="56" y="123"/>
                    </a:cubicBezTo>
                    <a:cubicBezTo>
                      <a:pt x="57" y="122"/>
                      <a:pt x="59" y="121"/>
                      <a:pt x="61" y="122"/>
                    </a:cubicBezTo>
                    <a:cubicBezTo>
                      <a:pt x="62" y="123"/>
                      <a:pt x="65" y="121"/>
                      <a:pt x="66" y="122"/>
                    </a:cubicBezTo>
                    <a:cubicBezTo>
                      <a:pt x="67" y="122"/>
                      <a:pt x="73" y="125"/>
                      <a:pt x="72" y="127"/>
                    </a:cubicBezTo>
                    <a:cubicBezTo>
                      <a:pt x="71" y="129"/>
                      <a:pt x="67" y="132"/>
                      <a:pt x="68" y="133"/>
                    </a:cubicBezTo>
                    <a:cubicBezTo>
                      <a:pt x="68" y="135"/>
                      <a:pt x="71" y="136"/>
                      <a:pt x="72" y="137"/>
                    </a:cubicBezTo>
                    <a:cubicBezTo>
                      <a:pt x="73" y="137"/>
                      <a:pt x="73" y="137"/>
                      <a:pt x="73" y="137"/>
                    </a:cubicBezTo>
                    <a:cubicBezTo>
                      <a:pt x="75" y="137"/>
                      <a:pt x="76" y="129"/>
                      <a:pt x="76" y="126"/>
                    </a:cubicBezTo>
                    <a:cubicBezTo>
                      <a:pt x="76" y="124"/>
                      <a:pt x="77" y="118"/>
                      <a:pt x="78" y="115"/>
                    </a:cubicBezTo>
                    <a:cubicBezTo>
                      <a:pt x="79" y="111"/>
                      <a:pt x="72" y="107"/>
                      <a:pt x="72" y="102"/>
                    </a:cubicBezTo>
                    <a:cubicBezTo>
                      <a:pt x="72" y="97"/>
                      <a:pt x="75" y="100"/>
                      <a:pt x="78" y="98"/>
                    </a:cubicBezTo>
                    <a:cubicBezTo>
                      <a:pt x="81" y="96"/>
                      <a:pt x="78" y="95"/>
                      <a:pt x="76" y="95"/>
                    </a:cubicBezTo>
                    <a:cubicBezTo>
                      <a:pt x="75" y="94"/>
                      <a:pt x="74" y="92"/>
                      <a:pt x="74" y="90"/>
                    </a:cubicBezTo>
                    <a:cubicBezTo>
                      <a:pt x="75" y="89"/>
                      <a:pt x="83" y="89"/>
                      <a:pt x="86" y="89"/>
                    </a:cubicBezTo>
                    <a:cubicBezTo>
                      <a:pt x="89" y="89"/>
                      <a:pt x="95" y="87"/>
                      <a:pt x="95" y="86"/>
                    </a:cubicBezTo>
                    <a:cubicBezTo>
                      <a:pt x="95" y="86"/>
                      <a:pt x="96" y="84"/>
                      <a:pt x="94" y="82"/>
                    </a:cubicBezTo>
                    <a:cubicBezTo>
                      <a:pt x="92" y="81"/>
                      <a:pt x="92" y="78"/>
                      <a:pt x="94" y="76"/>
                    </a:cubicBezTo>
                    <a:cubicBezTo>
                      <a:pt x="96" y="74"/>
                      <a:pt x="93" y="72"/>
                      <a:pt x="91" y="70"/>
                    </a:cubicBezTo>
                    <a:cubicBezTo>
                      <a:pt x="89" y="68"/>
                      <a:pt x="91" y="59"/>
                      <a:pt x="93" y="55"/>
                    </a:cubicBezTo>
                    <a:cubicBezTo>
                      <a:pt x="95" y="51"/>
                      <a:pt x="88" y="52"/>
                      <a:pt x="84" y="53"/>
                    </a:cubicBezTo>
                    <a:cubicBezTo>
                      <a:pt x="79" y="53"/>
                      <a:pt x="75" y="52"/>
                      <a:pt x="72" y="48"/>
                    </a:cubicBezTo>
                    <a:cubicBezTo>
                      <a:pt x="69" y="44"/>
                      <a:pt x="65" y="47"/>
                      <a:pt x="59" y="47"/>
                    </a:cubicBezTo>
                    <a:cubicBezTo>
                      <a:pt x="52" y="47"/>
                      <a:pt x="53" y="39"/>
                      <a:pt x="53" y="36"/>
                    </a:cubicBezTo>
                    <a:cubicBezTo>
                      <a:pt x="54" y="33"/>
                      <a:pt x="50" y="33"/>
                      <a:pt x="50" y="31"/>
                    </a:cubicBezTo>
                    <a:cubicBezTo>
                      <a:pt x="50" y="29"/>
                      <a:pt x="48" y="29"/>
                      <a:pt x="46" y="29"/>
                    </a:cubicBezTo>
                    <a:cubicBezTo>
                      <a:pt x="44" y="29"/>
                      <a:pt x="46" y="27"/>
                      <a:pt x="47" y="25"/>
                    </a:cubicBezTo>
                    <a:cubicBezTo>
                      <a:pt x="48" y="24"/>
                      <a:pt x="48" y="23"/>
                      <a:pt x="48" y="19"/>
                    </a:cubicBezTo>
                    <a:cubicBezTo>
                      <a:pt x="49" y="16"/>
                      <a:pt x="53" y="13"/>
                      <a:pt x="55" y="10"/>
                    </a:cubicBezTo>
                    <a:cubicBezTo>
                      <a:pt x="56" y="9"/>
                      <a:pt x="57" y="9"/>
                      <a:pt x="58" y="9"/>
                    </a:cubicBezTo>
                    <a:cubicBezTo>
                      <a:pt x="58" y="8"/>
                      <a:pt x="59" y="7"/>
                      <a:pt x="60" y="7"/>
                    </a:cubicBezTo>
                    <a:cubicBezTo>
                      <a:pt x="63" y="6"/>
                      <a:pt x="65" y="4"/>
                      <a:pt x="62" y="2"/>
                    </a:cubicBezTo>
                    <a:cubicBezTo>
                      <a:pt x="58" y="0"/>
                      <a:pt x="57" y="6"/>
                      <a:pt x="53" y="6"/>
                    </a:cubicBezTo>
                    <a:cubicBezTo>
                      <a:pt x="49" y="7"/>
                      <a:pt x="48" y="9"/>
                      <a:pt x="46" y="11"/>
                    </a:cubicBezTo>
                    <a:cubicBezTo>
                      <a:pt x="43" y="12"/>
                      <a:pt x="39" y="11"/>
                      <a:pt x="38" y="13"/>
                    </a:cubicBezTo>
                    <a:cubicBezTo>
                      <a:pt x="38" y="15"/>
                      <a:pt x="37" y="13"/>
                      <a:pt x="35" y="12"/>
                    </a:cubicBezTo>
                    <a:cubicBezTo>
                      <a:pt x="33" y="12"/>
                      <a:pt x="27" y="17"/>
                      <a:pt x="27" y="19"/>
                    </a:cubicBezTo>
                    <a:cubicBezTo>
                      <a:pt x="27" y="22"/>
                      <a:pt x="28" y="24"/>
                      <a:pt x="24" y="27"/>
                    </a:cubicBezTo>
                    <a:cubicBezTo>
                      <a:pt x="20" y="29"/>
                      <a:pt x="18" y="34"/>
                      <a:pt x="16" y="36"/>
                    </a:cubicBezTo>
                    <a:cubicBezTo>
                      <a:pt x="16" y="37"/>
                      <a:pt x="15" y="37"/>
                      <a:pt x="15" y="37"/>
                    </a:cubicBezTo>
                    <a:cubicBezTo>
                      <a:pt x="14" y="38"/>
                      <a:pt x="14" y="39"/>
                      <a:pt x="14" y="39"/>
                    </a:cubicBezTo>
                    <a:cubicBezTo>
                      <a:pt x="13" y="40"/>
                      <a:pt x="10" y="42"/>
                      <a:pt x="8" y="44"/>
                    </a:cubicBezTo>
                    <a:cubicBezTo>
                      <a:pt x="9" y="45"/>
                      <a:pt x="10" y="46"/>
                      <a:pt x="11" y="47"/>
                    </a:cubicBezTo>
                    <a:cubicBezTo>
                      <a:pt x="13" y="50"/>
                      <a:pt x="12" y="52"/>
                      <a:pt x="12" y="53"/>
                    </a:cubicBezTo>
                    <a:cubicBezTo>
                      <a:pt x="13" y="55"/>
                      <a:pt x="14" y="57"/>
                      <a:pt x="12" y="58"/>
                    </a:cubicBezTo>
                    <a:cubicBezTo>
                      <a:pt x="11" y="58"/>
                      <a:pt x="12" y="68"/>
                      <a:pt x="14" y="70"/>
                    </a:cubicBezTo>
                    <a:cubicBezTo>
                      <a:pt x="15" y="72"/>
                      <a:pt x="14" y="73"/>
                      <a:pt x="12" y="77"/>
                    </a:cubicBezTo>
                    <a:cubicBezTo>
                      <a:pt x="10" y="81"/>
                      <a:pt x="9" y="82"/>
                      <a:pt x="5" y="82"/>
                    </a:cubicBezTo>
                    <a:cubicBezTo>
                      <a:pt x="2" y="83"/>
                      <a:pt x="2" y="88"/>
                      <a:pt x="1" y="88"/>
                    </a:cubicBezTo>
                    <a:cubicBezTo>
                      <a:pt x="0" y="88"/>
                      <a:pt x="0" y="89"/>
                      <a:pt x="0" y="91"/>
                    </a:cubicBezTo>
                    <a:cubicBezTo>
                      <a:pt x="3" y="93"/>
                      <a:pt x="8" y="96"/>
                      <a:pt x="10" y="96"/>
                    </a:cubicBezTo>
                    <a:cubicBezTo>
                      <a:pt x="11" y="96"/>
                      <a:pt x="12" y="99"/>
                      <a:pt x="15" y="10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8" name="Freeform 115">
                <a:extLst>
                  <a:ext uri="{FF2B5EF4-FFF2-40B4-BE49-F238E27FC236}">
                    <a16:creationId xmlns:a16="http://schemas.microsoft.com/office/drawing/2014/main" id="{51396BE7-D131-40D1-A7E9-8BA8F52C49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18564" y="4270479"/>
                <a:ext cx="228360" cy="258473"/>
              </a:xfrm>
              <a:custGeom>
                <a:avLst/>
                <a:gdLst>
                  <a:gd name="T0" fmla="*/ 98 w 99"/>
                  <a:gd name="T1" fmla="*/ 67 h 112"/>
                  <a:gd name="T2" fmla="*/ 93 w 99"/>
                  <a:gd name="T3" fmla="*/ 59 h 112"/>
                  <a:gd name="T4" fmla="*/ 86 w 99"/>
                  <a:gd name="T5" fmla="*/ 55 h 112"/>
                  <a:gd name="T6" fmla="*/ 78 w 99"/>
                  <a:gd name="T7" fmla="*/ 51 h 112"/>
                  <a:gd name="T8" fmla="*/ 77 w 99"/>
                  <a:gd name="T9" fmla="*/ 44 h 112"/>
                  <a:gd name="T10" fmla="*/ 76 w 99"/>
                  <a:gd name="T11" fmla="*/ 38 h 112"/>
                  <a:gd name="T12" fmla="*/ 72 w 99"/>
                  <a:gd name="T13" fmla="*/ 33 h 112"/>
                  <a:gd name="T14" fmla="*/ 64 w 99"/>
                  <a:gd name="T15" fmla="*/ 31 h 112"/>
                  <a:gd name="T16" fmla="*/ 57 w 99"/>
                  <a:gd name="T17" fmla="*/ 28 h 112"/>
                  <a:gd name="T18" fmla="*/ 54 w 99"/>
                  <a:gd name="T19" fmla="*/ 25 h 112"/>
                  <a:gd name="T20" fmla="*/ 48 w 99"/>
                  <a:gd name="T21" fmla="*/ 24 h 112"/>
                  <a:gd name="T22" fmla="*/ 38 w 99"/>
                  <a:gd name="T23" fmla="*/ 18 h 112"/>
                  <a:gd name="T24" fmla="*/ 36 w 99"/>
                  <a:gd name="T25" fmla="*/ 2 h 112"/>
                  <a:gd name="T26" fmla="*/ 28 w 99"/>
                  <a:gd name="T27" fmla="*/ 2 h 112"/>
                  <a:gd name="T28" fmla="*/ 19 w 99"/>
                  <a:gd name="T29" fmla="*/ 6 h 112"/>
                  <a:gd name="T30" fmla="*/ 12 w 99"/>
                  <a:gd name="T31" fmla="*/ 10 h 112"/>
                  <a:gd name="T32" fmla="*/ 5 w 99"/>
                  <a:gd name="T33" fmla="*/ 11 h 112"/>
                  <a:gd name="T34" fmla="*/ 2 w 99"/>
                  <a:gd name="T35" fmla="*/ 11 h 112"/>
                  <a:gd name="T36" fmla="*/ 8 w 99"/>
                  <a:gd name="T37" fmla="*/ 22 h 112"/>
                  <a:gd name="T38" fmla="*/ 6 w 99"/>
                  <a:gd name="T39" fmla="*/ 26 h 112"/>
                  <a:gd name="T40" fmla="*/ 6 w 99"/>
                  <a:gd name="T41" fmla="*/ 38 h 112"/>
                  <a:gd name="T42" fmla="*/ 4 w 99"/>
                  <a:gd name="T43" fmla="*/ 44 h 112"/>
                  <a:gd name="T44" fmla="*/ 3 w 99"/>
                  <a:gd name="T45" fmla="*/ 51 h 112"/>
                  <a:gd name="T46" fmla="*/ 6 w 99"/>
                  <a:gd name="T47" fmla="*/ 55 h 112"/>
                  <a:gd name="T48" fmla="*/ 1 w 99"/>
                  <a:gd name="T49" fmla="*/ 61 h 112"/>
                  <a:gd name="T50" fmla="*/ 1 w 99"/>
                  <a:gd name="T51" fmla="*/ 65 h 112"/>
                  <a:gd name="T52" fmla="*/ 4 w 99"/>
                  <a:gd name="T53" fmla="*/ 69 h 112"/>
                  <a:gd name="T54" fmla="*/ 6 w 99"/>
                  <a:gd name="T55" fmla="*/ 77 h 112"/>
                  <a:gd name="T56" fmla="*/ 9 w 99"/>
                  <a:gd name="T57" fmla="*/ 82 h 112"/>
                  <a:gd name="T58" fmla="*/ 8 w 99"/>
                  <a:gd name="T59" fmla="*/ 87 h 112"/>
                  <a:gd name="T60" fmla="*/ 10 w 99"/>
                  <a:gd name="T61" fmla="*/ 94 h 112"/>
                  <a:gd name="T62" fmla="*/ 13 w 99"/>
                  <a:gd name="T63" fmla="*/ 101 h 112"/>
                  <a:gd name="T64" fmla="*/ 15 w 99"/>
                  <a:gd name="T65" fmla="*/ 110 h 112"/>
                  <a:gd name="T66" fmla="*/ 26 w 99"/>
                  <a:gd name="T67" fmla="*/ 104 h 112"/>
                  <a:gd name="T68" fmla="*/ 33 w 99"/>
                  <a:gd name="T69" fmla="*/ 104 h 112"/>
                  <a:gd name="T70" fmla="*/ 42 w 99"/>
                  <a:gd name="T71" fmla="*/ 107 h 112"/>
                  <a:gd name="T72" fmla="*/ 47 w 99"/>
                  <a:gd name="T73" fmla="*/ 103 h 112"/>
                  <a:gd name="T74" fmla="*/ 58 w 99"/>
                  <a:gd name="T75" fmla="*/ 103 h 112"/>
                  <a:gd name="T76" fmla="*/ 60 w 99"/>
                  <a:gd name="T77" fmla="*/ 90 h 112"/>
                  <a:gd name="T78" fmla="*/ 67 w 99"/>
                  <a:gd name="T79" fmla="*/ 83 h 112"/>
                  <a:gd name="T80" fmla="*/ 76 w 99"/>
                  <a:gd name="T81" fmla="*/ 81 h 112"/>
                  <a:gd name="T82" fmla="*/ 86 w 99"/>
                  <a:gd name="T83" fmla="*/ 80 h 112"/>
                  <a:gd name="T84" fmla="*/ 93 w 99"/>
                  <a:gd name="T85" fmla="*/ 83 h 112"/>
                  <a:gd name="T86" fmla="*/ 97 w 99"/>
                  <a:gd name="T87" fmla="*/ 77 h 112"/>
                  <a:gd name="T88" fmla="*/ 98 w 99"/>
                  <a:gd name="T89" fmla="*/ 67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99" h="112">
                    <a:moveTo>
                      <a:pt x="98" y="67"/>
                    </a:moveTo>
                    <a:cubicBezTo>
                      <a:pt x="97" y="63"/>
                      <a:pt x="93" y="63"/>
                      <a:pt x="93" y="59"/>
                    </a:cubicBezTo>
                    <a:cubicBezTo>
                      <a:pt x="93" y="55"/>
                      <a:pt x="92" y="55"/>
                      <a:pt x="86" y="55"/>
                    </a:cubicBezTo>
                    <a:cubicBezTo>
                      <a:pt x="81" y="55"/>
                      <a:pt x="78" y="54"/>
                      <a:pt x="78" y="51"/>
                    </a:cubicBezTo>
                    <a:cubicBezTo>
                      <a:pt x="77" y="48"/>
                      <a:pt x="74" y="46"/>
                      <a:pt x="77" y="44"/>
                    </a:cubicBezTo>
                    <a:cubicBezTo>
                      <a:pt x="79" y="43"/>
                      <a:pt x="75" y="41"/>
                      <a:pt x="76" y="38"/>
                    </a:cubicBezTo>
                    <a:cubicBezTo>
                      <a:pt x="76" y="35"/>
                      <a:pt x="74" y="34"/>
                      <a:pt x="72" y="33"/>
                    </a:cubicBezTo>
                    <a:cubicBezTo>
                      <a:pt x="71" y="31"/>
                      <a:pt x="64" y="33"/>
                      <a:pt x="64" y="31"/>
                    </a:cubicBezTo>
                    <a:cubicBezTo>
                      <a:pt x="64" y="28"/>
                      <a:pt x="59" y="28"/>
                      <a:pt x="57" y="28"/>
                    </a:cubicBezTo>
                    <a:cubicBezTo>
                      <a:pt x="55" y="28"/>
                      <a:pt x="56" y="25"/>
                      <a:pt x="54" y="25"/>
                    </a:cubicBezTo>
                    <a:cubicBezTo>
                      <a:pt x="51" y="25"/>
                      <a:pt x="52" y="23"/>
                      <a:pt x="48" y="24"/>
                    </a:cubicBezTo>
                    <a:cubicBezTo>
                      <a:pt x="44" y="24"/>
                      <a:pt x="42" y="22"/>
                      <a:pt x="38" y="18"/>
                    </a:cubicBezTo>
                    <a:cubicBezTo>
                      <a:pt x="35" y="13"/>
                      <a:pt x="35" y="5"/>
                      <a:pt x="36" y="2"/>
                    </a:cubicBezTo>
                    <a:cubicBezTo>
                      <a:pt x="37" y="0"/>
                      <a:pt x="31" y="2"/>
                      <a:pt x="28" y="2"/>
                    </a:cubicBezTo>
                    <a:cubicBezTo>
                      <a:pt x="25" y="2"/>
                      <a:pt x="22" y="4"/>
                      <a:pt x="19" y="6"/>
                    </a:cubicBezTo>
                    <a:cubicBezTo>
                      <a:pt x="15" y="8"/>
                      <a:pt x="13" y="8"/>
                      <a:pt x="12" y="10"/>
                    </a:cubicBezTo>
                    <a:cubicBezTo>
                      <a:pt x="10" y="11"/>
                      <a:pt x="8" y="12"/>
                      <a:pt x="5" y="11"/>
                    </a:cubicBezTo>
                    <a:cubicBezTo>
                      <a:pt x="4" y="11"/>
                      <a:pt x="3" y="11"/>
                      <a:pt x="2" y="11"/>
                    </a:cubicBezTo>
                    <a:cubicBezTo>
                      <a:pt x="4" y="14"/>
                      <a:pt x="7" y="20"/>
                      <a:pt x="8" y="22"/>
                    </a:cubicBezTo>
                    <a:cubicBezTo>
                      <a:pt x="9" y="25"/>
                      <a:pt x="7" y="25"/>
                      <a:pt x="6" y="26"/>
                    </a:cubicBezTo>
                    <a:cubicBezTo>
                      <a:pt x="5" y="27"/>
                      <a:pt x="6" y="36"/>
                      <a:pt x="6" y="38"/>
                    </a:cubicBezTo>
                    <a:cubicBezTo>
                      <a:pt x="7" y="40"/>
                      <a:pt x="3" y="43"/>
                      <a:pt x="4" y="44"/>
                    </a:cubicBezTo>
                    <a:cubicBezTo>
                      <a:pt x="6" y="46"/>
                      <a:pt x="3" y="49"/>
                      <a:pt x="3" y="51"/>
                    </a:cubicBezTo>
                    <a:cubicBezTo>
                      <a:pt x="3" y="53"/>
                      <a:pt x="6" y="53"/>
                      <a:pt x="6" y="55"/>
                    </a:cubicBezTo>
                    <a:cubicBezTo>
                      <a:pt x="6" y="57"/>
                      <a:pt x="3" y="61"/>
                      <a:pt x="1" y="61"/>
                    </a:cubicBezTo>
                    <a:cubicBezTo>
                      <a:pt x="0" y="62"/>
                      <a:pt x="0" y="63"/>
                      <a:pt x="1" y="65"/>
                    </a:cubicBezTo>
                    <a:cubicBezTo>
                      <a:pt x="1" y="65"/>
                      <a:pt x="2" y="67"/>
                      <a:pt x="4" y="69"/>
                    </a:cubicBezTo>
                    <a:cubicBezTo>
                      <a:pt x="7" y="71"/>
                      <a:pt x="4" y="74"/>
                      <a:pt x="6" y="77"/>
                    </a:cubicBezTo>
                    <a:cubicBezTo>
                      <a:pt x="8" y="80"/>
                      <a:pt x="11" y="80"/>
                      <a:pt x="9" y="82"/>
                    </a:cubicBezTo>
                    <a:cubicBezTo>
                      <a:pt x="8" y="83"/>
                      <a:pt x="9" y="86"/>
                      <a:pt x="8" y="87"/>
                    </a:cubicBezTo>
                    <a:cubicBezTo>
                      <a:pt x="6" y="89"/>
                      <a:pt x="8" y="93"/>
                      <a:pt x="10" y="94"/>
                    </a:cubicBezTo>
                    <a:cubicBezTo>
                      <a:pt x="13" y="95"/>
                      <a:pt x="11" y="99"/>
                      <a:pt x="13" y="101"/>
                    </a:cubicBezTo>
                    <a:cubicBezTo>
                      <a:pt x="15" y="104"/>
                      <a:pt x="14" y="109"/>
                      <a:pt x="15" y="110"/>
                    </a:cubicBezTo>
                    <a:cubicBezTo>
                      <a:pt x="16" y="112"/>
                      <a:pt x="22" y="108"/>
                      <a:pt x="26" y="104"/>
                    </a:cubicBezTo>
                    <a:cubicBezTo>
                      <a:pt x="30" y="100"/>
                      <a:pt x="30" y="103"/>
                      <a:pt x="33" y="104"/>
                    </a:cubicBezTo>
                    <a:cubicBezTo>
                      <a:pt x="37" y="104"/>
                      <a:pt x="41" y="104"/>
                      <a:pt x="42" y="107"/>
                    </a:cubicBezTo>
                    <a:cubicBezTo>
                      <a:pt x="44" y="111"/>
                      <a:pt x="46" y="104"/>
                      <a:pt x="47" y="103"/>
                    </a:cubicBezTo>
                    <a:cubicBezTo>
                      <a:pt x="48" y="101"/>
                      <a:pt x="57" y="103"/>
                      <a:pt x="58" y="103"/>
                    </a:cubicBezTo>
                    <a:cubicBezTo>
                      <a:pt x="59" y="102"/>
                      <a:pt x="61" y="92"/>
                      <a:pt x="60" y="90"/>
                    </a:cubicBezTo>
                    <a:cubicBezTo>
                      <a:pt x="60" y="89"/>
                      <a:pt x="64" y="85"/>
                      <a:pt x="67" y="83"/>
                    </a:cubicBezTo>
                    <a:cubicBezTo>
                      <a:pt x="69" y="81"/>
                      <a:pt x="74" y="82"/>
                      <a:pt x="76" y="81"/>
                    </a:cubicBezTo>
                    <a:cubicBezTo>
                      <a:pt x="79" y="80"/>
                      <a:pt x="82" y="80"/>
                      <a:pt x="86" y="80"/>
                    </a:cubicBezTo>
                    <a:cubicBezTo>
                      <a:pt x="89" y="80"/>
                      <a:pt x="91" y="83"/>
                      <a:pt x="93" y="83"/>
                    </a:cubicBezTo>
                    <a:cubicBezTo>
                      <a:pt x="95" y="83"/>
                      <a:pt x="97" y="80"/>
                      <a:pt x="97" y="77"/>
                    </a:cubicBezTo>
                    <a:cubicBezTo>
                      <a:pt x="96" y="75"/>
                      <a:pt x="99" y="71"/>
                      <a:pt x="98" y="6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19" name="Freeform 116">
                <a:extLst>
                  <a:ext uri="{FF2B5EF4-FFF2-40B4-BE49-F238E27FC236}">
                    <a16:creationId xmlns:a16="http://schemas.microsoft.com/office/drawing/2014/main" id="{E8319A9F-CD41-4CD4-91DC-0CDBCF7F1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8987" y="4091053"/>
                <a:ext cx="239653" cy="348814"/>
              </a:xfrm>
              <a:custGeom>
                <a:avLst/>
                <a:gdLst>
                  <a:gd name="T0" fmla="*/ 95 w 104"/>
                  <a:gd name="T1" fmla="*/ 143 h 151"/>
                  <a:gd name="T2" fmla="*/ 96 w 104"/>
                  <a:gd name="T3" fmla="*/ 143 h 151"/>
                  <a:gd name="T4" fmla="*/ 96 w 104"/>
                  <a:gd name="T5" fmla="*/ 139 h 151"/>
                  <a:gd name="T6" fmla="*/ 101 w 104"/>
                  <a:gd name="T7" fmla="*/ 133 h 151"/>
                  <a:gd name="T8" fmla="*/ 98 w 104"/>
                  <a:gd name="T9" fmla="*/ 129 h 151"/>
                  <a:gd name="T10" fmla="*/ 99 w 104"/>
                  <a:gd name="T11" fmla="*/ 122 h 151"/>
                  <a:gd name="T12" fmla="*/ 101 w 104"/>
                  <a:gd name="T13" fmla="*/ 116 h 151"/>
                  <a:gd name="T14" fmla="*/ 101 w 104"/>
                  <a:gd name="T15" fmla="*/ 104 h 151"/>
                  <a:gd name="T16" fmla="*/ 103 w 104"/>
                  <a:gd name="T17" fmla="*/ 100 h 151"/>
                  <a:gd name="T18" fmla="*/ 97 w 104"/>
                  <a:gd name="T19" fmla="*/ 89 h 151"/>
                  <a:gd name="T20" fmla="*/ 89 w 104"/>
                  <a:gd name="T21" fmla="*/ 89 h 151"/>
                  <a:gd name="T22" fmla="*/ 88 w 104"/>
                  <a:gd name="T23" fmla="*/ 79 h 151"/>
                  <a:gd name="T24" fmla="*/ 84 w 104"/>
                  <a:gd name="T25" fmla="*/ 79 h 151"/>
                  <a:gd name="T26" fmla="*/ 75 w 104"/>
                  <a:gd name="T27" fmla="*/ 81 h 151"/>
                  <a:gd name="T28" fmla="*/ 71 w 104"/>
                  <a:gd name="T29" fmla="*/ 76 h 151"/>
                  <a:gd name="T30" fmla="*/ 67 w 104"/>
                  <a:gd name="T31" fmla="*/ 73 h 151"/>
                  <a:gd name="T32" fmla="*/ 64 w 104"/>
                  <a:gd name="T33" fmla="*/ 66 h 151"/>
                  <a:gd name="T34" fmla="*/ 62 w 104"/>
                  <a:gd name="T35" fmla="*/ 59 h 151"/>
                  <a:gd name="T36" fmla="*/ 63 w 104"/>
                  <a:gd name="T37" fmla="*/ 54 h 151"/>
                  <a:gd name="T38" fmla="*/ 66 w 104"/>
                  <a:gd name="T39" fmla="*/ 50 h 151"/>
                  <a:gd name="T40" fmla="*/ 69 w 104"/>
                  <a:gd name="T41" fmla="*/ 42 h 151"/>
                  <a:gd name="T42" fmla="*/ 76 w 104"/>
                  <a:gd name="T43" fmla="*/ 37 h 151"/>
                  <a:gd name="T44" fmla="*/ 86 w 104"/>
                  <a:gd name="T45" fmla="*/ 34 h 151"/>
                  <a:gd name="T46" fmla="*/ 92 w 104"/>
                  <a:gd name="T47" fmla="*/ 33 h 151"/>
                  <a:gd name="T48" fmla="*/ 88 w 104"/>
                  <a:gd name="T49" fmla="*/ 29 h 151"/>
                  <a:gd name="T50" fmla="*/ 92 w 104"/>
                  <a:gd name="T51" fmla="*/ 23 h 151"/>
                  <a:gd name="T52" fmla="*/ 86 w 104"/>
                  <a:gd name="T53" fmla="*/ 18 h 151"/>
                  <a:gd name="T54" fmla="*/ 81 w 104"/>
                  <a:gd name="T55" fmla="*/ 18 h 151"/>
                  <a:gd name="T56" fmla="*/ 76 w 104"/>
                  <a:gd name="T57" fmla="*/ 19 h 151"/>
                  <a:gd name="T58" fmla="*/ 67 w 104"/>
                  <a:gd name="T59" fmla="*/ 18 h 151"/>
                  <a:gd name="T60" fmla="*/ 64 w 104"/>
                  <a:gd name="T61" fmla="*/ 13 h 151"/>
                  <a:gd name="T62" fmla="*/ 59 w 104"/>
                  <a:gd name="T63" fmla="*/ 8 h 151"/>
                  <a:gd name="T64" fmla="*/ 54 w 104"/>
                  <a:gd name="T65" fmla="*/ 1 h 151"/>
                  <a:gd name="T66" fmla="*/ 47 w 104"/>
                  <a:gd name="T67" fmla="*/ 1 h 151"/>
                  <a:gd name="T68" fmla="*/ 49 w 104"/>
                  <a:gd name="T69" fmla="*/ 7 h 151"/>
                  <a:gd name="T70" fmla="*/ 44 w 104"/>
                  <a:gd name="T71" fmla="*/ 15 h 151"/>
                  <a:gd name="T72" fmla="*/ 28 w 104"/>
                  <a:gd name="T73" fmla="*/ 24 h 151"/>
                  <a:gd name="T74" fmla="*/ 21 w 104"/>
                  <a:gd name="T75" fmla="*/ 36 h 151"/>
                  <a:gd name="T76" fmla="*/ 15 w 104"/>
                  <a:gd name="T77" fmla="*/ 37 h 151"/>
                  <a:gd name="T78" fmla="*/ 9 w 104"/>
                  <a:gd name="T79" fmla="*/ 35 h 151"/>
                  <a:gd name="T80" fmla="*/ 9 w 104"/>
                  <a:gd name="T81" fmla="*/ 31 h 151"/>
                  <a:gd name="T82" fmla="*/ 8 w 104"/>
                  <a:gd name="T83" fmla="*/ 27 h 151"/>
                  <a:gd name="T84" fmla="*/ 1 w 104"/>
                  <a:gd name="T85" fmla="*/ 34 h 151"/>
                  <a:gd name="T86" fmla="*/ 4 w 104"/>
                  <a:gd name="T87" fmla="*/ 45 h 151"/>
                  <a:gd name="T88" fmla="*/ 2 w 104"/>
                  <a:gd name="T89" fmla="*/ 47 h 151"/>
                  <a:gd name="T90" fmla="*/ 10 w 104"/>
                  <a:gd name="T91" fmla="*/ 54 h 151"/>
                  <a:gd name="T92" fmla="*/ 18 w 104"/>
                  <a:gd name="T93" fmla="*/ 65 h 151"/>
                  <a:gd name="T94" fmla="*/ 24 w 104"/>
                  <a:gd name="T95" fmla="*/ 77 h 151"/>
                  <a:gd name="T96" fmla="*/ 37 w 104"/>
                  <a:gd name="T97" fmla="*/ 101 h 151"/>
                  <a:gd name="T98" fmla="*/ 41 w 104"/>
                  <a:gd name="T99" fmla="*/ 111 h 151"/>
                  <a:gd name="T100" fmla="*/ 44 w 104"/>
                  <a:gd name="T101" fmla="*/ 119 h 151"/>
                  <a:gd name="T102" fmla="*/ 57 w 104"/>
                  <a:gd name="T103" fmla="*/ 128 h 151"/>
                  <a:gd name="T104" fmla="*/ 80 w 104"/>
                  <a:gd name="T105" fmla="*/ 142 h 151"/>
                  <a:gd name="T106" fmla="*/ 90 w 104"/>
                  <a:gd name="T107" fmla="*/ 149 h 151"/>
                  <a:gd name="T108" fmla="*/ 90 w 104"/>
                  <a:gd name="T109" fmla="*/ 151 h 151"/>
                  <a:gd name="T110" fmla="*/ 92 w 104"/>
                  <a:gd name="T111" fmla="*/ 149 h 151"/>
                  <a:gd name="T112" fmla="*/ 95 w 104"/>
                  <a:gd name="T113" fmla="*/ 143 h 1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104" h="151">
                    <a:moveTo>
                      <a:pt x="95" y="143"/>
                    </a:moveTo>
                    <a:cubicBezTo>
                      <a:pt x="96" y="143"/>
                      <a:pt x="96" y="143"/>
                      <a:pt x="96" y="143"/>
                    </a:cubicBezTo>
                    <a:cubicBezTo>
                      <a:pt x="95" y="141"/>
                      <a:pt x="95" y="140"/>
                      <a:pt x="96" y="139"/>
                    </a:cubicBezTo>
                    <a:cubicBezTo>
                      <a:pt x="98" y="139"/>
                      <a:pt x="101" y="135"/>
                      <a:pt x="101" y="133"/>
                    </a:cubicBezTo>
                    <a:cubicBezTo>
                      <a:pt x="101" y="131"/>
                      <a:pt x="98" y="131"/>
                      <a:pt x="98" y="129"/>
                    </a:cubicBezTo>
                    <a:cubicBezTo>
                      <a:pt x="98" y="127"/>
                      <a:pt x="101" y="124"/>
                      <a:pt x="99" y="122"/>
                    </a:cubicBezTo>
                    <a:cubicBezTo>
                      <a:pt x="98" y="121"/>
                      <a:pt x="102" y="118"/>
                      <a:pt x="101" y="116"/>
                    </a:cubicBezTo>
                    <a:cubicBezTo>
                      <a:pt x="101" y="114"/>
                      <a:pt x="100" y="105"/>
                      <a:pt x="101" y="104"/>
                    </a:cubicBezTo>
                    <a:cubicBezTo>
                      <a:pt x="102" y="103"/>
                      <a:pt x="104" y="103"/>
                      <a:pt x="103" y="100"/>
                    </a:cubicBezTo>
                    <a:cubicBezTo>
                      <a:pt x="102" y="98"/>
                      <a:pt x="99" y="92"/>
                      <a:pt x="97" y="89"/>
                    </a:cubicBezTo>
                    <a:cubicBezTo>
                      <a:pt x="95" y="88"/>
                      <a:pt x="91" y="88"/>
                      <a:pt x="89" y="89"/>
                    </a:cubicBezTo>
                    <a:cubicBezTo>
                      <a:pt x="87" y="90"/>
                      <a:pt x="88" y="82"/>
                      <a:pt x="88" y="79"/>
                    </a:cubicBezTo>
                    <a:cubicBezTo>
                      <a:pt x="88" y="76"/>
                      <a:pt x="85" y="77"/>
                      <a:pt x="84" y="79"/>
                    </a:cubicBezTo>
                    <a:cubicBezTo>
                      <a:pt x="83" y="81"/>
                      <a:pt x="79" y="81"/>
                      <a:pt x="75" y="81"/>
                    </a:cubicBezTo>
                    <a:cubicBezTo>
                      <a:pt x="72" y="81"/>
                      <a:pt x="74" y="76"/>
                      <a:pt x="71" y="76"/>
                    </a:cubicBezTo>
                    <a:cubicBezTo>
                      <a:pt x="69" y="76"/>
                      <a:pt x="67" y="75"/>
                      <a:pt x="67" y="73"/>
                    </a:cubicBezTo>
                    <a:cubicBezTo>
                      <a:pt x="67" y="71"/>
                      <a:pt x="65" y="69"/>
                      <a:pt x="64" y="66"/>
                    </a:cubicBezTo>
                    <a:cubicBezTo>
                      <a:pt x="62" y="63"/>
                      <a:pt x="60" y="61"/>
                      <a:pt x="62" y="59"/>
                    </a:cubicBezTo>
                    <a:cubicBezTo>
                      <a:pt x="63" y="57"/>
                      <a:pt x="61" y="56"/>
                      <a:pt x="63" y="54"/>
                    </a:cubicBezTo>
                    <a:cubicBezTo>
                      <a:pt x="65" y="52"/>
                      <a:pt x="67" y="52"/>
                      <a:pt x="66" y="50"/>
                    </a:cubicBezTo>
                    <a:cubicBezTo>
                      <a:pt x="66" y="47"/>
                      <a:pt x="69" y="45"/>
                      <a:pt x="69" y="42"/>
                    </a:cubicBezTo>
                    <a:cubicBezTo>
                      <a:pt x="69" y="39"/>
                      <a:pt x="73" y="40"/>
                      <a:pt x="76" y="37"/>
                    </a:cubicBezTo>
                    <a:cubicBezTo>
                      <a:pt x="79" y="35"/>
                      <a:pt x="83" y="36"/>
                      <a:pt x="86" y="34"/>
                    </a:cubicBezTo>
                    <a:cubicBezTo>
                      <a:pt x="89" y="31"/>
                      <a:pt x="90" y="33"/>
                      <a:pt x="92" y="33"/>
                    </a:cubicBezTo>
                    <a:cubicBezTo>
                      <a:pt x="91" y="32"/>
                      <a:pt x="88" y="31"/>
                      <a:pt x="88" y="29"/>
                    </a:cubicBezTo>
                    <a:cubicBezTo>
                      <a:pt x="87" y="28"/>
                      <a:pt x="91" y="25"/>
                      <a:pt x="92" y="23"/>
                    </a:cubicBezTo>
                    <a:cubicBezTo>
                      <a:pt x="93" y="21"/>
                      <a:pt x="87" y="18"/>
                      <a:pt x="86" y="18"/>
                    </a:cubicBezTo>
                    <a:cubicBezTo>
                      <a:pt x="85" y="17"/>
                      <a:pt x="82" y="19"/>
                      <a:pt x="81" y="18"/>
                    </a:cubicBezTo>
                    <a:cubicBezTo>
                      <a:pt x="79" y="17"/>
                      <a:pt x="77" y="18"/>
                      <a:pt x="76" y="19"/>
                    </a:cubicBezTo>
                    <a:cubicBezTo>
                      <a:pt x="75" y="20"/>
                      <a:pt x="66" y="20"/>
                      <a:pt x="67" y="18"/>
                    </a:cubicBezTo>
                    <a:cubicBezTo>
                      <a:pt x="67" y="15"/>
                      <a:pt x="63" y="14"/>
                      <a:pt x="64" y="13"/>
                    </a:cubicBezTo>
                    <a:cubicBezTo>
                      <a:pt x="64" y="11"/>
                      <a:pt x="62" y="8"/>
                      <a:pt x="59" y="8"/>
                    </a:cubicBezTo>
                    <a:cubicBezTo>
                      <a:pt x="55" y="7"/>
                      <a:pt x="56" y="2"/>
                      <a:pt x="54" y="1"/>
                    </a:cubicBezTo>
                    <a:cubicBezTo>
                      <a:pt x="52" y="0"/>
                      <a:pt x="49" y="1"/>
                      <a:pt x="47" y="1"/>
                    </a:cubicBezTo>
                    <a:cubicBezTo>
                      <a:pt x="50" y="4"/>
                      <a:pt x="50" y="5"/>
                      <a:pt x="49" y="7"/>
                    </a:cubicBezTo>
                    <a:cubicBezTo>
                      <a:pt x="46" y="9"/>
                      <a:pt x="49" y="9"/>
                      <a:pt x="44" y="15"/>
                    </a:cubicBezTo>
                    <a:cubicBezTo>
                      <a:pt x="40" y="21"/>
                      <a:pt x="32" y="22"/>
                      <a:pt x="28" y="24"/>
                    </a:cubicBezTo>
                    <a:cubicBezTo>
                      <a:pt x="25" y="25"/>
                      <a:pt x="23" y="32"/>
                      <a:pt x="21" y="36"/>
                    </a:cubicBezTo>
                    <a:cubicBezTo>
                      <a:pt x="19" y="41"/>
                      <a:pt x="17" y="40"/>
                      <a:pt x="15" y="37"/>
                    </a:cubicBezTo>
                    <a:cubicBezTo>
                      <a:pt x="13" y="34"/>
                      <a:pt x="12" y="37"/>
                      <a:pt x="9" y="35"/>
                    </a:cubicBezTo>
                    <a:cubicBezTo>
                      <a:pt x="7" y="33"/>
                      <a:pt x="8" y="33"/>
                      <a:pt x="9" y="31"/>
                    </a:cubicBezTo>
                    <a:cubicBezTo>
                      <a:pt x="10" y="30"/>
                      <a:pt x="9" y="28"/>
                      <a:pt x="8" y="27"/>
                    </a:cubicBezTo>
                    <a:cubicBezTo>
                      <a:pt x="5" y="27"/>
                      <a:pt x="2" y="31"/>
                      <a:pt x="1" y="34"/>
                    </a:cubicBezTo>
                    <a:cubicBezTo>
                      <a:pt x="0" y="37"/>
                      <a:pt x="4" y="43"/>
                      <a:pt x="4" y="45"/>
                    </a:cubicBezTo>
                    <a:cubicBezTo>
                      <a:pt x="5" y="47"/>
                      <a:pt x="2" y="45"/>
                      <a:pt x="2" y="47"/>
                    </a:cubicBezTo>
                    <a:cubicBezTo>
                      <a:pt x="1" y="49"/>
                      <a:pt x="7" y="52"/>
                      <a:pt x="10" y="54"/>
                    </a:cubicBezTo>
                    <a:cubicBezTo>
                      <a:pt x="13" y="56"/>
                      <a:pt x="16" y="62"/>
                      <a:pt x="18" y="65"/>
                    </a:cubicBezTo>
                    <a:cubicBezTo>
                      <a:pt x="21" y="68"/>
                      <a:pt x="21" y="70"/>
                      <a:pt x="24" y="77"/>
                    </a:cubicBezTo>
                    <a:cubicBezTo>
                      <a:pt x="27" y="84"/>
                      <a:pt x="33" y="96"/>
                      <a:pt x="37" y="101"/>
                    </a:cubicBezTo>
                    <a:cubicBezTo>
                      <a:pt x="40" y="106"/>
                      <a:pt x="42" y="110"/>
                      <a:pt x="41" y="111"/>
                    </a:cubicBezTo>
                    <a:cubicBezTo>
                      <a:pt x="40" y="113"/>
                      <a:pt x="42" y="117"/>
                      <a:pt x="44" y="119"/>
                    </a:cubicBezTo>
                    <a:cubicBezTo>
                      <a:pt x="47" y="121"/>
                      <a:pt x="50" y="124"/>
                      <a:pt x="57" y="128"/>
                    </a:cubicBezTo>
                    <a:cubicBezTo>
                      <a:pt x="65" y="131"/>
                      <a:pt x="78" y="139"/>
                      <a:pt x="80" y="142"/>
                    </a:cubicBezTo>
                    <a:cubicBezTo>
                      <a:pt x="82" y="145"/>
                      <a:pt x="89" y="149"/>
                      <a:pt x="90" y="149"/>
                    </a:cubicBezTo>
                    <a:cubicBezTo>
                      <a:pt x="90" y="149"/>
                      <a:pt x="90" y="150"/>
                      <a:pt x="90" y="151"/>
                    </a:cubicBezTo>
                    <a:cubicBezTo>
                      <a:pt x="91" y="150"/>
                      <a:pt x="92" y="150"/>
                      <a:pt x="92" y="149"/>
                    </a:cubicBezTo>
                    <a:cubicBezTo>
                      <a:pt x="94" y="148"/>
                      <a:pt x="95" y="144"/>
                      <a:pt x="95" y="14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0" name="Freeform 117">
                <a:extLst>
                  <a:ext uri="{FF2B5EF4-FFF2-40B4-BE49-F238E27FC236}">
                    <a16:creationId xmlns:a16="http://schemas.microsoft.com/office/drawing/2014/main" id="{5E4708E0-AE1E-45EE-925E-74560B2A37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47044" y="3860183"/>
                <a:ext cx="258474" cy="217068"/>
              </a:xfrm>
              <a:custGeom>
                <a:avLst/>
                <a:gdLst>
                  <a:gd name="T0" fmla="*/ 11 w 112"/>
                  <a:gd name="T1" fmla="*/ 6 h 94"/>
                  <a:gd name="T2" fmla="*/ 4 w 112"/>
                  <a:gd name="T3" fmla="*/ 15 h 94"/>
                  <a:gd name="T4" fmla="*/ 3 w 112"/>
                  <a:gd name="T5" fmla="*/ 21 h 94"/>
                  <a:gd name="T6" fmla="*/ 2 w 112"/>
                  <a:gd name="T7" fmla="*/ 25 h 94"/>
                  <a:gd name="T8" fmla="*/ 6 w 112"/>
                  <a:gd name="T9" fmla="*/ 27 h 94"/>
                  <a:gd name="T10" fmla="*/ 9 w 112"/>
                  <a:gd name="T11" fmla="*/ 32 h 94"/>
                  <a:gd name="T12" fmla="*/ 15 w 112"/>
                  <a:gd name="T13" fmla="*/ 43 h 94"/>
                  <a:gd name="T14" fmla="*/ 28 w 112"/>
                  <a:gd name="T15" fmla="*/ 44 h 94"/>
                  <a:gd name="T16" fmla="*/ 40 w 112"/>
                  <a:gd name="T17" fmla="*/ 49 h 94"/>
                  <a:gd name="T18" fmla="*/ 49 w 112"/>
                  <a:gd name="T19" fmla="*/ 51 h 94"/>
                  <a:gd name="T20" fmla="*/ 47 w 112"/>
                  <a:gd name="T21" fmla="*/ 66 h 94"/>
                  <a:gd name="T22" fmla="*/ 50 w 112"/>
                  <a:gd name="T23" fmla="*/ 72 h 94"/>
                  <a:gd name="T24" fmla="*/ 50 w 112"/>
                  <a:gd name="T25" fmla="*/ 78 h 94"/>
                  <a:gd name="T26" fmla="*/ 51 w 112"/>
                  <a:gd name="T27" fmla="*/ 82 h 94"/>
                  <a:gd name="T28" fmla="*/ 50 w 112"/>
                  <a:gd name="T29" fmla="*/ 83 h 94"/>
                  <a:gd name="T30" fmla="*/ 56 w 112"/>
                  <a:gd name="T31" fmla="*/ 91 h 94"/>
                  <a:gd name="T32" fmla="*/ 61 w 112"/>
                  <a:gd name="T33" fmla="*/ 93 h 94"/>
                  <a:gd name="T34" fmla="*/ 65 w 112"/>
                  <a:gd name="T35" fmla="*/ 92 h 94"/>
                  <a:gd name="T36" fmla="*/ 71 w 112"/>
                  <a:gd name="T37" fmla="*/ 89 h 94"/>
                  <a:gd name="T38" fmla="*/ 76 w 112"/>
                  <a:gd name="T39" fmla="*/ 87 h 94"/>
                  <a:gd name="T40" fmla="*/ 81 w 112"/>
                  <a:gd name="T41" fmla="*/ 82 h 94"/>
                  <a:gd name="T42" fmla="*/ 82 w 112"/>
                  <a:gd name="T43" fmla="*/ 79 h 94"/>
                  <a:gd name="T44" fmla="*/ 78 w 112"/>
                  <a:gd name="T45" fmla="*/ 78 h 94"/>
                  <a:gd name="T46" fmla="*/ 76 w 112"/>
                  <a:gd name="T47" fmla="*/ 73 h 94"/>
                  <a:gd name="T48" fmla="*/ 72 w 112"/>
                  <a:gd name="T49" fmla="*/ 67 h 94"/>
                  <a:gd name="T50" fmla="*/ 78 w 112"/>
                  <a:gd name="T51" fmla="*/ 66 h 94"/>
                  <a:gd name="T52" fmla="*/ 85 w 112"/>
                  <a:gd name="T53" fmla="*/ 68 h 94"/>
                  <a:gd name="T54" fmla="*/ 88 w 112"/>
                  <a:gd name="T55" fmla="*/ 69 h 94"/>
                  <a:gd name="T56" fmla="*/ 93 w 112"/>
                  <a:gd name="T57" fmla="*/ 66 h 94"/>
                  <a:gd name="T58" fmla="*/ 103 w 112"/>
                  <a:gd name="T59" fmla="*/ 62 h 94"/>
                  <a:gd name="T60" fmla="*/ 106 w 112"/>
                  <a:gd name="T61" fmla="*/ 59 h 94"/>
                  <a:gd name="T62" fmla="*/ 100 w 112"/>
                  <a:gd name="T63" fmla="*/ 52 h 94"/>
                  <a:gd name="T64" fmla="*/ 101 w 112"/>
                  <a:gd name="T65" fmla="*/ 48 h 94"/>
                  <a:gd name="T66" fmla="*/ 105 w 112"/>
                  <a:gd name="T67" fmla="*/ 44 h 94"/>
                  <a:gd name="T68" fmla="*/ 106 w 112"/>
                  <a:gd name="T69" fmla="*/ 40 h 94"/>
                  <a:gd name="T70" fmla="*/ 109 w 112"/>
                  <a:gd name="T71" fmla="*/ 34 h 94"/>
                  <a:gd name="T72" fmla="*/ 112 w 112"/>
                  <a:gd name="T73" fmla="*/ 31 h 94"/>
                  <a:gd name="T74" fmla="*/ 100 w 112"/>
                  <a:gd name="T75" fmla="*/ 29 h 94"/>
                  <a:gd name="T76" fmla="*/ 102 w 112"/>
                  <a:gd name="T77" fmla="*/ 23 h 94"/>
                  <a:gd name="T78" fmla="*/ 90 w 112"/>
                  <a:gd name="T79" fmla="*/ 18 h 94"/>
                  <a:gd name="T80" fmla="*/ 92 w 112"/>
                  <a:gd name="T81" fmla="*/ 14 h 94"/>
                  <a:gd name="T82" fmla="*/ 85 w 112"/>
                  <a:gd name="T83" fmla="*/ 12 h 94"/>
                  <a:gd name="T84" fmla="*/ 69 w 112"/>
                  <a:gd name="T85" fmla="*/ 17 h 94"/>
                  <a:gd name="T86" fmla="*/ 54 w 112"/>
                  <a:gd name="T87" fmla="*/ 13 h 94"/>
                  <a:gd name="T88" fmla="*/ 44 w 112"/>
                  <a:gd name="T89" fmla="*/ 11 h 94"/>
                  <a:gd name="T90" fmla="*/ 37 w 112"/>
                  <a:gd name="T91" fmla="*/ 5 h 94"/>
                  <a:gd name="T92" fmla="*/ 31 w 112"/>
                  <a:gd name="T93" fmla="*/ 0 h 94"/>
                  <a:gd name="T94" fmla="*/ 28 w 112"/>
                  <a:gd name="T95" fmla="*/ 6 h 94"/>
                  <a:gd name="T96" fmla="*/ 17 w 112"/>
                  <a:gd name="T97" fmla="*/ 12 h 94"/>
                  <a:gd name="T98" fmla="*/ 20 w 112"/>
                  <a:gd name="T99" fmla="*/ 24 h 94"/>
                  <a:gd name="T100" fmla="*/ 11 w 112"/>
                  <a:gd name="T101" fmla="*/ 21 h 94"/>
                  <a:gd name="T102" fmla="*/ 15 w 112"/>
                  <a:gd name="T103" fmla="*/ 10 h 94"/>
                  <a:gd name="T104" fmla="*/ 14 w 112"/>
                  <a:gd name="T105" fmla="*/ 5 h 94"/>
                  <a:gd name="T106" fmla="*/ 11 w 112"/>
                  <a:gd name="T107" fmla="*/ 6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2" h="94">
                    <a:moveTo>
                      <a:pt x="11" y="6"/>
                    </a:moveTo>
                    <a:cubicBezTo>
                      <a:pt x="9" y="9"/>
                      <a:pt x="5" y="12"/>
                      <a:pt x="4" y="15"/>
                    </a:cubicBezTo>
                    <a:cubicBezTo>
                      <a:pt x="4" y="19"/>
                      <a:pt x="4" y="20"/>
                      <a:pt x="3" y="21"/>
                    </a:cubicBezTo>
                    <a:cubicBezTo>
                      <a:pt x="2" y="23"/>
                      <a:pt x="0" y="25"/>
                      <a:pt x="2" y="25"/>
                    </a:cubicBezTo>
                    <a:cubicBezTo>
                      <a:pt x="4" y="25"/>
                      <a:pt x="6" y="25"/>
                      <a:pt x="6" y="27"/>
                    </a:cubicBezTo>
                    <a:cubicBezTo>
                      <a:pt x="6" y="29"/>
                      <a:pt x="10" y="29"/>
                      <a:pt x="9" y="32"/>
                    </a:cubicBezTo>
                    <a:cubicBezTo>
                      <a:pt x="9" y="35"/>
                      <a:pt x="8" y="43"/>
                      <a:pt x="15" y="43"/>
                    </a:cubicBezTo>
                    <a:cubicBezTo>
                      <a:pt x="21" y="43"/>
                      <a:pt x="25" y="40"/>
                      <a:pt x="28" y="44"/>
                    </a:cubicBezTo>
                    <a:cubicBezTo>
                      <a:pt x="31" y="48"/>
                      <a:pt x="35" y="49"/>
                      <a:pt x="40" y="49"/>
                    </a:cubicBezTo>
                    <a:cubicBezTo>
                      <a:pt x="44" y="48"/>
                      <a:pt x="51" y="47"/>
                      <a:pt x="49" y="51"/>
                    </a:cubicBezTo>
                    <a:cubicBezTo>
                      <a:pt x="47" y="55"/>
                      <a:pt x="45" y="64"/>
                      <a:pt x="47" y="66"/>
                    </a:cubicBezTo>
                    <a:cubicBezTo>
                      <a:pt x="49" y="68"/>
                      <a:pt x="52" y="70"/>
                      <a:pt x="50" y="72"/>
                    </a:cubicBezTo>
                    <a:cubicBezTo>
                      <a:pt x="48" y="74"/>
                      <a:pt x="48" y="77"/>
                      <a:pt x="50" y="78"/>
                    </a:cubicBezTo>
                    <a:cubicBezTo>
                      <a:pt x="52" y="80"/>
                      <a:pt x="51" y="82"/>
                      <a:pt x="51" y="82"/>
                    </a:cubicBezTo>
                    <a:cubicBezTo>
                      <a:pt x="51" y="82"/>
                      <a:pt x="51" y="83"/>
                      <a:pt x="50" y="83"/>
                    </a:cubicBezTo>
                    <a:cubicBezTo>
                      <a:pt x="53" y="86"/>
                      <a:pt x="55" y="90"/>
                      <a:pt x="56" y="91"/>
                    </a:cubicBezTo>
                    <a:cubicBezTo>
                      <a:pt x="59" y="93"/>
                      <a:pt x="59" y="94"/>
                      <a:pt x="61" y="93"/>
                    </a:cubicBezTo>
                    <a:cubicBezTo>
                      <a:pt x="63" y="92"/>
                      <a:pt x="64" y="91"/>
                      <a:pt x="65" y="92"/>
                    </a:cubicBezTo>
                    <a:cubicBezTo>
                      <a:pt x="67" y="93"/>
                      <a:pt x="69" y="91"/>
                      <a:pt x="71" y="89"/>
                    </a:cubicBezTo>
                    <a:cubicBezTo>
                      <a:pt x="73" y="87"/>
                      <a:pt x="76" y="89"/>
                      <a:pt x="76" y="87"/>
                    </a:cubicBezTo>
                    <a:cubicBezTo>
                      <a:pt x="77" y="84"/>
                      <a:pt x="78" y="83"/>
                      <a:pt x="81" y="82"/>
                    </a:cubicBezTo>
                    <a:cubicBezTo>
                      <a:pt x="84" y="82"/>
                      <a:pt x="84" y="79"/>
                      <a:pt x="82" y="79"/>
                    </a:cubicBezTo>
                    <a:cubicBezTo>
                      <a:pt x="80" y="79"/>
                      <a:pt x="78" y="81"/>
                      <a:pt x="78" y="78"/>
                    </a:cubicBezTo>
                    <a:cubicBezTo>
                      <a:pt x="78" y="75"/>
                      <a:pt x="76" y="76"/>
                      <a:pt x="76" y="73"/>
                    </a:cubicBezTo>
                    <a:cubicBezTo>
                      <a:pt x="76" y="70"/>
                      <a:pt x="75" y="69"/>
                      <a:pt x="72" y="67"/>
                    </a:cubicBezTo>
                    <a:cubicBezTo>
                      <a:pt x="70" y="65"/>
                      <a:pt x="76" y="65"/>
                      <a:pt x="78" y="66"/>
                    </a:cubicBezTo>
                    <a:cubicBezTo>
                      <a:pt x="79" y="67"/>
                      <a:pt x="84" y="66"/>
                      <a:pt x="85" y="68"/>
                    </a:cubicBezTo>
                    <a:cubicBezTo>
                      <a:pt x="85" y="71"/>
                      <a:pt x="88" y="71"/>
                      <a:pt x="88" y="69"/>
                    </a:cubicBezTo>
                    <a:cubicBezTo>
                      <a:pt x="88" y="66"/>
                      <a:pt x="91" y="65"/>
                      <a:pt x="93" y="66"/>
                    </a:cubicBezTo>
                    <a:cubicBezTo>
                      <a:pt x="96" y="66"/>
                      <a:pt x="101" y="62"/>
                      <a:pt x="103" y="62"/>
                    </a:cubicBezTo>
                    <a:cubicBezTo>
                      <a:pt x="105" y="61"/>
                      <a:pt x="105" y="60"/>
                      <a:pt x="106" y="59"/>
                    </a:cubicBezTo>
                    <a:cubicBezTo>
                      <a:pt x="104" y="57"/>
                      <a:pt x="101" y="53"/>
                      <a:pt x="100" y="52"/>
                    </a:cubicBezTo>
                    <a:cubicBezTo>
                      <a:pt x="99" y="51"/>
                      <a:pt x="101" y="50"/>
                      <a:pt x="101" y="48"/>
                    </a:cubicBezTo>
                    <a:cubicBezTo>
                      <a:pt x="101" y="46"/>
                      <a:pt x="101" y="44"/>
                      <a:pt x="105" y="44"/>
                    </a:cubicBezTo>
                    <a:cubicBezTo>
                      <a:pt x="109" y="44"/>
                      <a:pt x="108" y="41"/>
                      <a:pt x="106" y="40"/>
                    </a:cubicBezTo>
                    <a:cubicBezTo>
                      <a:pt x="104" y="39"/>
                      <a:pt x="107" y="36"/>
                      <a:pt x="109" y="34"/>
                    </a:cubicBezTo>
                    <a:cubicBezTo>
                      <a:pt x="110" y="34"/>
                      <a:pt x="111" y="32"/>
                      <a:pt x="112" y="31"/>
                    </a:cubicBezTo>
                    <a:cubicBezTo>
                      <a:pt x="108" y="29"/>
                      <a:pt x="103" y="29"/>
                      <a:pt x="100" y="29"/>
                    </a:cubicBezTo>
                    <a:cubicBezTo>
                      <a:pt x="97" y="30"/>
                      <a:pt x="102" y="26"/>
                      <a:pt x="102" y="23"/>
                    </a:cubicBezTo>
                    <a:cubicBezTo>
                      <a:pt x="103" y="20"/>
                      <a:pt x="94" y="19"/>
                      <a:pt x="90" y="18"/>
                    </a:cubicBezTo>
                    <a:cubicBezTo>
                      <a:pt x="87" y="18"/>
                      <a:pt x="88" y="14"/>
                      <a:pt x="92" y="14"/>
                    </a:cubicBezTo>
                    <a:cubicBezTo>
                      <a:pt x="95" y="14"/>
                      <a:pt x="90" y="11"/>
                      <a:pt x="85" y="12"/>
                    </a:cubicBezTo>
                    <a:cubicBezTo>
                      <a:pt x="80" y="13"/>
                      <a:pt x="73" y="15"/>
                      <a:pt x="69" y="17"/>
                    </a:cubicBezTo>
                    <a:cubicBezTo>
                      <a:pt x="65" y="20"/>
                      <a:pt x="59" y="11"/>
                      <a:pt x="54" y="13"/>
                    </a:cubicBezTo>
                    <a:cubicBezTo>
                      <a:pt x="50" y="15"/>
                      <a:pt x="43" y="15"/>
                      <a:pt x="44" y="11"/>
                    </a:cubicBezTo>
                    <a:cubicBezTo>
                      <a:pt x="44" y="8"/>
                      <a:pt x="42" y="5"/>
                      <a:pt x="37" y="5"/>
                    </a:cubicBezTo>
                    <a:cubicBezTo>
                      <a:pt x="33" y="5"/>
                      <a:pt x="34" y="0"/>
                      <a:pt x="31" y="0"/>
                    </a:cubicBezTo>
                    <a:cubicBezTo>
                      <a:pt x="27" y="0"/>
                      <a:pt x="31" y="5"/>
                      <a:pt x="28" y="6"/>
                    </a:cubicBezTo>
                    <a:cubicBezTo>
                      <a:pt x="26" y="7"/>
                      <a:pt x="18" y="9"/>
                      <a:pt x="17" y="12"/>
                    </a:cubicBezTo>
                    <a:cubicBezTo>
                      <a:pt x="17" y="15"/>
                      <a:pt x="22" y="20"/>
                      <a:pt x="20" y="24"/>
                    </a:cubicBezTo>
                    <a:cubicBezTo>
                      <a:pt x="18" y="27"/>
                      <a:pt x="13" y="24"/>
                      <a:pt x="11" y="21"/>
                    </a:cubicBezTo>
                    <a:cubicBezTo>
                      <a:pt x="10" y="17"/>
                      <a:pt x="16" y="12"/>
                      <a:pt x="15" y="10"/>
                    </a:cubicBezTo>
                    <a:cubicBezTo>
                      <a:pt x="14" y="9"/>
                      <a:pt x="13" y="6"/>
                      <a:pt x="14" y="5"/>
                    </a:cubicBezTo>
                    <a:cubicBezTo>
                      <a:pt x="13" y="5"/>
                      <a:pt x="12" y="5"/>
                      <a:pt x="11" y="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1" name="Freeform 118">
                <a:extLst>
                  <a:ext uri="{FF2B5EF4-FFF2-40B4-BE49-F238E27FC236}">
                    <a16:creationId xmlns:a16="http://schemas.microsoft.com/office/drawing/2014/main" id="{1F08A624-547B-48B0-8DC1-03FE5729F9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34376" y="3970599"/>
                <a:ext cx="81557" cy="85321"/>
              </a:xfrm>
              <a:custGeom>
                <a:avLst/>
                <a:gdLst>
                  <a:gd name="T0" fmla="*/ 9 w 35"/>
                  <a:gd name="T1" fmla="*/ 8 h 37"/>
                  <a:gd name="T2" fmla="*/ 5 w 35"/>
                  <a:gd name="T3" fmla="*/ 12 h 37"/>
                  <a:gd name="T4" fmla="*/ 2 w 35"/>
                  <a:gd name="T5" fmla="*/ 18 h 37"/>
                  <a:gd name="T6" fmla="*/ 8 w 35"/>
                  <a:gd name="T7" fmla="*/ 27 h 37"/>
                  <a:gd name="T8" fmla="*/ 13 w 35"/>
                  <a:gd name="T9" fmla="*/ 36 h 37"/>
                  <a:gd name="T10" fmla="*/ 17 w 35"/>
                  <a:gd name="T11" fmla="*/ 36 h 37"/>
                  <a:gd name="T12" fmla="*/ 20 w 35"/>
                  <a:gd name="T13" fmla="*/ 31 h 37"/>
                  <a:gd name="T14" fmla="*/ 29 w 35"/>
                  <a:gd name="T15" fmla="*/ 31 h 37"/>
                  <a:gd name="T16" fmla="*/ 30 w 35"/>
                  <a:gd name="T17" fmla="*/ 32 h 37"/>
                  <a:gd name="T18" fmla="*/ 33 w 35"/>
                  <a:gd name="T19" fmla="*/ 29 h 37"/>
                  <a:gd name="T20" fmla="*/ 32 w 35"/>
                  <a:gd name="T21" fmla="*/ 18 h 37"/>
                  <a:gd name="T22" fmla="*/ 33 w 35"/>
                  <a:gd name="T23" fmla="*/ 8 h 37"/>
                  <a:gd name="T24" fmla="*/ 35 w 35"/>
                  <a:gd name="T25" fmla="*/ 4 h 37"/>
                  <a:gd name="T26" fmla="*/ 27 w 35"/>
                  <a:gd name="T27" fmla="*/ 2 h 37"/>
                  <a:gd name="T28" fmla="*/ 16 w 35"/>
                  <a:gd name="T29" fmla="*/ 3 h 37"/>
                  <a:gd name="T30" fmla="*/ 10 w 35"/>
                  <a:gd name="T31" fmla="*/ 2 h 37"/>
                  <a:gd name="T32" fmla="*/ 9 w 35"/>
                  <a:gd name="T33" fmla="*/ 3 h 37"/>
                  <a:gd name="T34" fmla="*/ 9 w 35"/>
                  <a:gd name="T35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35" h="37">
                    <a:moveTo>
                      <a:pt x="9" y="8"/>
                    </a:moveTo>
                    <a:cubicBezTo>
                      <a:pt x="10" y="10"/>
                      <a:pt x="7" y="11"/>
                      <a:pt x="5" y="12"/>
                    </a:cubicBezTo>
                    <a:cubicBezTo>
                      <a:pt x="2" y="12"/>
                      <a:pt x="3" y="17"/>
                      <a:pt x="2" y="18"/>
                    </a:cubicBezTo>
                    <a:cubicBezTo>
                      <a:pt x="0" y="20"/>
                      <a:pt x="7" y="24"/>
                      <a:pt x="8" y="27"/>
                    </a:cubicBezTo>
                    <a:cubicBezTo>
                      <a:pt x="9" y="29"/>
                      <a:pt x="11" y="33"/>
                      <a:pt x="13" y="36"/>
                    </a:cubicBezTo>
                    <a:cubicBezTo>
                      <a:pt x="15" y="36"/>
                      <a:pt x="16" y="37"/>
                      <a:pt x="17" y="36"/>
                    </a:cubicBezTo>
                    <a:cubicBezTo>
                      <a:pt x="19" y="35"/>
                      <a:pt x="17" y="31"/>
                      <a:pt x="20" y="31"/>
                    </a:cubicBezTo>
                    <a:cubicBezTo>
                      <a:pt x="24" y="31"/>
                      <a:pt x="28" y="29"/>
                      <a:pt x="29" y="31"/>
                    </a:cubicBezTo>
                    <a:cubicBezTo>
                      <a:pt x="30" y="32"/>
                      <a:pt x="30" y="32"/>
                      <a:pt x="30" y="32"/>
                    </a:cubicBezTo>
                    <a:cubicBezTo>
                      <a:pt x="31" y="31"/>
                      <a:pt x="32" y="29"/>
                      <a:pt x="33" y="29"/>
                    </a:cubicBezTo>
                    <a:cubicBezTo>
                      <a:pt x="33" y="27"/>
                      <a:pt x="33" y="21"/>
                      <a:pt x="32" y="18"/>
                    </a:cubicBezTo>
                    <a:cubicBezTo>
                      <a:pt x="30" y="14"/>
                      <a:pt x="31" y="10"/>
                      <a:pt x="33" y="8"/>
                    </a:cubicBezTo>
                    <a:cubicBezTo>
                      <a:pt x="33" y="8"/>
                      <a:pt x="34" y="6"/>
                      <a:pt x="35" y="4"/>
                    </a:cubicBezTo>
                    <a:cubicBezTo>
                      <a:pt x="32" y="3"/>
                      <a:pt x="29" y="2"/>
                      <a:pt x="27" y="2"/>
                    </a:cubicBezTo>
                    <a:cubicBezTo>
                      <a:pt x="22" y="3"/>
                      <a:pt x="18" y="5"/>
                      <a:pt x="16" y="3"/>
                    </a:cubicBezTo>
                    <a:cubicBezTo>
                      <a:pt x="15" y="0"/>
                      <a:pt x="12" y="1"/>
                      <a:pt x="10" y="2"/>
                    </a:cubicBezTo>
                    <a:cubicBezTo>
                      <a:pt x="10" y="3"/>
                      <a:pt x="10" y="3"/>
                      <a:pt x="9" y="3"/>
                    </a:cubicBezTo>
                    <a:cubicBezTo>
                      <a:pt x="9" y="5"/>
                      <a:pt x="8" y="7"/>
                      <a:pt x="9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2" name="Freeform 119">
                <a:extLst>
                  <a:ext uri="{FF2B5EF4-FFF2-40B4-BE49-F238E27FC236}">
                    <a16:creationId xmlns:a16="http://schemas.microsoft.com/office/drawing/2014/main" id="{74E32B58-E4F8-4E88-A5CB-8EDD35949A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75404" y="3931703"/>
                <a:ext cx="89086" cy="136765"/>
              </a:xfrm>
              <a:custGeom>
                <a:avLst/>
                <a:gdLst>
                  <a:gd name="T0" fmla="*/ 10 w 39"/>
                  <a:gd name="T1" fmla="*/ 3 h 59"/>
                  <a:gd name="T2" fmla="*/ 7 w 39"/>
                  <a:gd name="T3" fmla="*/ 9 h 59"/>
                  <a:gd name="T4" fmla="*/ 6 w 39"/>
                  <a:gd name="T5" fmla="*/ 13 h 59"/>
                  <a:gd name="T6" fmla="*/ 2 w 39"/>
                  <a:gd name="T7" fmla="*/ 17 h 59"/>
                  <a:gd name="T8" fmla="*/ 1 w 39"/>
                  <a:gd name="T9" fmla="*/ 21 h 59"/>
                  <a:gd name="T10" fmla="*/ 7 w 39"/>
                  <a:gd name="T11" fmla="*/ 28 h 59"/>
                  <a:gd name="T12" fmla="*/ 9 w 39"/>
                  <a:gd name="T13" fmla="*/ 26 h 59"/>
                  <a:gd name="T14" fmla="*/ 13 w 39"/>
                  <a:gd name="T15" fmla="*/ 33 h 59"/>
                  <a:gd name="T16" fmla="*/ 14 w 39"/>
                  <a:gd name="T17" fmla="*/ 40 h 59"/>
                  <a:gd name="T18" fmla="*/ 15 w 39"/>
                  <a:gd name="T19" fmla="*/ 54 h 59"/>
                  <a:gd name="T20" fmla="*/ 24 w 39"/>
                  <a:gd name="T21" fmla="*/ 57 h 59"/>
                  <a:gd name="T22" fmla="*/ 29 w 39"/>
                  <a:gd name="T23" fmla="*/ 55 h 59"/>
                  <a:gd name="T24" fmla="*/ 33 w 39"/>
                  <a:gd name="T25" fmla="*/ 53 h 59"/>
                  <a:gd name="T26" fmla="*/ 39 w 39"/>
                  <a:gd name="T27" fmla="*/ 53 h 59"/>
                  <a:gd name="T28" fmla="*/ 34 w 39"/>
                  <a:gd name="T29" fmla="*/ 44 h 59"/>
                  <a:gd name="T30" fmla="*/ 28 w 39"/>
                  <a:gd name="T31" fmla="*/ 35 h 59"/>
                  <a:gd name="T32" fmla="*/ 31 w 39"/>
                  <a:gd name="T33" fmla="*/ 29 h 59"/>
                  <a:gd name="T34" fmla="*/ 35 w 39"/>
                  <a:gd name="T35" fmla="*/ 25 h 59"/>
                  <a:gd name="T36" fmla="*/ 35 w 39"/>
                  <a:gd name="T37" fmla="*/ 20 h 59"/>
                  <a:gd name="T38" fmla="*/ 28 w 39"/>
                  <a:gd name="T39" fmla="*/ 13 h 59"/>
                  <a:gd name="T40" fmla="*/ 24 w 39"/>
                  <a:gd name="T41" fmla="*/ 8 h 59"/>
                  <a:gd name="T42" fmla="*/ 16 w 39"/>
                  <a:gd name="T43" fmla="*/ 1 h 59"/>
                  <a:gd name="T44" fmla="*/ 13 w 39"/>
                  <a:gd name="T45" fmla="*/ 0 h 59"/>
                  <a:gd name="T46" fmla="*/ 10 w 39"/>
                  <a:gd name="T47" fmla="*/ 3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" h="59">
                    <a:moveTo>
                      <a:pt x="10" y="3"/>
                    </a:moveTo>
                    <a:cubicBezTo>
                      <a:pt x="8" y="5"/>
                      <a:pt x="5" y="8"/>
                      <a:pt x="7" y="9"/>
                    </a:cubicBezTo>
                    <a:cubicBezTo>
                      <a:pt x="9" y="10"/>
                      <a:pt x="10" y="13"/>
                      <a:pt x="6" y="13"/>
                    </a:cubicBezTo>
                    <a:cubicBezTo>
                      <a:pt x="2" y="13"/>
                      <a:pt x="2" y="15"/>
                      <a:pt x="2" y="17"/>
                    </a:cubicBezTo>
                    <a:cubicBezTo>
                      <a:pt x="2" y="19"/>
                      <a:pt x="0" y="20"/>
                      <a:pt x="1" y="21"/>
                    </a:cubicBezTo>
                    <a:cubicBezTo>
                      <a:pt x="2" y="22"/>
                      <a:pt x="5" y="26"/>
                      <a:pt x="7" y="28"/>
                    </a:cubicBezTo>
                    <a:cubicBezTo>
                      <a:pt x="7" y="27"/>
                      <a:pt x="8" y="26"/>
                      <a:pt x="9" y="26"/>
                    </a:cubicBezTo>
                    <a:cubicBezTo>
                      <a:pt x="13" y="27"/>
                      <a:pt x="10" y="32"/>
                      <a:pt x="13" y="33"/>
                    </a:cubicBezTo>
                    <a:cubicBezTo>
                      <a:pt x="16" y="34"/>
                      <a:pt x="16" y="38"/>
                      <a:pt x="14" y="40"/>
                    </a:cubicBezTo>
                    <a:cubicBezTo>
                      <a:pt x="12" y="41"/>
                      <a:pt x="11" y="49"/>
                      <a:pt x="15" y="54"/>
                    </a:cubicBezTo>
                    <a:cubicBezTo>
                      <a:pt x="20" y="59"/>
                      <a:pt x="23" y="58"/>
                      <a:pt x="24" y="57"/>
                    </a:cubicBezTo>
                    <a:cubicBezTo>
                      <a:pt x="25" y="56"/>
                      <a:pt x="28" y="57"/>
                      <a:pt x="29" y="55"/>
                    </a:cubicBezTo>
                    <a:cubicBezTo>
                      <a:pt x="30" y="53"/>
                      <a:pt x="31" y="55"/>
                      <a:pt x="33" y="53"/>
                    </a:cubicBezTo>
                    <a:cubicBezTo>
                      <a:pt x="34" y="52"/>
                      <a:pt x="37" y="52"/>
                      <a:pt x="39" y="53"/>
                    </a:cubicBezTo>
                    <a:cubicBezTo>
                      <a:pt x="37" y="50"/>
                      <a:pt x="35" y="46"/>
                      <a:pt x="34" y="44"/>
                    </a:cubicBezTo>
                    <a:cubicBezTo>
                      <a:pt x="33" y="41"/>
                      <a:pt x="26" y="37"/>
                      <a:pt x="28" y="35"/>
                    </a:cubicBezTo>
                    <a:cubicBezTo>
                      <a:pt x="29" y="34"/>
                      <a:pt x="28" y="29"/>
                      <a:pt x="31" y="29"/>
                    </a:cubicBezTo>
                    <a:cubicBezTo>
                      <a:pt x="33" y="28"/>
                      <a:pt x="36" y="27"/>
                      <a:pt x="35" y="25"/>
                    </a:cubicBezTo>
                    <a:cubicBezTo>
                      <a:pt x="34" y="24"/>
                      <a:pt x="35" y="22"/>
                      <a:pt x="35" y="20"/>
                    </a:cubicBezTo>
                    <a:cubicBezTo>
                      <a:pt x="33" y="19"/>
                      <a:pt x="30" y="13"/>
                      <a:pt x="28" y="13"/>
                    </a:cubicBezTo>
                    <a:cubicBezTo>
                      <a:pt x="26" y="13"/>
                      <a:pt x="23" y="11"/>
                      <a:pt x="24" y="8"/>
                    </a:cubicBezTo>
                    <a:cubicBezTo>
                      <a:pt x="24" y="5"/>
                      <a:pt x="19" y="5"/>
                      <a:pt x="16" y="1"/>
                    </a:cubicBezTo>
                    <a:cubicBezTo>
                      <a:pt x="15" y="1"/>
                      <a:pt x="14" y="0"/>
                      <a:pt x="13" y="0"/>
                    </a:cubicBezTo>
                    <a:cubicBezTo>
                      <a:pt x="12" y="1"/>
                      <a:pt x="11" y="3"/>
                      <a:pt x="10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3" name="Freeform 120">
                <a:extLst>
                  <a:ext uri="{FF2B5EF4-FFF2-40B4-BE49-F238E27FC236}">
                    <a16:creationId xmlns:a16="http://schemas.microsoft.com/office/drawing/2014/main" id="{172AAA69-DB34-4044-9451-5621A8CED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04641" y="3980637"/>
                <a:ext cx="56463" cy="71519"/>
              </a:xfrm>
              <a:custGeom>
                <a:avLst/>
                <a:gdLst>
                  <a:gd name="T0" fmla="*/ 2 w 25"/>
                  <a:gd name="T1" fmla="*/ 14 h 31"/>
                  <a:gd name="T2" fmla="*/ 3 w 25"/>
                  <a:gd name="T3" fmla="*/ 25 h 31"/>
                  <a:gd name="T4" fmla="*/ 0 w 25"/>
                  <a:gd name="T5" fmla="*/ 28 h 31"/>
                  <a:gd name="T6" fmla="*/ 7 w 25"/>
                  <a:gd name="T7" fmla="*/ 30 h 31"/>
                  <a:gd name="T8" fmla="*/ 16 w 25"/>
                  <a:gd name="T9" fmla="*/ 26 h 31"/>
                  <a:gd name="T10" fmla="*/ 25 w 25"/>
                  <a:gd name="T11" fmla="*/ 13 h 31"/>
                  <a:gd name="T12" fmla="*/ 25 w 25"/>
                  <a:gd name="T13" fmla="*/ 13 h 31"/>
                  <a:gd name="T14" fmla="*/ 11 w 25"/>
                  <a:gd name="T15" fmla="*/ 2 h 31"/>
                  <a:gd name="T16" fmla="*/ 5 w 25"/>
                  <a:gd name="T17" fmla="*/ 0 h 31"/>
                  <a:gd name="T18" fmla="*/ 3 w 25"/>
                  <a:gd name="T19" fmla="*/ 4 h 31"/>
                  <a:gd name="T20" fmla="*/ 2 w 25"/>
                  <a:gd name="T21" fmla="*/ 14 h 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5" h="31">
                    <a:moveTo>
                      <a:pt x="2" y="14"/>
                    </a:moveTo>
                    <a:cubicBezTo>
                      <a:pt x="3" y="17"/>
                      <a:pt x="3" y="23"/>
                      <a:pt x="3" y="25"/>
                    </a:cubicBezTo>
                    <a:cubicBezTo>
                      <a:pt x="2" y="25"/>
                      <a:pt x="1" y="27"/>
                      <a:pt x="0" y="28"/>
                    </a:cubicBezTo>
                    <a:cubicBezTo>
                      <a:pt x="1" y="30"/>
                      <a:pt x="4" y="31"/>
                      <a:pt x="7" y="30"/>
                    </a:cubicBezTo>
                    <a:cubicBezTo>
                      <a:pt x="12" y="28"/>
                      <a:pt x="14" y="31"/>
                      <a:pt x="16" y="26"/>
                    </a:cubicBezTo>
                    <a:cubicBezTo>
                      <a:pt x="17" y="22"/>
                      <a:pt x="22" y="17"/>
                      <a:pt x="25" y="13"/>
                    </a:cubicBezTo>
                    <a:cubicBezTo>
                      <a:pt x="25" y="13"/>
                      <a:pt x="25" y="13"/>
                      <a:pt x="25" y="13"/>
                    </a:cubicBezTo>
                    <a:cubicBezTo>
                      <a:pt x="22" y="12"/>
                      <a:pt x="17" y="4"/>
                      <a:pt x="11" y="2"/>
                    </a:cubicBezTo>
                    <a:cubicBezTo>
                      <a:pt x="9" y="2"/>
                      <a:pt x="7" y="1"/>
                      <a:pt x="5" y="0"/>
                    </a:cubicBezTo>
                    <a:cubicBezTo>
                      <a:pt x="4" y="2"/>
                      <a:pt x="3" y="4"/>
                      <a:pt x="3" y="4"/>
                    </a:cubicBezTo>
                    <a:cubicBezTo>
                      <a:pt x="1" y="6"/>
                      <a:pt x="0" y="10"/>
                      <a:pt x="2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4" name="Freeform 121">
                <a:extLst>
                  <a:ext uri="{FF2B5EF4-FFF2-40B4-BE49-F238E27FC236}">
                    <a16:creationId xmlns:a16="http://schemas.microsoft.com/office/drawing/2014/main" id="{EA3A0EB4-A1E4-49B0-8E77-8B2085E7F5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38760" y="3641861"/>
                <a:ext cx="196992" cy="69010"/>
              </a:xfrm>
              <a:custGeom>
                <a:avLst/>
                <a:gdLst>
                  <a:gd name="T0" fmla="*/ 69 w 85"/>
                  <a:gd name="T1" fmla="*/ 19 h 30"/>
                  <a:gd name="T2" fmla="*/ 30 w 85"/>
                  <a:gd name="T3" fmla="*/ 4 h 30"/>
                  <a:gd name="T4" fmla="*/ 1 w 85"/>
                  <a:gd name="T5" fmla="*/ 14 h 30"/>
                  <a:gd name="T6" fmla="*/ 15 w 85"/>
                  <a:gd name="T7" fmla="*/ 7 h 30"/>
                  <a:gd name="T8" fmla="*/ 23 w 85"/>
                  <a:gd name="T9" fmla="*/ 10 h 30"/>
                  <a:gd name="T10" fmla="*/ 37 w 85"/>
                  <a:gd name="T11" fmla="*/ 14 h 30"/>
                  <a:gd name="T12" fmla="*/ 54 w 85"/>
                  <a:gd name="T13" fmla="*/ 23 h 30"/>
                  <a:gd name="T14" fmla="*/ 58 w 85"/>
                  <a:gd name="T15" fmla="*/ 29 h 30"/>
                  <a:gd name="T16" fmla="*/ 84 w 85"/>
                  <a:gd name="T17" fmla="*/ 28 h 30"/>
                  <a:gd name="T18" fmla="*/ 69 w 85"/>
                  <a:gd name="T19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85" h="30">
                    <a:moveTo>
                      <a:pt x="69" y="19"/>
                    </a:moveTo>
                    <a:cubicBezTo>
                      <a:pt x="63" y="19"/>
                      <a:pt x="46" y="7"/>
                      <a:pt x="30" y="4"/>
                    </a:cubicBezTo>
                    <a:cubicBezTo>
                      <a:pt x="14" y="0"/>
                      <a:pt x="0" y="12"/>
                      <a:pt x="1" y="14"/>
                    </a:cubicBezTo>
                    <a:cubicBezTo>
                      <a:pt x="3" y="16"/>
                      <a:pt x="11" y="10"/>
                      <a:pt x="15" y="7"/>
                    </a:cubicBezTo>
                    <a:cubicBezTo>
                      <a:pt x="19" y="4"/>
                      <a:pt x="23" y="9"/>
                      <a:pt x="23" y="10"/>
                    </a:cubicBezTo>
                    <a:cubicBezTo>
                      <a:pt x="23" y="12"/>
                      <a:pt x="28" y="13"/>
                      <a:pt x="37" y="14"/>
                    </a:cubicBezTo>
                    <a:cubicBezTo>
                      <a:pt x="45" y="14"/>
                      <a:pt x="46" y="21"/>
                      <a:pt x="54" y="23"/>
                    </a:cubicBezTo>
                    <a:cubicBezTo>
                      <a:pt x="61" y="24"/>
                      <a:pt x="54" y="27"/>
                      <a:pt x="58" y="29"/>
                    </a:cubicBezTo>
                    <a:cubicBezTo>
                      <a:pt x="61" y="30"/>
                      <a:pt x="82" y="30"/>
                      <a:pt x="84" y="28"/>
                    </a:cubicBezTo>
                    <a:cubicBezTo>
                      <a:pt x="85" y="26"/>
                      <a:pt x="74" y="19"/>
                      <a:pt x="69" y="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5" name="Freeform 122">
                <a:extLst>
                  <a:ext uri="{FF2B5EF4-FFF2-40B4-BE49-F238E27FC236}">
                    <a16:creationId xmlns:a16="http://schemas.microsoft.com/office/drawing/2014/main" id="{2D847BCB-CE0B-47A3-A342-080BC988D3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1685" y="3735965"/>
                <a:ext cx="43915" cy="21330"/>
              </a:xfrm>
              <a:custGeom>
                <a:avLst/>
                <a:gdLst>
                  <a:gd name="T0" fmla="*/ 1 w 19"/>
                  <a:gd name="T1" fmla="*/ 3 h 9"/>
                  <a:gd name="T2" fmla="*/ 18 w 19"/>
                  <a:gd name="T3" fmla="*/ 6 h 9"/>
                  <a:gd name="T4" fmla="*/ 1 w 19"/>
                  <a:gd name="T5" fmla="*/ 3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9" h="9">
                    <a:moveTo>
                      <a:pt x="1" y="3"/>
                    </a:moveTo>
                    <a:cubicBezTo>
                      <a:pt x="3" y="5"/>
                      <a:pt x="16" y="9"/>
                      <a:pt x="18" y="6"/>
                    </a:cubicBezTo>
                    <a:cubicBezTo>
                      <a:pt x="19" y="3"/>
                      <a:pt x="0" y="0"/>
                      <a:pt x="1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6" name="Freeform 123">
                <a:extLst>
                  <a:ext uri="{FF2B5EF4-FFF2-40B4-BE49-F238E27FC236}">
                    <a16:creationId xmlns:a16="http://schemas.microsoft.com/office/drawing/2014/main" id="{57A08BF3-BA9E-4B6E-BC54-44D43F883E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59970" y="3733456"/>
                <a:ext cx="41406" cy="23840"/>
              </a:xfrm>
              <a:custGeom>
                <a:avLst/>
                <a:gdLst>
                  <a:gd name="T0" fmla="*/ 3 w 18"/>
                  <a:gd name="T1" fmla="*/ 5 h 10"/>
                  <a:gd name="T2" fmla="*/ 16 w 18"/>
                  <a:gd name="T3" fmla="*/ 5 h 10"/>
                  <a:gd name="T4" fmla="*/ 3 w 18"/>
                  <a:gd name="T5" fmla="*/ 5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" h="10">
                    <a:moveTo>
                      <a:pt x="3" y="5"/>
                    </a:moveTo>
                    <a:cubicBezTo>
                      <a:pt x="6" y="10"/>
                      <a:pt x="15" y="7"/>
                      <a:pt x="16" y="5"/>
                    </a:cubicBezTo>
                    <a:cubicBezTo>
                      <a:pt x="18" y="1"/>
                      <a:pt x="0" y="0"/>
                      <a:pt x="3" y="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7" name="Freeform 124">
                <a:extLst>
                  <a:ext uri="{FF2B5EF4-FFF2-40B4-BE49-F238E27FC236}">
                    <a16:creationId xmlns:a16="http://schemas.microsoft.com/office/drawing/2014/main" id="{637D32A7-F7AA-428E-AA41-97308E4D8C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04005" y="4060939"/>
                <a:ext cx="112925" cy="124218"/>
              </a:xfrm>
              <a:custGeom>
                <a:avLst/>
                <a:gdLst>
                  <a:gd name="T0" fmla="*/ 44 w 49"/>
                  <a:gd name="T1" fmla="*/ 14 h 54"/>
                  <a:gd name="T2" fmla="*/ 39 w 49"/>
                  <a:gd name="T3" fmla="*/ 9 h 54"/>
                  <a:gd name="T4" fmla="*/ 33 w 49"/>
                  <a:gd name="T5" fmla="*/ 9 h 54"/>
                  <a:gd name="T6" fmla="*/ 28 w 49"/>
                  <a:gd name="T7" fmla="*/ 5 h 54"/>
                  <a:gd name="T8" fmla="*/ 18 w 49"/>
                  <a:gd name="T9" fmla="*/ 0 h 54"/>
                  <a:gd name="T10" fmla="*/ 18 w 49"/>
                  <a:gd name="T11" fmla="*/ 1 h 54"/>
                  <a:gd name="T12" fmla="*/ 12 w 49"/>
                  <a:gd name="T13" fmla="*/ 4 h 54"/>
                  <a:gd name="T14" fmla="*/ 9 w 49"/>
                  <a:gd name="T15" fmla="*/ 10 h 54"/>
                  <a:gd name="T16" fmla="*/ 6 w 49"/>
                  <a:gd name="T17" fmla="*/ 15 h 54"/>
                  <a:gd name="T18" fmla="*/ 4 w 49"/>
                  <a:gd name="T19" fmla="*/ 19 h 54"/>
                  <a:gd name="T20" fmla="*/ 2 w 49"/>
                  <a:gd name="T21" fmla="*/ 24 h 54"/>
                  <a:gd name="T22" fmla="*/ 1 w 49"/>
                  <a:gd name="T23" fmla="*/ 30 h 54"/>
                  <a:gd name="T24" fmla="*/ 6 w 49"/>
                  <a:gd name="T25" fmla="*/ 34 h 54"/>
                  <a:gd name="T26" fmla="*/ 10 w 49"/>
                  <a:gd name="T27" fmla="*/ 35 h 54"/>
                  <a:gd name="T28" fmla="*/ 6 w 49"/>
                  <a:gd name="T29" fmla="*/ 40 h 54"/>
                  <a:gd name="T30" fmla="*/ 6 w 49"/>
                  <a:gd name="T31" fmla="*/ 40 h 54"/>
                  <a:gd name="T32" fmla="*/ 7 w 49"/>
                  <a:gd name="T33" fmla="*/ 44 h 54"/>
                  <a:gd name="T34" fmla="*/ 7 w 49"/>
                  <a:gd name="T35" fmla="*/ 48 h 54"/>
                  <a:gd name="T36" fmla="*/ 13 w 49"/>
                  <a:gd name="T37" fmla="*/ 50 h 54"/>
                  <a:gd name="T38" fmla="*/ 19 w 49"/>
                  <a:gd name="T39" fmla="*/ 49 h 54"/>
                  <a:gd name="T40" fmla="*/ 26 w 49"/>
                  <a:gd name="T41" fmla="*/ 37 h 54"/>
                  <a:gd name="T42" fmla="*/ 42 w 49"/>
                  <a:gd name="T43" fmla="*/ 28 h 54"/>
                  <a:gd name="T44" fmla="*/ 47 w 49"/>
                  <a:gd name="T45" fmla="*/ 20 h 54"/>
                  <a:gd name="T46" fmla="*/ 44 w 49"/>
                  <a:gd name="T47" fmla="*/ 1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9" h="54">
                    <a:moveTo>
                      <a:pt x="44" y="14"/>
                    </a:moveTo>
                    <a:cubicBezTo>
                      <a:pt x="41" y="10"/>
                      <a:pt x="39" y="8"/>
                      <a:pt x="39" y="9"/>
                    </a:cubicBezTo>
                    <a:cubicBezTo>
                      <a:pt x="38" y="10"/>
                      <a:pt x="35" y="11"/>
                      <a:pt x="33" y="9"/>
                    </a:cubicBezTo>
                    <a:cubicBezTo>
                      <a:pt x="30" y="8"/>
                      <a:pt x="29" y="5"/>
                      <a:pt x="28" y="5"/>
                    </a:cubicBezTo>
                    <a:cubicBezTo>
                      <a:pt x="26" y="5"/>
                      <a:pt x="21" y="2"/>
                      <a:pt x="18" y="0"/>
                    </a:cubicBezTo>
                    <a:cubicBezTo>
                      <a:pt x="18" y="0"/>
                      <a:pt x="18" y="1"/>
                      <a:pt x="18" y="1"/>
                    </a:cubicBezTo>
                    <a:cubicBezTo>
                      <a:pt x="18" y="3"/>
                      <a:pt x="15" y="4"/>
                      <a:pt x="12" y="4"/>
                    </a:cubicBezTo>
                    <a:cubicBezTo>
                      <a:pt x="9" y="4"/>
                      <a:pt x="9" y="7"/>
                      <a:pt x="9" y="10"/>
                    </a:cubicBezTo>
                    <a:cubicBezTo>
                      <a:pt x="9" y="12"/>
                      <a:pt x="7" y="12"/>
                      <a:pt x="6" y="15"/>
                    </a:cubicBezTo>
                    <a:cubicBezTo>
                      <a:pt x="5" y="17"/>
                      <a:pt x="6" y="18"/>
                      <a:pt x="4" y="19"/>
                    </a:cubicBezTo>
                    <a:cubicBezTo>
                      <a:pt x="1" y="20"/>
                      <a:pt x="0" y="22"/>
                      <a:pt x="2" y="24"/>
                    </a:cubicBezTo>
                    <a:cubicBezTo>
                      <a:pt x="3" y="27"/>
                      <a:pt x="2" y="28"/>
                      <a:pt x="1" y="30"/>
                    </a:cubicBezTo>
                    <a:cubicBezTo>
                      <a:pt x="1" y="31"/>
                      <a:pt x="4" y="32"/>
                      <a:pt x="6" y="34"/>
                    </a:cubicBezTo>
                    <a:cubicBezTo>
                      <a:pt x="9" y="36"/>
                      <a:pt x="9" y="33"/>
                      <a:pt x="10" y="35"/>
                    </a:cubicBezTo>
                    <a:cubicBezTo>
                      <a:pt x="11" y="37"/>
                      <a:pt x="9" y="40"/>
                      <a:pt x="6" y="40"/>
                    </a:cubicBezTo>
                    <a:cubicBezTo>
                      <a:pt x="6" y="40"/>
                      <a:pt x="6" y="40"/>
                      <a:pt x="6" y="40"/>
                    </a:cubicBezTo>
                    <a:cubicBezTo>
                      <a:pt x="7" y="41"/>
                      <a:pt x="8" y="43"/>
                      <a:pt x="7" y="44"/>
                    </a:cubicBezTo>
                    <a:cubicBezTo>
                      <a:pt x="6" y="46"/>
                      <a:pt x="5" y="46"/>
                      <a:pt x="7" y="48"/>
                    </a:cubicBezTo>
                    <a:cubicBezTo>
                      <a:pt x="10" y="50"/>
                      <a:pt x="11" y="47"/>
                      <a:pt x="13" y="50"/>
                    </a:cubicBezTo>
                    <a:cubicBezTo>
                      <a:pt x="15" y="53"/>
                      <a:pt x="17" y="54"/>
                      <a:pt x="19" y="49"/>
                    </a:cubicBezTo>
                    <a:cubicBezTo>
                      <a:pt x="21" y="45"/>
                      <a:pt x="23" y="38"/>
                      <a:pt x="26" y="37"/>
                    </a:cubicBezTo>
                    <a:cubicBezTo>
                      <a:pt x="30" y="35"/>
                      <a:pt x="38" y="34"/>
                      <a:pt x="42" y="28"/>
                    </a:cubicBezTo>
                    <a:cubicBezTo>
                      <a:pt x="47" y="22"/>
                      <a:pt x="44" y="22"/>
                      <a:pt x="47" y="20"/>
                    </a:cubicBezTo>
                    <a:cubicBezTo>
                      <a:pt x="49" y="18"/>
                      <a:pt x="47" y="17"/>
                      <a:pt x="44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8" name="Freeform 125">
                <a:extLst>
                  <a:ext uri="{FF2B5EF4-FFF2-40B4-BE49-F238E27FC236}">
                    <a16:creationId xmlns:a16="http://schemas.microsoft.com/office/drawing/2014/main" id="{72613661-F14C-43F3-80EC-589B945A73D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563356" y="1960529"/>
                <a:ext cx="1135527" cy="848194"/>
              </a:xfrm>
              <a:custGeom>
                <a:avLst/>
                <a:gdLst>
                  <a:gd name="T0" fmla="*/ 432 w 493"/>
                  <a:gd name="T1" fmla="*/ 42 h 368"/>
                  <a:gd name="T2" fmla="*/ 396 w 493"/>
                  <a:gd name="T3" fmla="*/ 59 h 368"/>
                  <a:gd name="T4" fmla="*/ 394 w 493"/>
                  <a:gd name="T5" fmla="*/ 37 h 368"/>
                  <a:gd name="T6" fmla="*/ 352 w 493"/>
                  <a:gd name="T7" fmla="*/ 34 h 368"/>
                  <a:gd name="T8" fmla="*/ 393 w 493"/>
                  <a:gd name="T9" fmla="*/ 27 h 368"/>
                  <a:gd name="T10" fmla="*/ 390 w 493"/>
                  <a:gd name="T11" fmla="*/ 12 h 368"/>
                  <a:gd name="T12" fmla="*/ 333 w 493"/>
                  <a:gd name="T13" fmla="*/ 0 h 368"/>
                  <a:gd name="T14" fmla="*/ 280 w 493"/>
                  <a:gd name="T15" fmla="*/ 7 h 368"/>
                  <a:gd name="T16" fmla="*/ 240 w 493"/>
                  <a:gd name="T17" fmla="*/ 7 h 368"/>
                  <a:gd name="T18" fmla="*/ 207 w 493"/>
                  <a:gd name="T19" fmla="*/ 22 h 368"/>
                  <a:gd name="T20" fmla="*/ 199 w 493"/>
                  <a:gd name="T21" fmla="*/ 26 h 368"/>
                  <a:gd name="T22" fmla="*/ 176 w 493"/>
                  <a:gd name="T23" fmla="*/ 33 h 368"/>
                  <a:gd name="T24" fmla="*/ 154 w 493"/>
                  <a:gd name="T25" fmla="*/ 41 h 368"/>
                  <a:gd name="T26" fmla="*/ 116 w 493"/>
                  <a:gd name="T27" fmla="*/ 34 h 368"/>
                  <a:gd name="T28" fmla="*/ 95 w 493"/>
                  <a:gd name="T29" fmla="*/ 50 h 368"/>
                  <a:gd name="T30" fmla="*/ 63 w 493"/>
                  <a:gd name="T31" fmla="*/ 70 h 368"/>
                  <a:gd name="T32" fmla="*/ 0 w 493"/>
                  <a:gd name="T33" fmla="*/ 101 h 368"/>
                  <a:gd name="T34" fmla="*/ 40 w 493"/>
                  <a:gd name="T35" fmla="*/ 113 h 368"/>
                  <a:gd name="T36" fmla="*/ 11 w 493"/>
                  <a:gd name="T37" fmla="*/ 123 h 368"/>
                  <a:gd name="T38" fmla="*/ 36 w 493"/>
                  <a:gd name="T39" fmla="*/ 138 h 368"/>
                  <a:gd name="T40" fmla="*/ 67 w 493"/>
                  <a:gd name="T41" fmla="*/ 137 h 368"/>
                  <a:gd name="T42" fmla="*/ 116 w 493"/>
                  <a:gd name="T43" fmla="*/ 150 h 368"/>
                  <a:gd name="T44" fmla="*/ 140 w 493"/>
                  <a:gd name="T45" fmla="*/ 183 h 368"/>
                  <a:gd name="T46" fmla="*/ 144 w 493"/>
                  <a:gd name="T47" fmla="*/ 212 h 368"/>
                  <a:gd name="T48" fmla="*/ 174 w 493"/>
                  <a:gd name="T49" fmla="*/ 222 h 368"/>
                  <a:gd name="T50" fmla="*/ 171 w 493"/>
                  <a:gd name="T51" fmla="*/ 234 h 368"/>
                  <a:gd name="T52" fmla="*/ 167 w 493"/>
                  <a:gd name="T53" fmla="*/ 254 h 368"/>
                  <a:gd name="T54" fmla="*/ 161 w 493"/>
                  <a:gd name="T55" fmla="*/ 278 h 368"/>
                  <a:gd name="T56" fmla="*/ 168 w 493"/>
                  <a:gd name="T57" fmla="*/ 311 h 368"/>
                  <a:gd name="T58" fmla="*/ 183 w 493"/>
                  <a:gd name="T59" fmla="*/ 330 h 368"/>
                  <a:gd name="T60" fmla="*/ 205 w 493"/>
                  <a:gd name="T61" fmla="*/ 355 h 368"/>
                  <a:gd name="T62" fmla="*/ 236 w 493"/>
                  <a:gd name="T63" fmla="*/ 367 h 368"/>
                  <a:gd name="T64" fmla="*/ 245 w 493"/>
                  <a:gd name="T65" fmla="*/ 336 h 368"/>
                  <a:gd name="T66" fmla="*/ 259 w 493"/>
                  <a:gd name="T67" fmla="*/ 320 h 368"/>
                  <a:gd name="T68" fmla="*/ 261 w 493"/>
                  <a:gd name="T69" fmla="*/ 305 h 368"/>
                  <a:gd name="T70" fmla="*/ 274 w 493"/>
                  <a:gd name="T71" fmla="*/ 295 h 368"/>
                  <a:gd name="T72" fmla="*/ 286 w 493"/>
                  <a:gd name="T73" fmla="*/ 292 h 368"/>
                  <a:gd name="T74" fmla="*/ 329 w 493"/>
                  <a:gd name="T75" fmla="*/ 263 h 368"/>
                  <a:gd name="T76" fmla="*/ 356 w 493"/>
                  <a:gd name="T77" fmla="*/ 256 h 368"/>
                  <a:gd name="T78" fmla="*/ 411 w 493"/>
                  <a:gd name="T79" fmla="*/ 232 h 368"/>
                  <a:gd name="T80" fmla="*/ 381 w 493"/>
                  <a:gd name="T81" fmla="*/ 225 h 368"/>
                  <a:gd name="T82" fmla="*/ 412 w 493"/>
                  <a:gd name="T83" fmla="*/ 227 h 368"/>
                  <a:gd name="T84" fmla="*/ 406 w 493"/>
                  <a:gd name="T85" fmla="*/ 200 h 368"/>
                  <a:gd name="T86" fmla="*/ 390 w 493"/>
                  <a:gd name="T87" fmla="*/ 186 h 368"/>
                  <a:gd name="T88" fmla="*/ 425 w 493"/>
                  <a:gd name="T89" fmla="*/ 181 h 368"/>
                  <a:gd name="T90" fmla="*/ 434 w 493"/>
                  <a:gd name="T91" fmla="*/ 164 h 368"/>
                  <a:gd name="T92" fmla="*/ 430 w 493"/>
                  <a:gd name="T93" fmla="*/ 138 h 368"/>
                  <a:gd name="T94" fmla="*/ 421 w 493"/>
                  <a:gd name="T95" fmla="*/ 127 h 368"/>
                  <a:gd name="T96" fmla="*/ 424 w 493"/>
                  <a:gd name="T97" fmla="*/ 115 h 368"/>
                  <a:gd name="T98" fmla="*/ 412 w 493"/>
                  <a:gd name="T99" fmla="*/ 110 h 368"/>
                  <a:gd name="T100" fmla="*/ 445 w 493"/>
                  <a:gd name="T101" fmla="*/ 76 h 368"/>
                  <a:gd name="T102" fmla="*/ 437 w 493"/>
                  <a:gd name="T103" fmla="*/ 67 h 368"/>
                  <a:gd name="T104" fmla="*/ 446 w 493"/>
                  <a:gd name="T105" fmla="*/ 58 h 368"/>
                  <a:gd name="T106" fmla="*/ 493 w 493"/>
                  <a:gd name="T107" fmla="*/ 41 h 368"/>
                  <a:gd name="T108" fmla="*/ 162 w 493"/>
                  <a:gd name="T109" fmla="*/ 235 h 368"/>
                  <a:gd name="T110" fmla="*/ 154 w 493"/>
                  <a:gd name="T111" fmla="*/ 244 h 3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493" h="368">
                    <a:moveTo>
                      <a:pt x="465" y="34"/>
                    </a:moveTo>
                    <a:cubicBezTo>
                      <a:pt x="456" y="34"/>
                      <a:pt x="449" y="35"/>
                      <a:pt x="449" y="41"/>
                    </a:cubicBezTo>
                    <a:cubicBezTo>
                      <a:pt x="448" y="47"/>
                      <a:pt x="437" y="40"/>
                      <a:pt x="432" y="42"/>
                    </a:cubicBezTo>
                    <a:cubicBezTo>
                      <a:pt x="427" y="44"/>
                      <a:pt x="430" y="37"/>
                      <a:pt x="425" y="40"/>
                    </a:cubicBezTo>
                    <a:cubicBezTo>
                      <a:pt x="420" y="42"/>
                      <a:pt x="415" y="48"/>
                      <a:pt x="409" y="50"/>
                    </a:cubicBezTo>
                    <a:cubicBezTo>
                      <a:pt x="404" y="52"/>
                      <a:pt x="399" y="58"/>
                      <a:pt x="396" y="59"/>
                    </a:cubicBezTo>
                    <a:cubicBezTo>
                      <a:pt x="392" y="59"/>
                      <a:pt x="403" y="48"/>
                      <a:pt x="409" y="42"/>
                    </a:cubicBezTo>
                    <a:cubicBezTo>
                      <a:pt x="415" y="36"/>
                      <a:pt x="412" y="30"/>
                      <a:pt x="404" y="31"/>
                    </a:cubicBezTo>
                    <a:cubicBezTo>
                      <a:pt x="397" y="31"/>
                      <a:pt x="398" y="36"/>
                      <a:pt x="394" y="37"/>
                    </a:cubicBezTo>
                    <a:cubicBezTo>
                      <a:pt x="390" y="38"/>
                      <a:pt x="369" y="48"/>
                      <a:pt x="368" y="45"/>
                    </a:cubicBezTo>
                    <a:cubicBezTo>
                      <a:pt x="367" y="42"/>
                      <a:pt x="385" y="37"/>
                      <a:pt x="385" y="35"/>
                    </a:cubicBezTo>
                    <a:cubicBezTo>
                      <a:pt x="385" y="32"/>
                      <a:pt x="362" y="32"/>
                      <a:pt x="352" y="34"/>
                    </a:cubicBezTo>
                    <a:cubicBezTo>
                      <a:pt x="342" y="35"/>
                      <a:pt x="325" y="41"/>
                      <a:pt x="325" y="38"/>
                    </a:cubicBezTo>
                    <a:cubicBezTo>
                      <a:pt x="324" y="35"/>
                      <a:pt x="345" y="31"/>
                      <a:pt x="355" y="30"/>
                    </a:cubicBezTo>
                    <a:cubicBezTo>
                      <a:pt x="366" y="29"/>
                      <a:pt x="385" y="31"/>
                      <a:pt x="393" y="27"/>
                    </a:cubicBezTo>
                    <a:cubicBezTo>
                      <a:pt x="401" y="24"/>
                      <a:pt x="413" y="24"/>
                      <a:pt x="416" y="21"/>
                    </a:cubicBezTo>
                    <a:cubicBezTo>
                      <a:pt x="418" y="18"/>
                      <a:pt x="406" y="15"/>
                      <a:pt x="401" y="15"/>
                    </a:cubicBezTo>
                    <a:cubicBezTo>
                      <a:pt x="395" y="15"/>
                      <a:pt x="389" y="15"/>
                      <a:pt x="390" y="12"/>
                    </a:cubicBezTo>
                    <a:cubicBezTo>
                      <a:pt x="390" y="9"/>
                      <a:pt x="381" y="8"/>
                      <a:pt x="380" y="6"/>
                    </a:cubicBezTo>
                    <a:cubicBezTo>
                      <a:pt x="379" y="4"/>
                      <a:pt x="361" y="6"/>
                      <a:pt x="357" y="3"/>
                    </a:cubicBezTo>
                    <a:cubicBezTo>
                      <a:pt x="354" y="1"/>
                      <a:pt x="342" y="0"/>
                      <a:pt x="333" y="0"/>
                    </a:cubicBezTo>
                    <a:cubicBezTo>
                      <a:pt x="323" y="1"/>
                      <a:pt x="304" y="1"/>
                      <a:pt x="299" y="1"/>
                    </a:cubicBezTo>
                    <a:cubicBezTo>
                      <a:pt x="295" y="2"/>
                      <a:pt x="292" y="3"/>
                      <a:pt x="288" y="3"/>
                    </a:cubicBezTo>
                    <a:cubicBezTo>
                      <a:pt x="284" y="3"/>
                      <a:pt x="278" y="4"/>
                      <a:pt x="280" y="7"/>
                    </a:cubicBezTo>
                    <a:cubicBezTo>
                      <a:pt x="284" y="12"/>
                      <a:pt x="274" y="14"/>
                      <a:pt x="274" y="10"/>
                    </a:cubicBezTo>
                    <a:cubicBezTo>
                      <a:pt x="275" y="6"/>
                      <a:pt x="265" y="5"/>
                      <a:pt x="262" y="7"/>
                    </a:cubicBezTo>
                    <a:cubicBezTo>
                      <a:pt x="258" y="10"/>
                      <a:pt x="242" y="4"/>
                      <a:pt x="240" y="7"/>
                    </a:cubicBezTo>
                    <a:cubicBezTo>
                      <a:pt x="238" y="11"/>
                      <a:pt x="219" y="10"/>
                      <a:pt x="213" y="11"/>
                    </a:cubicBezTo>
                    <a:cubicBezTo>
                      <a:pt x="208" y="11"/>
                      <a:pt x="222" y="16"/>
                      <a:pt x="222" y="18"/>
                    </a:cubicBezTo>
                    <a:cubicBezTo>
                      <a:pt x="221" y="20"/>
                      <a:pt x="204" y="18"/>
                      <a:pt x="207" y="22"/>
                    </a:cubicBezTo>
                    <a:cubicBezTo>
                      <a:pt x="211" y="26"/>
                      <a:pt x="222" y="30"/>
                      <a:pt x="228" y="35"/>
                    </a:cubicBezTo>
                    <a:cubicBezTo>
                      <a:pt x="233" y="40"/>
                      <a:pt x="223" y="37"/>
                      <a:pt x="217" y="33"/>
                    </a:cubicBezTo>
                    <a:cubicBezTo>
                      <a:pt x="211" y="29"/>
                      <a:pt x="203" y="31"/>
                      <a:pt x="199" y="26"/>
                    </a:cubicBezTo>
                    <a:cubicBezTo>
                      <a:pt x="196" y="22"/>
                      <a:pt x="181" y="19"/>
                      <a:pt x="178" y="22"/>
                    </a:cubicBezTo>
                    <a:cubicBezTo>
                      <a:pt x="174" y="25"/>
                      <a:pt x="188" y="30"/>
                      <a:pt x="188" y="33"/>
                    </a:cubicBezTo>
                    <a:cubicBezTo>
                      <a:pt x="188" y="36"/>
                      <a:pt x="178" y="32"/>
                      <a:pt x="176" y="33"/>
                    </a:cubicBezTo>
                    <a:cubicBezTo>
                      <a:pt x="175" y="35"/>
                      <a:pt x="166" y="25"/>
                      <a:pt x="162" y="25"/>
                    </a:cubicBezTo>
                    <a:cubicBezTo>
                      <a:pt x="157" y="25"/>
                      <a:pt x="161" y="30"/>
                      <a:pt x="161" y="36"/>
                    </a:cubicBezTo>
                    <a:cubicBezTo>
                      <a:pt x="161" y="41"/>
                      <a:pt x="152" y="45"/>
                      <a:pt x="154" y="41"/>
                    </a:cubicBezTo>
                    <a:cubicBezTo>
                      <a:pt x="157" y="37"/>
                      <a:pt x="155" y="26"/>
                      <a:pt x="150" y="25"/>
                    </a:cubicBezTo>
                    <a:cubicBezTo>
                      <a:pt x="145" y="23"/>
                      <a:pt x="132" y="29"/>
                      <a:pt x="125" y="28"/>
                    </a:cubicBezTo>
                    <a:cubicBezTo>
                      <a:pt x="119" y="28"/>
                      <a:pt x="110" y="30"/>
                      <a:pt x="116" y="34"/>
                    </a:cubicBezTo>
                    <a:cubicBezTo>
                      <a:pt x="121" y="37"/>
                      <a:pt x="115" y="39"/>
                      <a:pt x="110" y="35"/>
                    </a:cubicBezTo>
                    <a:cubicBezTo>
                      <a:pt x="105" y="32"/>
                      <a:pt x="89" y="35"/>
                      <a:pt x="92" y="38"/>
                    </a:cubicBezTo>
                    <a:cubicBezTo>
                      <a:pt x="96" y="40"/>
                      <a:pt x="97" y="47"/>
                      <a:pt x="95" y="50"/>
                    </a:cubicBezTo>
                    <a:cubicBezTo>
                      <a:pt x="93" y="53"/>
                      <a:pt x="86" y="47"/>
                      <a:pt x="79" y="47"/>
                    </a:cubicBezTo>
                    <a:cubicBezTo>
                      <a:pt x="73" y="48"/>
                      <a:pt x="41" y="63"/>
                      <a:pt x="43" y="67"/>
                    </a:cubicBezTo>
                    <a:cubicBezTo>
                      <a:pt x="45" y="71"/>
                      <a:pt x="58" y="68"/>
                      <a:pt x="63" y="70"/>
                    </a:cubicBezTo>
                    <a:cubicBezTo>
                      <a:pt x="67" y="73"/>
                      <a:pt x="61" y="81"/>
                      <a:pt x="56" y="85"/>
                    </a:cubicBezTo>
                    <a:cubicBezTo>
                      <a:pt x="51" y="89"/>
                      <a:pt x="31" y="85"/>
                      <a:pt x="31" y="89"/>
                    </a:cubicBezTo>
                    <a:cubicBezTo>
                      <a:pt x="30" y="94"/>
                      <a:pt x="0" y="94"/>
                      <a:pt x="0" y="101"/>
                    </a:cubicBezTo>
                    <a:cubicBezTo>
                      <a:pt x="0" y="104"/>
                      <a:pt x="2" y="107"/>
                      <a:pt x="5" y="107"/>
                    </a:cubicBezTo>
                    <a:cubicBezTo>
                      <a:pt x="9" y="108"/>
                      <a:pt x="14" y="107"/>
                      <a:pt x="18" y="111"/>
                    </a:cubicBezTo>
                    <a:cubicBezTo>
                      <a:pt x="22" y="115"/>
                      <a:pt x="33" y="116"/>
                      <a:pt x="40" y="113"/>
                    </a:cubicBezTo>
                    <a:cubicBezTo>
                      <a:pt x="47" y="110"/>
                      <a:pt x="53" y="113"/>
                      <a:pt x="53" y="118"/>
                    </a:cubicBezTo>
                    <a:cubicBezTo>
                      <a:pt x="52" y="122"/>
                      <a:pt x="36" y="116"/>
                      <a:pt x="31" y="119"/>
                    </a:cubicBezTo>
                    <a:cubicBezTo>
                      <a:pt x="26" y="122"/>
                      <a:pt x="11" y="119"/>
                      <a:pt x="11" y="123"/>
                    </a:cubicBezTo>
                    <a:cubicBezTo>
                      <a:pt x="12" y="126"/>
                      <a:pt x="20" y="125"/>
                      <a:pt x="26" y="127"/>
                    </a:cubicBezTo>
                    <a:cubicBezTo>
                      <a:pt x="32" y="128"/>
                      <a:pt x="26" y="130"/>
                      <a:pt x="26" y="133"/>
                    </a:cubicBezTo>
                    <a:cubicBezTo>
                      <a:pt x="26" y="136"/>
                      <a:pt x="29" y="135"/>
                      <a:pt x="36" y="138"/>
                    </a:cubicBezTo>
                    <a:cubicBezTo>
                      <a:pt x="42" y="141"/>
                      <a:pt x="52" y="143"/>
                      <a:pt x="49" y="140"/>
                    </a:cubicBezTo>
                    <a:cubicBezTo>
                      <a:pt x="45" y="136"/>
                      <a:pt x="55" y="137"/>
                      <a:pt x="57" y="139"/>
                    </a:cubicBezTo>
                    <a:cubicBezTo>
                      <a:pt x="58" y="141"/>
                      <a:pt x="63" y="136"/>
                      <a:pt x="67" y="137"/>
                    </a:cubicBezTo>
                    <a:cubicBezTo>
                      <a:pt x="72" y="138"/>
                      <a:pt x="74" y="133"/>
                      <a:pt x="77" y="135"/>
                    </a:cubicBezTo>
                    <a:cubicBezTo>
                      <a:pt x="81" y="137"/>
                      <a:pt x="97" y="139"/>
                      <a:pt x="103" y="142"/>
                    </a:cubicBezTo>
                    <a:cubicBezTo>
                      <a:pt x="109" y="145"/>
                      <a:pt x="117" y="146"/>
                      <a:pt x="116" y="150"/>
                    </a:cubicBezTo>
                    <a:cubicBezTo>
                      <a:pt x="115" y="155"/>
                      <a:pt x="121" y="158"/>
                      <a:pt x="127" y="161"/>
                    </a:cubicBezTo>
                    <a:cubicBezTo>
                      <a:pt x="134" y="164"/>
                      <a:pt x="135" y="170"/>
                      <a:pt x="135" y="174"/>
                    </a:cubicBezTo>
                    <a:cubicBezTo>
                      <a:pt x="134" y="178"/>
                      <a:pt x="141" y="181"/>
                      <a:pt x="140" y="183"/>
                    </a:cubicBezTo>
                    <a:cubicBezTo>
                      <a:pt x="139" y="185"/>
                      <a:pt x="140" y="187"/>
                      <a:pt x="144" y="191"/>
                    </a:cubicBezTo>
                    <a:cubicBezTo>
                      <a:pt x="149" y="195"/>
                      <a:pt x="138" y="198"/>
                      <a:pt x="140" y="201"/>
                    </a:cubicBezTo>
                    <a:cubicBezTo>
                      <a:pt x="143" y="204"/>
                      <a:pt x="136" y="211"/>
                      <a:pt x="144" y="212"/>
                    </a:cubicBezTo>
                    <a:cubicBezTo>
                      <a:pt x="152" y="213"/>
                      <a:pt x="150" y="207"/>
                      <a:pt x="156" y="207"/>
                    </a:cubicBezTo>
                    <a:cubicBezTo>
                      <a:pt x="162" y="207"/>
                      <a:pt x="156" y="212"/>
                      <a:pt x="159" y="215"/>
                    </a:cubicBezTo>
                    <a:cubicBezTo>
                      <a:pt x="162" y="218"/>
                      <a:pt x="169" y="217"/>
                      <a:pt x="174" y="222"/>
                    </a:cubicBezTo>
                    <a:cubicBezTo>
                      <a:pt x="180" y="227"/>
                      <a:pt x="177" y="230"/>
                      <a:pt x="171" y="226"/>
                    </a:cubicBezTo>
                    <a:cubicBezTo>
                      <a:pt x="166" y="221"/>
                      <a:pt x="150" y="222"/>
                      <a:pt x="150" y="224"/>
                    </a:cubicBezTo>
                    <a:cubicBezTo>
                      <a:pt x="150" y="225"/>
                      <a:pt x="167" y="235"/>
                      <a:pt x="171" y="234"/>
                    </a:cubicBezTo>
                    <a:cubicBezTo>
                      <a:pt x="175" y="232"/>
                      <a:pt x="181" y="240"/>
                      <a:pt x="178" y="242"/>
                    </a:cubicBezTo>
                    <a:cubicBezTo>
                      <a:pt x="176" y="245"/>
                      <a:pt x="177" y="250"/>
                      <a:pt x="177" y="253"/>
                    </a:cubicBezTo>
                    <a:cubicBezTo>
                      <a:pt x="176" y="256"/>
                      <a:pt x="170" y="253"/>
                      <a:pt x="167" y="254"/>
                    </a:cubicBezTo>
                    <a:cubicBezTo>
                      <a:pt x="163" y="254"/>
                      <a:pt x="160" y="255"/>
                      <a:pt x="160" y="260"/>
                    </a:cubicBezTo>
                    <a:cubicBezTo>
                      <a:pt x="160" y="264"/>
                      <a:pt x="154" y="266"/>
                      <a:pt x="154" y="271"/>
                    </a:cubicBezTo>
                    <a:cubicBezTo>
                      <a:pt x="153" y="276"/>
                      <a:pt x="158" y="276"/>
                      <a:pt x="161" y="278"/>
                    </a:cubicBezTo>
                    <a:cubicBezTo>
                      <a:pt x="164" y="280"/>
                      <a:pt x="156" y="282"/>
                      <a:pt x="155" y="285"/>
                    </a:cubicBezTo>
                    <a:cubicBezTo>
                      <a:pt x="155" y="289"/>
                      <a:pt x="163" y="295"/>
                      <a:pt x="166" y="297"/>
                    </a:cubicBezTo>
                    <a:cubicBezTo>
                      <a:pt x="169" y="299"/>
                      <a:pt x="167" y="307"/>
                      <a:pt x="168" y="311"/>
                    </a:cubicBezTo>
                    <a:cubicBezTo>
                      <a:pt x="169" y="315"/>
                      <a:pt x="173" y="310"/>
                      <a:pt x="173" y="315"/>
                    </a:cubicBezTo>
                    <a:cubicBezTo>
                      <a:pt x="172" y="320"/>
                      <a:pt x="176" y="320"/>
                      <a:pt x="177" y="323"/>
                    </a:cubicBezTo>
                    <a:cubicBezTo>
                      <a:pt x="177" y="326"/>
                      <a:pt x="184" y="326"/>
                      <a:pt x="183" y="330"/>
                    </a:cubicBezTo>
                    <a:cubicBezTo>
                      <a:pt x="181" y="334"/>
                      <a:pt x="185" y="338"/>
                      <a:pt x="187" y="340"/>
                    </a:cubicBezTo>
                    <a:cubicBezTo>
                      <a:pt x="188" y="342"/>
                      <a:pt x="194" y="346"/>
                      <a:pt x="196" y="349"/>
                    </a:cubicBezTo>
                    <a:cubicBezTo>
                      <a:pt x="197" y="352"/>
                      <a:pt x="200" y="357"/>
                      <a:pt x="205" y="355"/>
                    </a:cubicBezTo>
                    <a:cubicBezTo>
                      <a:pt x="209" y="354"/>
                      <a:pt x="209" y="358"/>
                      <a:pt x="213" y="358"/>
                    </a:cubicBezTo>
                    <a:cubicBezTo>
                      <a:pt x="216" y="357"/>
                      <a:pt x="221" y="359"/>
                      <a:pt x="222" y="362"/>
                    </a:cubicBezTo>
                    <a:cubicBezTo>
                      <a:pt x="223" y="364"/>
                      <a:pt x="233" y="367"/>
                      <a:pt x="236" y="367"/>
                    </a:cubicBezTo>
                    <a:cubicBezTo>
                      <a:pt x="239" y="368"/>
                      <a:pt x="239" y="362"/>
                      <a:pt x="242" y="361"/>
                    </a:cubicBezTo>
                    <a:cubicBezTo>
                      <a:pt x="245" y="360"/>
                      <a:pt x="244" y="349"/>
                      <a:pt x="246" y="348"/>
                    </a:cubicBezTo>
                    <a:cubicBezTo>
                      <a:pt x="248" y="348"/>
                      <a:pt x="248" y="337"/>
                      <a:pt x="245" y="336"/>
                    </a:cubicBezTo>
                    <a:cubicBezTo>
                      <a:pt x="243" y="335"/>
                      <a:pt x="244" y="331"/>
                      <a:pt x="249" y="332"/>
                    </a:cubicBezTo>
                    <a:cubicBezTo>
                      <a:pt x="255" y="333"/>
                      <a:pt x="253" y="327"/>
                      <a:pt x="256" y="326"/>
                    </a:cubicBezTo>
                    <a:cubicBezTo>
                      <a:pt x="258" y="326"/>
                      <a:pt x="257" y="321"/>
                      <a:pt x="259" y="320"/>
                    </a:cubicBezTo>
                    <a:cubicBezTo>
                      <a:pt x="261" y="320"/>
                      <a:pt x="261" y="316"/>
                      <a:pt x="259" y="314"/>
                    </a:cubicBezTo>
                    <a:cubicBezTo>
                      <a:pt x="258" y="313"/>
                      <a:pt x="259" y="311"/>
                      <a:pt x="262" y="311"/>
                    </a:cubicBezTo>
                    <a:cubicBezTo>
                      <a:pt x="265" y="310"/>
                      <a:pt x="264" y="306"/>
                      <a:pt x="261" y="305"/>
                    </a:cubicBezTo>
                    <a:cubicBezTo>
                      <a:pt x="257" y="303"/>
                      <a:pt x="258" y="299"/>
                      <a:pt x="262" y="302"/>
                    </a:cubicBezTo>
                    <a:cubicBezTo>
                      <a:pt x="266" y="304"/>
                      <a:pt x="268" y="302"/>
                      <a:pt x="266" y="299"/>
                    </a:cubicBezTo>
                    <a:cubicBezTo>
                      <a:pt x="264" y="297"/>
                      <a:pt x="269" y="295"/>
                      <a:pt x="274" y="295"/>
                    </a:cubicBezTo>
                    <a:cubicBezTo>
                      <a:pt x="279" y="294"/>
                      <a:pt x="281" y="292"/>
                      <a:pt x="281" y="288"/>
                    </a:cubicBezTo>
                    <a:cubicBezTo>
                      <a:pt x="280" y="284"/>
                      <a:pt x="286" y="284"/>
                      <a:pt x="285" y="288"/>
                    </a:cubicBezTo>
                    <a:cubicBezTo>
                      <a:pt x="283" y="291"/>
                      <a:pt x="284" y="294"/>
                      <a:pt x="286" y="292"/>
                    </a:cubicBezTo>
                    <a:cubicBezTo>
                      <a:pt x="289" y="289"/>
                      <a:pt x="293" y="291"/>
                      <a:pt x="301" y="289"/>
                    </a:cubicBezTo>
                    <a:cubicBezTo>
                      <a:pt x="309" y="286"/>
                      <a:pt x="317" y="280"/>
                      <a:pt x="319" y="273"/>
                    </a:cubicBezTo>
                    <a:cubicBezTo>
                      <a:pt x="321" y="267"/>
                      <a:pt x="330" y="268"/>
                      <a:pt x="329" y="263"/>
                    </a:cubicBezTo>
                    <a:cubicBezTo>
                      <a:pt x="328" y="259"/>
                      <a:pt x="331" y="257"/>
                      <a:pt x="337" y="260"/>
                    </a:cubicBezTo>
                    <a:cubicBezTo>
                      <a:pt x="343" y="263"/>
                      <a:pt x="338" y="258"/>
                      <a:pt x="344" y="258"/>
                    </a:cubicBezTo>
                    <a:cubicBezTo>
                      <a:pt x="351" y="258"/>
                      <a:pt x="350" y="256"/>
                      <a:pt x="356" y="256"/>
                    </a:cubicBezTo>
                    <a:cubicBezTo>
                      <a:pt x="363" y="255"/>
                      <a:pt x="379" y="253"/>
                      <a:pt x="385" y="248"/>
                    </a:cubicBezTo>
                    <a:cubicBezTo>
                      <a:pt x="391" y="243"/>
                      <a:pt x="403" y="239"/>
                      <a:pt x="408" y="236"/>
                    </a:cubicBezTo>
                    <a:cubicBezTo>
                      <a:pt x="413" y="233"/>
                      <a:pt x="414" y="230"/>
                      <a:pt x="411" y="232"/>
                    </a:cubicBezTo>
                    <a:cubicBezTo>
                      <a:pt x="408" y="234"/>
                      <a:pt x="402" y="234"/>
                      <a:pt x="397" y="233"/>
                    </a:cubicBezTo>
                    <a:cubicBezTo>
                      <a:pt x="392" y="231"/>
                      <a:pt x="384" y="227"/>
                      <a:pt x="379" y="230"/>
                    </a:cubicBezTo>
                    <a:cubicBezTo>
                      <a:pt x="373" y="234"/>
                      <a:pt x="377" y="226"/>
                      <a:pt x="381" y="225"/>
                    </a:cubicBezTo>
                    <a:cubicBezTo>
                      <a:pt x="386" y="225"/>
                      <a:pt x="384" y="222"/>
                      <a:pt x="383" y="218"/>
                    </a:cubicBezTo>
                    <a:cubicBezTo>
                      <a:pt x="382" y="213"/>
                      <a:pt x="390" y="216"/>
                      <a:pt x="394" y="221"/>
                    </a:cubicBezTo>
                    <a:cubicBezTo>
                      <a:pt x="398" y="227"/>
                      <a:pt x="405" y="229"/>
                      <a:pt x="412" y="227"/>
                    </a:cubicBezTo>
                    <a:cubicBezTo>
                      <a:pt x="418" y="226"/>
                      <a:pt x="412" y="220"/>
                      <a:pt x="415" y="217"/>
                    </a:cubicBezTo>
                    <a:cubicBezTo>
                      <a:pt x="417" y="213"/>
                      <a:pt x="395" y="202"/>
                      <a:pt x="394" y="198"/>
                    </a:cubicBezTo>
                    <a:cubicBezTo>
                      <a:pt x="393" y="194"/>
                      <a:pt x="399" y="197"/>
                      <a:pt x="406" y="200"/>
                    </a:cubicBezTo>
                    <a:cubicBezTo>
                      <a:pt x="412" y="202"/>
                      <a:pt x="413" y="195"/>
                      <a:pt x="413" y="191"/>
                    </a:cubicBezTo>
                    <a:cubicBezTo>
                      <a:pt x="413" y="188"/>
                      <a:pt x="400" y="188"/>
                      <a:pt x="394" y="191"/>
                    </a:cubicBezTo>
                    <a:cubicBezTo>
                      <a:pt x="388" y="194"/>
                      <a:pt x="382" y="187"/>
                      <a:pt x="390" y="186"/>
                    </a:cubicBezTo>
                    <a:cubicBezTo>
                      <a:pt x="398" y="185"/>
                      <a:pt x="391" y="182"/>
                      <a:pt x="393" y="179"/>
                    </a:cubicBezTo>
                    <a:cubicBezTo>
                      <a:pt x="396" y="177"/>
                      <a:pt x="406" y="186"/>
                      <a:pt x="411" y="184"/>
                    </a:cubicBezTo>
                    <a:cubicBezTo>
                      <a:pt x="417" y="183"/>
                      <a:pt x="420" y="185"/>
                      <a:pt x="425" y="181"/>
                    </a:cubicBezTo>
                    <a:cubicBezTo>
                      <a:pt x="429" y="177"/>
                      <a:pt x="417" y="174"/>
                      <a:pt x="414" y="171"/>
                    </a:cubicBezTo>
                    <a:cubicBezTo>
                      <a:pt x="412" y="168"/>
                      <a:pt x="427" y="169"/>
                      <a:pt x="432" y="169"/>
                    </a:cubicBezTo>
                    <a:cubicBezTo>
                      <a:pt x="437" y="170"/>
                      <a:pt x="438" y="162"/>
                      <a:pt x="434" y="164"/>
                    </a:cubicBezTo>
                    <a:cubicBezTo>
                      <a:pt x="430" y="165"/>
                      <a:pt x="417" y="159"/>
                      <a:pt x="420" y="155"/>
                    </a:cubicBezTo>
                    <a:cubicBezTo>
                      <a:pt x="422" y="151"/>
                      <a:pt x="428" y="156"/>
                      <a:pt x="434" y="152"/>
                    </a:cubicBezTo>
                    <a:cubicBezTo>
                      <a:pt x="440" y="149"/>
                      <a:pt x="434" y="138"/>
                      <a:pt x="430" y="138"/>
                    </a:cubicBezTo>
                    <a:cubicBezTo>
                      <a:pt x="426" y="138"/>
                      <a:pt x="416" y="136"/>
                      <a:pt x="416" y="134"/>
                    </a:cubicBezTo>
                    <a:cubicBezTo>
                      <a:pt x="416" y="132"/>
                      <a:pt x="407" y="130"/>
                      <a:pt x="410" y="128"/>
                    </a:cubicBezTo>
                    <a:cubicBezTo>
                      <a:pt x="412" y="126"/>
                      <a:pt x="415" y="131"/>
                      <a:pt x="421" y="127"/>
                    </a:cubicBezTo>
                    <a:cubicBezTo>
                      <a:pt x="426" y="123"/>
                      <a:pt x="437" y="128"/>
                      <a:pt x="442" y="127"/>
                    </a:cubicBezTo>
                    <a:cubicBezTo>
                      <a:pt x="447" y="126"/>
                      <a:pt x="440" y="116"/>
                      <a:pt x="437" y="118"/>
                    </a:cubicBezTo>
                    <a:cubicBezTo>
                      <a:pt x="435" y="120"/>
                      <a:pt x="425" y="120"/>
                      <a:pt x="424" y="115"/>
                    </a:cubicBezTo>
                    <a:cubicBezTo>
                      <a:pt x="423" y="110"/>
                      <a:pt x="433" y="115"/>
                      <a:pt x="435" y="113"/>
                    </a:cubicBezTo>
                    <a:cubicBezTo>
                      <a:pt x="437" y="110"/>
                      <a:pt x="421" y="104"/>
                      <a:pt x="419" y="109"/>
                    </a:cubicBezTo>
                    <a:cubicBezTo>
                      <a:pt x="417" y="114"/>
                      <a:pt x="408" y="113"/>
                      <a:pt x="412" y="110"/>
                    </a:cubicBezTo>
                    <a:cubicBezTo>
                      <a:pt x="417" y="107"/>
                      <a:pt x="418" y="99"/>
                      <a:pt x="417" y="95"/>
                    </a:cubicBezTo>
                    <a:cubicBezTo>
                      <a:pt x="417" y="91"/>
                      <a:pt x="434" y="90"/>
                      <a:pt x="432" y="84"/>
                    </a:cubicBezTo>
                    <a:cubicBezTo>
                      <a:pt x="430" y="77"/>
                      <a:pt x="440" y="76"/>
                      <a:pt x="445" y="76"/>
                    </a:cubicBezTo>
                    <a:cubicBezTo>
                      <a:pt x="451" y="76"/>
                      <a:pt x="445" y="69"/>
                      <a:pt x="440" y="69"/>
                    </a:cubicBezTo>
                    <a:cubicBezTo>
                      <a:pt x="434" y="70"/>
                      <a:pt x="429" y="76"/>
                      <a:pt x="426" y="74"/>
                    </a:cubicBezTo>
                    <a:cubicBezTo>
                      <a:pt x="424" y="71"/>
                      <a:pt x="432" y="67"/>
                      <a:pt x="437" y="67"/>
                    </a:cubicBezTo>
                    <a:cubicBezTo>
                      <a:pt x="442" y="67"/>
                      <a:pt x="453" y="66"/>
                      <a:pt x="457" y="64"/>
                    </a:cubicBezTo>
                    <a:cubicBezTo>
                      <a:pt x="461" y="62"/>
                      <a:pt x="450" y="60"/>
                      <a:pt x="443" y="60"/>
                    </a:cubicBezTo>
                    <a:cubicBezTo>
                      <a:pt x="435" y="61"/>
                      <a:pt x="435" y="58"/>
                      <a:pt x="446" y="58"/>
                    </a:cubicBezTo>
                    <a:cubicBezTo>
                      <a:pt x="458" y="58"/>
                      <a:pt x="456" y="55"/>
                      <a:pt x="464" y="54"/>
                    </a:cubicBezTo>
                    <a:cubicBezTo>
                      <a:pt x="472" y="53"/>
                      <a:pt x="470" y="50"/>
                      <a:pt x="475" y="50"/>
                    </a:cubicBezTo>
                    <a:cubicBezTo>
                      <a:pt x="480" y="50"/>
                      <a:pt x="493" y="44"/>
                      <a:pt x="493" y="41"/>
                    </a:cubicBezTo>
                    <a:cubicBezTo>
                      <a:pt x="493" y="39"/>
                      <a:pt x="474" y="34"/>
                      <a:pt x="465" y="34"/>
                    </a:cubicBezTo>
                    <a:close/>
                    <a:moveTo>
                      <a:pt x="169" y="241"/>
                    </a:moveTo>
                    <a:cubicBezTo>
                      <a:pt x="169" y="237"/>
                      <a:pt x="165" y="239"/>
                      <a:pt x="162" y="235"/>
                    </a:cubicBezTo>
                    <a:cubicBezTo>
                      <a:pt x="160" y="230"/>
                      <a:pt x="148" y="228"/>
                      <a:pt x="147" y="232"/>
                    </a:cubicBezTo>
                    <a:cubicBezTo>
                      <a:pt x="146" y="233"/>
                      <a:pt x="142" y="235"/>
                      <a:pt x="145" y="239"/>
                    </a:cubicBezTo>
                    <a:cubicBezTo>
                      <a:pt x="149" y="242"/>
                      <a:pt x="151" y="241"/>
                      <a:pt x="154" y="244"/>
                    </a:cubicBezTo>
                    <a:cubicBezTo>
                      <a:pt x="158" y="247"/>
                      <a:pt x="169" y="245"/>
                      <a:pt x="169" y="2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29" name="Freeform 127">
                <a:extLst>
                  <a:ext uri="{FF2B5EF4-FFF2-40B4-BE49-F238E27FC236}">
                    <a16:creationId xmlns:a16="http://schemas.microsoft.com/office/drawing/2014/main" id="{7F1FC9B7-0096-47E5-A400-B2BBDD7BE3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85409" y="2456146"/>
                <a:ext cx="718958" cy="495617"/>
              </a:xfrm>
              <a:custGeom>
                <a:avLst/>
                <a:gdLst>
                  <a:gd name="T0" fmla="*/ 285 w 312"/>
                  <a:gd name="T1" fmla="*/ 178 h 215"/>
                  <a:gd name="T2" fmla="*/ 249 w 312"/>
                  <a:gd name="T3" fmla="*/ 163 h 215"/>
                  <a:gd name="T4" fmla="*/ 230 w 312"/>
                  <a:gd name="T5" fmla="*/ 147 h 215"/>
                  <a:gd name="T6" fmla="*/ 218 w 312"/>
                  <a:gd name="T7" fmla="*/ 25 h 215"/>
                  <a:gd name="T8" fmla="*/ 182 w 312"/>
                  <a:gd name="T9" fmla="*/ 20 h 215"/>
                  <a:gd name="T10" fmla="*/ 132 w 312"/>
                  <a:gd name="T11" fmla="*/ 14 h 215"/>
                  <a:gd name="T12" fmla="*/ 110 w 312"/>
                  <a:gd name="T13" fmla="*/ 8 h 215"/>
                  <a:gd name="T14" fmla="*/ 96 w 312"/>
                  <a:gd name="T15" fmla="*/ 7 h 215"/>
                  <a:gd name="T16" fmla="*/ 85 w 312"/>
                  <a:gd name="T17" fmla="*/ 6 h 215"/>
                  <a:gd name="T18" fmla="*/ 66 w 312"/>
                  <a:gd name="T19" fmla="*/ 15 h 215"/>
                  <a:gd name="T20" fmla="*/ 39 w 312"/>
                  <a:gd name="T21" fmla="*/ 24 h 215"/>
                  <a:gd name="T22" fmla="*/ 13 w 312"/>
                  <a:gd name="T23" fmla="*/ 42 h 215"/>
                  <a:gd name="T24" fmla="*/ 49 w 312"/>
                  <a:gd name="T25" fmla="*/ 62 h 215"/>
                  <a:gd name="T26" fmla="*/ 50 w 312"/>
                  <a:gd name="T27" fmla="*/ 73 h 215"/>
                  <a:gd name="T28" fmla="*/ 33 w 312"/>
                  <a:gd name="T29" fmla="*/ 69 h 215"/>
                  <a:gd name="T30" fmla="*/ 12 w 312"/>
                  <a:gd name="T31" fmla="*/ 75 h 215"/>
                  <a:gd name="T32" fmla="*/ 11 w 312"/>
                  <a:gd name="T33" fmla="*/ 90 h 215"/>
                  <a:gd name="T34" fmla="*/ 42 w 312"/>
                  <a:gd name="T35" fmla="*/ 97 h 215"/>
                  <a:gd name="T36" fmla="*/ 55 w 312"/>
                  <a:gd name="T37" fmla="*/ 108 h 215"/>
                  <a:gd name="T38" fmla="*/ 30 w 312"/>
                  <a:gd name="T39" fmla="*/ 112 h 215"/>
                  <a:gd name="T40" fmla="*/ 15 w 312"/>
                  <a:gd name="T41" fmla="*/ 134 h 215"/>
                  <a:gd name="T42" fmla="*/ 32 w 312"/>
                  <a:gd name="T43" fmla="*/ 156 h 215"/>
                  <a:gd name="T44" fmla="*/ 49 w 312"/>
                  <a:gd name="T45" fmla="*/ 160 h 215"/>
                  <a:gd name="T46" fmla="*/ 68 w 312"/>
                  <a:gd name="T47" fmla="*/ 168 h 215"/>
                  <a:gd name="T48" fmla="*/ 85 w 312"/>
                  <a:gd name="T49" fmla="*/ 166 h 215"/>
                  <a:gd name="T50" fmla="*/ 73 w 312"/>
                  <a:gd name="T51" fmla="*/ 191 h 215"/>
                  <a:gd name="T52" fmla="*/ 41 w 312"/>
                  <a:gd name="T53" fmla="*/ 212 h 215"/>
                  <a:gd name="T54" fmla="*/ 60 w 312"/>
                  <a:gd name="T55" fmla="*/ 204 h 215"/>
                  <a:gd name="T56" fmla="*/ 78 w 312"/>
                  <a:gd name="T57" fmla="*/ 196 h 215"/>
                  <a:gd name="T58" fmla="*/ 104 w 312"/>
                  <a:gd name="T59" fmla="*/ 178 h 215"/>
                  <a:gd name="T60" fmla="*/ 117 w 312"/>
                  <a:gd name="T61" fmla="*/ 166 h 215"/>
                  <a:gd name="T62" fmla="*/ 123 w 312"/>
                  <a:gd name="T63" fmla="*/ 152 h 215"/>
                  <a:gd name="T64" fmla="*/ 139 w 312"/>
                  <a:gd name="T65" fmla="*/ 136 h 215"/>
                  <a:gd name="T66" fmla="*/ 136 w 312"/>
                  <a:gd name="T67" fmla="*/ 143 h 215"/>
                  <a:gd name="T68" fmla="*/ 130 w 312"/>
                  <a:gd name="T69" fmla="*/ 160 h 215"/>
                  <a:gd name="T70" fmla="*/ 161 w 312"/>
                  <a:gd name="T71" fmla="*/ 153 h 215"/>
                  <a:gd name="T72" fmla="*/ 160 w 312"/>
                  <a:gd name="T73" fmla="*/ 140 h 215"/>
                  <a:gd name="T74" fmla="*/ 177 w 312"/>
                  <a:gd name="T75" fmla="*/ 143 h 215"/>
                  <a:gd name="T76" fmla="*/ 181 w 312"/>
                  <a:gd name="T77" fmla="*/ 148 h 215"/>
                  <a:gd name="T78" fmla="*/ 196 w 312"/>
                  <a:gd name="T79" fmla="*/ 151 h 215"/>
                  <a:gd name="T80" fmla="*/ 231 w 312"/>
                  <a:gd name="T81" fmla="*/ 153 h 215"/>
                  <a:gd name="T82" fmla="*/ 243 w 312"/>
                  <a:gd name="T83" fmla="*/ 165 h 215"/>
                  <a:gd name="T84" fmla="*/ 263 w 312"/>
                  <a:gd name="T85" fmla="*/ 172 h 215"/>
                  <a:gd name="T86" fmla="*/ 268 w 312"/>
                  <a:gd name="T87" fmla="*/ 177 h 215"/>
                  <a:gd name="T88" fmla="*/ 263 w 312"/>
                  <a:gd name="T89" fmla="*/ 185 h 215"/>
                  <a:gd name="T90" fmla="*/ 268 w 312"/>
                  <a:gd name="T91" fmla="*/ 186 h 215"/>
                  <a:gd name="T92" fmla="*/ 275 w 312"/>
                  <a:gd name="T93" fmla="*/ 184 h 215"/>
                  <a:gd name="T94" fmla="*/ 277 w 312"/>
                  <a:gd name="T95" fmla="*/ 187 h 215"/>
                  <a:gd name="T96" fmla="*/ 277 w 312"/>
                  <a:gd name="T97" fmla="*/ 195 h 215"/>
                  <a:gd name="T98" fmla="*/ 286 w 312"/>
                  <a:gd name="T99" fmla="*/ 195 h 215"/>
                  <a:gd name="T100" fmla="*/ 288 w 312"/>
                  <a:gd name="T101" fmla="*/ 203 h 215"/>
                  <a:gd name="T102" fmla="*/ 282 w 312"/>
                  <a:gd name="T103" fmla="*/ 214 h 215"/>
                  <a:gd name="T104" fmla="*/ 291 w 312"/>
                  <a:gd name="T105" fmla="*/ 208 h 215"/>
                  <a:gd name="T106" fmla="*/ 300 w 312"/>
                  <a:gd name="T107" fmla="*/ 213 h 215"/>
                  <a:gd name="T108" fmla="*/ 309 w 312"/>
                  <a:gd name="T109" fmla="*/ 211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312" h="215">
                    <a:moveTo>
                      <a:pt x="307" y="203"/>
                    </a:moveTo>
                    <a:cubicBezTo>
                      <a:pt x="308" y="200"/>
                      <a:pt x="308" y="198"/>
                      <a:pt x="299" y="195"/>
                    </a:cubicBezTo>
                    <a:cubicBezTo>
                      <a:pt x="290" y="191"/>
                      <a:pt x="291" y="189"/>
                      <a:pt x="285" y="178"/>
                    </a:cubicBezTo>
                    <a:cubicBezTo>
                      <a:pt x="279" y="167"/>
                      <a:pt x="268" y="162"/>
                      <a:pt x="268" y="158"/>
                    </a:cubicBezTo>
                    <a:cubicBezTo>
                      <a:pt x="268" y="154"/>
                      <a:pt x="257" y="155"/>
                      <a:pt x="257" y="158"/>
                    </a:cubicBezTo>
                    <a:cubicBezTo>
                      <a:pt x="257" y="161"/>
                      <a:pt x="252" y="162"/>
                      <a:pt x="249" y="163"/>
                    </a:cubicBezTo>
                    <a:cubicBezTo>
                      <a:pt x="247" y="165"/>
                      <a:pt x="246" y="162"/>
                      <a:pt x="243" y="159"/>
                    </a:cubicBezTo>
                    <a:cubicBezTo>
                      <a:pt x="241" y="156"/>
                      <a:pt x="235" y="153"/>
                      <a:pt x="235" y="151"/>
                    </a:cubicBezTo>
                    <a:cubicBezTo>
                      <a:pt x="235" y="149"/>
                      <a:pt x="234" y="145"/>
                      <a:pt x="230" y="147"/>
                    </a:cubicBezTo>
                    <a:cubicBezTo>
                      <a:pt x="226" y="149"/>
                      <a:pt x="224" y="147"/>
                      <a:pt x="222" y="149"/>
                    </a:cubicBezTo>
                    <a:cubicBezTo>
                      <a:pt x="221" y="150"/>
                      <a:pt x="218" y="148"/>
                      <a:pt x="218" y="148"/>
                    </a:cubicBezTo>
                    <a:cubicBezTo>
                      <a:pt x="218" y="25"/>
                      <a:pt x="218" y="25"/>
                      <a:pt x="218" y="25"/>
                    </a:cubicBezTo>
                    <a:cubicBezTo>
                      <a:pt x="217" y="24"/>
                      <a:pt x="215" y="24"/>
                      <a:pt x="214" y="24"/>
                    </a:cubicBezTo>
                    <a:cubicBezTo>
                      <a:pt x="209" y="22"/>
                      <a:pt x="202" y="18"/>
                      <a:pt x="197" y="19"/>
                    </a:cubicBezTo>
                    <a:cubicBezTo>
                      <a:pt x="193" y="20"/>
                      <a:pt x="185" y="21"/>
                      <a:pt x="182" y="20"/>
                    </a:cubicBezTo>
                    <a:cubicBezTo>
                      <a:pt x="179" y="18"/>
                      <a:pt x="175" y="17"/>
                      <a:pt x="170" y="18"/>
                    </a:cubicBezTo>
                    <a:cubicBezTo>
                      <a:pt x="164" y="19"/>
                      <a:pt x="160" y="15"/>
                      <a:pt x="152" y="13"/>
                    </a:cubicBezTo>
                    <a:cubicBezTo>
                      <a:pt x="145" y="11"/>
                      <a:pt x="134" y="13"/>
                      <a:pt x="132" y="14"/>
                    </a:cubicBezTo>
                    <a:cubicBezTo>
                      <a:pt x="129" y="15"/>
                      <a:pt x="130" y="12"/>
                      <a:pt x="127" y="12"/>
                    </a:cubicBezTo>
                    <a:cubicBezTo>
                      <a:pt x="124" y="12"/>
                      <a:pt x="126" y="11"/>
                      <a:pt x="124" y="8"/>
                    </a:cubicBezTo>
                    <a:cubicBezTo>
                      <a:pt x="123" y="5"/>
                      <a:pt x="114" y="8"/>
                      <a:pt x="110" y="8"/>
                    </a:cubicBezTo>
                    <a:cubicBezTo>
                      <a:pt x="107" y="8"/>
                      <a:pt x="106" y="6"/>
                      <a:pt x="106" y="5"/>
                    </a:cubicBezTo>
                    <a:cubicBezTo>
                      <a:pt x="107" y="3"/>
                      <a:pt x="104" y="4"/>
                      <a:pt x="102" y="6"/>
                    </a:cubicBezTo>
                    <a:cubicBezTo>
                      <a:pt x="101" y="8"/>
                      <a:pt x="98" y="8"/>
                      <a:pt x="96" y="7"/>
                    </a:cubicBezTo>
                    <a:cubicBezTo>
                      <a:pt x="95" y="6"/>
                      <a:pt x="99" y="5"/>
                      <a:pt x="99" y="3"/>
                    </a:cubicBezTo>
                    <a:cubicBezTo>
                      <a:pt x="100" y="2"/>
                      <a:pt x="95" y="1"/>
                      <a:pt x="93" y="0"/>
                    </a:cubicBezTo>
                    <a:cubicBezTo>
                      <a:pt x="91" y="0"/>
                      <a:pt x="88" y="2"/>
                      <a:pt x="85" y="6"/>
                    </a:cubicBezTo>
                    <a:cubicBezTo>
                      <a:pt x="81" y="9"/>
                      <a:pt x="75" y="9"/>
                      <a:pt x="72" y="8"/>
                    </a:cubicBezTo>
                    <a:cubicBezTo>
                      <a:pt x="68" y="8"/>
                      <a:pt x="64" y="9"/>
                      <a:pt x="64" y="11"/>
                    </a:cubicBezTo>
                    <a:cubicBezTo>
                      <a:pt x="65" y="13"/>
                      <a:pt x="69" y="12"/>
                      <a:pt x="66" y="15"/>
                    </a:cubicBezTo>
                    <a:cubicBezTo>
                      <a:pt x="64" y="17"/>
                      <a:pt x="63" y="11"/>
                      <a:pt x="60" y="14"/>
                    </a:cubicBezTo>
                    <a:cubicBezTo>
                      <a:pt x="58" y="17"/>
                      <a:pt x="50" y="17"/>
                      <a:pt x="48" y="16"/>
                    </a:cubicBezTo>
                    <a:cubicBezTo>
                      <a:pt x="47" y="16"/>
                      <a:pt x="41" y="22"/>
                      <a:pt x="39" y="24"/>
                    </a:cubicBezTo>
                    <a:cubicBezTo>
                      <a:pt x="37" y="26"/>
                      <a:pt x="40" y="28"/>
                      <a:pt x="36" y="33"/>
                    </a:cubicBezTo>
                    <a:cubicBezTo>
                      <a:pt x="31" y="38"/>
                      <a:pt x="18" y="37"/>
                      <a:pt x="15" y="37"/>
                    </a:cubicBezTo>
                    <a:cubicBezTo>
                      <a:pt x="13" y="37"/>
                      <a:pt x="15" y="40"/>
                      <a:pt x="13" y="42"/>
                    </a:cubicBezTo>
                    <a:cubicBezTo>
                      <a:pt x="12" y="44"/>
                      <a:pt x="15" y="46"/>
                      <a:pt x="22" y="47"/>
                    </a:cubicBezTo>
                    <a:cubicBezTo>
                      <a:pt x="29" y="49"/>
                      <a:pt x="34" y="59"/>
                      <a:pt x="35" y="61"/>
                    </a:cubicBezTo>
                    <a:cubicBezTo>
                      <a:pt x="36" y="64"/>
                      <a:pt x="45" y="61"/>
                      <a:pt x="49" y="62"/>
                    </a:cubicBezTo>
                    <a:cubicBezTo>
                      <a:pt x="52" y="62"/>
                      <a:pt x="48" y="67"/>
                      <a:pt x="52" y="69"/>
                    </a:cubicBezTo>
                    <a:cubicBezTo>
                      <a:pt x="55" y="70"/>
                      <a:pt x="59" y="68"/>
                      <a:pt x="60" y="70"/>
                    </a:cubicBezTo>
                    <a:cubicBezTo>
                      <a:pt x="61" y="73"/>
                      <a:pt x="54" y="70"/>
                      <a:pt x="50" y="73"/>
                    </a:cubicBezTo>
                    <a:cubicBezTo>
                      <a:pt x="47" y="76"/>
                      <a:pt x="45" y="77"/>
                      <a:pt x="44" y="75"/>
                    </a:cubicBezTo>
                    <a:cubicBezTo>
                      <a:pt x="42" y="73"/>
                      <a:pt x="36" y="74"/>
                      <a:pt x="33" y="75"/>
                    </a:cubicBezTo>
                    <a:cubicBezTo>
                      <a:pt x="30" y="75"/>
                      <a:pt x="33" y="71"/>
                      <a:pt x="33" y="69"/>
                    </a:cubicBezTo>
                    <a:cubicBezTo>
                      <a:pt x="34" y="67"/>
                      <a:pt x="29" y="66"/>
                      <a:pt x="23" y="70"/>
                    </a:cubicBezTo>
                    <a:cubicBezTo>
                      <a:pt x="17" y="73"/>
                      <a:pt x="20" y="72"/>
                      <a:pt x="19" y="74"/>
                    </a:cubicBezTo>
                    <a:cubicBezTo>
                      <a:pt x="18" y="77"/>
                      <a:pt x="16" y="73"/>
                      <a:pt x="12" y="75"/>
                    </a:cubicBezTo>
                    <a:cubicBezTo>
                      <a:pt x="8" y="77"/>
                      <a:pt x="2" y="79"/>
                      <a:pt x="1" y="81"/>
                    </a:cubicBezTo>
                    <a:cubicBezTo>
                      <a:pt x="0" y="84"/>
                      <a:pt x="9" y="85"/>
                      <a:pt x="13" y="86"/>
                    </a:cubicBezTo>
                    <a:cubicBezTo>
                      <a:pt x="16" y="87"/>
                      <a:pt x="8" y="89"/>
                      <a:pt x="11" y="90"/>
                    </a:cubicBezTo>
                    <a:cubicBezTo>
                      <a:pt x="14" y="91"/>
                      <a:pt x="13" y="93"/>
                      <a:pt x="17" y="96"/>
                    </a:cubicBezTo>
                    <a:cubicBezTo>
                      <a:pt x="22" y="98"/>
                      <a:pt x="32" y="96"/>
                      <a:pt x="34" y="96"/>
                    </a:cubicBezTo>
                    <a:cubicBezTo>
                      <a:pt x="37" y="96"/>
                      <a:pt x="40" y="99"/>
                      <a:pt x="42" y="97"/>
                    </a:cubicBezTo>
                    <a:cubicBezTo>
                      <a:pt x="44" y="94"/>
                      <a:pt x="52" y="88"/>
                      <a:pt x="56" y="92"/>
                    </a:cubicBezTo>
                    <a:cubicBezTo>
                      <a:pt x="60" y="95"/>
                      <a:pt x="52" y="95"/>
                      <a:pt x="54" y="97"/>
                    </a:cubicBezTo>
                    <a:cubicBezTo>
                      <a:pt x="56" y="100"/>
                      <a:pt x="58" y="105"/>
                      <a:pt x="55" y="108"/>
                    </a:cubicBezTo>
                    <a:cubicBezTo>
                      <a:pt x="51" y="111"/>
                      <a:pt x="47" y="109"/>
                      <a:pt x="45" y="109"/>
                    </a:cubicBezTo>
                    <a:cubicBezTo>
                      <a:pt x="43" y="108"/>
                      <a:pt x="44" y="113"/>
                      <a:pt x="40" y="115"/>
                    </a:cubicBezTo>
                    <a:cubicBezTo>
                      <a:pt x="37" y="118"/>
                      <a:pt x="35" y="112"/>
                      <a:pt x="30" y="112"/>
                    </a:cubicBezTo>
                    <a:cubicBezTo>
                      <a:pt x="26" y="112"/>
                      <a:pt x="27" y="118"/>
                      <a:pt x="27" y="121"/>
                    </a:cubicBezTo>
                    <a:cubicBezTo>
                      <a:pt x="27" y="123"/>
                      <a:pt x="21" y="120"/>
                      <a:pt x="19" y="126"/>
                    </a:cubicBezTo>
                    <a:cubicBezTo>
                      <a:pt x="17" y="133"/>
                      <a:pt x="11" y="127"/>
                      <a:pt x="15" y="134"/>
                    </a:cubicBezTo>
                    <a:cubicBezTo>
                      <a:pt x="20" y="140"/>
                      <a:pt x="19" y="136"/>
                      <a:pt x="22" y="138"/>
                    </a:cubicBezTo>
                    <a:cubicBezTo>
                      <a:pt x="26" y="141"/>
                      <a:pt x="19" y="145"/>
                      <a:pt x="22" y="146"/>
                    </a:cubicBezTo>
                    <a:cubicBezTo>
                      <a:pt x="26" y="147"/>
                      <a:pt x="30" y="153"/>
                      <a:pt x="32" y="156"/>
                    </a:cubicBezTo>
                    <a:cubicBezTo>
                      <a:pt x="35" y="158"/>
                      <a:pt x="38" y="154"/>
                      <a:pt x="42" y="154"/>
                    </a:cubicBezTo>
                    <a:cubicBezTo>
                      <a:pt x="45" y="154"/>
                      <a:pt x="44" y="149"/>
                      <a:pt x="46" y="151"/>
                    </a:cubicBezTo>
                    <a:cubicBezTo>
                      <a:pt x="48" y="153"/>
                      <a:pt x="51" y="158"/>
                      <a:pt x="49" y="160"/>
                    </a:cubicBezTo>
                    <a:cubicBezTo>
                      <a:pt x="47" y="161"/>
                      <a:pt x="48" y="166"/>
                      <a:pt x="48" y="168"/>
                    </a:cubicBezTo>
                    <a:cubicBezTo>
                      <a:pt x="48" y="170"/>
                      <a:pt x="56" y="169"/>
                      <a:pt x="57" y="167"/>
                    </a:cubicBezTo>
                    <a:cubicBezTo>
                      <a:pt x="57" y="164"/>
                      <a:pt x="64" y="164"/>
                      <a:pt x="68" y="168"/>
                    </a:cubicBezTo>
                    <a:cubicBezTo>
                      <a:pt x="72" y="172"/>
                      <a:pt x="73" y="172"/>
                      <a:pt x="73" y="169"/>
                    </a:cubicBezTo>
                    <a:cubicBezTo>
                      <a:pt x="73" y="166"/>
                      <a:pt x="76" y="163"/>
                      <a:pt x="76" y="165"/>
                    </a:cubicBezTo>
                    <a:cubicBezTo>
                      <a:pt x="76" y="168"/>
                      <a:pt x="80" y="169"/>
                      <a:pt x="85" y="166"/>
                    </a:cubicBezTo>
                    <a:cubicBezTo>
                      <a:pt x="91" y="164"/>
                      <a:pt x="88" y="166"/>
                      <a:pt x="85" y="170"/>
                    </a:cubicBezTo>
                    <a:cubicBezTo>
                      <a:pt x="81" y="175"/>
                      <a:pt x="85" y="182"/>
                      <a:pt x="82" y="183"/>
                    </a:cubicBezTo>
                    <a:cubicBezTo>
                      <a:pt x="80" y="183"/>
                      <a:pt x="77" y="191"/>
                      <a:pt x="73" y="191"/>
                    </a:cubicBezTo>
                    <a:cubicBezTo>
                      <a:pt x="68" y="192"/>
                      <a:pt x="60" y="201"/>
                      <a:pt x="59" y="202"/>
                    </a:cubicBezTo>
                    <a:cubicBezTo>
                      <a:pt x="58" y="203"/>
                      <a:pt x="48" y="199"/>
                      <a:pt x="47" y="203"/>
                    </a:cubicBezTo>
                    <a:cubicBezTo>
                      <a:pt x="45" y="207"/>
                      <a:pt x="39" y="210"/>
                      <a:pt x="41" y="212"/>
                    </a:cubicBezTo>
                    <a:cubicBezTo>
                      <a:pt x="42" y="213"/>
                      <a:pt x="50" y="209"/>
                      <a:pt x="50" y="207"/>
                    </a:cubicBezTo>
                    <a:cubicBezTo>
                      <a:pt x="51" y="205"/>
                      <a:pt x="52" y="205"/>
                      <a:pt x="53" y="207"/>
                    </a:cubicBezTo>
                    <a:cubicBezTo>
                      <a:pt x="55" y="208"/>
                      <a:pt x="58" y="206"/>
                      <a:pt x="60" y="204"/>
                    </a:cubicBezTo>
                    <a:cubicBezTo>
                      <a:pt x="61" y="203"/>
                      <a:pt x="64" y="204"/>
                      <a:pt x="66" y="204"/>
                    </a:cubicBezTo>
                    <a:cubicBezTo>
                      <a:pt x="67" y="204"/>
                      <a:pt x="68" y="202"/>
                      <a:pt x="73" y="201"/>
                    </a:cubicBezTo>
                    <a:cubicBezTo>
                      <a:pt x="78" y="200"/>
                      <a:pt x="76" y="199"/>
                      <a:pt x="78" y="196"/>
                    </a:cubicBezTo>
                    <a:cubicBezTo>
                      <a:pt x="79" y="194"/>
                      <a:pt x="90" y="188"/>
                      <a:pt x="92" y="188"/>
                    </a:cubicBezTo>
                    <a:cubicBezTo>
                      <a:pt x="94" y="187"/>
                      <a:pt x="93" y="184"/>
                      <a:pt x="95" y="183"/>
                    </a:cubicBezTo>
                    <a:cubicBezTo>
                      <a:pt x="98" y="183"/>
                      <a:pt x="101" y="180"/>
                      <a:pt x="104" y="178"/>
                    </a:cubicBezTo>
                    <a:cubicBezTo>
                      <a:pt x="107" y="175"/>
                      <a:pt x="108" y="176"/>
                      <a:pt x="110" y="176"/>
                    </a:cubicBezTo>
                    <a:cubicBezTo>
                      <a:pt x="113" y="175"/>
                      <a:pt x="111" y="170"/>
                      <a:pt x="113" y="170"/>
                    </a:cubicBezTo>
                    <a:cubicBezTo>
                      <a:pt x="116" y="169"/>
                      <a:pt x="117" y="168"/>
                      <a:pt x="117" y="166"/>
                    </a:cubicBezTo>
                    <a:cubicBezTo>
                      <a:pt x="117" y="164"/>
                      <a:pt x="111" y="164"/>
                      <a:pt x="111" y="162"/>
                    </a:cubicBezTo>
                    <a:cubicBezTo>
                      <a:pt x="110" y="161"/>
                      <a:pt x="116" y="156"/>
                      <a:pt x="118" y="157"/>
                    </a:cubicBezTo>
                    <a:cubicBezTo>
                      <a:pt x="119" y="157"/>
                      <a:pt x="123" y="155"/>
                      <a:pt x="123" y="152"/>
                    </a:cubicBezTo>
                    <a:cubicBezTo>
                      <a:pt x="123" y="149"/>
                      <a:pt x="126" y="148"/>
                      <a:pt x="128" y="146"/>
                    </a:cubicBezTo>
                    <a:cubicBezTo>
                      <a:pt x="131" y="143"/>
                      <a:pt x="130" y="141"/>
                      <a:pt x="132" y="141"/>
                    </a:cubicBezTo>
                    <a:cubicBezTo>
                      <a:pt x="135" y="141"/>
                      <a:pt x="137" y="138"/>
                      <a:pt x="139" y="136"/>
                    </a:cubicBezTo>
                    <a:cubicBezTo>
                      <a:pt x="142" y="135"/>
                      <a:pt x="139" y="138"/>
                      <a:pt x="144" y="138"/>
                    </a:cubicBezTo>
                    <a:cubicBezTo>
                      <a:pt x="149" y="138"/>
                      <a:pt x="148" y="143"/>
                      <a:pt x="144" y="141"/>
                    </a:cubicBezTo>
                    <a:cubicBezTo>
                      <a:pt x="141" y="140"/>
                      <a:pt x="139" y="140"/>
                      <a:pt x="136" y="143"/>
                    </a:cubicBezTo>
                    <a:cubicBezTo>
                      <a:pt x="133" y="146"/>
                      <a:pt x="135" y="147"/>
                      <a:pt x="133" y="150"/>
                    </a:cubicBezTo>
                    <a:cubicBezTo>
                      <a:pt x="130" y="154"/>
                      <a:pt x="130" y="156"/>
                      <a:pt x="133" y="156"/>
                    </a:cubicBezTo>
                    <a:cubicBezTo>
                      <a:pt x="136" y="156"/>
                      <a:pt x="133" y="159"/>
                      <a:pt x="130" y="160"/>
                    </a:cubicBezTo>
                    <a:cubicBezTo>
                      <a:pt x="127" y="161"/>
                      <a:pt x="129" y="162"/>
                      <a:pt x="134" y="162"/>
                    </a:cubicBezTo>
                    <a:cubicBezTo>
                      <a:pt x="138" y="162"/>
                      <a:pt x="144" y="156"/>
                      <a:pt x="149" y="154"/>
                    </a:cubicBezTo>
                    <a:cubicBezTo>
                      <a:pt x="155" y="151"/>
                      <a:pt x="159" y="154"/>
                      <a:pt x="161" y="153"/>
                    </a:cubicBezTo>
                    <a:cubicBezTo>
                      <a:pt x="163" y="153"/>
                      <a:pt x="159" y="150"/>
                      <a:pt x="161" y="149"/>
                    </a:cubicBezTo>
                    <a:cubicBezTo>
                      <a:pt x="163" y="148"/>
                      <a:pt x="159" y="148"/>
                      <a:pt x="158" y="144"/>
                    </a:cubicBezTo>
                    <a:cubicBezTo>
                      <a:pt x="156" y="141"/>
                      <a:pt x="160" y="143"/>
                      <a:pt x="160" y="140"/>
                    </a:cubicBezTo>
                    <a:cubicBezTo>
                      <a:pt x="161" y="138"/>
                      <a:pt x="163" y="139"/>
                      <a:pt x="165" y="140"/>
                    </a:cubicBezTo>
                    <a:cubicBezTo>
                      <a:pt x="167" y="141"/>
                      <a:pt x="169" y="139"/>
                      <a:pt x="171" y="142"/>
                    </a:cubicBezTo>
                    <a:cubicBezTo>
                      <a:pt x="172" y="145"/>
                      <a:pt x="174" y="141"/>
                      <a:pt x="177" y="143"/>
                    </a:cubicBezTo>
                    <a:cubicBezTo>
                      <a:pt x="180" y="146"/>
                      <a:pt x="176" y="145"/>
                      <a:pt x="173" y="146"/>
                    </a:cubicBezTo>
                    <a:cubicBezTo>
                      <a:pt x="170" y="147"/>
                      <a:pt x="172" y="151"/>
                      <a:pt x="174" y="149"/>
                    </a:cubicBezTo>
                    <a:cubicBezTo>
                      <a:pt x="177" y="147"/>
                      <a:pt x="179" y="146"/>
                      <a:pt x="181" y="148"/>
                    </a:cubicBezTo>
                    <a:cubicBezTo>
                      <a:pt x="183" y="150"/>
                      <a:pt x="184" y="149"/>
                      <a:pt x="185" y="147"/>
                    </a:cubicBezTo>
                    <a:cubicBezTo>
                      <a:pt x="187" y="145"/>
                      <a:pt x="187" y="147"/>
                      <a:pt x="187" y="149"/>
                    </a:cubicBezTo>
                    <a:cubicBezTo>
                      <a:pt x="187" y="150"/>
                      <a:pt x="191" y="151"/>
                      <a:pt x="196" y="151"/>
                    </a:cubicBezTo>
                    <a:cubicBezTo>
                      <a:pt x="202" y="152"/>
                      <a:pt x="211" y="151"/>
                      <a:pt x="214" y="151"/>
                    </a:cubicBezTo>
                    <a:cubicBezTo>
                      <a:pt x="216" y="151"/>
                      <a:pt x="215" y="155"/>
                      <a:pt x="221" y="156"/>
                    </a:cubicBezTo>
                    <a:cubicBezTo>
                      <a:pt x="226" y="157"/>
                      <a:pt x="228" y="150"/>
                      <a:pt x="231" y="153"/>
                    </a:cubicBezTo>
                    <a:cubicBezTo>
                      <a:pt x="234" y="155"/>
                      <a:pt x="231" y="156"/>
                      <a:pt x="229" y="158"/>
                    </a:cubicBezTo>
                    <a:cubicBezTo>
                      <a:pt x="228" y="159"/>
                      <a:pt x="231" y="159"/>
                      <a:pt x="233" y="160"/>
                    </a:cubicBezTo>
                    <a:cubicBezTo>
                      <a:pt x="235" y="161"/>
                      <a:pt x="240" y="163"/>
                      <a:pt x="243" y="165"/>
                    </a:cubicBezTo>
                    <a:cubicBezTo>
                      <a:pt x="245" y="167"/>
                      <a:pt x="246" y="170"/>
                      <a:pt x="252" y="173"/>
                    </a:cubicBezTo>
                    <a:cubicBezTo>
                      <a:pt x="258" y="176"/>
                      <a:pt x="252" y="166"/>
                      <a:pt x="257" y="169"/>
                    </a:cubicBezTo>
                    <a:cubicBezTo>
                      <a:pt x="261" y="172"/>
                      <a:pt x="259" y="169"/>
                      <a:pt x="263" y="172"/>
                    </a:cubicBezTo>
                    <a:cubicBezTo>
                      <a:pt x="267" y="175"/>
                      <a:pt x="265" y="171"/>
                      <a:pt x="264" y="165"/>
                    </a:cubicBezTo>
                    <a:cubicBezTo>
                      <a:pt x="262" y="160"/>
                      <a:pt x="265" y="164"/>
                      <a:pt x="267" y="166"/>
                    </a:cubicBezTo>
                    <a:cubicBezTo>
                      <a:pt x="269" y="169"/>
                      <a:pt x="269" y="173"/>
                      <a:pt x="268" y="177"/>
                    </a:cubicBezTo>
                    <a:cubicBezTo>
                      <a:pt x="266" y="180"/>
                      <a:pt x="261" y="177"/>
                      <a:pt x="262" y="175"/>
                    </a:cubicBezTo>
                    <a:cubicBezTo>
                      <a:pt x="262" y="174"/>
                      <a:pt x="256" y="174"/>
                      <a:pt x="256" y="177"/>
                    </a:cubicBezTo>
                    <a:cubicBezTo>
                      <a:pt x="256" y="179"/>
                      <a:pt x="260" y="184"/>
                      <a:pt x="263" y="185"/>
                    </a:cubicBezTo>
                    <a:cubicBezTo>
                      <a:pt x="266" y="185"/>
                      <a:pt x="263" y="190"/>
                      <a:pt x="265" y="190"/>
                    </a:cubicBezTo>
                    <a:cubicBezTo>
                      <a:pt x="268" y="191"/>
                      <a:pt x="268" y="196"/>
                      <a:pt x="269" y="195"/>
                    </a:cubicBezTo>
                    <a:cubicBezTo>
                      <a:pt x="270" y="194"/>
                      <a:pt x="270" y="189"/>
                      <a:pt x="268" y="186"/>
                    </a:cubicBezTo>
                    <a:cubicBezTo>
                      <a:pt x="267" y="184"/>
                      <a:pt x="267" y="180"/>
                      <a:pt x="269" y="181"/>
                    </a:cubicBezTo>
                    <a:cubicBezTo>
                      <a:pt x="272" y="181"/>
                      <a:pt x="269" y="185"/>
                      <a:pt x="271" y="186"/>
                    </a:cubicBezTo>
                    <a:cubicBezTo>
                      <a:pt x="272" y="188"/>
                      <a:pt x="273" y="185"/>
                      <a:pt x="275" y="184"/>
                    </a:cubicBezTo>
                    <a:cubicBezTo>
                      <a:pt x="278" y="182"/>
                      <a:pt x="274" y="178"/>
                      <a:pt x="275" y="176"/>
                    </a:cubicBezTo>
                    <a:cubicBezTo>
                      <a:pt x="276" y="174"/>
                      <a:pt x="279" y="178"/>
                      <a:pt x="280" y="182"/>
                    </a:cubicBezTo>
                    <a:cubicBezTo>
                      <a:pt x="281" y="185"/>
                      <a:pt x="277" y="185"/>
                      <a:pt x="277" y="187"/>
                    </a:cubicBezTo>
                    <a:cubicBezTo>
                      <a:pt x="277" y="189"/>
                      <a:pt x="274" y="188"/>
                      <a:pt x="273" y="189"/>
                    </a:cubicBezTo>
                    <a:cubicBezTo>
                      <a:pt x="272" y="190"/>
                      <a:pt x="272" y="197"/>
                      <a:pt x="274" y="198"/>
                    </a:cubicBezTo>
                    <a:cubicBezTo>
                      <a:pt x="275" y="198"/>
                      <a:pt x="276" y="192"/>
                      <a:pt x="277" y="195"/>
                    </a:cubicBezTo>
                    <a:cubicBezTo>
                      <a:pt x="278" y="198"/>
                      <a:pt x="281" y="191"/>
                      <a:pt x="282" y="194"/>
                    </a:cubicBezTo>
                    <a:cubicBezTo>
                      <a:pt x="283" y="197"/>
                      <a:pt x="287" y="200"/>
                      <a:pt x="289" y="199"/>
                    </a:cubicBezTo>
                    <a:cubicBezTo>
                      <a:pt x="291" y="198"/>
                      <a:pt x="288" y="195"/>
                      <a:pt x="286" y="195"/>
                    </a:cubicBezTo>
                    <a:cubicBezTo>
                      <a:pt x="283" y="195"/>
                      <a:pt x="284" y="191"/>
                      <a:pt x="286" y="191"/>
                    </a:cubicBezTo>
                    <a:cubicBezTo>
                      <a:pt x="288" y="191"/>
                      <a:pt x="292" y="197"/>
                      <a:pt x="292" y="199"/>
                    </a:cubicBezTo>
                    <a:cubicBezTo>
                      <a:pt x="292" y="201"/>
                      <a:pt x="290" y="201"/>
                      <a:pt x="288" y="203"/>
                    </a:cubicBezTo>
                    <a:cubicBezTo>
                      <a:pt x="286" y="205"/>
                      <a:pt x="283" y="199"/>
                      <a:pt x="281" y="199"/>
                    </a:cubicBezTo>
                    <a:cubicBezTo>
                      <a:pt x="279" y="200"/>
                      <a:pt x="281" y="203"/>
                      <a:pt x="282" y="206"/>
                    </a:cubicBezTo>
                    <a:cubicBezTo>
                      <a:pt x="283" y="208"/>
                      <a:pt x="279" y="212"/>
                      <a:pt x="282" y="214"/>
                    </a:cubicBezTo>
                    <a:cubicBezTo>
                      <a:pt x="285" y="215"/>
                      <a:pt x="284" y="212"/>
                      <a:pt x="285" y="211"/>
                    </a:cubicBezTo>
                    <a:cubicBezTo>
                      <a:pt x="286" y="209"/>
                      <a:pt x="288" y="211"/>
                      <a:pt x="289" y="212"/>
                    </a:cubicBezTo>
                    <a:cubicBezTo>
                      <a:pt x="291" y="214"/>
                      <a:pt x="291" y="210"/>
                      <a:pt x="291" y="208"/>
                    </a:cubicBezTo>
                    <a:cubicBezTo>
                      <a:pt x="291" y="206"/>
                      <a:pt x="294" y="207"/>
                      <a:pt x="295" y="209"/>
                    </a:cubicBezTo>
                    <a:cubicBezTo>
                      <a:pt x="297" y="212"/>
                      <a:pt x="297" y="207"/>
                      <a:pt x="299" y="207"/>
                    </a:cubicBezTo>
                    <a:cubicBezTo>
                      <a:pt x="301" y="208"/>
                      <a:pt x="300" y="211"/>
                      <a:pt x="300" y="213"/>
                    </a:cubicBezTo>
                    <a:cubicBezTo>
                      <a:pt x="300" y="215"/>
                      <a:pt x="304" y="212"/>
                      <a:pt x="303" y="214"/>
                    </a:cubicBezTo>
                    <a:cubicBezTo>
                      <a:pt x="303" y="214"/>
                      <a:pt x="303" y="214"/>
                      <a:pt x="303" y="215"/>
                    </a:cubicBezTo>
                    <a:cubicBezTo>
                      <a:pt x="305" y="213"/>
                      <a:pt x="307" y="212"/>
                      <a:pt x="309" y="211"/>
                    </a:cubicBezTo>
                    <a:cubicBezTo>
                      <a:pt x="312" y="208"/>
                      <a:pt x="306" y="206"/>
                      <a:pt x="307" y="20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0" name="Freeform 128">
                <a:extLst>
                  <a:ext uri="{FF2B5EF4-FFF2-40B4-BE49-F238E27FC236}">
                    <a16:creationId xmlns:a16="http://schemas.microsoft.com/office/drawing/2014/main" id="{81581C3C-7292-4593-A1AD-C818691678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2937" y="2963055"/>
                <a:ext cx="20076" cy="23840"/>
              </a:xfrm>
              <a:custGeom>
                <a:avLst/>
                <a:gdLst>
                  <a:gd name="T0" fmla="*/ 3 w 9"/>
                  <a:gd name="T1" fmla="*/ 9 h 10"/>
                  <a:gd name="T2" fmla="*/ 7 w 9"/>
                  <a:gd name="T3" fmla="*/ 3 h 10"/>
                  <a:gd name="T4" fmla="*/ 3 w 9"/>
                  <a:gd name="T5" fmla="*/ 9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" h="10">
                    <a:moveTo>
                      <a:pt x="3" y="9"/>
                    </a:moveTo>
                    <a:cubicBezTo>
                      <a:pt x="7" y="7"/>
                      <a:pt x="9" y="5"/>
                      <a:pt x="7" y="3"/>
                    </a:cubicBezTo>
                    <a:cubicBezTo>
                      <a:pt x="6" y="0"/>
                      <a:pt x="0" y="10"/>
                      <a:pt x="3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1" name="Freeform 129">
                <a:extLst>
                  <a:ext uri="{FF2B5EF4-FFF2-40B4-BE49-F238E27FC236}">
                    <a16:creationId xmlns:a16="http://schemas.microsoft.com/office/drawing/2014/main" id="{9B93C8CC-7488-4D0C-A7AA-FC3F17EAA4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36853" y="2942979"/>
                <a:ext cx="41406" cy="16311"/>
              </a:xfrm>
              <a:custGeom>
                <a:avLst/>
                <a:gdLst>
                  <a:gd name="T0" fmla="*/ 14 w 18"/>
                  <a:gd name="T1" fmla="*/ 2 h 7"/>
                  <a:gd name="T2" fmla="*/ 4 w 18"/>
                  <a:gd name="T3" fmla="*/ 7 h 7"/>
                  <a:gd name="T4" fmla="*/ 10 w 18"/>
                  <a:gd name="T5" fmla="*/ 5 h 7"/>
                  <a:gd name="T6" fmla="*/ 14 w 18"/>
                  <a:gd name="T7" fmla="*/ 2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" h="7">
                    <a:moveTo>
                      <a:pt x="14" y="2"/>
                    </a:moveTo>
                    <a:cubicBezTo>
                      <a:pt x="10" y="0"/>
                      <a:pt x="0" y="6"/>
                      <a:pt x="4" y="7"/>
                    </a:cubicBezTo>
                    <a:cubicBezTo>
                      <a:pt x="6" y="7"/>
                      <a:pt x="7" y="5"/>
                      <a:pt x="10" y="5"/>
                    </a:cubicBezTo>
                    <a:cubicBezTo>
                      <a:pt x="13" y="5"/>
                      <a:pt x="18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2" name="Freeform 130">
                <a:extLst>
                  <a:ext uri="{FF2B5EF4-FFF2-40B4-BE49-F238E27FC236}">
                    <a16:creationId xmlns:a16="http://schemas.microsoft.com/office/drawing/2014/main" id="{E7F1CA81-F826-4DAE-B28D-137A2EF8D7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30081" y="2846365"/>
                <a:ext cx="55208" cy="50189"/>
              </a:xfrm>
              <a:custGeom>
                <a:avLst/>
                <a:gdLst>
                  <a:gd name="T0" fmla="*/ 21 w 24"/>
                  <a:gd name="T1" fmla="*/ 2 h 22"/>
                  <a:gd name="T2" fmla="*/ 15 w 24"/>
                  <a:gd name="T3" fmla="*/ 4 h 22"/>
                  <a:gd name="T4" fmla="*/ 7 w 24"/>
                  <a:gd name="T5" fmla="*/ 12 h 22"/>
                  <a:gd name="T6" fmla="*/ 2 w 24"/>
                  <a:gd name="T7" fmla="*/ 14 h 22"/>
                  <a:gd name="T8" fmla="*/ 5 w 24"/>
                  <a:gd name="T9" fmla="*/ 21 h 22"/>
                  <a:gd name="T10" fmla="*/ 9 w 24"/>
                  <a:gd name="T11" fmla="*/ 21 h 22"/>
                  <a:gd name="T12" fmla="*/ 20 w 24"/>
                  <a:gd name="T13" fmla="*/ 13 h 22"/>
                  <a:gd name="T14" fmla="*/ 17 w 24"/>
                  <a:gd name="T15" fmla="*/ 8 h 22"/>
                  <a:gd name="T16" fmla="*/ 22 w 24"/>
                  <a:gd name="T17" fmla="*/ 6 h 22"/>
                  <a:gd name="T18" fmla="*/ 21 w 24"/>
                  <a:gd name="T1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22">
                    <a:moveTo>
                      <a:pt x="21" y="2"/>
                    </a:moveTo>
                    <a:cubicBezTo>
                      <a:pt x="21" y="0"/>
                      <a:pt x="18" y="0"/>
                      <a:pt x="15" y="4"/>
                    </a:cubicBezTo>
                    <a:cubicBezTo>
                      <a:pt x="11" y="8"/>
                      <a:pt x="8" y="10"/>
                      <a:pt x="7" y="12"/>
                    </a:cubicBezTo>
                    <a:cubicBezTo>
                      <a:pt x="7" y="14"/>
                      <a:pt x="3" y="12"/>
                      <a:pt x="2" y="14"/>
                    </a:cubicBezTo>
                    <a:cubicBezTo>
                      <a:pt x="0" y="17"/>
                      <a:pt x="2" y="22"/>
                      <a:pt x="5" y="21"/>
                    </a:cubicBezTo>
                    <a:cubicBezTo>
                      <a:pt x="7" y="19"/>
                      <a:pt x="8" y="21"/>
                      <a:pt x="9" y="21"/>
                    </a:cubicBezTo>
                    <a:cubicBezTo>
                      <a:pt x="11" y="21"/>
                      <a:pt x="18" y="16"/>
                      <a:pt x="20" y="13"/>
                    </a:cubicBezTo>
                    <a:cubicBezTo>
                      <a:pt x="21" y="11"/>
                      <a:pt x="17" y="10"/>
                      <a:pt x="17" y="8"/>
                    </a:cubicBezTo>
                    <a:cubicBezTo>
                      <a:pt x="17" y="7"/>
                      <a:pt x="20" y="7"/>
                      <a:pt x="22" y="6"/>
                    </a:cubicBezTo>
                    <a:cubicBezTo>
                      <a:pt x="24" y="5"/>
                      <a:pt x="21" y="4"/>
                      <a:pt x="21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3" name="Freeform 131">
                <a:extLst>
                  <a:ext uri="{FF2B5EF4-FFF2-40B4-BE49-F238E27FC236}">
                    <a16:creationId xmlns:a16="http://schemas.microsoft.com/office/drawing/2014/main" id="{6EAE9BEC-8817-40D2-B774-6FCD4B5C29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96702" y="2794921"/>
                <a:ext cx="37642" cy="23840"/>
              </a:xfrm>
              <a:custGeom>
                <a:avLst/>
                <a:gdLst>
                  <a:gd name="T0" fmla="*/ 8 w 16"/>
                  <a:gd name="T1" fmla="*/ 3 h 10"/>
                  <a:gd name="T2" fmla="*/ 1 w 16"/>
                  <a:gd name="T3" fmla="*/ 5 h 10"/>
                  <a:gd name="T4" fmla="*/ 12 w 16"/>
                  <a:gd name="T5" fmla="*/ 9 h 10"/>
                  <a:gd name="T6" fmla="*/ 14 w 16"/>
                  <a:gd name="T7" fmla="*/ 3 h 10"/>
                  <a:gd name="T8" fmla="*/ 8 w 16"/>
                  <a:gd name="T9" fmla="*/ 3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10">
                    <a:moveTo>
                      <a:pt x="8" y="3"/>
                    </a:moveTo>
                    <a:cubicBezTo>
                      <a:pt x="8" y="0"/>
                      <a:pt x="0" y="2"/>
                      <a:pt x="1" y="5"/>
                    </a:cubicBezTo>
                    <a:cubicBezTo>
                      <a:pt x="2" y="8"/>
                      <a:pt x="9" y="10"/>
                      <a:pt x="12" y="9"/>
                    </a:cubicBezTo>
                    <a:cubicBezTo>
                      <a:pt x="15" y="8"/>
                      <a:pt x="16" y="5"/>
                      <a:pt x="14" y="3"/>
                    </a:cubicBezTo>
                    <a:cubicBezTo>
                      <a:pt x="12" y="1"/>
                      <a:pt x="9" y="6"/>
                      <a:pt x="8" y="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4" name="Freeform 132">
                <a:extLst>
                  <a:ext uri="{FF2B5EF4-FFF2-40B4-BE49-F238E27FC236}">
                    <a16:creationId xmlns:a16="http://schemas.microsoft.com/office/drawing/2014/main" id="{771D0C1C-5981-4DF3-ADDA-87C59B9FA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4707" y="3077235"/>
                <a:ext cx="1076555" cy="537022"/>
              </a:xfrm>
              <a:custGeom>
                <a:avLst/>
                <a:gdLst>
                  <a:gd name="T0" fmla="*/ 439 w 467"/>
                  <a:gd name="T1" fmla="*/ 36 h 233"/>
                  <a:gd name="T2" fmla="*/ 391 w 467"/>
                  <a:gd name="T3" fmla="*/ 55 h 233"/>
                  <a:gd name="T4" fmla="*/ 369 w 467"/>
                  <a:gd name="T5" fmla="*/ 64 h 233"/>
                  <a:gd name="T6" fmla="*/ 348 w 467"/>
                  <a:gd name="T7" fmla="*/ 81 h 233"/>
                  <a:gd name="T8" fmla="*/ 342 w 467"/>
                  <a:gd name="T9" fmla="*/ 74 h 233"/>
                  <a:gd name="T10" fmla="*/ 329 w 467"/>
                  <a:gd name="T11" fmla="*/ 59 h 233"/>
                  <a:gd name="T12" fmla="*/ 311 w 467"/>
                  <a:gd name="T13" fmla="*/ 49 h 233"/>
                  <a:gd name="T14" fmla="*/ 297 w 467"/>
                  <a:gd name="T15" fmla="*/ 63 h 233"/>
                  <a:gd name="T16" fmla="*/ 328 w 467"/>
                  <a:gd name="T17" fmla="*/ 35 h 233"/>
                  <a:gd name="T18" fmla="*/ 323 w 467"/>
                  <a:gd name="T19" fmla="*/ 32 h 233"/>
                  <a:gd name="T20" fmla="*/ 295 w 467"/>
                  <a:gd name="T21" fmla="*/ 27 h 233"/>
                  <a:gd name="T22" fmla="*/ 264 w 467"/>
                  <a:gd name="T23" fmla="*/ 29 h 233"/>
                  <a:gd name="T24" fmla="*/ 272 w 467"/>
                  <a:gd name="T25" fmla="*/ 15 h 233"/>
                  <a:gd name="T26" fmla="*/ 251 w 467"/>
                  <a:gd name="T27" fmla="*/ 11 h 233"/>
                  <a:gd name="T28" fmla="*/ 238 w 467"/>
                  <a:gd name="T29" fmla="*/ 6 h 233"/>
                  <a:gd name="T30" fmla="*/ 19 w 467"/>
                  <a:gd name="T31" fmla="*/ 17 h 233"/>
                  <a:gd name="T32" fmla="*/ 14 w 467"/>
                  <a:gd name="T33" fmla="*/ 16 h 233"/>
                  <a:gd name="T34" fmla="*/ 0 w 467"/>
                  <a:gd name="T35" fmla="*/ 13 h 233"/>
                  <a:gd name="T36" fmla="*/ 8 w 467"/>
                  <a:gd name="T37" fmla="*/ 34 h 233"/>
                  <a:gd name="T38" fmla="*/ 3 w 467"/>
                  <a:gd name="T39" fmla="*/ 74 h 233"/>
                  <a:gd name="T40" fmla="*/ 9 w 467"/>
                  <a:gd name="T41" fmla="*/ 108 h 233"/>
                  <a:gd name="T42" fmla="*/ 22 w 467"/>
                  <a:gd name="T43" fmla="*/ 124 h 233"/>
                  <a:gd name="T44" fmla="*/ 36 w 467"/>
                  <a:gd name="T45" fmla="*/ 147 h 233"/>
                  <a:gd name="T46" fmla="*/ 60 w 467"/>
                  <a:gd name="T47" fmla="*/ 162 h 233"/>
                  <a:gd name="T48" fmla="*/ 89 w 467"/>
                  <a:gd name="T49" fmla="*/ 169 h 233"/>
                  <a:gd name="T50" fmla="*/ 136 w 467"/>
                  <a:gd name="T51" fmla="*/ 173 h 233"/>
                  <a:gd name="T52" fmla="*/ 162 w 467"/>
                  <a:gd name="T53" fmla="*/ 187 h 233"/>
                  <a:gd name="T54" fmla="*/ 181 w 467"/>
                  <a:gd name="T55" fmla="*/ 190 h 233"/>
                  <a:gd name="T56" fmla="*/ 205 w 467"/>
                  <a:gd name="T57" fmla="*/ 215 h 233"/>
                  <a:gd name="T58" fmla="*/ 222 w 467"/>
                  <a:gd name="T59" fmla="*/ 225 h 233"/>
                  <a:gd name="T60" fmla="*/ 227 w 467"/>
                  <a:gd name="T61" fmla="*/ 202 h 233"/>
                  <a:gd name="T62" fmla="*/ 244 w 467"/>
                  <a:gd name="T63" fmla="*/ 192 h 233"/>
                  <a:gd name="T64" fmla="*/ 257 w 467"/>
                  <a:gd name="T65" fmla="*/ 190 h 233"/>
                  <a:gd name="T66" fmla="*/ 276 w 467"/>
                  <a:gd name="T67" fmla="*/ 195 h 233"/>
                  <a:gd name="T68" fmla="*/ 284 w 467"/>
                  <a:gd name="T69" fmla="*/ 193 h 233"/>
                  <a:gd name="T70" fmla="*/ 295 w 467"/>
                  <a:gd name="T71" fmla="*/ 183 h 233"/>
                  <a:gd name="T72" fmla="*/ 317 w 467"/>
                  <a:gd name="T73" fmla="*/ 190 h 233"/>
                  <a:gd name="T74" fmla="*/ 338 w 467"/>
                  <a:gd name="T75" fmla="*/ 197 h 233"/>
                  <a:gd name="T76" fmla="*/ 345 w 467"/>
                  <a:gd name="T77" fmla="*/ 222 h 233"/>
                  <a:gd name="T78" fmla="*/ 360 w 467"/>
                  <a:gd name="T79" fmla="*/ 221 h 233"/>
                  <a:gd name="T80" fmla="*/ 349 w 467"/>
                  <a:gd name="T81" fmla="*/ 181 h 233"/>
                  <a:gd name="T82" fmla="*/ 372 w 467"/>
                  <a:gd name="T83" fmla="*/ 154 h 233"/>
                  <a:gd name="T84" fmla="*/ 386 w 467"/>
                  <a:gd name="T85" fmla="*/ 141 h 233"/>
                  <a:gd name="T86" fmla="*/ 395 w 467"/>
                  <a:gd name="T87" fmla="*/ 134 h 233"/>
                  <a:gd name="T88" fmla="*/ 390 w 467"/>
                  <a:gd name="T89" fmla="*/ 122 h 233"/>
                  <a:gd name="T90" fmla="*/ 389 w 467"/>
                  <a:gd name="T91" fmla="*/ 101 h 233"/>
                  <a:gd name="T92" fmla="*/ 393 w 467"/>
                  <a:gd name="T93" fmla="*/ 119 h 233"/>
                  <a:gd name="T94" fmla="*/ 398 w 467"/>
                  <a:gd name="T95" fmla="*/ 103 h 233"/>
                  <a:gd name="T96" fmla="*/ 413 w 467"/>
                  <a:gd name="T97" fmla="*/ 90 h 233"/>
                  <a:gd name="T98" fmla="*/ 425 w 467"/>
                  <a:gd name="T99" fmla="*/ 82 h 233"/>
                  <a:gd name="T100" fmla="*/ 434 w 467"/>
                  <a:gd name="T101" fmla="*/ 73 h 233"/>
                  <a:gd name="T102" fmla="*/ 445 w 467"/>
                  <a:gd name="T103" fmla="*/ 58 h 233"/>
                  <a:gd name="T104" fmla="*/ 467 w 467"/>
                  <a:gd name="T105" fmla="*/ 48 h 2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467" h="233">
                    <a:moveTo>
                      <a:pt x="460" y="25"/>
                    </a:moveTo>
                    <a:cubicBezTo>
                      <a:pt x="460" y="23"/>
                      <a:pt x="452" y="25"/>
                      <a:pt x="449" y="22"/>
                    </a:cubicBezTo>
                    <a:cubicBezTo>
                      <a:pt x="446" y="19"/>
                      <a:pt x="440" y="31"/>
                      <a:pt x="439" y="36"/>
                    </a:cubicBezTo>
                    <a:cubicBezTo>
                      <a:pt x="438" y="41"/>
                      <a:pt x="429" y="47"/>
                      <a:pt x="429" y="47"/>
                    </a:cubicBezTo>
                    <a:cubicBezTo>
                      <a:pt x="429" y="47"/>
                      <a:pt x="404" y="47"/>
                      <a:pt x="401" y="47"/>
                    </a:cubicBezTo>
                    <a:cubicBezTo>
                      <a:pt x="400" y="47"/>
                      <a:pt x="394" y="52"/>
                      <a:pt x="391" y="55"/>
                    </a:cubicBezTo>
                    <a:cubicBezTo>
                      <a:pt x="391" y="55"/>
                      <a:pt x="391" y="55"/>
                      <a:pt x="391" y="56"/>
                    </a:cubicBezTo>
                    <a:cubicBezTo>
                      <a:pt x="393" y="60"/>
                      <a:pt x="384" y="63"/>
                      <a:pt x="375" y="63"/>
                    </a:cubicBezTo>
                    <a:cubicBezTo>
                      <a:pt x="372" y="64"/>
                      <a:pt x="370" y="64"/>
                      <a:pt x="369" y="64"/>
                    </a:cubicBezTo>
                    <a:cubicBezTo>
                      <a:pt x="369" y="65"/>
                      <a:pt x="369" y="66"/>
                      <a:pt x="369" y="67"/>
                    </a:cubicBezTo>
                    <a:cubicBezTo>
                      <a:pt x="369" y="68"/>
                      <a:pt x="368" y="69"/>
                      <a:pt x="367" y="69"/>
                    </a:cubicBezTo>
                    <a:cubicBezTo>
                      <a:pt x="366" y="72"/>
                      <a:pt x="355" y="77"/>
                      <a:pt x="348" y="81"/>
                    </a:cubicBezTo>
                    <a:cubicBezTo>
                      <a:pt x="342" y="84"/>
                      <a:pt x="332" y="82"/>
                      <a:pt x="332" y="77"/>
                    </a:cubicBezTo>
                    <a:cubicBezTo>
                      <a:pt x="332" y="72"/>
                      <a:pt x="337" y="73"/>
                      <a:pt x="338" y="75"/>
                    </a:cubicBezTo>
                    <a:cubicBezTo>
                      <a:pt x="339" y="76"/>
                      <a:pt x="340" y="76"/>
                      <a:pt x="342" y="74"/>
                    </a:cubicBezTo>
                    <a:cubicBezTo>
                      <a:pt x="340" y="73"/>
                      <a:pt x="340" y="70"/>
                      <a:pt x="340" y="68"/>
                    </a:cubicBezTo>
                    <a:cubicBezTo>
                      <a:pt x="338" y="67"/>
                      <a:pt x="342" y="59"/>
                      <a:pt x="337" y="58"/>
                    </a:cubicBezTo>
                    <a:cubicBezTo>
                      <a:pt x="333" y="56"/>
                      <a:pt x="328" y="64"/>
                      <a:pt x="329" y="59"/>
                    </a:cubicBezTo>
                    <a:cubicBezTo>
                      <a:pt x="330" y="55"/>
                      <a:pt x="336" y="51"/>
                      <a:pt x="332" y="45"/>
                    </a:cubicBezTo>
                    <a:cubicBezTo>
                      <a:pt x="328" y="39"/>
                      <a:pt x="321" y="39"/>
                      <a:pt x="320" y="43"/>
                    </a:cubicBezTo>
                    <a:cubicBezTo>
                      <a:pt x="318" y="48"/>
                      <a:pt x="313" y="46"/>
                      <a:pt x="311" y="49"/>
                    </a:cubicBezTo>
                    <a:cubicBezTo>
                      <a:pt x="310" y="53"/>
                      <a:pt x="308" y="61"/>
                      <a:pt x="309" y="66"/>
                    </a:cubicBezTo>
                    <a:cubicBezTo>
                      <a:pt x="311" y="72"/>
                      <a:pt x="309" y="75"/>
                      <a:pt x="304" y="78"/>
                    </a:cubicBezTo>
                    <a:cubicBezTo>
                      <a:pt x="298" y="81"/>
                      <a:pt x="295" y="73"/>
                      <a:pt x="297" y="63"/>
                    </a:cubicBezTo>
                    <a:cubicBezTo>
                      <a:pt x="299" y="56"/>
                      <a:pt x="303" y="49"/>
                      <a:pt x="299" y="49"/>
                    </a:cubicBezTo>
                    <a:cubicBezTo>
                      <a:pt x="296" y="49"/>
                      <a:pt x="304" y="40"/>
                      <a:pt x="311" y="39"/>
                    </a:cubicBezTo>
                    <a:cubicBezTo>
                      <a:pt x="319" y="37"/>
                      <a:pt x="328" y="37"/>
                      <a:pt x="328" y="35"/>
                    </a:cubicBezTo>
                    <a:cubicBezTo>
                      <a:pt x="328" y="35"/>
                      <a:pt x="328" y="35"/>
                      <a:pt x="329" y="34"/>
                    </a:cubicBezTo>
                    <a:cubicBezTo>
                      <a:pt x="328" y="33"/>
                      <a:pt x="326" y="32"/>
                      <a:pt x="324" y="31"/>
                    </a:cubicBezTo>
                    <a:cubicBezTo>
                      <a:pt x="324" y="32"/>
                      <a:pt x="324" y="32"/>
                      <a:pt x="323" y="32"/>
                    </a:cubicBezTo>
                    <a:cubicBezTo>
                      <a:pt x="321" y="34"/>
                      <a:pt x="321" y="29"/>
                      <a:pt x="316" y="29"/>
                    </a:cubicBezTo>
                    <a:cubicBezTo>
                      <a:pt x="311" y="29"/>
                      <a:pt x="305" y="34"/>
                      <a:pt x="301" y="32"/>
                    </a:cubicBezTo>
                    <a:cubicBezTo>
                      <a:pt x="297" y="30"/>
                      <a:pt x="299" y="27"/>
                      <a:pt x="295" y="27"/>
                    </a:cubicBezTo>
                    <a:cubicBezTo>
                      <a:pt x="291" y="27"/>
                      <a:pt x="298" y="20"/>
                      <a:pt x="292" y="23"/>
                    </a:cubicBezTo>
                    <a:cubicBezTo>
                      <a:pt x="286" y="26"/>
                      <a:pt x="278" y="34"/>
                      <a:pt x="274" y="30"/>
                    </a:cubicBezTo>
                    <a:cubicBezTo>
                      <a:pt x="270" y="27"/>
                      <a:pt x="266" y="31"/>
                      <a:pt x="264" y="29"/>
                    </a:cubicBezTo>
                    <a:cubicBezTo>
                      <a:pt x="261" y="26"/>
                      <a:pt x="274" y="18"/>
                      <a:pt x="280" y="18"/>
                    </a:cubicBezTo>
                    <a:cubicBezTo>
                      <a:pt x="281" y="18"/>
                      <a:pt x="282" y="18"/>
                      <a:pt x="284" y="17"/>
                    </a:cubicBezTo>
                    <a:cubicBezTo>
                      <a:pt x="281" y="15"/>
                      <a:pt x="274" y="13"/>
                      <a:pt x="272" y="15"/>
                    </a:cubicBezTo>
                    <a:cubicBezTo>
                      <a:pt x="270" y="18"/>
                      <a:pt x="267" y="16"/>
                      <a:pt x="265" y="14"/>
                    </a:cubicBezTo>
                    <a:cubicBezTo>
                      <a:pt x="264" y="12"/>
                      <a:pt x="262" y="14"/>
                      <a:pt x="259" y="11"/>
                    </a:cubicBezTo>
                    <a:cubicBezTo>
                      <a:pt x="256" y="8"/>
                      <a:pt x="253" y="10"/>
                      <a:pt x="251" y="11"/>
                    </a:cubicBezTo>
                    <a:cubicBezTo>
                      <a:pt x="250" y="12"/>
                      <a:pt x="248" y="10"/>
                      <a:pt x="244" y="9"/>
                    </a:cubicBezTo>
                    <a:cubicBezTo>
                      <a:pt x="241" y="7"/>
                      <a:pt x="244" y="4"/>
                      <a:pt x="241" y="2"/>
                    </a:cubicBezTo>
                    <a:cubicBezTo>
                      <a:pt x="238" y="0"/>
                      <a:pt x="238" y="6"/>
                      <a:pt x="238" y="6"/>
                    </a:cubicBezTo>
                    <a:cubicBezTo>
                      <a:pt x="17" y="7"/>
                      <a:pt x="17" y="7"/>
                      <a:pt x="17" y="7"/>
                    </a:cubicBezTo>
                    <a:cubicBezTo>
                      <a:pt x="17" y="8"/>
                      <a:pt x="17" y="8"/>
                      <a:pt x="17" y="8"/>
                    </a:cubicBezTo>
                    <a:cubicBezTo>
                      <a:pt x="20" y="11"/>
                      <a:pt x="18" y="13"/>
                      <a:pt x="19" y="17"/>
                    </a:cubicBezTo>
                    <a:cubicBezTo>
                      <a:pt x="20" y="20"/>
                      <a:pt x="19" y="25"/>
                      <a:pt x="16" y="25"/>
                    </a:cubicBezTo>
                    <a:cubicBezTo>
                      <a:pt x="14" y="25"/>
                      <a:pt x="13" y="22"/>
                      <a:pt x="15" y="21"/>
                    </a:cubicBezTo>
                    <a:cubicBezTo>
                      <a:pt x="17" y="20"/>
                      <a:pt x="16" y="16"/>
                      <a:pt x="14" y="16"/>
                    </a:cubicBezTo>
                    <a:cubicBezTo>
                      <a:pt x="13" y="16"/>
                      <a:pt x="13" y="14"/>
                      <a:pt x="13" y="13"/>
                    </a:cubicBezTo>
                    <a:cubicBezTo>
                      <a:pt x="9" y="14"/>
                      <a:pt x="5" y="13"/>
                      <a:pt x="0" y="13"/>
                    </a:cubicBezTo>
                    <a:cubicBezTo>
                      <a:pt x="0" y="13"/>
                      <a:pt x="0" y="13"/>
                      <a:pt x="0" y="13"/>
                    </a:cubicBezTo>
                    <a:cubicBezTo>
                      <a:pt x="0" y="16"/>
                      <a:pt x="1" y="20"/>
                      <a:pt x="4" y="24"/>
                    </a:cubicBezTo>
                    <a:cubicBezTo>
                      <a:pt x="7" y="28"/>
                      <a:pt x="5" y="30"/>
                      <a:pt x="8" y="32"/>
                    </a:cubicBezTo>
                    <a:cubicBezTo>
                      <a:pt x="10" y="33"/>
                      <a:pt x="10" y="35"/>
                      <a:pt x="8" y="34"/>
                    </a:cubicBezTo>
                    <a:cubicBezTo>
                      <a:pt x="5" y="34"/>
                      <a:pt x="7" y="36"/>
                      <a:pt x="6" y="42"/>
                    </a:cubicBezTo>
                    <a:cubicBezTo>
                      <a:pt x="5" y="47"/>
                      <a:pt x="5" y="58"/>
                      <a:pt x="5" y="61"/>
                    </a:cubicBezTo>
                    <a:cubicBezTo>
                      <a:pt x="4" y="65"/>
                      <a:pt x="1" y="70"/>
                      <a:pt x="3" y="74"/>
                    </a:cubicBezTo>
                    <a:cubicBezTo>
                      <a:pt x="5" y="77"/>
                      <a:pt x="7" y="82"/>
                      <a:pt x="5" y="87"/>
                    </a:cubicBezTo>
                    <a:cubicBezTo>
                      <a:pt x="4" y="91"/>
                      <a:pt x="4" y="94"/>
                      <a:pt x="6" y="97"/>
                    </a:cubicBezTo>
                    <a:cubicBezTo>
                      <a:pt x="8" y="101"/>
                      <a:pt x="7" y="107"/>
                      <a:pt x="9" y="108"/>
                    </a:cubicBezTo>
                    <a:cubicBezTo>
                      <a:pt x="11" y="109"/>
                      <a:pt x="13" y="112"/>
                      <a:pt x="15" y="115"/>
                    </a:cubicBezTo>
                    <a:cubicBezTo>
                      <a:pt x="17" y="118"/>
                      <a:pt x="19" y="116"/>
                      <a:pt x="19" y="119"/>
                    </a:cubicBezTo>
                    <a:cubicBezTo>
                      <a:pt x="19" y="123"/>
                      <a:pt x="19" y="123"/>
                      <a:pt x="22" y="124"/>
                    </a:cubicBezTo>
                    <a:cubicBezTo>
                      <a:pt x="25" y="126"/>
                      <a:pt x="23" y="129"/>
                      <a:pt x="23" y="131"/>
                    </a:cubicBezTo>
                    <a:cubicBezTo>
                      <a:pt x="23" y="132"/>
                      <a:pt x="27" y="136"/>
                      <a:pt x="32" y="140"/>
                    </a:cubicBezTo>
                    <a:cubicBezTo>
                      <a:pt x="36" y="144"/>
                      <a:pt x="32" y="147"/>
                      <a:pt x="36" y="147"/>
                    </a:cubicBezTo>
                    <a:cubicBezTo>
                      <a:pt x="39" y="147"/>
                      <a:pt x="42" y="149"/>
                      <a:pt x="46" y="151"/>
                    </a:cubicBezTo>
                    <a:cubicBezTo>
                      <a:pt x="49" y="153"/>
                      <a:pt x="50" y="152"/>
                      <a:pt x="53" y="153"/>
                    </a:cubicBezTo>
                    <a:cubicBezTo>
                      <a:pt x="55" y="153"/>
                      <a:pt x="59" y="158"/>
                      <a:pt x="60" y="162"/>
                    </a:cubicBezTo>
                    <a:cubicBezTo>
                      <a:pt x="60" y="163"/>
                      <a:pt x="61" y="165"/>
                      <a:pt x="62" y="167"/>
                    </a:cubicBezTo>
                    <a:cubicBezTo>
                      <a:pt x="80" y="164"/>
                      <a:pt x="80" y="164"/>
                      <a:pt x="80" y="164"/>
                    </a:cubicBezTo>
                    <a:cubicBezTo>
                      <a:pt x="80" y="164"/>
                      <a:pt x="86" y="168"/>
                      <a:pt x="89" y="169"/>
                    </a:cubicBezTo>
                    <a:cubicBezTo>
                      <a:pt x="93" y="170"/>
                      <a:pt x="110" y="176"/>
                      <a:pt x="110" y="176"/>
                    </a:cubicBezTo>
                    <a:cubicBezTo>
                      <a:pt x="133" y="176"/>
                      <a:pt x="133" y="176"/>
                      <a:pt x="133" y="176"/>
                    </a:cubicBezTo>
                    <a:cubicBezTo>
                      <a:pt x="136" y="173"/>
                      <a:pt x="136" y="173"/>
                      <a:pt x="136" y="173"/>
                    </a:cubicBezTo>
                    <a:cubicBezTo>
                      <a:pt x="148" y="173"/>
                      <a:pt x="148" y="173"/>
                      <a:pt x="148" y="173"/>
                    </a:cubicBezTo>
                    <a:cubicBezTo>
                      <a:pt x="148" y="173"/>
                      <a:pt x="156" y="180"/>
                      <a:pt x="157" y="181"/>
                    </a:cubicBezTo>
                    <a:cubicBezTo>
                      <a:pt x="158" y="181"/>
                      <a:pt x="162" y="185"/>
                      <a:pt x="162" y="187"/>
                    </a:cubicBezTo>
                    <a:cubicBezTo>
                      <a:pt x="162" y="189"/>
                      <a:pt x="163" y="191"/>
                      <a:pt x="165" y="192"/>
                    </a:cubicBezTo>
                    <a:cubicBezTo>
                      <a:pt x="167" y="193"/>
                      <a:pt x="174" y="197"/>
                      <a:pt x="175" y="197"/>
                    </a:cubicBezTo>
                    <a:cubicBezTo>
                      <a:pt x="176" y="197"/>
                      <a:pt x="178" y="189"/>
                      <a:pt x="181" y="190"/>
                    </a:cubicBezTo>
                    <a:cubicBezTo>
                      <a:pt x="184" y="190"/>
                      <a:pt x="194" y="192"/>
                      <a:pt x="195" y="198"/>
                    </a:cubicBezTo>
                    <a:cubicBezTo>
                      <a:pt x="197" y="203"/>
                      <a:pt x="201" y="207"/>
                      <a:pt x="203" y="209"/>
                    </a:cubicBezTo>
                    <a:cubicBezTo>
                      <a:pt x="204" y="210"/>
                      <a:pt x="204" y="213"/>
                      <a:pt x="205" y="215"/>
                    </a:cubicBezTo>
                    <a:cubicBezTo>
                      <a:pt x="206" y="216"/>
                      <a:pt x="206" y="220"/>
                      <a:pt x="207" y="220"/>
                    </a:cubicBezTo>
                    <a:cubicBezTo>
                      <a:pt x="208" y="220"/>
                      <a:pt x="215" y="224"/>
                      <a:pt x="218" y="224"/>
                    </a:cubicBezTo>
                    <a:cubicBezTo>
                      <a:pt x="219" y="224"/>
                      <a:pt x="220" y="224"/>
                      <a:pt x="222" y="225"/>
                    </a:cubicBezTo>
                    <a:cubicBezTo>
                      <a:pt x="222" y="219"/>
                      <a:pt x="215" y="217"/>
                      <a:pt x="219" y="215"/>
                    </a:cubicBezTo>
                    <a:cubicBezTo>
                      <a:pt x="224" y="211"/>
                      <a:pt x="219" y="208"/>
                      <a:pt x="221" y="207"/>
                    </a:cubicBezTo>
                    <a:cubicBezTo>
                      <a:pt x="223" y="205"/>
                      <a:pt x="227" y="204"/>
                      <a:pt x="227" y="202"/>
                    </a:cubicBezTo>
                    <a:cubicBezTo>
                      <a:pt x="227" y="200"/>
                      <a:pt x="229" y="200"/>
                      <a:pt x="232" y="200"/>
                    </a:cubicBezTo>
                    <a:cubicBezTo>
                      <a:pt x="235" y="200"/>
                      <a:pt x="240" y="195"/>
                      <a:pt x="240" y="193"/>
                    </a:cubicBezTo>
                    <a:cubicBezTo>
                      <a:pt x="239" y="192"/>
                      <a:pt x="240" y="191"/>
                      <a:pt x="244" y="192"/>
                    </a:cubicBezTo>
                    <a:cubicBezTo>
                      <a:pt x="247" y="193"/>
                      <a:pt x="247" y="188"/>
                      <a:pt x="249" y="189"/>
                    </a:cubicBezTo>
                    <a:cubicBezTo>
                      <a:pt x="251" y="189"/>
                      <a:pt x="253" y="191"/>
                      <a:pt x="253" y="189"/>
                    </a:cubicBezTo>
                    <a:cubicBezTo>
                      <a:pt x="253" y="187"/>
                      <a:pt x="255" y="188"/>
                      <a:pt x="257" y="190"/>
                    </a:cubicBezTo>
                    <a:cubicBezTo>
                      <a:pt x="258" y="192"/>
                      <a:pt x="263" y="193"/>
                      <a:pt x="263" y="190"/>
                    </a:cubicBezTo>
                    <a:cubicBezTo>
                      <a:pt x="264" y="188"/>
                      <a:pt x="266" y="190"/>
                      <a:pt x="269" y="193"/>
                    </a:cubicBezTo>
                    <a:cubicBezTo>
                      <a:pt x="271" y="195"/>
                      <a:pt x="272" y="194"/>
                      <a:pt x="276" y="195"/>
                    </a:cubicBezTo>
                    <a:cubicBezTo>
                      <a:pt x="279" y="195"/>
                      <a:pt x="279" y="194"/>
                      <a:pt x="279" y="192"/>
                    </a:cubicBezTo>
                    <a:cubicBezTo>
                      <a:pt x="279" y="190"/>
                      <a:pt x="283" y="196"/>
                      <a:pt x="286" y="197"/>
                    </a:cubicBezTo>
                    <a:cubicBezTo>
                      <a:pt x="290" y="197"/>
                      <a:pt x="287" y="195"/>
                      <a:pt x="284" y="193"/>
                    </a:cubicBezTo>
                    <a:cubicBezTo>
                      <a:pt x="282" y="191"/>
                      <a:pt x="285" y="190"/>
                      <a:pt x="283" y="188"/>
                    </a:cubicBezTo>
                    <a:cubicBezTo>
                      <a:pt x="281" y="187"/>
                      <a:pt x="286" y="184"/>
                      <a:pt x="290" y="185"/>
                    </a:cubicBezTo>
                    <a:cubicBezTo>
                      <a:pt x="294" y="185"/>
                      <a:pt x="294" y="186"/>
                      <a:pt x="295" y="183"/>
                    </a:cubicBezTo>
                    <a:cubicBezTo>
                      <a:pt x="297" y="181"/>
                      <a:pt x="299" y="183"/>
                      <a:pt x="299" y="185"/>
                    </a:cubicBezTo>
                    <a:cubicBezTo>
                      <a:pt x="299" y="188"/>
                      <a:pt x="306" y="184"/>
                      <a:pt x="309" y="184"/>
                    </a:cubicBezTo>
                    <a:cubicBezTo>
                      <a:pt x="313" y="184"/>
                      <a:pt x="317" y="187"/>
                      <a:pt x="317" y="190"/>
                    </a:cubicBezTo>
                    <a:cubicBezTo>
                      <a:pt x="317" y="192"/>
                      <a:pt x="320" y="193"/>
                      <a:pt x="322" y="190"/>
                    </a:cubicBezTo>
                    <a:cubicBezTo>
                      <a:pt x="325" y="188"/>
                      <a:pt x="327" y="185"/>
                      <a:pt x="330" y="188"/>
                    </a:cubicBezTo>
                    <a:cubicBezTo>
                      <a:pt x="332" y="190"/>
                      <a:pt x="335" y="194"/>
                      <a:pt x="338" y="197"/>
                    </a:cubicBezTo>
                    <a:cubicBezTo>
                      <a:pt x="341" y="200"/>
                      <a:pt x="337" y="204"/>
                      <a:pt x="338" y="206"/>
                    </a:cubicBezTo>
                    <a:cubicBezTo>
                      <a:pt x="340" y="208"/>
                      <a:pt x="338" y="212"/>
                      <a:pt x="342" y="214"/>
                    </a:cubicBezTo>
                    <a:cubicBezTo>
                      <a:pt x="345" y="216"/>
                      <a:pt x="342" y="222"/>
                      <a:pt x="345" y="222"/>
                    </a:cubicBezTo>
                    <a:cubicBezTo>
                      <a:pt x="348" y="223"/>
                      <a:pt x="350" y="228"/>
                      <a:pt x="350" y="229"/>
                    </a:cubicBezTo>
                    <a:cubicBezTo>
                      <a:pt x="351" y="231"/>
                      <a:pt x="356" y="233"/>
                      <a:pt x="356" y="230"/>
                    </a:cubicBezTo>
                    <a:cubicBezTo>
                      <a:pt x="357" y="227"/>
                      <a:pt x="360" y="224"/>
                      <a:pt x="360" y="221"/>
                    </a:cubicBezTo>
                    <a:cubicBezTo>
                      <a:pt x="360" y="218"/>
                      <a:pt x="358" y="208"/>
                      <a:pt x="355" y="205"/>
                    </a:cubicBezTo>
                    <a:cubicBezTo>
                      <a:pt x="353" y="202"/>
                      <a:pt x="356" y="201"/>
                      <a:pt x="353" y="197"/>
                    </a:cubicBezTo>
                    <a:cubicBezTo>
                      <a:pt x="350" y="193"/>
                      <a:pt x="348" y="187"/>
                      <a:pt x="349" y="181"/>
                    </a:cubicBezTo>
                    <a:cubicBezTo>
                      <a:pt x="349" y="176"/>
                      <a:pt x="355" y="167"/>
                      <a:pt x="358" y="165"/>
                    </a:cubicBezTo>
                    <a:cubicBezTo>
                      <a:pt x="361" y="162"/>
                      <a:pt x="365" y="163"/>
                      <a:pt x="365" y="160"/>
                    </a:cubicBezTo>
                    <a:cubicBezTo>
                      <a:pt x="366" y="158"/>
                      <a:pt x="370" y="154"/>
                      <a:pt x="372" y="154"/>
                    </a:cubicBezTo>
                    <a:cubicBezTo>
                      <a:pt x="374" y="154"/>
                      <a:pt x="376" y="155"/>
                      <a:pt x="377" y="152"/>
                    </a:cubicBezTo>
                    <a:cubicBezTo>
                      <a:pt x="377" y="150"/>
                      <a:pt x="381" y="147"/>
                      <a:pt x="385" y="146"/>
                    </a:cubicBezTo>
                    <a:cubicBezTo>
                      <a:pt x="390" y="146"/>
                      <a:pt x="387" y="143"/>
                      <a:pt x="386" y="141"/>
                    </a:cubicBezTo>
                    <a:cubicBezTo>
                      <a:pt x="385" y="139"/>
                      <a:pt x="387" y="137"/>
                      <a:pt x="388" y="138"/>
                    </a:cubicBezTo>
                    <a:cubicBezTo>
                      <a:pt x="389" y="140"/>
                      <a:pt x="392" y="140"/>
                      <a:pt x="393" y="139"/>
                    </a:cubicBezTo>
                    <a:cubicBezTo>
                      <a:pt x="395" y="137"/>
                      <a:pt x="399" y="134"/>
                      <a:pt x="395" y="134"/>
                    </a:cubicBezTo>
                    <a:cubicBezTo>
                      <a:pt x="391" y="134"/>
                      <a:pt x="391" y="132"/>
                      <a:pt x="393" y="131"/>
                    </a:cubicBezTo>
                    <a:cubicBezTo>
                      <a:pt x="395" y="130"/>
                      <a:pt x="393" y="126"/>
                      <a:pt x="390" y="126"/>
                    </a:cubicBezTo>
                    <a:cubicBezTo>
                      <a:pt x="387" y="125"/>
                      <a:pt x="388" y="124"/>
                      <a:pt x="390" y="122"/>
                    </a:cubicBezTo>
                    <a:cubicBezTo>
                      <a:pt x="392" y="120"/>
                      <a:pt x="387" y="116"/>
                      <a:pt x="385" y="115"/>
                    </a:cubicBezTo>
                    <a:cubicBezTo>
                      <a:pt x="382" y="113"/>
                      <a:pt x="386" y="112"/>
                      <a:pt x="388" y="112"/>
                    </a:cubicBezTo>
                    <a:cubicBezTo>
                      <a:pt x="390" y="112"/>
                      <a:pt x="388" y="103"/>
                      <a:pt x="389" y="101"/>
                    </a:cubicBezTo>
                    <a:cubicBezTo>
                      <a:pt x="390" y="100"/>
                      <a:pt x="393" y="100"/>
                      <a:pt x="392" y="101"/>
                    </a:cubicBezTo>
                    <a:cubicBezTo>
                      <a:pt x="391" y="103"/>
                      <a:pt x="389" y="107"/>
                      <a:pt x="391" y="109"/>
                    </a:cubicBezTo>
                    <a:cubicBezTo>
                      <a:pt x="393" y="112"/>
                      <a:pt x="394" y="115"/>
                      <a:pt x="393" y="119"/>
                    </a:cubicBezTo>
                    <a:cubicBezTo>
                      <a:pt x="392" y="123"/>
                      <a:pt x="394" y="122"/>
                      <a:pt x="397" y="117"/>
                    </a:cubicBezTo>
                    <a:cubicBezTo>
                      <a:pt x="399" y="111"/>
                      <a:pt x="400" y="107"/>
                      <a:pt x="398" y="106"/>
                    </a:cubicBezTo>
                    <a:cubicBezTo>
                      <a:pt x="396" y="106"/>
                      <a:pt x="396" y="100"/>
                      <a:pt x="398" y="103"/>
                    </a:cubicBezTo>
                    <a:cubicBezTo>
                      <a:pt x="400" y="105"/>
                      <a:pt x="401" y="106"/>
                      <a:pt x="404" y="102"/>
                    </a:cubicBezTo>
                    <a:cubicBezTo>
                      <a:pt x="407" y="99"/>
                      <a:pt x="410" y="94"/>
                      <a:pt x="408" y="92"/>
                    </a:cubicBezTo>
                    <a:cubicBezTo>
                      <a:pt x="406" y="91"/>
                      <a:pt x="409" y="90"/>
                      <a:pt x="413" y="90"/>
                    </a:cubicBezTo>
                    <a:cubicBezTo>
                      <a:pt x="416" y="90"/>
                      <a:pt x="424" y="88"/>
                      <a:pt x="425" y="87"/>
                    </a:cubicBezTo>
                    <a:cubicBezTo>
                      <a:pt x="426" y="83"/>
                      <a:pt x="412" y="88"/>
                      <a:pt x="412" y="86"/>
                    </a:cubicBezTo>
                    <a:cubicBezTo>
                      <a:pt x="412" y="85"/>
                      <a:pt x="421" y="83"/>
                      <a:pt x="425" y="82"/>
                    </a:cubicBezTo>
                    <a:cubicBezTo>
                      <a:pt x="429" y="82"/>
                      <a:pt x="427" y="77"/>
                      <a:pt x="429" y="79"/>
                    </a:cubicBezTo>
                    <a:cubicBezTo>
                      <a:pt x="431" y="81"/>
                      <a:pt x="434" y="81"/>
                      <a:pt x="436" y="80"/>
                    </a:cubicBezTo>
                    <a:cubicBezTo>
                      <a:pt x="438" y="78"/>
                      <a:pt x="437" y="74"/>
                      <a:pt x="434" y="73"/>
                    </a:cubicBezTo>
                    <a:cubicBezTo>
                      <a:pt x="431" y="73"/>
                      <a:pt x="436" y="71"/>
                      <a:pt x="435" y="69"/>
                    </a:cubicBezTo>
                    <a:cubicBezTo>
                      <a:pt x="434" y="68"/>
                      <a:pt x="437" y="61"/>
                      <a:pt x="440" y="60"/>
                    </a:cubicBezTo>
                    <a:cubicBezTo>
                      <a:pt x="444" y="60"/>
                      <a:pt x="442" y="58"/>
                      <a:pt x="445" y="58"/>
                    </a:cubicBezTo>
                    <a:cubicBezTo>
                      <a:pt x="448" y="58"/>
                      <a:pt x="448" y="54"/>
                      <a:pt x="451" y="52"/>
                    </a:cubicBezTo>
                    <a:cubicBezTo>
                      <a:pt x="453" y="49"/>
                      <a:pt x="457" y="56"/>
                      <a:pt x="461" y="52"/>
                    </a:cubicBezTo>
                    <a:cubicBezTo>
                      <a:pt x="462" y="51"/>
                      <a:pt x="464" y="49"/>
                      <a:pt x="467" y="48"/>
                    </a:cubicBezTo>
                    <a:cubicBezTo>
                      <a:pt x="457" y="35"/>
                      <a:pt x="460" y="27"/>
                      <a:pt x="460" y="2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5" name="Freeform 133">
                <a:extLst>
                  <a:ext uri="{FF2B5EF4-FFF2-40B4-BE49-F238E27FC236}">
                    <a16:creationId xmlns:a16="http://schemas.microsoft.com/office/drawing/2014/main" id="{160F79A8-FA2A-4FD8-93A6-964048DEC7C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47817" y="3212745"/>
                <a:ext cx="239653" cy="170643"/>
              </a:xfrm>
              <a:custGeom>
                <a:avLst/>
                <a:gdLst>
                  <a:gd name="T0" fmla="*/ 102 w 104"/>
                  <a:gd name="T1" fmla="*/ 13 h 74"/>
                  <a:gd name="T2" fmla="*/ 94 w 104"/>
                  <a:gd name="T3" fmla="*/ 13 h 74"/>
                  <a:gd name="T4" fmla="*/ 85 w 104"/>
                  <a:gd name="T5" fmla="*/ 11 h 74"/>
                  <a:gd name="T6" fmla="*/ 81 w 104"/>
                  <a:gd name="T7" fmla="*/ 10 h 74"/>
                  <a:gd name="T8" fmla="*/ 74 w 104"/>
                  <a:gd name="T9" fmla="*/ 11 h 74"/>
                  <a:gd name="T10" fmla="*/ 67 w 104"/>
                  <a:gd name="T11" fmla="*/ 7 h 74"/>
                  <a:gd name="T12" fmla="*/ 62 w 104"/>
                  <a:gd name="T13" fmla="*/ 5 h 74"/>
                  <a:gd name="T14" fmla="*/ 48 w 104"/>
                  <a:gd name="T15" fmla="*/ 3 h 74"/>
                  <a:gd name="T16" fmla="*/ 22 w 104"/>
                  <a:gd name="T17" fmla="*/ 3 h 74"/>
                  <a:gd name="T18" fmla="*/ 12 w 104"/>
                  <a:gd name="T19" fmla="*/ 0 h 74"/>
                  <a:gd name="T20" fmla="*/ 5 w 104"/>
                  <a:gd name="T21" fmla="*/ 4 h 74"/>
                  <a:gd name="T22" fmla="*/ 3 w 104"/>
                  <a:gd name="T23" fmla="*/ 10 h 74"/>
                  <a:gd name="T24" fmla="*/ 5 w 104"/>
                  <a:gd name="T25" fmla="*/ 18 h 74"/>
                  <a:gd name="T26" fmla="*/ 7 w 104"/>
                  <a:gd name="T27" fmla="*/ 17 h 74"/>
                  <a:gd name="T28" fmla="*/ 10 w 104"/>
                  <a:gd name="T29" fmla="*/ 18 h 74"/>
                  <a:gd name="T30" fmla="*/ 15 w 104"/>
                  <a:gd name="T31" fmla="*/ 19 h 74"/>
                  <a:gd name="T32" fmla="*/ 18 w 104"/>
                  <a:gd name="T33" fmla="*/ 19 h 74"/>
                  <a:gd name="T34" fmla="*/ 23 w 104"/>
                  <a:gd name="T35" fmla="*/ 20 h 74"/>
                  <a:gd name="T36" fmla="*/ 25 w 104"/>
                  <a:gd name="T37" fmla="*/ 23 h 74"/>
                  <a:gd name="T38" fmla="*/ 20 w 104"/>
                  <a:gd name="T39" fmla="*/ 27 h 74"/>
                  <a:gd name="T40" fmla="*/ 20 w 104"/>
                  <a:gd name="T41" fmla="*/ 35 h 74"/>
                  <a:gd name="T42" fmla="*/ 19 w 104"/>
                  <a:gd name="T43" fmla="*/ 40 h 74"/>
                  <a:gd name="T44" fmla="*/ 17 w 104"/>
                  <a:gd name="T45" fmla="*/ 44 h 74"/>
                  <a:gd name="T46" fmla="*/ 19 w 104"/>
                  <a:gd name="T47" fmla="*/ 48 h 74"/>
                  <a:gd name="T48" fmla="*/ 17 w 104"/>
                  <a:gd name="T49" fmla="*/ 52 h 74"/>
                  <a:gd name="T50" fmla="*/ 19 w 104"/>
                  <a:gd name="T51" fmla="*/ 56 h 74"/>
                  <a:gd name="T52" fmla="*/ 16 w 104"/>
                  <a:gd name="T53" fmla="*/ 61 h 74"/>
                  <a:gd name="T54" fmla="*/ 17 w 104"/>
                  <a:gd name="T55" fmla="*/ 64 h 74"/>
                  <a:gd name="T56" fmla="*/ 21 w 104"/>
                  <a:gd name="T57" fmla="*/ 64 h 74"/>
                  <a:gd name="T58" fmla="*/ 31 w 104"/>
                  <a:gd name="T59" fmla="*/ 73 h 74"/>
                  <a:gd name="T60" fmla="*/ 33 w 104"/>
                  <a:gd name="T61" fmla="*/ 71 h 74"/>
                  <a:gd name="T62" fmla="*/ 37 w 104"/>
                  <a:gd name="T63" fmla="*/ 71 h 74"/>
                  <a:gd name="T64" fmla="*/ 45 w 104"/>
                  <a:gd name="T65" fmla="*/ 68 h 74"/>
                  <a:gd name="T66" fmla="*/ 55 w 104"/>
                  <a:gd name="T67" fmla="*/ 67 h 74"/>
                  <a:gd name="T68" fmla="*/ 61 w 104"/>
                  <a:gd name="T69" fmla="*/ 65 h 74"/>
                  <a:gd name="T70" fmla="*/ 67 w 104"/>
                  <a:gd name="T71" fmla="*/ 60 h 74"/>
                  <a:gd name="T72" fmla="*/ 70 w 104"/>
                  <a:gd name="T73" fmla="*/ 55 h 74"/>
                  <a:gd name="T74" fmla="*/ 76 w 104"/>
                  <a:gd name="T75" fmla="*/ 48 h 74"/>
                  <a:gd name="T76" fmla="*/ 76 w 104"/>
                  <a:gd name="T77" fmla="*/ 37 h 74"/>
                  <a:gd name="T78" fmla="*/ 83 w 104"/>
                  <a:gd name="T79" fmla="*/ 29 h 74"/>
                  <a:gd name="T80" fmla="*/ 90 w 104"/>
                  <a:gd name="T81" fmla="*/ 25 h 74"/>
                  <a:gd name="T82" fmla="*/ 99 w 104"/>
                  <a:gd name="T83" fmla="*/ 20 h 74"/>
                  <a:gd name="T84" fmla="*/ 102 w 104"/>
                  <a:gd name="T85" fmla="*/ 13 h 74"/>
                  <a:gd name="T86" fmla="*/ 103 w 104"/>
                  <a:gd name="T87" fmla="*/ 39 h 74"/>
                  <a:gd name="T88" fmla="*/ 96 w 104"/>
                  <a:gd name="T89" fmla="*/ 42 h 74"/>
                  <a:gd name="T90" fmla="*/ 103 w 104"/>
                  <a:gd name="T91" fmla="*/ 39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04" h="74">
                    <a:moveTo>
                      <a:pt x="102" y="13"/>
                    </a:moveTo>
                    <a:cubicBezTo>
                      <a:pt x="100" y="13"/>
                      <a:pt x="96" y="14"/>
                      <a:pt x="94" y="13"/>
                    </a:cubicBezTo>
                    <a:cubicBezTo>
                      <a:pt x="92" y="13"/>
                      <a:pt x="86" y="12"/>
                      <a:pt x="85" y="11"/>
                    </a:cubicBezTo>
                    <a:cubicBezTo>
                      <a:pt x="83" y="9"/>
                      <a:pt x="81" y="8"/>
                      <a:pt x="81" y="10"/>
                    </a:cubicBezTo>
                    <a:cubicBezTo>
                      <a:pt x="81" y="12"/>
                      <a:pt x="77" y="12"/>
                      <a:pt x="74" y="11"/>
                    </a:cubicBezTo>
                    <a:cubicBezTo>
                      <a:pt x="72" y="9"/>
                      <a:pt x="68" y="8"/>
                      <a:pt x="67" y="7"/>
                    </a:cubicBezTo>
                    <a:cubicBezTo>
                      <a:pt x="66" y="6"/>
                      <a:pt x="64" y="5"/>
                      <a:pt x="62" y="5"/>
                    </a:cubicBezTo>
                    <a:cubicBezTo>
                      <a:pt x="60" y="5"/>
                      <a:pt x="53" y="2"/>
                      <a:pt x="48" y="3"/>
                    </a:cubicBezTo>
                    <a:cubicBezTo>
                      <a:pt x="43" y="4"/>
                      <a:pt x="28" y="2"/>
                      <a:pt x="22" y="3"/>
                    </a:cubicBezTo>
                    <a:cubicBezTo>
                      <a:pt x="16" y="3"/>
                      <a:pt x="15" y="0"/>
                      <a:pt x="12" y="0"/>
                    </a:cubicBezTo>
                    <a:cubicBezTo>
                      <a:pt x="9" y="0"/>
                      <a:pt x="10" y="4"/>
                      <a:pt x="5" y="4"/>
                    </a:cubicBezTo>
                    <a:cubicBezTo>
                      <a:pt x="1" y="5"/>
                      <a:pt x="0" y="8"/>
                      <a:pt x="3" y="10"/>
                    </a:cubicBezTo>
                    <a:cubicBezTo>
                      <a:pt x="5" y="12"/>
                      <a:pt x="5" y="15"/>
                      <a:pt x="5" y="18"/>
                    </a:cubicBezTo>
                    <a:cubicBezTo>
                      <a:pt x="6" y="18"/>
                      <a:pt x="7" y="18"/>
                      <a:pt x="7" y="17"/>
                    </a:cubicBezTo>
                    <a:cubicBezTo>
                      <a:pt x="9" y="16"/>
                      <a:pt x="10" y="16"/>
                      <a:pt x="10" y="18"/>
                    </a:cubicBezTo>
                    <a:cubicBezTo>
                      <a:pt x="10" y="19"/>
                      <a:pt x="13" y="19"/>
                      <a:pt x="15" y="19"/>
                    </a:cubicBezTo>
                    <a:cubicBezTo>
                      <a:pt x="17" y="19"/>
                      <a:pt x="16" y="20"/>
                      <a:pt x="18" y="19"/>
                    </a:cubicBezTo>
                    <a:cubicBezTo>
                      <a:pt x="20" y="17"/>
                      <a:pt x="23" y="18"/>
                      <a:pt x="23" y="20"/>
                    </a:cubicBezTo>
                    <a:cubicBezTo>
                      <a:pt x="23" y="21"/>
                      <a:pt x="27" y="20"/>
                      <a:pt x="25" y="23"/>
                    </a:cubicBezTo>
                    <a:cubicBezTo>
                      <a:pt x="23" y="25"/>
                      <a:pt x="20" y="26"/>
                      <a:pt x="20" y="27"/>
                    </a:cubicBezTo>
                    <a:cubicBezTo>
                      <a:pt x="20" y="29"/>
                      <a:pt x="22" y="33"/>
                      <a:pt x="20" y="35"/>
                    </a:cubicBezTo>
                    <a:cubicBezTo>
                      <a:pt x="18" y="37"/>
                      <a:pt x="21" y="40"/>
                      <a:pt x="19" y="40"/>
                    </a:cubicBezTo>
                    <a:cubicBezTo>
                      <a:pt x="17" y="40"/>
                      <a:pt x="15" y="41"/>
                      <a:pt x="17" y="44"/>
                    </a:cubicBezTo>
                    <a:cubicBezTo>
                      <a:pt x="19" y="46"/>
                      <a:pt x="21" y="48"/>
                      <a:pt x="19" y="48"/>
                    </a:cubicBezTo>
                    <a:cubicBezTo>
                      <a:pt x="17" y="48"/>
                      <a:pt x="16" y="51"/>
                      <a:pt x="17" y="52"/>
                    </a:cubicBezTo>
                    <a:cubicBezTo>
                      <a:pt x="18" y="53"/>
                      <a:pt x="22" y="56"/>
                      <a:pt x="19" y="56"/>
                    </a:cubicBezTo>
                    <a:cubicBezTo>
                      <a:pt x="16" y="57"/>
                      <a:pt x="16" y="59"/>
                      <a:pt x="16" y="61"/>
                    </a:cubicBezTo>
                    <a:cubicBezTo>
                      <a:pt x="16" y="62"/>
                      <a:pt x="16" y="63"/>
                      <a:pt x="17" y="64"/>
                    </a:cubicBezTo>
                    <a:cubicBezTo>
                      <a:pt x="18" y="64"/>
                      <a:pt x="20" y="64"/>
                      <a:pt x="21" y="64"/>
                    </a:cubicBezTo>
                    <a:cubicBezTo>
                      <a:pt x="25" y="66"/>
                      <a:pt x="26" y="74"/>
                      <a:pt x="31" y="73"/>
                    </a:cubicBezTo>
                    <a:cubicBezTo>
                      <a:pt x="33" y="73"/>
                      <a:pt x="32" y="72"/>
                      <a:pt x="33" y="71"/>
                    </a:cubicBezTo>
                    <a:cubicBezTo>
                      <a:pt x="34" y="70"/>
                      <a:pt x="36" y="71"/>
                      <a:pt x="37" y="71"/>
                    </a:cubicBezTo>
                    <a:cubicBezTo>
                      <a:pt x="39" y="71"/>
                      <a:pt x="40" y="68"/>
                      <a:pt x="45" y="68"/>
                    </a:cubicBezTo>
                    <a:cubicBezTo>
                      <a:pt x="49" y="68"/>
                      <a:pt x="52" y="67"/>
                      <a:pt x="55" y="67"/>
                    </a:cubicBezTo>
                    <a:cubicBezTo>
                      <a:pt x="58" y="67"/>
                      <a:pt x="60" y="67"/>
                      <a:pt x="61" y="65"/>
                    </a:cubicBezTo>
                    <a:cubicBezTo>
                      <a:pt x="62" y="62"/>
                      <a:pt x="64" y="61"/>
                      <a:pt x="67" y="60"/>
                    </a:cubicBezTo>
                    <a:cubicBezTo>
                      <a:pt x="70" y="60"/>
                      <a:pt x="70" y="56"/>
                      <a:pt x="70" y="55"/>
                    </a:cubicBezTo>
                    <a:cubicBezTo>
                      <a:pt x="70" y="53"/>
                      <a:pt x="76" y="50"/>
                      <a:pt x="76" y="48"/>
                    </a:cubicBezTo>
                    <a:cubicBezTo>
                      <a:pt x="76" y="47"/>
                      <a:pt x="73" y="41"/>
                      <a:pt x="76" y="37"/>
                    </a:cubicBezTo>
                    <a:cubicBezTo>
                      <a:pt x="79" y="32"/>
                      <a:pt x="83" y="31"/>
                      <a:pt x="83" y="29"/>
                    </a:cubicBezTo>
                    <a:cubicBezTo>
                      <a:pt x="83" y="26"/>
                      <a:pt x="86" y="25"/>
                      <a:pt x="90" y="25"/>
                    </a:cubicBezTo>
                    <a:cubicBezTo>
                      <a:pt x="94" y="24"/>
                      <a:pt x="96" y="22"/>
                      <a:pt x="99" y="20"/>
                    </a:cubicBezTo>
                    <a:cubicBezTo>
                      <a:pt x="102" y="19"/>
                      <a:pt x="103" y="17"/>
                      <a:pt x="102" y="13"/>
                    </a:cubicBezTo>
                    <a:close/>
                    <a:moveTo>
                      <a:pt x="103" y="39"/>
                    </a:moveTo>
                    <a:cubicBezTo>
                      <a:pt x="103" y="35"/>
                      <a:pt x="94" y="41"/>
                      <a:pt x="96" y="42"/>
                    </a:cubicBezTo>
                    <a:cubicBezTo>
                      <a:pt x="100" y="44"/>
                      <a:pt x="104" y="43"/>
                      <a:pt x="103" y="3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6" name="Freeform 134">
                <a:extLst>
                  <a:ext uri="{FF2B5EF4-FFF2-40B4-BE49-F238E27FC236}">
                    <a16:creationId xmlns:a16="http://schemas.microsoft.com/office/drawing/2014/main" id="{6A00554E-8FCA-46B9-B6EA-AA3F52C76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63131" y="3138716"/>
                <a:ext cx="61482" cy="37642"/>
              </a:xfrm>
              <a:custGeom>
                <a:avLst/>
                <a:gdLst>
                  <a:gd name="T0" fmla="*/ 0 w 27"/>
                  <a:gd name="T1" fmla="*/ 14 h 16"/>
                  <a:gd name="T2" fmla="*/ 5 w 27"/>
                  <a:gd name="T3" fmla="*/ 13 h 16"/>
                  <a:gd name="T4" fmla="*/ 7 w 27"/>
                  <a:gd name="T5" fmla="*/ 15 h 16"/>
                  <a:gd name="T6" fmla="*/ 12 w 27"/>
                  <a:gd name="T7" fmla="*/ 14 h 16"/>
                  <a:gd name="T8" fmla="*/ 17 w 27"/>
                  <a:gd name="T9" fmla="*/ 15 h 16"/>
                  <a:gd name="T10" fmla="*/ 20 w 27"/>
                  <a:gd name="T11" fmla="*/ 11 h 16"/>
                  <a:gd name="T12" fmla="*/ 22 w 27"/>
                  <a:gd name="T13" fmla="*/ 7 h 16"/>
                  <a:gd name="T14" fmla="*/ 27 w 27"/>
                  <a:gd name="T15" fmla="*/ 4 h 16"/>
                  <a:gd name="T16" fmla="*/ 25 w 27"/>
                  <a:gd name="T17" fmla="*/ 1 h 16"/>
                  <a:gd name="T18" fmla="*/ 20 w 27"/>
                  <a:gd name="T19" fmla="*/ 2 h 16"/>
                  <a:gd name="T20" fmla="*/ 13 w 27"/>
                  <a:gd name="T21" fmla="*/ 5 h 16"/>
                  <a:gd name="T22" fmla="*/ 4 w 27"/>
                  <a:gd name="T23" fmla="*/ 3 h 16"/>
                  <a:gd name="T24" fmla="*/ 0 w 27"/>
                  <a:gd name="T25" fmla="*/ 3 h 16"/>
                  <a:gd name="T26" fmla="*/ 0 w 27"/>
                  <a:gd name="T27" fmla="*/ 14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7" h="16">
                    <a:moveTo>
                      <a:pt x="0" y="14"/>
                    </a:moveTo>
                    <a:cubicBezTo>
                      <a:pt x="2" y="13"/>
                      <a:pt x="4" y="13"/>
                      <a:pt x="5" y="13"/>
                    </a:cubicBezTo>
                    <a:cubicBezTo>
                      <a:pt x="6" y="13"/>
                      <a:pt x="6" y="14"/>
                      <a:pt x="7" y="15"/>
                    </a:cubicBezTo>
                    <a:cubicBezTo>
                      <a:pt x="8" y="15"/>
                      <a:pt x="11" y="15"/>
                      <a:pt x="12" y="14"/>
                    </a:cubicBezTo>
                    <a:cubicBezTo>
                      <a:pt x="14" y="14"/>
                      <a:pt x="17" y="16"/>
                      <a:pt x="17" y="15"/>
                    </a:cubicBezTo>
                    <a:cubicBezTo>
                      <a:pt x="18" y="13"/>
                      <a:pt x="19" y="11"/>
                      <a:pt x="20" y="11"/>
                    </a:cubicBezTo>
                    <a:cubicBezTo>
                      <a:pt x="21" y="11"/>
                      <a:pt x="21" y="7"/>
                      <a:pt x="22" y="7"/>
                    </a:cubicBezTo>
                    <a:cubicBezTo>
                      <a:pt x="23" y="7"/>
                      <a:pt x="27" y="4"/>
                      <a:pt x="27" y="4"/>
                    </a:cubicBezTo>
                    <a:cubicBezTo>
                      <a:pt x="27" y="4"/>
                      <a:pt x="26" y="1"/>
                      <a:pt x="25" y="1"/>
                    </a:cubicBezTo>
                    <a:cubicBezTo>
                      <a:pt x="25" y="0"/>
                      <a:pt x="23" y="2"/>
                      <a:pt x="20" y="2"/>
                    </a:cubicBezTo>
                    <a:cubicBezTo>
                      <a:pt x="16" y="2"/>
                      <a:pt x="14" y="5"/>
                      <a:pt x="13" y="5"/>
                    </a:cubicBezTo>
                    <a:cubicBezTo>
                      <a:pt x="11" y="5"/>
                      <a:pt x="7" y="3"/>
                      <a:pt x="4" y="3"/>
                    </a:cubicBezTo>
                    <a:cubicBezTo>
                      <a:pt x="3" y="3"/>
                      <a:pt x="1" y="3"/>
                      <a:pt x="0" y="3"/>
                    </a:cubicBezTo>
                    <a:cubicBezTo>
                      <a:pt x="0" y="6"/>
                      <a:pt x="0" y="10"/>
                      <a:pt x="0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7" name="Freeform 135">
                <a:extLst>
                  <a:ext uri="{FF2B5EF4-FFF2-40B4-BE49-F238E27FC236}">
                    <a16:creationId xmlns:a16="http://schemas.microsoft.com/office/drawing/2014/main" id="{F927DA4D-607F-403D-80DF-724738CD1C1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291113" y="3259170"/>
                <a:ext cx="117944" cy="144293"/>
              </a:xfrm>
              <a:custGeom>
                <a:avLst/>
                <a:gdLst>
                  <a:gd name="T0" fmla="*/ 50 w 51"/>
                  <a:gd name="T1" fmla="*/ 0 h 63"/>
                  <a:gd name="T2" fmla="*/ 46 w 51"/>
                  <a:gd name="T3" fmla="*/ 1 h 63"/>
                  <a:gd name="T4" fmla="*/ 43 w 51"/>
                  <a:gd name="T5" fmla="*/ 3 h 63"/>
                  <a:gd name="T6" fmla="*/ 34 w 51"/>
                  <a:gd name="T7" fmla="*/ 2 h 63"/>
                  <a:gd name="T8" fmla="*/ 24 w 51"/>
                  <a:gd name="T9" fmla="*/ 2 h 63"/>
                  <a:gd name="T10" fmla="*/ 23 w 51"/>
                  <a:gd name="T11" fmla="*/ 2 h 63"/>
                  <a:gd name="T12" fmla="*/ 16 w 51"/>
                  <a:gd name="T13" fmla="*/ 6 h 63"/>
                  <a:gd name="T14" fmla="*/ 12 w 51"/>
                  <a:gd name="T15" fmla="*/ 8 h 63"/>
                  <a:gd name="T16" fmla="*/ 7 w 51"/>
                  <a:gd name="T17" fmla="*/ 9 h 63"/>
                  <a:gd name="T18" fmla="*/ 4 w 51"/>
                  <a:gd name="T19" fmla="*/ 13 h 63"/>
                  <a:gd name="T20" fmla="*/ 2 w 51"/>
                  <a:gd name="T21" fmla="*/ 16 h 63"/>
                  <a:gd name="T22" fmla="*/ 0 w 51"/>
                  <a:gd name="T23" fmla="*/ 21 h 63"/>
                  <a:gd name="T24" fmla="*/ 0 w 51"/>
                  <a:gd name="T25" fmla="*/ 21 h 63"/>
                  <a:gd name="T26" fmla="*/ 4 w 51"/>
                  <a:gd name="T27" fmla="*/ 28 h 63"/>
                  <a:gd name="T28" fmla="*/ 10 w 51"/>
                  <a:gd name="T29" fmla="*/ 30 h 63"/>
                  <a:gd name="T30" fmla="*/ 17 w 51"/>
                  <a:gd name="T31" fmla="*/ 32 h 63"/>
                  <a:gd name="T32" fmla="*/ 9 w 51"/>
                  <a:gd name="T33" fmla="*/ 33 h 63"/>
                  <a:gd name="T34" fmla="*/ 10 w 51"/>
                  <a:gd name="T35" fmla="*/ 40 h 63"/>
                  <a:gd name="T36" fmla="*/ 14 w 51"/>
                  <a:gd name="T37" fmla="*/ 45 h 63"/>
                  <a:gd name="T38" fmla="*/ 22 w 51"/>
                  <a:gd name="T39" fmla="*/ 49 h 63"/>
                  <a:gd name="T40" fmla="*/ 20 w 51"/>
                  <a:gd name="T41" fmla="*/ 41 h 63"/>
                  <a:gd name="T42" fmla="*/ 26 w 51"/>
                  <a:gd name="T43" fmla="*/ 40 h 63"/>
                  <a:gd name="T44" fmla="*/ 22 w 51"/>
                  <a:gd name="T45" fmla="*/ 37 h 63"/>
                  <a:gd name="T46" fmla="*/ 25 w 51"/>
                  <a:gd name="T47" fmla="*/ 36 h 63"/>
                  <a:gd name="T48" fmla="*/ 31 w 51"/>
                  <a:gd name="T49" fmla="*/ 35 h 63"/>
                  <a:gd name="T50" fmla="*/ 28 w 51"/>
                  <a:gd name="T51" fmla="*/ 28 h 63"/>
                  <a:gd name="T52" fmla="*/ 22 w 51"/>
                  <a:gd name="T53" fmla="*/ 29 h 63"/>
                  <a:gd name="T54" fmla="*/ 24 w 51"/>
                  <a:gd name="T55" fmla="*/ 24 h 63"/>
                  <a:gd name="T56" fmla="*/ 18 w 51"/>
                  <a:gd name="T57" fmla="*/ 15 h 63"/>
                  <a:gd name="T58" fmla="*/ 22 w 51"/>
                  <a:gd name="T59" fmla="*/ 13 h 63"/>
                  <a:gd name="T60" fmla="*/ 28 w 51"/>
                  <a:gd name="T61" fmla="*/ 14 h 63"/>
                  <a:gd name="T62" fmla="*/ 30 w 51"/>
                  <a:gd name="T63" fmla="*/ 8 h 63"/>
                  <a:gd name="T64" fmla="*/ 35 w 51"/>
                  <a:gd name="T65" fmla="*/ 10 h 63"/>
                  <a:gd name="T66" fmla="*/ 41 w 51"/>
                  <a:gd name="T67" fmla="*/ 7 h 63"/>
                  <a:gd name="T68" fmla="*/ 46 w 51"/>
                  <a:gd name="T69" fmla="*/ 9 h 63"/>
                  <a:gd name="T70" fmla="*/ 48 w 51"/>
                  <a:gd name="T71" fmla="*/ 6 h 63"/>
                  <a:gd name="T72" fmla="*/ 51 w 51"/>
                  <a:gd name="T73" fmla="*/ 3 h 63"/>
                  <a:gd name="T74" fmla="*/ 50 w 51"/>
                  <a:gd name="T75" fmla="*/ 0 h 63"/>
                  <a:gd name="T76" fmla="*/ 43 w 51"/>
                  <a:gd name="T77" fmla="*/ 59 h 63"/>
                  <a:gd name="T78" fmla="*/ 30 w 51"/>
                  <a:gd name="T79" fmla="*/ 58 h 63"/>
                  <a:gd name="T80" fmla="*/ 26 w 51"/>
                  <a:gd name="T81" fmla="*/ 60 h 63"/>
                  <a:gd name="T82" fmla="*/ 37 w 51"/>
                  <a:gd name="T83" fmla="*/ 63 h 63"/>
                  <a:gd name="T84" fmla="*/ 48 w 51"/>
                  <a:gd name="T85" fmla="*/ 60 h 63"/>
                  <a:gd name="T86" fmla="*/ 43 w 51"/>
                  <a:gd name="T87" fmla="*/ 59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1" h="63">
                    <a:moveTo>
                      <a:pt x="50" y="0"/>
                    </a:moveTo>
                    <a:cubicBezTo>
                      <a:pt x="48" y="0"/>
                      <a:pt x="46" y="0"/>
                      <a:pt x="46" y="1"/>
                    </a:cubicBezTo>
                    <a:cubicBezTo>
                      <a:pt x="47" y="3"/>
                      <a:pt x="45" y="3"/>
                      <a:pt x="43" y="3"/>
                    </a:cubicBezTo>
                    <a:cubicBezTo>
                      <a:pt x="43" y="3"/>
                      <a:pt x="36" y="3"/>
                      <a:pt x="34" y="2"/>
                    </a:cubicBezTo>
                    <a:cubicBezTo>
                      <a:pt x="33" y="1"/>
                      <a:pt x="27" y="1"/>
                      <a:pt x="24" y="2"/>
                    </a:cubicBezTo>
                    <a:cubicBezTo>
                      <a:pt x="24" y="2"/>
                      <a:pt x="24" y="2"/>
                      <a:pt x="23" y="2"/>
                    </a:cubicBezTo>
                    <a:cubicBezTo>
                      <a:pt x="23" y="3"/>
                      <a:pt x="17" y="6"/>
                      <a:pt x="16" y="6"/>
                    </a:cubicBezTo>
                    <a:cubicBezTo>
                      <a:pt x="15" y="5"/>
                      <a:pt x="14" y="7"/>
                      <a:pt x="12" y="8"/>
                    </a:cubicBezTo>
                    <a:cubicBezTo>
                      <a:pt x="10" y="8"/>
                      <a:pt x="7" y="8"/>
                      <a:pt x="7" y="9"/>
                    </a:cubicBezTo>
                    <a:cubicBezTo>
                      <a:pt x="7" y="9"/>
                      <a:pt x="5" y="12"/>
                      <a:pt x="4" y="13"/>
                    </a:cubicBezTo>
                    <a:cubicBezTo>
                      <a:pt x="3" y="14"/>
                      <a:pt x="4" y="16"/>
                      <a:pt x="2" y="16"/>
                    </a:cubicBezTo>
                    <a:cubicBezTo>
                      <a:pt x="1" y="16"/>
                      <a:pt x="0" y="19"/>
                      <a:pt x="0" y="21"/>
                    </a:cubicBezTo>
                    <a:cubicBezTo>
                      <a:pt x="0" y="21"/>
                      <a:pt x="0" y="21"/>
                      <a:pt x="0" y="21"/>
                    </a:cubicBezTo>
                    <a:cubicBezTo>
                      <a:pt x="3" y="22"/>
                      <a:pt x="5" y="25"/>
                      <a:pt x="4" y="28"/>
                    </a:cubicBezTo>
                    <a:cubicBezTo>
                      <a:pt x="4" y="31"/>
                      <a:pt x="8" y="32"/>
                      <a:pt x="10" y="30"/>
                    </a:cubicBezTo>
                    <a:cubicBezTo>
                      <a:pt x="12" y="27"/>
                      <a:pt x="17" y="31"/>
                      <a:pt x="17" y="32"/>
                    </a:cubicBezTo>
                    <a:cubicBezTo>
                      <a:pt x="17" y="34"/>
                      <a:pt x="12" y="31"/>
                      <a:pt x="9" y="33"/>
                    </a:cubicBezTo>
                    <a:cubicBezTo>
                      <a:pt x="6" y="35"/>
                      <a:pt x="11" y="37"/>
                      <a:pt x="10" y="40"/>
                    </a:cubicBezTo>
                    <a:cubicBezTo>
                      <a:pt x="10" y="42"/>
                      <a:pt x="12" y="45"/>
                      <a:pt x="14" y="45"/>
                    </a:cubicBezTo>
                    <a:cubicBezTo>
                      <a:pt x="17" y="45"/>
                      <a:pt x="20" y="50"/>
                      <a:pt x="22" y="49"/>
                    </a:cubicBezTo>
                    <a:cubicBezTo>
                      <a:pt x="24" y="48"/>
                      <a:pt x="20" y="42"/>
                      <a:pt x="20" y="41"/>
                    </a:cubicBezTo>
                    <a:cubicBezTo>
                      <a:pt x="21" y="40"/>
                      <a:pt x="24" y="42"/>
                      <a:pt x="26" y="40"/>
                    </a:cubicBezTo>
                    <a:cubicBezTo>
                      <a:pt x="28" y="39"/>
                      <a:pt x="25" y="37"/>
                      <a:pt x="22" y="37"/>
                    </a:cubicBezTo>
                    <a:cubicBezTo>
                      <a:pt x="20" y="37"/>
                      <a:pt x="22" y="34"/>
                      <a:pt x="25" y="36"/>
                    </a:cubicBezTo>
                    <a:cubicBezTo>
                      <a:pt x="28" y="37"/>
                      <a:pt x="30" y="35"/>
                      <a:pt x="31" y="35"/>
                    </a:cubicBezTo>
                    <a:cubicBezTo>
                      <a:pt x="32" y="35"/>
                      <a:pt x="33" y="30"/>
                      <a:pt x="28" y="28"/>
                    </a:cubicBezTo>
                    <a:cubicBezTo>
                      <a:pt x="24" y="27"/>
                      <a:pt x="25" y="32"/>
                      <a:pt x="22" y="29"/>
                    </a:cubicBezTo>
                    <a:cubicBezTo>
                      <a:pt x="19" y="26"/>
                      <a:pt x="24" y="27"/>
                      <a:pt x="24" y="24"/>
                    </a:cubicBezTo>
                    <a:cubicBezTo>
                      <a:pt x="24" y="22"/>
                      <a:pt x="20" y="18"/>
                      <a:pt x="18" y="15"/>
                    </a:cubicBezTo>
                    <a:cubicBezTo>
                      <a:pt x="16" y="12"/>
                      <a:pt x="21" y="11"/>
                      <a:pt x="22" y="13"/>
                    </a:cubicBezTo>
                    <a:cubicBezTo>
                      <a:pt x="23" y="15"/>
                      <a:pt x="26" y="15"/>
                      <a:pt x="28" y="14"/>
                    </a:cubicBezTo>
                    <a:cubicBezTo>
                      <a:pt x="30" y="13"/>
                      <a:pt x="26" y="9"/>
                      <a:pt x="30" y="8"/>
                    </a:cubicBezTo>
                    <a:cubicBezTo>
                      <a:pt x="34" y="7"/>
                      <a:pt x="34" y="9"/>
                      <a:pt x="35" y="10"/>
                    </a:cubicBezTo>
                    <a:cubicBezTo>
                      <a:pt x="36" y="10"/>
                      <a:pt x="37" y="7"/>
                      <a:pt x="41" y="7"/>
                    </a:cubicBezTo>
                    <a:cubicBezTo>
                      <a:pt x="43" y="7"/>
                      <a:pt x="45" y="8"/>
                      <a:pt x="46" y="9"/>
                    </a:cubicBezTo>
                    <a:cubicBezTo>
                      <a:pt x="47" y="8"/>
                      <a:pt x="48" y="7"/>
                      <a:pt x="48" y="6"/>
                    </a:cubicBezTo>
                    <a:cubicBezTo>
                      <a:pt x="48" y="5"/>
                      <a:pt x="51" y="5"/>
                      <a:pt x="51" y="3"/>
                    </a:cubicBezTo>
                    <a:cubicBezTo>
                      <a:pt x="51" y="2"/>
                      <a:pt x="50" y="1"/>
                      <a:pt x="50" y="0"/>
                    </a:cubicBezTo>
                    <a:close/>
                    <a:moveTo>
                      <a:pt x="43" y="59"/>
                    </a:moveTo>
                    <a:cubicBezTo>
                      <a:pt x="41" y="58"/>
                      <a:pt x="33" y="60"/>
                      <a:pt x="30" y="58"/>
                    </a:cubicBezTo>
                    <a:cubicBezTo>
                      <a:pt x="28" y="56"/>
                      <a:pt x="24" y="60"/>
                      <a:pt x="26" y="60"/>
                    </a:cubicBezTo>
                    <a:cubicBezTo>
                      <a:pt x="28" y="61"/>
                      <a:pt x="33" y="63"/>
                      <a:pt x="37" y="63"/>
                    </a:cubicBezTo>
                    <a:cubicBezTo>
                      <a:pt x="42" y="63"/>
                      <a:pt x="48" y="61"/>
                      <a:pt x="48" y="60"/>
                    </a:cubicBezTo>
                    <a:cubicBezTo>
                      <a:pt x="48" y="59"/>
                      <a:pt x="45" y="61"/>
                      <a:pt x="43" y="5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8" name="Freeform 136">
                <a:extLst>
                  <a:ext uri="{FF2B5EF4-FFF2-40B4-BE49-F238E27FC236}">
                    <a16:creationId xmlns:a16="http://schemas.microsoft.com/office/drawing/2014/main" id="{8CFF5FC1-29C9-45FF-A044-EF75EEA746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181" y="3385897"/>
                <a:ext cx="48934" cy="30113"/>
              </a:xfrm>
              <a:custGeom>
                <a:avLst/>
                <a:gdLst>
                  <a:gd name="T0" fmla="*/ 14 w 21"/>
                  <a:gd name="T1" fmla="*/ 8 h 13"/>
                  <a:gd name="T2" fmla="*/ 19 w 21"/>
                  <a:gd name="T3" fmla="*/ 3 h 13"/>
                  <a:gd name="T4" fmla="*/ 19 w 21"/>
                  <a:gd name="T5" fmla="*/ 1 h 13"/>
                  <a:gd name="T6" fmla="*/ 7 w 21"/>
                  <a:gd name="T7" fmla="*/ 5 h 13"/>
                  <a:gd name="T8" fmla="*/ 4 w 21"/>
                  <a:gd name="T9" fmla="*/ 10 h 13"/>
                  <a:gd name="T10" fmla="*/ 14 w 21"/>
                  <a:gd name="T11" fmla="*/ 8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1" h="13">
                    <a:moveTo>
                      <a:pt x="14" y="8"/>
                    </a:moveTo>
                    <a:cubicBezTo>
                      <a:pt x="14" y="7"/>
                      <a:pt x="16" y="4"/>
                      <a:pt x="19" y="3"/>
                    </a:cubicBezTo>
                    <a:cubicBezTo>
                      <a:pt x="21" y="2"/>
                      <a:pt x="20" y="0"/>
                      <a:pt x="19" y="1"/>
                    </a:cubicBezTo>
                    <a:cubicBezTo>
                      <a:pt x="17" y="3"/>
                      <a:pt x="13" y="4"/>
                      <a:pt x="7" y="5"/>
                    </a:cubicBezTo>
                    <a:cubicBezTo>
                      <a:pt x="2" y="5"/>
                      <a:pt x="0" y="8"/>
                      <a:pt x="4" y="10"/>
                    </a:cubicBezTo>
                    <a:cubicBezTo>
                      <a:pt x="8" y="13"/>
                      <a:pt x="15" y="9"/>
                      <a:pt x="14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39" name="Freeform 137">
                <a:extLst>
                  <a:ext uri="{FF2B5EF4-FFF2-40B4-BE49-F238E27FC236}">
                    <a16:creationId xmlns:a16="http://schemas.microsoft.com/office/drawing/2014/main" id="{45733734-1382-49B3-B225-B3C64C2FC5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73032" y="2610477"/>
                <a:ext cx="198247" cy="99123"/>
              </a:xfrm>
              <a:custGeom>
                <a:avLst/>
                <a:gdLst>
                  <a:gd name="T0" fmla="*/ 72 w 86"/>
                  <a:gd name="T1" fmla="*/ 31 h 43"/>
                  <a:gd name="T2" fmla="*/ 79 w 86"/>
                  <a:gd name="T3" fmla="*/ 26 h 43"/>
                  <a:gd name="T4" fmla="*/ 85 w 86"/>
                  <a:gd name="T5" fmla="*/ 20 h 43"/>
                  <a:gd name="T6" fmla="*/ 81 w 86"/>
                  <a:gd name="T7" fmla="*/ 13 h 43"/>
                  <a:gd name="T8" fmla="*/ 76 w 86"/>
                  <a:gd name="T9" fmla="*/ 9 h 43"/>
                  <a:gd name="T10" fmla="*/ 75 w 86"/>
                  <a:gd name="T11" fmla="*/ 4 h 43"/>
                  <a:gd name="T12" fmla="*/ 69 w 86"/>
                  <a:gd name="T13" fmla="*/ 4 h 43"/>
                  <a:gd name="T14" fmla="*/ 62 w 86"/>
                  <a:gd name="T15" fmla="*/ 1 h 43"/>
                  <a:gd name="T16" fmla="*/ 61 w 86"/>
                  <a:gd name="T17" fmla="*/ 6 h 43"/>
                  <a:gd name="T18" fmla="*/ 56 w 86"/>
                  <a:gd name="T19" fmla="*/ 6 h 43"/>
                  <a:gd name="T20" fmla="*/ 53 w 86"/>
                  <a:gd name="T21" fmla="*/ 6 h 43"/>
                  <a:gd name="T22" fmla="*/ 48 w 86"/>
                  <a:gd name="T23" fmla="*/ 7 h 43"/>
                  <a:gd name="T24" fmla="*/ 44 w 86"/>
                  <a:gd name="T25" fmla="*/ 5 h 43"/>
                  <a:gd name="T26" fmla="*/ 39 w 86"/>
                  <a:gd name="T27" fmla="*/ 9 h 43"/>
                  <a:gd name="T28" fmla="*/ 35 w 86"/>
                  <a:gd name="T29" fmla="*/ 7 h 43"/>
                  <a:gd name="T30" fmla="*/ 32 w 86"/>
                  <a:gd name="T31" fmla="*/ 10 h 43"/>
                  <a:gd name="T32" fmla="*/ 31 w 86"/>
                  <a:gd name="T33" fmla="*/ 14 h 43"/>
                  <a:gd name="T34" fmla="*/ 25 w 86"/>
                  <a:gd name="T35" fmla="*/ 16 h 43"/>
                  <a:gd name="T36" fmla="*/ 23 w 86"/>
                  <a:gd name="T37" fmla="*/ 10 h 43"/>
                  <a:gd name="T38" fmla="*/ 11 w 86"/>
                  <a:gd name="T39" fmla="*/ 2 h 43"/>
                  <a:gd name="T40" fmla="*/ 12 w 86"/>
                  <a:gd name="T41" fmla="*/ 6 h 43"/>
                  <a:gd name="T42" fmla="*/ 9 w 86"/>
                  <a:gd name="T43" fmla="*/ 6 h 43"/>
                  <a:gd name="T44" fmla="*/ 4 w 86"/>
                  <a:gd name="T45" fmla="*/ 8 h 43"/>
                  <a:gd name="T46" fmla="*/ 0 w 86"/>
                  <a:gd name="T47" fmla="*/ 13 h 43"/>
                  <a:gd name="T48" fmla="*/ 8 w 86"/>
                  <a:gd name="T49" fmla="*/ 15 h 43"/>
                  <a:gd name="T50" fmla="*/ 17 w 86"/>
                  <a:gd name="T51" fmla="*/ 15 h 43"/>
                  <a:gd name="T52" fmla="*/ 16 w 86"/>
                  <a:gd name="T53" fmla="*/ 19 h 43"/>
                  <a:gd name="T54" fmla="*/ 12 w 86"/>
                  <a:gd name="T55" fmla="*/ 21 h 43"/>
                  <a:gd name="T56" fmla="*/ 3 w 86"/>
                  <a:gd name="T57" fmla="*/ 24 h 43"/>
                  <a:gd name="T58" fmla="*/ 14 w 86"/>
                  <a:gd name="T59" fmla="*/ 24 h 43"/>
                  <a:gd name="T60" fmla="*/ 17 w 86"/>
                  <a:gd name="T61" fmla="*/ 27 h 43"/>
                  <a:gd name="T62" fmla="*/ 19 w 86"/>
                  <a:gd name="T63" fmla="*/ 30 h 43"/>
                  <a:gd name="T64" fmla="*/ 17 w 86"/>
                  <a:gd name="T65" fmla="*/ 33 h 43"/>
                  <a:gd name="T66" fmla="*/ 13 w 86"/>
                  <a:gd name="T67" fmla="*/ 36 h 43"/>
                  <a:gd name="T68" fmla="*/ 23 w 86"/>
                  <a:gd name="T69" fmla="*/ 36 h 43"/>
                  <a:gd name="T70" fmla="*/ 37 w 86"/>
                  <a:gd name="T71" fmla="*/ 41 h 43"/>
                  <a:gd name="T72" fmla="*/ 51 w 86"/>
                  <a:gd name="T73" fmla="*/ 38 h 43"/>
                  <a:gd name="T74" fmla="*/ 61 w 86"/>
                  <a:gd name="T75" fmla="*/ 35 h 43"/>
                  <a:gd name="T76" fmla="*/ 72 w 86"/>
                  <a:gd name="T77" fmla="*/ 31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6" h="43">
                    <a:moveTo>
                      <a:pt x="72" y="31"/>
                    </a:moveTo>
                    <a:cubicBezTo>
                      <a:pt x="77" y="31"/>
                      <a:pt x="77" y="25"/>
                      <a:pt x="79" y="26"/>
                    </a:cubicBezTo>
                    <a:cubicBezTo>
                      <a:pt x="81" y="26"/>
                      <a:pt x="84" y="22"/>
                      <a:pt x="85" y="20"/>
                    </a:cubicBezTo>
                    <a:cubicBezTo>
                      <a:pt x="86" y="17"/>
                      <a:pt x="83" y="13"/>
                      <a:pt x="81" y="13"/>
                    </a:cubicBezTo>
                    <a:cubicBezTo>
                      <a:pt x="78" y="13"/>
                      <a:pt x="76" y="11"/>
                      <a:pt x="76" y="9"/>
                    </a:cubicBezTo>
                    <a:cubicBezTo>
                      <a:pt x="77" y="7"/>
                      <a:pt x="75" y="5"/>
                      <a:pt x="75" y="4"/>
                    </a:cubicBezTo>
                    <a:cubicBezTo>
                      <a:pt x="75" y="3"/>
                      <a:pt x="71" y="4"/>
                      <a:pt x="69" y="4"/>
                    </a:cubicBezTo>
                    <a:cubicBezTo>
                      <a:pt x="67" y="5"/>
                      <a:pt x="63" y="0"/>
                      <a:pt x="62" y="1"/>
                    </a:cubicBezTo>
                    <a:cubicBezTo>
                      <a:pt x="60" y="2"/>
                      <a:pt x="61" y="4"/>
                      <a:pt x="61" y="6"/>
                    </a:cubicBezTo>
                    <a:cubicBezTo>
                      <a:pt x="60" y="7"/>
                      <a:pt x="56" y="4"/>
                      <a:pt x="56" y="6"/>
                    </a:cubicBezTo>
                    <a:cubicBezTo>
                      <a:pt x="56" y="8"/>
                      <a:pt x="54" y="8"/>
                      <a:pt x="53" y="6"/>
                    </a:cubicBezTo>
                    <a:cubicBezTo>
                      <a:pt x="51" y="4"/>
                      <a:pt x="48" y="5"/>
                      <a:pt x="48" y="7"/>
                    </a:cubicBezTo>
                    <a:cubicBezTo>
                      <a:pt x="48" y="8"/>
                      <a:pt x="47" y="7"/>
                      <a:pt x="44" y="5"/>
                    </a:cubicBezTo>
                    <a:cubicBezTo>
                      <a:pt x="41" y="4"/>
                      <a:pt x="38" y="7"/>
                      <a:pt x="39" y="9"/>
                    </a:cubicBezTo>
                    <a:cubicBezTo>
                      <a:pt x="39" y="11"/>
                      <a:pt x="38" y="11"/>
                      <a:pt x="35" y="7"/>
                    </a:cubicBezTo>
                    <a:cubicBezTo>
                      <a:pt x="33" y="4"/>
                      <a:pt x="30" y="8"/>
                      <a:pt x="32" y="10"/>
                    </a:cubicBezTo>
                    <a:cubicBezTo>
                      <a:pt x="33" y="12"/>
                      <a:pt x="32" y="15"/>
                      <a:pt x="31" y="14"/>
                    </a:cubicBezTo>
                    <a:cubicBezTo>
                      <a:pt x="29" y="13"/>
                      <a:pt x="26" y="14"/>
                      <a:pt x="25" y="16"/>
                    </a:cubicBezTo>
                    <a:cubicBezTo>
                      <a:pt x="24" y="18"/>
                      <a:pt x="20" y="11"/>
                      <a:pt x="23" y="10"/>
                    </a:cubicBezTo>
                    <a:cubicBezTo>
                      <a:pt x="26" y="8"/>
                      <a:pt x="15" y="2"/>
                      <a:pt x="11" y="2"/>
                    </a:cubicBezTo>
                    <a:cubicBezTo>
                      <a:pt x="7" y="2"/>
                      <a:pt x="10" y="4"/>
                      <a:pt x="12" y="6"/>
                    </a:cubicBezTo>
                    <a:cubicBezTo>
                      <a:pt x="15" y="8"/>
                      <a:pt x="10" y="7"/>
                      <a:pt x="9" y="6"/>
                    </a:cubicBezTo>
                    <a:cubicBezTo>
                      <a:pt x="8" y="4"/>
                      <a:pt x="5" y="5"/>
                      <a:pt x="4" y="8"/>
                    </a:cubicBezTo>
                    <a:cubicBezTo>
                      <a:pt x="3" y="10"/>
                      <a:pt x="0" y="12"/>
                      <a:pt x="0" y="13"/>
                    </a:cubicBezTo>
                    <a:cubicBezTo>
                      <a:pt x="0" y="15"/>
                      <a:pt x="4" y="17"/>
                      <a:pt x="8" y="15"/>
                    </a:cubicBezTo>
                    <a:cubicBezTo>
                      <a:pt x="11" y="14"/>
                      <a:pt x="15" y="13"/>
                      <a:pt x="17" y="15"/>
                    </a:cubicBezTo>
                    <a:cubicBezTo>
                      <a:pt x="19" y="17"/>
                      <a:pt x="14" y="18"/>
                      <a:pt x="16" y="19"/>
                    </a:cubicBezTo>
                    <a:cubicBezTo>
                      <a:pt x="18" y="20"/>
                      <a:pt x="16" y="22"/>
                      <a:pt x="12" y="21"/>
                    </a:cubicBezTo>
                    <a:cubicBezTo>
                      <a:pt x="7" y="21"/>
                      <a:pt x="2" y="22"/>
                      <a:pt x="3" y="24"/>
                    </a:cubicBezTo>
                    <a:cubicBezTo>
                      <a:pt x="3" y="25"/>
                      <a:pt x="14" y="22"/>
                      <a:pt x="14" y="24"/>
                    </a:cubicBezTo>
                    <a:cubicBezTo>
                      <a:pt x="14" y="26"/>
                      <a:pt x="14" y="28"/>
                      <a:pt x="17" y="27"/>
                    </a:cubicBezTo>
                    <a:cubicBezTo>
                      <a:pt x="20" y="26"/>
                      <a:pt x="18" y="29"/>
                      <a:pt x="19" y="30"/>
                    </a:cubicBezTo>
                    <a:cubicBezTo>
                      <a:pt x="21" y="30"/>
                      <a:pt x="20" y="33"/>
                      <a:pt x="17" y="33"/>
                    </a:cubicBezTo>
                    <a:cubicBezTo>
                      <a:pt x="13" y="34"/>
                      <a:pt x="11" y="34"/>
                      <a:pt x="13" y="36"/>
                    </a:cubicBezTo>
                    <a:cubicBezTo>
                      <a:pt x="15" y="38"/>
                      <a:pt x="19" y="37"/>
                      <a:pt x="23" y="36"/>
                    </a:cubicBezTo>
                    <a:cubicBezTo>
                      <a:pt x="27" y="35"/>
                      <a:pt x="33" y="40"/>
                      <a:pt x="37" y="41"/>
                    </a:cubicBezTo>
                    <a:cubicBezTo>
                      <a:pt x="42" y="43"/>
                      <a:pt x="50" y="41"/>
                      <a:pt x="51" y="38"/>
                    </a:cubicBezTo>
                    <a:cubicBezTo>
                      <a:pt x="52" y="36"/>
                      <a:pt x="59" y="37"/>
                      <a:pt x="61" y="35"/>
                    </a:cubicBezTo>
                    <a:cubicBezTo>
                      <a:pt x="64" y="33"/>
                      <a:pt x="68" y="31"/>
                      <a:pt x="72" y="3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0" name="Freeform 138">
                <a:extLst>
                  <a:ext uri="{FF2B5EF4-FFF2-40B4-BE49-F238E27FC236}">
                    <a16:creationId xmlns:a16="http://schemas.microsoft.com/office/drawing/2014/main" id="{8C4A3A08-F715-4BD7-8837-6C807A985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26487" y="2935451"/>
                <a:ext cx="85321" cy="92850"/>
              </a:xfrm>
              <a:custGeom>
                <a:avLst/>
                <a:gdLst>
                  <a:gd name="T0" fmla="*/ 33 w 37"/>
                  <a:gd name="T1" fmla="*/ 12 h 40"/>
                  <a:gd name="T2" fmla="*/ 30 w 37"/>
                  <a:gd name="T3" fmla="*/ 10 h 40"/>
                  <a:gd name="T4" fmla="*/ 26 w 37"/>
                  <a:gd name="T5" fmla="*/ 11 h 40"/>
                  <a:gd name="T6" fmla="*/ 21 w 37"/>
                  <a:gd name="T7" fmla="*/ 10 h 40"/>
                  <a:gd name="T8" fmla="*/ 22 w 37"/>
                  <a:gd name="T9" fmla="*/ 6 h 40"/>
                  <a:gd name="T10" fmla="*/ 25 w 37"/>
                  <a:gd name="T11" fmla="*/ 1 h 40"/>
                  <a:gd name="T12" fmla="*/ 24 w 37"/>
                  <a:gd name="T13" fmla="*/ 1 h 40"/>
                  <a:gd name="T14" fmla="*/ 16 w 37"/>
                  <a:gd name="T15" fmla="*/ 3 h 40"/>
                  <a:gd name="T16" fmla="*/ 19 w 37"/>
                  <a:gd name="T17" fmla="*/ 6 h 40"/>
                  <a:gd name="T18" fmla="*/ 13 w 37"/>
                  <a:gd name="T19" fmla="*/ 10 h 40"/>
                  <a:gd name="T20" fmla="*/ 4 w 37"/>
                  <a:gd name="T21" fmla="*/ 10 h 40"/>
                  <a:gd name="T22" fmla="*/ 5 w 37"/>
                  <a:gd name="T23" fmla="*/ 16 h 40"/>
                  <a:gd name="T24" fmla="*/ 9 w 37"/>
                  <a:gd name="T25" fmla="*/ 22 h 40"/>
                  <a:gd name="T26" fmla="*/ 7 w 37"/>
                  <a:gd name="T27" fmla="*/ 28 h 40"/>
                  <a:gd name="T28" fmla="*/ 1 w 37"/>
                  <a:gd name="T29" fmla="*/ 34 h 40"/>
                  <a:gd name="T30" fmla="*/ 9 w 37"/>
                  <a:gd name="T31" fmla="*/ 40 h 40"/>
                  <a:gd name="T32" fmla="*/ 23 w 37"/>
                  <a:gd name="T33" fmla="*/ 34 h 40"/>
                  <a:gd name="T34" fmla="*/ 33 w 37"/>
                  <a:gd name="T35" fmla="*/ 32 h 40"/>
                  <a:gd name="T36" fmla="*/ 33 w 37"/>
                  <a:gd name="T37" fmla="*/ 14 h 40"/>
                  <a:gd name="T38" fmla="*/ 33 w 37"/>
                  <a:gd name="T39" fmla="*/ 12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7" h="40">
                    <a:moveTo>
                      <a:pt x="33" y="12"/>
                    </a:moveTo>
                    <a:cubicBezTo>
                      <a:pt x="32" y="12"/>
                      <a:pt x="31" y="11"/>
                      <a:pt x="30" y="10"/>
                    </a:cubicBezTo>
                    <a:cubicBezTo>
                      <a:pt x="27" y="6"/>
                      <a:pt x="26" y="9"/>
                      <a:pt x="26" y="11"/>
                    </a:cubicBezTo>
                    <a:cubicBezTo>
                      <a:pt x="25" y="14"/>
                      <a:pt x="22" y="11"/>
                      <a:pt x="21" y="10"/>
                    </a:cubicBezTo>
                    <a:cubicBezTo>
                      <a:pt x="19" y="10"/>
                      <a:pt x="21" y="7"/>
                      <a:pt x="22" y="6"/>
                    </a:cubicBezTo>
                    <a:cubicBezTo>
                      <a:pt x="23" y="5"/>
                      <a:pt x="24" y="3"/>
                      <a:pt x="25" y="1"/>
                    </a:cubicBezTo>
                    <a:cubicBezTo>
                      <a:pt x="24" y="1"/>
                      <a:pt x="24" y="1"/>
                      <a:pt x="24" y="1"/>
                    </a:cubicBezTo>
                    <a:cubicBezTo>
                      <a:pt x="20" y="0"/>
                      <a:pt x="16" y="0"/>
                      <a:pt x="16" y="3"/>
                    </a:cubicBezTo>
                    <a:cubicBezTo>
                      <a:pt x="15" y="6"/>
                      <a:pt x="19" y="5"/>
                      <a:pt x="19" y="6"/>
                    </a:cubicBezTo>
                    <a:cubicBezTo>
                      <a:pt x="19" y="8"/>
                      <a:pt x="16" y="8"/>
                      <a:pt x="13" y="10"/>
                    </a:cubicBezTo>
                    <a:cubicBezTo>
                      <a:pt x="10" y="12"/>
                      <a:pt x="7" y="8"/>
                      <a:pt x="4" y="10"/>
                    </a:cubicBezTo>
                    <a:cubicBezTo>
                      <a:pt x="1" y="11"/>
                      <a:pt x="7" y="13"/>
                      <a:pt x="5" y="16"/>
                    </a:cubicBezTo>
                    <a:cubicBezTo>
                      <a:pt x="3" y="19"/>
                      <a:pt x="5" y="19"/>
                      <a:pt x="9" y="22"/>
                    </a:cubicBezTo>
                    <a:cubicBezTo>
                      <a:pt x="12" y="24"/>
                      <a:pt x="7" y="25"/>
                      <a:pt x="7" y="28"/>
                    </a:cubicBezTo>
                    <a:cubicBezTo>
                      <a:pt x="7" y="32"/>
                      <a:pt x="2" y="31"/>
                      <a:pt x="1" y="34"/>
                    </a:cubicBezTo>
                    <a:cubicBezTo>
                      <a:pt x="0" y="36"/>
                      <a:pt x="5" y="40"/>
                      <a:pt x="9" y="40"/>
                    </a:cubicBezTo>
                    <a:cubicBezTo>
                      <a:pt x="12" y="40"/>
                      <a:pt x="19" y="38"/>
                      <a:pt x="23" y="34"/>
                    </a:cubicBezTo>
                    <a:cubicBezTo>
                      <a:pt x="27" y="31"/>
                      <a:pt x="29" y="34"/>
                      <a:pt x="33" y="32"/>
                    </a:cubicBezTo>
                    <a:cubicBezTo>
                      <a:pt x="37" y="30"/>
                      <a:pt x="35" y="17"/>
                      <a:pt x="33" y="14"/>
                    </a:cubicBezTo>
                    <a:cubicBezTo>
                      <a:pt x="33" y="13"/>
                      <a:pt x="33" y="13"/>
                      <a:pt x="33" y="1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1" name="Freeform 139">
                <a:extLst>
                  <a:ext uri="{FF2B5EF4-FFF2-40B4-BE49-F238E27FC236}">
                    <a16:creationId xmlns:a16="http://schemas.microsoft.com/office/drawing/2014/main" id="{ABCD9A74-554E-4DE1-A2BF-B1F5C64068F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2" name="Freeform 140">
                <a:extLst>
                  <a:ext uri="{FF2B5EF4-FFF2-40B4-BE49-F238E27FC236}">
                    <a16:creationId xmlns:a16="http://schemas.microsoft.com/office/drawing/2014/main" id="{3A975E57-CE4B-4A56-82D6-B0D503BED4C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770402" y="2783629"/>
                <a:ext cx="186954" cy="286077"/>
              </a:xfrm>
              <a:custGeom>
                <a:avLst/>
                <a:gdLst>
                  <a:gd name="T0" fmla="*/ 6 w 81"/>
                  <a:gd name="T1" fmla="*/ 67 h 124"/>
                  <a:gd name="T2" fmla="*/ 2 w 81"/>
                  <a:gd name="T3" fmla="*/ 76 h 124"/>
                  <a:gd name="T4" fmla="*/ 11 w 81"/>
                  <a:gd name="T5" fmla="*/ 76 h 124"/>
                  <a:gd name="T6" fmla="*/ 20 w 81"/>
                  <a:gd name="T7" fmla="*/ 75 h 124"/>
                  <a:gd name="T8" fmla="*/ 81 w 81"/>
                  <a:gd name="T9" fmla="*/ 95 h 124"/>
                  <a:gd name="T10" fmla="*/ 68 w 81"/>
                  <a:gd name="T11" fmla="*/ 90 h 124"/>
                  <a:gd name="T12" fmla="*/ 66 w 81"/>
                  <a:gd name="T13" fmla="*/ 82 h 124"/>
                  <a:gd name="T14" fmla="*/ 54 w 81"/>
                  <a:gd name="T15" fmla="*/ 62 h 124"/>
                  <a:gd name="T16" fmla="*/ 42 w 81"/>
                  <a:gd name="T17" fmla="*/ 57 h 124"/>
                  <a:gd name="T18" fmla="*/ 51 w 81"/>
                  <a:gd name="T19" fmla="*/ 38 h 124"/>
                  <a:gd name="T20" fmla="*/ 33 w 81"/>
                  <a:gd name="T21" fmla="*/ 34 h 124"/>
                  <a:gd name="T22" fmla="*/ 40 w 81"/>
                  <a:gd name="T23" fmla="*/ 23 h 124"/>
                  <a:gd name="T24" fmla="*/ 28 w 81"/>
                  <a:gd name="T25" fmla="*/ 26 h 124"/>
                  <a:gd name="T26" fmla="*/ 20 w 81"/>
                  <a:gd name="T27" fmla="*/ 38 h 124"/>
                  <a:gd name="T28" fmla="*/ 13 w 81"/>
                  <a:gd name="T29" fmla="*/ 39 h 124"/>
                  <a:gd name="T30" fmla="*/ 15 w 81"/>
                  <a:gd name="T31" fmla="*/ 50 h 124"/>
                  <a:gd name="T32" fmla="*/ 13 w 81"/>
                  <a:gd name="T33" fmla="*/ 59 h 124"/>
                  <a:gd name="T34" fmla="*/ 22 w 81"/>
                  <a:gd name="T35" fmla="*/ 62 h 124"/>
                  <a:gd name="T36" fmla="*/ 27 w 81"/>
                  <a:gd name="T37" fmla="*/ 61 h 124"/>
                  <a:gd name="T38" fmla="*/ 36 w 81"/>
                  <a:gd name="T39" fmla="*/ 68 h 124"/>
                  <a:gd name="T40" fmla="*/ 39 w 81"/>
                  <a:gd name="T41" fmla="*/ 75 h 124"/>
                  <a:gd name="T42" fmla="*/ 41 w 81"/>
                  <a:gd name="T43" fmla="*/ 86 h 124"/>
                  <a:gd name="T44" fmla="*/ 30 w 81"/>
                  <a:gd name="T45" fmla="*/ 87 h 124"/>
                  <a:gd name="T46" fmla="*/ 33 w 81"/>
                  <a:gd name="T47" fmla="*/ 95 h 124"/>
                  <a:gd name="T48" fmla="*/ 28 w 81"/>
                  <a:gd name="T49" fmla="*/ 104 h 124"/>
                  <a:gd name="T50" fmla="*/ 41 w 81"/>
                  <a:gd name="T51" fmla="*/ 106 h 124"/>
                  <a:gd name="T52" fmla="*/ 33 w 81"/>
                  <a:gd name="T53" fmla="*/ 110 h 124"/>
                  <a:gd name="T54" fmla="*/ 29 w 81"/>
                  <a:gd name="T55" fmla="*/ 119 h 124"/>
                  <a:gd name="T56" fmla="*/ 38 w 81"/>
                  <a:gd name="T57" fmla="*/ 117 h 124"/>
                  <a:gd name="T58" fmla="*/ 50 w 81"/>
                  <a:gd name="T59" fmla="*/ 114 h 124"/>
                  <a:gd name="T60" fmla="*/ 66 w 81"/>
                  <a:gd name="T61" fmla="*/ 114 h 124"/>
                  <a:gd name="T62" fmla="*/ 73 w 81"/>
                  <a:gd name="T63" fmla="*/ 107 h 124"/>
                  <a:gd name="T64" fmla="*/ 81 w 81"/>
                  <a:gd name="T65" fmla="*/ 95 h 124"/>
                  <a:gd name="T66" fmla="*/ 15 w 81"/>
                  <a:gd name="T67" fmla="*/ 28 h 124"/>
                  <a:gd name="T68" fmla="*/ 55 w 81"/>
                  <a:gd name="T69" fmla="*/ 10 h 124"/>
                  <a:gd name="T70" fmla="*/ 55 w 81"/>
                  <a:gd name="T71" fmla="*/ 10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81" h="124">
                    <a:moveTo>
                      <a:pt x="16" y="66"/>
                    </a:moveTo>
                    <a:cubicBezTo>
                      <a:pt x="13" y="63"/>
                      <a:pt x="9" y="67"/>
                      <a:pt x="6" y="67"/>
                    </a:cubicBezTo>
                    <a:cubicBezTo>
                      <a:pt x="5" y="69"/>
                      <a:pt x="4" y="71"/>
                      <a:pt x="3" y="72"/>
                    </a:cubicBezTo>
                    <a:cubicBezTo>
                      <a:pt x="2" y="73"/>
                      <a:pt x="0" y="76"/>
                      <a:pt x="2" y="76"/>
                    </a:cubicBezTo>
                    <a:cubicBezTo>
                      <a:pt x="3" y="77"/>
                      <a:pt x="6" y="80"/>
                      <a:pt x="7" y="77"/>
                    </a:cubicBezTo>
                    <a:cubicBezTo>
                      <a:pt x="7" y="75"/>
                      <a:pt x="8" y="72"/>
                      <a:pt x="11" y="76"/>
                    </a:cubicBezTo>
                    <a:cubicBezTo>
                      <a:pt x="12" y="77"/>
                      <a:pt x="13" y="78"/>
                      <a:pt x="14" y="78"/>
                    </a:cubicBezTo>
                    <a:cubicBezTo>
                      <a:pt x="15" y="77"/>
                      <a:pt x="18" y="77"/>
                      <a:pt x="20" y="75"/>
                    </a:cubicBezTo>
                    <a:cubicBezTo>
                      <a:pt x="23" y="72"/>
                      <a:pt x="19" y="69"/>
                      <a:pt x="16" y="66"/>
                    </a:cubicBezTo>
                    <a:close/>
                    <a:moveTo>
                      <a:pt x="81" y="95"/>
                    </a:moveTo>
                    <a:cubicBezTo>
                      <a:pt x="81" y="91"/>
                      <a:pt x="73" y="89"/>
                      <a:pt x="72" y="91"/>
                    </a:cubicBezTo>
                    <a:cubicBezTo>
                      <a:pt x="71" y="93"/>
                      <a:pt x="70" y="93"/>
                      <a:pt x="68" y="90"/>
                    </a:cubicBezTo>
                    <a:cubicBezTo>
                      <a:pt x="67" y="88"/>
                      <a:pt x="70" y="86"/>
                      <a:pt x="68" y="86"/>
                    </a:cubicBezTo>
                    <a:cubicBezTo>
                      <a:pt x="67" y="86"/>
                      <a:pt x="65" y="83"/>
                      <a:pt x="66" y="82"/>
                    </a:cubicBezTo>
                    <a:cubicBezTo>
                      <a:pt x="66" y="80"/>
                      <a:pt x="64" y="73"/>
                      <a:pt x="60" y="72"/>
                    </a:cubicBezTo>
                    <a:cubicBezTo>
                      <a:pt x="56" y="71"/>
                      <a:pt x="55" y="65"/>
                      <a:pt x="54" y="62"/>
                    </a:cubicBezTo>
                    <a:cubicBezTo>
                      <a:pt x="54" y="59"/>
                      <a:pt x="51" y="61"/>
                      <a:pt x="49" y="58"/>
                    </a:cubicBezTo>
                    <a:cubicBezTo>
                      <a:pt x="47" y="55"/>
                      <a:pt x="43" y="57"/>
                      <a:pt x="42" y="57"/>
                    </a:cubicBezTo>
                    <a:cubicBezTo>
                      <a:pt x="40" y="57"/>
                      <a:pt x="42" y="53"/>
                      <a:pt x="44" y="52"/>
                    </a:cubicBezTo>
                    <a:cubicBezTo>
                      <a:pt x="47" y="50"/>
                      <a:pt x="51" y="40"/>
                      <a:pt x="51" y="38"/>
                    </a:cubicBezTo>
                    <a:cubicBezTo>
                      <a:pt x="51" y="36"/>
                      <a:pt x="38" y="36"/>
                      <a:pt x="36" y="37"/>
                    </a:cubicBezTo>
                    <a:cubicBezTo>
                      <a:pt x="33" y="38"/>
                      <a:pt x="31" y="35"/>
                      <a:pt x="33" y="34"/>
                    </a:cubicBezTo>
                    <a:cubicBezTo>
                      <a:pt x="35" y="33"/>
                      <a:pt x="39" y="29"/>
                      <a:pt x="39" y="28"/>
                    </a:cubicBezTo>
                    <a:cubicBezTo>
                      <a:pt x="39" y="26"/>
                      <a:pt x="42" y="24"/>
                      <a:pt x="40" y="23"/>
                    </a:cubicBezTo>
                    <a:cubicBezTo>
                      <a:pt x="39" y="21"/>
                      <a:pt x="38" y="25"/>
                      <a:pt x="37" y="26"/>
                    </a:cubicBezTo>
                    <a:cubicBezTo>
                      <a:pt x="35" y="27"/>
                      <a:pt x="32" y="27"/>
                      <a:pt x="28" y="26"/>
                    </a:cubicBezTo>
                    <a:cubicBezTo>
                      <a:pt x="24" y="25"/>
                      <a:pt x="23" y="31"/>
                      <a:pt x="23" y="33"/>
                    </a:cubicBezTo>
                    <a:cubicBezTo>
                      <a:pt x="23" y="35"/>
                      <a:pt x="19" y="37"/>
                      <a:pt x="20" y="38"/>
                    </a:cubicBezTo>
                    <a:cubicBezTo>
                      <a:pt x="20" y="40"/>
                      <a:pt x="19" y="42"/>
                      <a:pt x="17" y="41"/>
                    </a:cubicBezTo>
                    <a:cubicBezTo>
                      <a:pt x="16" y="40"/>
                      <a:pt x="15" y="37"/>
                      <a:pt x="13" y="39"/>
                    </a:cubicBezTo>
                    <a:cubicBezTo>
                      <a:pt x="10" y="41"/>
                      <a:pt x="15" y="43"/>
                      <a:pt x="18" y="44"/>
                    </a:cubicBezTo>
                    <a:cubicBezTo>
                      <a:pt x="22" y="44"/>
                      <a:pt x="16" y="46"/>
                      <a:pt x="15" y="50"/>
                    </a:cubicBezTo>
                    <a:cubicBezTo>
                      <a:pt x="15" y="53"/>
                      <a:pt x="20" y="51"/>
                      <a:pt x="20" y="54"/>
                    </a:cubicBezTo>
                    <a:cubicBezTo>
                      <a:pt x="20" y="56"/>
                      <a:pt x="13" y="57"/>
                      <a:pt x="13" y="59"/>
                    </a:cubicBezTo>
                    <a:cubicBezTo>
                      <a:pt x="13" y="61"/>
                      <a:pt x="17" y="58"/>
                      <a:pt x="19" y="57"/>
                    </a:cubicBezTo>
                    <a:cubicBezTo>
                      <a:pt x="21" y="56"/>
                      <a:pt x="18" y="62"/>
                      <a:pt x="22" y="62"/>
                    </a:cubicBezTo>
                    <a:cubicBezTo>
                      <a:pt x="26" y="61"/>
                      <a:pt x="25" y="55"/>
                      <a:pt x="27" y="55"/>
                    </a:cubicBezTo>
                    <a:cubicBezTo>
                      <a:pt x="28" y="56"/>
                      <a:pt x="26" y="58"/>
                      <a:pt x="27" y="61"/>
                    </a:cubicBezTo>
                    <a:cubicBezTo>
                      <a:pt x="29" y="63"/>
                      <a:pt x="24" y="67"/>
                      <a:pt x="25" y="69"/>
                    </a:cubicBezTo>
                    <a:cubicBezTo>
                      <a:pt x="25" y="71"/>
                      <a:pt x="33" y="71"/>
                      <a:pt x="36" y="68"/>
                    </a:cubicBezTo>
                    <a:cubicBezTo>
                      <a:pt x="39" y="65"/>
                      <a:pt x="40" y="68"/>
                      <a:pt x="38" y="70"/>
                    </a:cubicBezTo>
                    <a:cubicBezTo>
                      <a:pt x="36" y="73"/>
                      <a:pt x="37" y="75"/>
                      <a:pt x="39" y="75"/>
                    </a:cubicBezTo>
                    <a:cubicBezTo>
                      <a:pt x="42" y="76"/>
                      <a:pt x="43" y="76"/>
                      <a:pt x="42" y="78"/>
                    </a:cubicBezTo>
                    <a:cubicBezTo>
                      <a:pt x="41" y="80"/>
                      <a:pt x="42" y="84"/>
                      <a:pt x="41" y="86"/>
                    </a:cubicBezTo>
                    <a:cubicBezTo>
                      <a:pt x="40" y="87"/>
                      <a:pt x="33" y="87"/>
                      <a:pt x="33" y="86"/>
                    </a:cubicBezTo>
                    <a:cubicBezTo>
                      <a:pt x="32" y="85"/>
                      <a:pt x="29" y="86"/>
                      <a:pt x="30" y="87"/>
                    </a:cubicBezTo>
                    <a:cubicBezTo>
                      <a:pt x="31" y="89"/>
                      <a:pt x="28" y="91"/>
                      <a:pt x="28" y="92"/>
                    </a:cubicBezTo>
                    <a:cubicBezTo>
                      <a:pt x="28" y="94"/>
                      <a:pt x="32" y="93"/>
                      <a:pt x="33" y="95"/>
                    </a:cubicBezTo>
                    <a:cubicBezTo>
                      <a:pt x="33" y="97"/>
                      <a:pt x="29" y="100"/>
                      <a:pt x="25" y="101"/>
                    </a:cubicBezTo>
                    <a:cubicBezTo>
                      <a:pt x="20" y="102"/>
                      <a:pt x="26" y="106"/>
                      <a:pt x="28" y="104"/>
                    </a:cubicBezTo>
                    <a:cubicBezTo>
                      <a:pt x="30" y="103"/>
                      <a:pt x="30" y="105"/>
                      <a:pt x="33" y="105"/>
                    </a:cubicBezTo>
                    <a:cubicBezTo>
                      <a:pt x="36" y="105"/>
                      <a:pt x="38" y="108"/>
                      <a:pt x="41" y="106"/>
                    </a:cubicBezTo>
                    <a:cubicBezTo>
                      <a:pt x="45" y="105"/>
                      <a:pt x="44" y="106"/>
                      <a:pt x="42" y="108"/>
                    </a:cubicBezTo>
                    <a:cubicBezTo>
                      <a:pt x="39" y="110"/>
                      <a:pt x="35" y="108"/>
                      <a:pt x="33" y="110"/>
                    </a:cubicBezTo>
                    <a:cubicBezTo>
                      <a:pt x="31" y="111"/>
                      <a:pt x="21" y="120"/>
                      <a:pt x="23" y="122"/>
                    </a:cubicBezTo>
                    <a:cubicBezTo>
                      <a:pt x="24" y="124"/>
                      <a:pt x="25" y="120"/>
                      <a:pt x="29" y="119"/>
                    </a:cubicBezTo>
                    <a:cubicBezTo>
                      <a:pt x="32" y="117"/>
                      <a:pt x="33" y="120"/>
                      <a:pt x="35" y="120"/>
                    </a:cubicBezTo>
                    <a:cubicBezTo>
                      <a:pt x="37" y="120"/>
                      <a:pt x="37" y="116"/>
                      <a:pt x="38" y="117"/>
                    </a:cubicBezTo>
                    <a:cubicBezTo>
                      <a:pt x="40" y="117"/>
                      <a:pt x="41" y="115"/>
                      <a:pt x="44" y="116"/>
                    </a:cubicBezTo>
                    <a:cubicBezTo>
                      <a:pt x="47" y="116"/>
                      <a:pt x="49" y="115"/>
                      <a:pt x="50" y="114"/>
                    </a:cubicBezTo>
                    <a:cubicBezTo>
                      <a:pt x="52" y="113"/>
                      <a:pt x="56" y="116"/>
                      <a:pt x="57" y="115"/>
                    </a:cubicBezTo>
                    <a:cubicBezTo>
                      <a:pt x="58" y="115"/>
                      <a:pt x="63" y="114"/>
                      <a:pt x="66" y="114"/>
                    </a:cubicBezTo>
                    <a:cubicBezTo>
                      <a:pt x="68" y="114"/>
                      <a:pt x="75" y="111"/>
                      <a:pt x="77" y="109"/>
                    </a:cubicBezTo>
                    <a:cubicBezTo>
                      <a:pt x="79" y="107"/>
                      <a:pt x="76" y="107"/>
                      <a:pt x="73" y="107"/>
                    </a:cubicBezTo>
                    <a:cubicBezTo>
                      <a:pt x="71" y="108"/>
                      <a:pt x="72" y="105"/>
                      <a:pt x="74" y="103"/>
                    </a:cubicBezTo>
                    <a:cubicBezTo>
                      <a:pt x="77" y="100"/>
                      <a:pt x="81" y="99"/>
                      <a:pt x="81" y="95"/>
                    </a:cubicBezTo>
                    <a:close/>
                    <a:moveTo>
                      <a:pt x="9" y="35"/>
                    </a:moveTo>
                    <a:cubicBezTo>
                      <a:pt x="13" y="35"/>
                      <a:pt x="16" y="30"/>
                      <a:pt x="15" y="28"/>
                    </a:cubicBezTo>
                    <a:cubicBezTo>
                      <a:pt x="13" y="27"/>
                      <a:pt x="7" y="35"/>
                      <a:pt x="9" y="35"/>
                    </a:cubicBezTo>
                    <a:close/>
                    <a:moveTo>
                      <a:pt x="55" y="10"/>
                    </a:moveTo>
                    <a:cubicBezTo>
                      <a:pt x="57" y="7"/>
                      <a:pt x="60" y="0"/>
                      <a:pt x="57" y="1"/>
                    </a:cubicBezTo>
                    <a:cubicBezTo>
                      <a:pt x="54" y="1"/>
                      <a:pt x="54" y="10"/>
                      <a:pt x="55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3" name="Freeform 141">
                <a:extLst>
                  <a:ext uri="{FF2B5EF4-FFF2-40B4-BE49-F238E27FC236}">
                    <a16:creationId xmlns:a16="http://schemas.microsoft.com/office/drawing/2014/main" id="{E802BB90-0670-4B71-BA36-F788E34E362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72791" y="2866441"/>
                <a:ext cx="87831" cy="82812"/>
              </a:xfrm>
              <a:custGeom>
                <a:avLst/>
                <a:gdLst>
                  <a:gd name="T0" fmla="*/ 19 w 38"/>
                  <a:gd name="T1" fmla="*/ 13 h 36"/>
                  <a:gd name="T2" fmla="*/ 19 w 38"/>
                  <a:gd name="T3" fmla="*/ 8 h 36"/>
                  <a:gd name="T4" fmla="*/ 20 w 38"/>
                  <a:gd name="T5" fmla="*/ 1 h 36"/>
                  <a:gd name="T6" fmla="*/ 14 w 38"/>
                  <a:gd name="T7" fmla="*/ 4 h 36"/>
                  <a:gd name="T8" fmla="*/ 9 w 38"/>
                  <a:gd name="T9" fmla="*/ 6 h 36"/>
                  <a:gd name="T10" fmla="*/ 10 w 38"/>
                  <a:gd name="T11" fmla="*/ 10 h 36"/>
                  <a:gd name="T12" fmla="*/ 5 w 38"/>
                  <a:gd name="T13" fmla="*/ 8 h 36"/>
                  <a:gd name="T14" fmla="*/ 1 w 38"/>
                  <a:gd name="T15" fmla="*/ 13 h 36"/>
                  <a:gd name="T16" fmla="*/ 1 w 38"/>
                  <a:gd name="T17" fmla="*/ 23 h 36"/>
                  <a:gd name="T18" fmla="*/ 4 w 38"/>
                  <a:gd name="T19" fmla="*/ 30 h 36"/>
                  <a:gd name="T20" fmla="*/ 5 w 38"/>
                  <a:gd name="T21" fmla="*/ 33 h 36"/>
                  <a:gd name="T22" fmla="*/ 13 w 38"/>
                  <a:gd name="T23" fmla="*/ 34 h 36"/>
                  <a:gd name="T24" fmla="*/ 16 w 38"/>
                  <a:gd name="T25" fmla="*/ 34 h 36"/>
                  <a:gd name="T26" fmla="*/ 12 w 38"/>
                  <a:gd name="T27" fmla="*/ 30 h 36"/>
                  <a:gd name="T28" fmla="*/ 17 w 38"/>
                  <a:gd name="T29" fmla="*/ 30 h 36"/>
                  <a:gd name="T30" fmla="*/ 22 w 38"/>
                  <a:gd name="T31" fmla="*/ 30 h 36"/>
                  <a:gd name="T32" fmla="*/ 19 w 38"/>
                  <a:gd name="T33" fmla="*/ 25 h 36"/>
                  <a:gd name="T34" fmla="*/ 16 w 38"/>
                  <a:gd name="T35" fmla="*/ 25 h 36"/>
                  <a:gd name="T36" fmla="*/ 18 w 38"/>
                  <a:gd name="T37" fmla="*/ 20 h 36"/>
                  <a:gd name="T38" fmla="*/ 23 w 38"/>
                  <a:gd name="T39" fmla="*/ 17 h 36"/>
                  <a:gd name="T40" fmla="*/ 19 w 38"/>
                  <a:gd name="T41" fmla="*/ 13 h 36"/>
                  <a:gd name="T42" fmla="*/ 37 w 38"/>
                  <a:gd name="T43" fmla="*/ 20 h 36"/>
                  <a:gd name="T44" fmla="*/ 35 w 38"/>
                  <a:gd name="T45" fmla="*/ 22 h 36"/>
                  <a:gd name="T46" fmla="*/ 32 w 38"/>
                  <a:gd name="T47" fmla="*/ 20 h 36"/>
                  <a:gd name="T48" fmla="*/ 27 w 38"/>
                  <a:gd name="T49" fmla="*/ 23 h 36"/>
                  <a:gd name="T50" fmla="*/ 30 w 38"/>
                  <a:gd name="T51" fmla="*/ 30 h 36"/>
                  <a:gd name="T52" fmla="*/ 27 w 38"/>
                  <a:gd name="T53" fmla="*/ 32 h 36"/>
                  <a:gd name="T54" fmla="*/ 30 w 38"/>
                  <a:gd name="T55" fmla="*/ 36 h 36"/>
                  <a:gd name="T56" fmla="*/ 35 w 38"/>
                  <a:gd name="T57" fmla="*/ 29 h 36"/>
                  <a:gd name="T58" fmla="*/ 37 w 38"/>
                  <a:gd name="T59" fmla="*/ 2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8" h="36">
                    <a:moveTo>
                      <a:pt x="19" y="13"/>
                    </a:moveTo>
                    <a:cubicBezTo>
                      <a:pt x="18" y="13"/>
                      <a:pt x="18" y="9"/>
                      <a:pt x="19" y="8"/>
                    </a:cubicBezTo>
                    <a:cubicBezTo>
                      <a:pt x="20" y="6"/>
                      <a:pt x="21" y="2"/>
                      <a:pt x="20" y="1"/>
                    </a:cubicBezTo>
                    <a:cubicBezTo>
                      <a:pt x="19" y="0"/>
                      <a:pt x="14" y="1"/>
                      <a:pt x="14" y="4"/>
                    </a:cubicBezTo>
                    <a:cubicBezTo>
                      <a:pt x="14" y="7"/>
                      <a:pt x="10" y="6"/>
                      <a:pt x="9" y="6"/>
                    </a:cubicBezTo>
                    <a:cubicBezTo>
                      <a:pt x="8" y="7"/>
                      <a:pt x="11" y="9"/>
                      <a:pt x="10" y="10"/>
                    </a:cubicBezTo>
                    <a:cubicBezTo>
                      <a:pt x="8" y="11"/>
                      <a:pt x="8" y="8"/>
                      <a:pt x="5" y="8"/>
                    </a:cubicBezTo>
                    <a:cubicBezTo>
                      <a:pt x="3" y="7"/>
                      <a:pt x="2" y="11"/>
                      <a:pt x="1" y="13"/>
                    </a:cubicBezTo>
                    <a:cubicBezTo>
                      <a:pt x="0" y="15"/>
                      <a:pt x="1" y="20"/>
                      <a:pt x="1" y="23"/>
                    </a:cubicBezTo>
                    <a:cubicBezTo>
                      <a:pt x="1" y="25"/>
                      <a:pt x="5" y="27"/>
                      <a:pt x="4" y="30"/>
                    </a:cubicBezTo>
                    <a:cubicBezTo>
                      <a:pt x="4" y="31"/>
                      <a:pt x="4" y="32"/>
                      <a:pt x="5" y="33"/>
                    </a:cubicBezTo>
                    <a:cubicBezTo>
                      <a:pt x="8" y="33"/>
                      <a:pt x="11" y="33"/>
                      <a:pt x="13" y="34"/>
                    </a:cubicBezTo>
                    <a:cubicBezTo>
                      <a:pt x="13" y="34"/>
                      <a:pt x="14" y="34"/>
                      <a:pt x="16" y="34"/>
                    </a:cubicBezTo>
                    <a:cubicBezTo>
                      <a:pt x="15" y="32"/>
                      <a:pt x="12" y="31"/>
                      <a:pt x="12" y="30"/>
                    </a:cubicBezTo>
                    <a:cubicBezTo>
                      <a:pt x="13" y="28"/>
                      <a:pt x="15" y="29"/>
                      <a:pt x="17" y="30"/>
                    </a:cubicBezTo>
                    <a:cubicBezTo>
                      <a:pt x="18" y="32"/>
                      <a:pt x="22" y="32"/>
                      <a:pt x="22" y="30"/>
                    </a:cubicBezTo>
                    <a:cubicBezTo>
                      <a:pt x="22" y="29"/>
                      <a:pt x="22" y="24"/>
                      <a:pt x="19" y="25"/>
                    </a:cubicBezTo>
                    <a:cubicBezTo>
                      <a:pt x="17" y="26"/>
                      <a:pt x="17" y="26"/>
                      <a:pt x="16" y="25"/>
                    </a:cubicBezTo>
                    <a:cubicBezTo>
                      <a:pt x="15" y="24"/>
                      <a:pt x="17" y="22"/>
                      <a:pt x="18" y="20"/>
                    </a:cubicBezTo>
                    <a:cubicBezTo>
                      <a:pt x="19" y="18"/>
                      <a:pt x="23" y="19"/>
                      <a:pt x="23" y="17"/>
                    </a:cubicBezTo>
                    <a:cubicBezTo>
                      <a:pt x="24" y="15"/>
                      <a:pt x="20" y="14"/>
                      <a:pt x="19" y="13"/>
                    </a:cubicBezTo>
                    <a:close/>
                    <a:moveTo>
                      <a:pt x="37" y="20"/>
                    </a:moveTo>
                    <a:cubicBezTo>
                      <a:pt x="36" y="20"/>
                      <a:pt x="36" y="22"/>
                      <a:pt x="35" y="22"/>
                    </a:cubicBezTo>
                    <a:cubicBezTo>
                      <a:pt x="33" y="23"/>
                      <a:pt x="32" y="18"/>
                      <a:pt x="32" y="20"/>
                    </a:cubicBezTo>
                    <a:cubicBezTo>
                      <a:pt x="31" y="23"/>
                      <a:pt x="29" y="19"/>
                      <a:pt x="27" y="23"/>
                    </a:cubicBezTo>
                    <a:cubicBezTo>
                      <a:pt x="24" y="26"/>
                      <a:pt x="28" y="29"/>
                      <a:pt x="30" y="30"/>
                    </a:cubicBezTo>
                    <a:cubicBezTo>
                      <a:pt x="31" y="31"/>
                      <a:pt x="30" y="33"/>
                      <a:pt x="27" y="32"/>
                    </a:cubicBezTo>
                    <a:cubicBezTo>
                      <a:pt x="25" y="32"/>
                      <a:pt x="27" y="35"/>
                      <a:pt x="30" y="36"/>
                    </a:cubicBezTo>
                    <a:cubicBezTo>
                      <a:pt x="32" y="36"/>
                      <a:pt x="36" y="31"/>
                      <a:pt x="35" y="29"/>
                    </a:cubicBezTo>
                    <a:cubicBezTo>
                      <a:pt x="35" y="28"/>
                      <a:pt x="38" y="21"/>
                      <a:pt x="37" y="2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4" name="Freeform 142">
                <a:extLst>
                  <a:ext uri="{FF2B5EF4-FFF2-40B4-BE49-F238E27FC236}">
                    <a16:creationId xmlns:a16="http://schemas.microsoft.com/office/drawing/2014/main" id="{56555BD9-B286-4A68-A729-9E0215BB80D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133018" y="2525155"/>
                <a:ext cx="229615" cy="406531"/>
              </a:xfrm>
              <a:custGeom>
                <a:avLst/>
                <a:gdLst>
                  <a:gd name="T0" fmla="*/ 98 w 100"/>
                  <a:gd name="T1" fmla="*/ 38 h 176"/>
                  <a:gd name="T2" fmla="*/ 96 w 100"/>
                  <a:gd name="T3" fmla="*/ 24 h 176"/>
                  <a:gd name="T4" fmla="*/ 84 w 100"/>
                  <a:gd name="T5" fmla="*/ 9 h 176"/>
                  <a:gd name="T6" fmla="*/ 70 w 100"/>
                  <a:gd name="T7" fmla="*/ 8 h 176"/>
                  <a:gd name="T8" fmla="*/ 56 w 100"/>
                  <a:gd name="T9" fmla="*/ 8 h 176"/>
                  <a:gd name="T10" fmla="*/ 48 w 100"/>
                  <a:gd name="T11" fmla="*/ 16 h 176"/>
                  <a:gd name="T12" fmla="*/ 40 w 100"/>
                  <a:gd name="T13" fmla="*/ 27 h 176"/>
                  <a:gd name="T14" fmla="*/ 34 w 100"/>
                  <a:gd name="T15" fmla="*/ 37 h 176"/>
                  <a:gd name="T16" fmla="*/ 26 w 100"/>
                  <a:gd name="T17" fmla="*/ 43 h 176"/>
                  <a:gd name="T18" fmla="*/ 21 w 100"/>
                  <a:gd name="T19" fmla="*/ 61 h 176"/>
                  <a:gd name="T20" fmla="*/ 22 w 100"/>
                  <a:gd name="T21" fmla="*/ 70 h 176"/>
                  <a:gd name="T22" fmla="*/ 9 w 100"/>
                  <a:gd name="T23" fmla="*/ 75 h 176"/>
                  <a:gd name="T24" fmla="*/ 8 w 100"/>
                  <a:gd name="T25" fmla="*/ 91 h 176"/>
                  <a:gd name="T26" fmla="*/ 13 w 100"/>
                  <a:gd name="T27" fmla="*/ 105 h 176"/>
                  <a:gd name="T28" fmla="*/ 11 w 100"/>
                  <a:gd name="T29" fmla="*/ 113 h 176"/>
                  <a:gd name="T30" fmla="*/ 6 w 100"/>
                  <a:gd name="T31" fmla="*/ 122 h 176"/>
                  <a:gd name="T32" fmla="*/ 3 w 100"/>
                  <a:gd name="T33" fmla="*/ 134 h 176"/>
                  <a:gd name="T34" fmla="*/ 0 w 100"/>
                  <a:gd name="T35" fmla="*/ 134 h 176"/>
                  <a:gd name="T36" fmla="*/ 6 w 100"/>
                  <a:gd name="T37" fmla="*/ 151 h 176"/>
                  <a:gd name="T38" fmla="*/ 12 w 100"/>
                  <a:gd name="T39" fmla="*/ 164 h 176"/>
                  <a:gd name="T40" fmla="*/ 15 w 100"/>
                  <a:gd name="T41" fmla="*/ 175 h 176"/>
                  <a:gd name="T42" fmla="*/ 24 w 100"/>
                  <a:gd name="T43" fmla="*/ 170 h 176"/>
                  <a:gd name="T44" fmla="*/ 33 w 100"/>
                  <a:gd name="T45" fmla="*/ 167 h 176"/>
                  <a:gd name="T46" fmla="*/ 41 w 100"/>
                  <a:gd name="T47" fmla="*/ 164 h 176"/>
                  <a:gd name="T48" fmla="*/ 42 w 100"/>
                  <a:gd name="T49" fmla="*/ 157 h 176"/>
                  <a:gd name="T50" fmla="*/ 43 w 100"/>
                  <a:gd name="T51" fmla="*/ 140 h 176"/>
                  <a:gd name="T52" fmla="*/ 55 w 100"/>
                  <a:gd name="T53" fmla="*/ 128 h 176"/>
                  <a:gd name="T54" fmla="*/ 52 w 100"/>
                  <a:gd name="T55" fmla="*/ 113 h 176"/>
                  <a:gd name="T56" fmla="*/ 46 w 100"/>
                  <a:gd name="T57" fmla="*/ 103 h 176"/>
                  <a:gd name="T58" fmla="*/ 51 w 100"/>
                  <a:gd name="T59" fmla="*/ 89 h 176"/>
                  <a:gd name="T60" fmla="*/ 60 w 100"/>
                  <a:gd name="T61" fmla="*/ 79 h 176"/>
                  <a:gd name="T62" fmla="*/ 80 w 100"/>
                  <a:gd name="T63" fmla="*/ 65 h 176"/>
                  <a:gd name="T64" fmla="*/ 82 w 100"/>
                  <a:gd name="T65" fmla="*/ 51 h 176"/>
                  <a:gd name="T66" fmla="*/ 96 w 100"/>
                  <a:gd name="T67" fmla="*/ 46 h 176"/>
                  <a:gd name="T68" fmla="*/ 99 w 100"/>
                  <a:gd name="T69" fmla="*/ 42 h 176"/>
                  <a:gd name="T70" fmla="*/ 54 w 100"/>
                  <a:gd name="T71" fmla="*/ 157 h 1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00" h="176">
                    <a:moveTo>
                      <a:pt x="99" y="42"/>
                    </a:moveTo>
                    <a:cubicBezTo>
                      <a:pt x="98" y="41"/>
                      <a:pt x="96" y="38"/>
                      <a:pt x="98" y="38"/>
                    </a:cubicBezTo>
                    <a:cubicBezTo>
                      <a:pt x="100" y="38"/>
                      <a:pt x="100" y="32"/>
                      <a:pt x="98" y="31"/>
                    </a:cubicBezTo>
                    <a:cubicBezTo>
                      <a:pt x="96" y="30"/>
                      <a:pt x="98" y="25"/>
                      <a:pt x="96" y="24"/>
                    </a:cubicBezTo>
                    <a:cubicBezTo>
                      <a:pt x="94" y="23"/>
                      <a:pt x="95" y="19"/>
                      <a:pt x="96" y="16"/>
                    </a:cubicBezTo>
                    <a:cubicBezTo>
                      <a:pt x="96" y="13"/>
                      <a:pt x="89" y="11"/>
                      <a:pt x="84" y="9"/>
                    </a:cubicBezTo>
                    <a:cubicBezTo>
                      <a:pt x="80" y="7"/>
                      <a:pt x="78" y="4"/>
                      <a:pt x="75" y="2"/>
                    </a:cubicBezTo>
                    <a:cubicBezTo>
                      <a:pt x="71" y="0"/>
                      <a:pt x="70" y="5"/>
                      <a:pt x="70" y="8"/>
                    </a:cubicBezTo>
                    <a:cubicBezTo>
                      <a:pt x="70" y="11"/>
                      <a:pt x="67" y="12"/>
                      <a:pt x="65" y="10"/>
                    </a:cubicBezTo>
                    <a:cubicBezTo>
                      <a:pt x="63" y="8"/>
                      <a:pt x="60" y="10"/>
                      <a:pt x="56" y="8"/>
                    </a:cubicBezTo>
                    <a:cubicBezTo>
                      <a:pt x="53" y="7"/>
                      <a:pt x="55" y="12"/>
                      <a:pt x="55" y="14"/>
                    </a:cubicBezTo>
                    <a:cubicBezTo>
                      <a:pt x="55" y="16"/>
                      <a:pt x="51" y="16"/>
                      <a:pt x="48" y="16"/>
                    </a:cubicBezTo>
                    <a:cubicBezTo>
                      <a:pt x="46" y="16"/>
                      <a:pt x="42" y="18"/>
                      <a:pt x="42" y="21"/>
                    </a:cubicBezTo>
                    <a:cubicBezTo>
                      <a:pt x="42" y="24"/>
                      <a:pt x="39" y="25"/>
                      <a:pt x="40" y="27"/>
                    </a:cubicBezTo>
                    <a:cubicBezTo>
                      <a:pt x="41" y="28"/>
                      <a:pt x="40" y="30"/>
                      <a:pt x="38" y="31"/>
                    </a:cubicBezTo>
                    <a:cubicBezTo>
                      <a:pt x="37" y="32"/>
                      <a:pt x="35" y="36"/>
                      <a:pt x="34" y="37"/>
                    </a:cubicBezTo>
                    <a:cubicBezTo>
                      <a:pt x="33" y="38"/>
                      <a:pt x="35" y="40"/>
                      <a:pt x="32" y="42"/>
                    </a:cubicBezTo>
                    <a:cubicBezTo>
                      <a:pt x="30" y="43"/>
                      <a:pt x="27" y="42"/>
                      <a:pt x="26" y="43"/>
                    </a:cubicBezTo>
                    <a:cubicBezTo>
                      <a:pt x="25" y="44"/>
                      <a:pt x="26" y="47"/>
                      <a:pt x="26" y="50"/>
                    </a:cubicBezTo>
                    <a:cubicBezTo>
                      <a:pt x="26" y="54"/>
                      <a:pt x="23" y="58"/>
                      <a:pt x="21" y="61"/>
                    </a:cubicBezTo>
                    <a:cubicBezTo>
                      <a:pt x="18" y="64"/>
                      <a:pt x="21" y="65"/>
                      <a:pt x="22" y="65"/>
                    </a:cubicBezTo>
                    <a:cubicBezTo>
                      <a:pt x="24" y="65"/>
                      <a:pt x="24" y="67"/>
                      <a:pt x="22" y="70"/>
                    </a:cubicBezTo>
                    <a:cubicBezTo>
                      <a:pt x="21" y="72"/>
                      <a:pt x="19" y="70"/>
                      <a:pt x="17" y="70"/>
                    </a:cubicBezTo>
                    <a:cubicBezTo>
                      <a:pt x="16" y="70"/>
                      <a:pt x="11" y="71"/>
                      <a:pt x="9" y="75"/>
                    </a:cubicBezTo>
                    <a:cubicBezTo>
                      <a:pt x="7" y="79"/>
                      <a:pt x="8" y="81"/>
                      <a:pt x="8" y="83"/>
                    </a:cubicBezTo>
                    <a:cubicBezTo>
                      <a:pt x="9" y="85"/>
                      <a:pt x="6" y="87"/>
                      <a:pt x="8" y="91"/>
                    </a:cubicBezTo>
                    <a:cubicBezTo>
                      <a:pt x="10" y="95"/>
                      <a:pt x="8" y="96"/>
                      <a:pt x="8" y="99"/>
                    </a:cubicBezTo>
                    <a:cubicBezTo>
                      <a:pt x="8" y="102"/>
                      <a:pt x="13" y="102"/>
                      <a:pt x="13" y="105"/>
                    </a:cubicBezTo>
                    <a:cubicBezTo>
                      <a:pt x="14" y="108"/>
                      <a:pt x="12" y="109"/>
                      <a:pt x="10" y="109"/>
                    </a:cubicBezTo>
                    <a:cubicBezTo>
                      <a:pt x="9" y="109"/>
                      <a:pt x="9" y="112"/>
                      <a:pt x="11" y="113"/>
                    </a:cubicBezTo>
                    <a:cubicBezTo>
                      <a:pt x="12" y="113"/>
                      <a:pt x="12" y="119"/>
                      <a:pt x="11" y="120"/>
                    </a:cubicBezTo>
                    <a:cubicBezTo>
                      <a:pt x="10" y="122"/>
                      <a:pt x="5" y="120"/>
                      <a:pt x="6" y="122"/>
                    </a:cubicBezTo>
                    <a:cubicBezTo>
                      <a:pt x="6" y="124"/>
                      <a:pt x="5" y="127"/>
                      <a:pt x="5" y="129"/>
                    </a:cubicBezTo>
                    <a:cubicBezTo>
                      <a:pt x="5" y="130"/>
                      <a:pt x="4" y="135"/>
                      <a:pt x="3" y="134"/>
                    </a:cubicBezTo>
                    <a:cubicBezTo>
                      <a:pt x="2" y="134"/>
                      <a:pt x="1" y="134"/>
                      <a:pt x="0" y="134"/>
                    </a:cubicBezTo>
                    <a:cubicBezTo>
                      <a:pt x="0" y="134"/>
                      <a:pt x="0" y="134"/>
                      <a:pt x="0" y="134"/>
                    </a:cubicBezTo>
                    <a:cubicBezTo>
                      <a:pt x="0" y="137"/>
                      <a:pt x="1" y="140"/>
                      <a:pt x="4" y="143"/>
                    </a:cubicBezTo>
                    <a:cubicBezTo>
                      <a:pt x="6" y="145"/>
                      <a:pt x="4" y="148"/>
                      <a:pt x="6" y="151"/>
                    </a:cubicBezTo>
                    <a:cubicBezTo>
                      <a:pt x="9" y="154"/>
                      <a:pt x="8" y="156"/>
                      <a:pt x="11" y="158"/>
                    </a:cubicBezTo>
                    <a:cubicBezTo>
                      <a:pt x="13" y="160"/>
                      <a:pt x="13" y="161"/>
                      <a:pt x="12" y="164"/>
                    </a:cubicBezTo>
                    <a:cubicBezTo>
                      <a:pt x="11" y="167"/>
                      <a:pt x="14" y="166"/>
                      <a:pt x="14" y="168"/>
                    </a:cubicBezTo>
                    <a:cubicBezTo>
                      <a:pt x="15" y="170"/>
                      <a:pt x="14" y="173"/>
                      <a:pt x="15" y="175"/>
                    </a:cubicBezTo>
                    <a:cubicBezTo>
                      <a:pt x="15" y="176"/>
                      <a:pt x="17" y="175"/>
                      <a:pt x="21" y="175"/>
                    </a:cubicBezTo>
                    <a:cubicBezTo>
                      <a:pt x="25" y="174"/>
                      <a:pt x="24" y="172"/>
                      <a:pt x="24" y="170"/>
                    </a:cubicBezTo>
                    <a:cubicBezTo>
                      <a:pt x="24" y="168"/>
                      <a:pt x="26" y="169"/>
                      <a:pt x="26" y="167"/>
                    </a:cubicBezTo>
                    <a:cubicBezTo>
                      <a:pt x="27" y="166"/>
                      <a:pt x="30" y="165"/>
                      <a:pt x="33" y="167"/>
                    </a:cubicBezTo>
                    <a:cubicBezTo>
                      <a:pt x="36" y="168"/>
                      <a:pt x="37" y="166"/>
                      <a:pt x="38" y="163"/>
                    </a:cubicBezTo>
                    <a:cubicBezTo>
                      <a:pt x="38" y="160"/>
                      <a:pt x="40" y="163"/>
                      <a:pt x="41" y="164"/>
                    </a:cubicBezTo>
                    <a:cubicBezTo>
                      <a:pt x="41" y="165"/>
                      <a:pt x="44" y="160"/>
                      <a:pt x="45" y="156"/>
                    </a:cubicBezTo>
                    <a:cubicBezTo>
                      <a:pt x="46" y="153"/>
                      <a:pt x="45" y="154"/>
                      <a:pt x="42" y="157"/>
                    </a:cubicBezTo>
                    <a:cubicBezTo>
                      <a:pt x="39" y="160"/>
                      <a:pt x="41" y="154"/>
                      <a:pt x="42" y="151"/>
                    </a:cubicBezTo>
                    <a:cubicBezTo>
                      <a:pt x="43" y="149"/>
                      <a:pt x="43" y="142"/>
                      <a:pt x="43" y="140"/>
                    </a:cubicBezTo>
                    <a:cubicBezTo>
                      <a:pt x="44" y="138"/>
                      <a:pt x="44" y="136"/>
                      <a:pt x="48" y="135"/>
                    </a:cubicBezTo>
                    <a:cubicBezTo>
                      <a:pt x="51" y="134"/>
                      <a:pt x="56" y="130"/>
                      <a:pt x="55" y="128"/>
                    </a:cubicBezTo>
                    <a:cubicBezTo>
                      <a:pt x="54" y="127"/>
                      <a:pt x="60" y="124"/>
                      <a:pt x="60" y="122"/>
                    </a:cubicBezTo>
                    <a:cubicBezTo>
                      <a:pt x="60" y="120"/>
                      <a:pt x="54" y="114"/>
                      <a:pt x="52" y="113"/>
                    </a:cubicBezTo>
                    <a:cubicBezTo>
                      <a:pt x="50" y="112"/>
                      <a:pt x="46" y="113"/>
                      <a:pt x="47" y="112"/>
                    </a:cubicBezTo>
                    <a:cubicBezTo>
                      <a:pt x="47" y="110"/>
                      <a:pt x="46" y="105"/>
                      <a:pt x="46" y="103"/>
                    </a:cubicBezTo>
                    <a:cubicBezTo>
                      <a:pt x="45" y="100"/>
                      <a:pt x="49" y="97"/>
                      <a:pt x="49" y="95"/>
                    </a:cubicBezTo>
                    <a:cubicBezTo>
                      <a:pt x="49" y="92"/>
                      <a:pt x="48" y="90"/>
                      <a:pt x="51" y="89"/>
                    </a:cubicBezTo>
                    <a:cubicBezTo>
                      <a:pt x="53" y="88"/>
                      <a:pt x="52" y="86"/>
                      <a:pt x="55" y="85"/>
                    </a:cubicBezTo>
                    <a:cubicBezTo>
                      <a:pt x="58" y="84"/>
                      <a:pt x="57" y="80"/>
                      <a:pt x="60" y="79"/>
                    </a:cubicBezTo>
                    <a:cubicBezTo>
                      <a:pt x="63" y="77"/>
                      <a:pt x="64" y="76"/>
                      <a:pt x="68" y="74"/>
                    </a:cubicBezTo>
                    <a:cubicBezTo>
                      <a:pt x="72" y="72"/>
                      <a:pt x="79" y="68"/>
                      <a:pt x="80" y="65"/>
                    </a:cubicBezTo>
                    <a:cubicBezTo>
                      <a:pt x="81" y="63"/>
                      <a:pt x="76" y="60"/>
                      <a:pt x="79" y="57"/>
                    </a:cubicBezTo>
                    <a:cubicBezTo>
                      <a:pt x="83" y="55"/>
                      <a:pt x="80" y="52"/>
                      <a:pt x="82" y="51"/>
                    </a:cubicBezTo>
                    <a:cubicBezTo>
                      <a:pt x="85" y="50"/>
                      <a:pt x="86" y="49"/>
                      <a:pt x="88" y="47"/>
                    </a:cubicBezTo>
                    <a:cubicBezTo>
                      <a:pt x="89" y="45"/>
                      <a:pt x="92" y="46"/>
                      <a:pt x="96" y="46"/>
                    </a:cubicBezTo>
                    <a:cubicBezTo>
                      <a:pt x="98" y="46"/>
                      <a:pt x="99" y="46"/>
                      <a:pt x="100" y="46"/>
                    </a:cubicBezTo>
                    <a:cubicBezTo>
                      <a:pt x="100" y="44"/>
                      <a:pt x="100" y="43"/>
                      <a:pt x="99" y="42"/>
                    </a:cubicBezTo>
                    <a:close/>
                    <a:moveTo>
                      <a:pt x="59" y="147"/>
                    </a:moveTo>
                    <a:cubicBezTo>
                      <a:pt x="55" y="147"/>
                      <a:pt x="52" y="156"/>
                      <a:pt x="54" y="157"/>
                    </a:cubicBezTo>
                    <a:cubicBezTo>
                      <a:pt x="55" y="158"/>
                      <a:pt x="64" y="146"/>
                      <a:pt x="59" y="14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5" name="Freeform 143">
                <a:extLst>
                  <a:ext uri="{FF2B5EF4-FFF2-40B4-BE49-F238E27FC236}">
                    <a16:creationId xmlns:a16="http://schemas.microsoft.com/office/drawing/2014/main" id="{CFBA9559-8011-4DCA-A98E-C7843FFF53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23736" y="2813742"/>
                <a:ext cx="115435" cy="55208"/>
              </a:xfrm>
              <a:custGeom>
                <a:avLst/>
                <a:gdLst>
                  <a:gd name="T0" fmla="*/ 47 w 50"/>
                  <a:gd name="T1" fmla="*/ 6 h 24"/>
                  <a:gd name="T2" fmla="*/ 48 w 50"/>
                  <a:gd name="T3" fmla="*/ 1 h 24"/>
                  <a:gd name="T4" fmla="*/ 46 w 50"/>
                  <a:gd name="T5" fmla="*/ 2 h 24"/>
                  <a:gd name="T6" fmla="*/ 31 w 50"/>
                  <a:gd name="T7" fmla="*/ 0 h 24"/>
                  <a:gd name="T8" fmla="*/ 16 w 50"/>
                  <a:gd name="T9" fmla="*/ 3 h 24"/>
                  <a:gd name="T10" fmla="*/ 11 w 50"/>
                  <a:gd name="T11" fmla="*/ 8 h 24"/>
                  <a:gd name="T12" fmla="*/ 13 w 50"/>
                  <a:gd name="T13" fmla="*/ 13 h 24"/>
                  <a:gd name="T14" fmla="*/ 18 w 50"/>
                  <a:gd name="T15" fmla="*/ 16 h 24"/>
                  <a:gd name="T16" fmla="*/ 19 w 50"/>
                  <a:gd name="T17" fmla="*/ 19 h 24"/>
                  <a:gd name="T18" fmla="*/ 19 w 50"/>
                  <a:gd name="T19" fmla="*/ 19 h 24"/>
                  <a:gd name="T20" fmla="*/ 28 w 50"/>
                  <a:gd name="T21" fmla="*/ 19 h 24"/>
                  <a:gd name="T22" fmla="*/ 36 w 50"/>
                  <a:gd name="T23" fmla="*/ 24 h 24"/>
                  <a:gd name="T24" fmla="*/ 44 w 50"/>
                  <a:gd name="T25" fmla="*/ 24 h 24"/>
                  <a:gd name="T26" fmla="*/ 44 w 50"/>
                  <a:gd name="T27" fmla="*/ 22 h 24"/>
                  <a:gd name="T28" fmla="*/ 46 w 50"/>
                  <a:gd name="T29" fmla="*/ 19 h 24"/>
                  <a:gd name="T30" fmla="*/ 44 w 50"/>
                  <a:gd name="T31" fmla="*/ 15 h 24"/>
                  <a:gd name="T32" fmla="*/ 44 w 50"/>
                  <a:gd name="T33" fmla="*/ 11 h 24"/>
                  <a:gd name="T34" fmla="*/ 47 w 50"/>
                  <a:gd name="T35" fmla="*/ 6 h 24"/>
                  <a:gd name="T36" fmla="*/ 4 w 50"/>
                  <a:gd name="T37" fmla="*/ 12 h 24"/>
                  <a:gd name="T38" fmla="*/ 1 w 50"/>
                  <a:gd name="T39" fmla="*/ 19 h 24"/>
                  <a:gd name="T40" fmla="*/ 10 w 50"/>
                  <a:gd name="T41" fmla="*/ 14 h 24"/>
                  <a:gd name="T42" fmla="*/ 4 w 50"/>
                  <a:gd name="T43" fmla="*/ 12 h 24"/>
                  <a:gd name="T44" fmla="*/ 8 w 50"/>
                  <a:gd name="T45" fmla="*/ 9 h 24"/>
                  <a:gd name="T46" fmla="*/ 3 w 50"/>
                  <a:gd name="T47" fmla="*/ 9 h 24"/>
                  <a:gd name="T48" fmla="*/ 8 w 50"/>
                  <a:gd name="T49" fmla="*/ 9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0" h="24">
                    <a:moveTo>
                      <a:pt x="47" y="6"/>
                    </a:moveTo>
                    <a:cubicBezTo>
                      <a:pt x="48" y="4"/>
                      <a:pt x="50" y="4"/>
                      <a:pt x="48" y="1"/>
                    </a:cubicBezTo>
                    <a:cubicBezTo>
                      <a:pt x="48" y="1"/>
                      <a:pt x="47" y="2"/>
                      <a:pt x="46" y="2"/>
                    </a:cubicBezTo>
                    <a:cubicBezTo>
                      <a:pt x="43" y="3"/>
                      <a:pt x="35" y="0"/>
                      <a:pt x="31" y="0"/>
                    </a:cubicBezTo>
                    <a:cubicBezTo>
                      <a:pt x="27" y="1"/>
                      <a:pt x="18" y="1"/>
                      <a:pt x="16" y="3"/>
                    </a:cubicBezTo>
                    <a:cubicBezTo>
                      <a:pt x="14" y="6"/>
                      <a:pt x="9" y="6"/>
                      <a:pt x="11" y="8"/>
                    </a:cubicBezTo>
                    <a:cubicBezTo>
                      <a:pt x="14" y="10"/>
                      <a:pt x="11" y="11"/>
                      <a:pt x="13" y="13"/>
                    </a:cubicBezTo>
                    <a:cubicBezTo>
                      <a:pt x="15" y="15"/>
                      <a:pt x="16" y="16"/>
                      <a:pt x="18" y="16"/>
                    </a:cubicBezTo>
                    <a:cubicBezTo>
                      <a:pt x="20" y="15"/>
                      <a:pt x="22" y="17"/>
                      <a:pt x="19" y="19"/>
                    </a:cubicBezTo>
                    <a:cubicBezTo>
                      <a:pt x="19" y="19"/>
                      <a:pt x="19" y="19"/>
                      <a:pt x="19" y="19"/>
                    </a:cubicBezTo>
                    <a:cubicBezTo>
                      <a:pt x="23" y="19"/>
                      <a:pt x="27" y="19"/>
                      <a:pt x="28" y="19"/>
                    </a:cubicBezTo>
                    <a:cubicBezTo>
                      <a:pt x="29" y="20"/>
                      <a:pt x="35" y="24"/>
                      <a:pt x="36" y="24"/>
                    </a:cubicBezTo>
                    <a:cubicBezTo>
                      <a:pt x="37" y="24"/>
                      <a:pt x="41" y="24"/>
                      <a:pt x="44" y="24"/>
                    </a:cubicBezTo>
                    <a:cubicBezTo>
                      <a:pt x="43" y="23"/>
                      <a:pt x="43" y="23"/>
                      <a:pt x="44" y="22"/>
                    </a:cubicBezTo>
                    <a:cubicBezTo>
                      <a:pt x="45" y="21"/>
                      <a:pt x="47" y="21"/>
                      <a:pt x="46" y="19"/>
                    </a:cubicBezTo>
                    <a:cubicBezTo>
                      <a:pt x="45" y="18"/>
                      <a:pt x="45" y="17"/>
                      <a:pt x="44" y="15"/>
                    </a:cubicBezTo>
                    <a:cubicBezTo>
                      <a:pt x="44" y="13"/>
                      <a:pt x="44" y="12"/>
                      <a:pt x="44" y="11"/>
                    </a:cubicBezTo>
                    <a:cubicBezTo>
                      <a:pt x="44" y="9"/>
                      <a:pt x="45" y="9"/>
                      <a:pt x="47" y="6"/>
                    </a:cubicBezTo>
                    <a:close/>
                    <a:moveTo>
                      <a:pt x="4" y="12"/>
                    </a:moveTo>
                    <a:cubicBezTo>
                      <a:pt x="0" y="13"/>
                      <a:pt x="0" y="19"/>
                      <a:pt x="1" y="19"/>
                    </a:cubicBezTo>
                    <a:cubicBezTo>
                      <a:pt x="3" y="19"/>
                      <a:pt x="8" y="15"/>
                      <a:pt x="10" y="14"/>
                    </a:cubicBezTo>
                    <a:cubicBezTo>
                      <a:pt x="11" y="12"/>
                      <a:pt x="9" y="11"/>
                      <a:pt x="4" y="12"/>
                    </a:cubicBezTo>
                    <a:close/>
                    <a:moveTo>
                      <a:pt x="8" y="9"/>
                    </a:moveTo>
                    <a:cubicBezTo>
                      <a:pt x="9" y="7"/>
                      <a:pt x="1" y="8"/>
                      <a:pt x="3" y="9"/>
                    </a:cubicBezTo>
                    <a:cubicBezTo>
                      <a:pt x="4" y="11"/>
                      <a:pt x="7" y="11"/>
                      <a:pt x="8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6" name="Freeform 144">
                <a:extLst>
                  <a:ext uri="{FF2B5EF4-FFF2-40B4-BE49-F238E27FC236}">
                    <a16:creationId xmlns:a16="http://schemas.microsoft.com/office/drawing/2014/main" id="{FC2E7771-172F-47EC-81B7-E1345898E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38294" y="3994439"/>
                <a:ext cx="148058" cy="181935"/>
              </a:xfrm>
              <a:custGeom>
                <a:avLst/>
                <a:gdLst>
                  <a:gd name="T0" fmla="*/ 57 w 64"/>
                  <a:gd name="T1" fmla="*/ 18 h 79"/>
                  <a:gd name="T2" fmla="*/ 61 w 64"/>
                  <a:gd name="T3" fmla="*/ 12 h 79"/>
                  <a:gd name="T4" fmla="*/ 64 w 64"/>
                  <a:gd name="T5" fmla="*/ 7 h 79"/>
                  <a:gd name="T6" fmla="*/ 60 w 64"/>
                  <a:gd name="T7" fmla="*/ 8 h 79"/>
                  <a:gd name="T8" fmla="*/ 56 w 64"/>
                  <a:gd name="T9" fmla="*/ 6 h 79"/>
                  <a:gd name="T10" fmla="*/ 50 w 64"/>
                  <a:gd name="T11" fmla="*/ 8 h 79"/>
                  <a:gd name="T12" fmla="*/ 44 w 64"/>
                  <a:gd name="T13" fmla="*/ 12 h 79"/>
                  <a:gd name="T14" fmla="*/ 35 w 64"/>
                  <a:gd name="T15" fmla="*/ 10 h 79"/>
                  <a:gd name="T16" fmla="*/ 26 w 64"/>
                  <a:gd name="T17" fmla="*/ 5 h 79"/>
                  <a:gd name="T18" fmla="*/ 17 w 64"/>
                  <a:gd name="T19" fmla="*/ 3 h 79"/>
                  <a:gd name="T20" fmla="*/ 13 w 64"/>
                  <a:gd name="T21" fmla="*/ 1 h 79"/>
                  <a:gd name="T22" fmla="*/ 8 w 64"/>
                  <a:gd name="T23" fmla="*/ 1 h 79"/>
                  <a:gd name="T24" fmla="*/ 2 w 64"/>
                  <a:gd name="T25" fmla="*/ 5 h 79"/>
                  <a:gd name="T26" fmla="*/ 1 w 64"/>
                  <a:gd name="T27" fmla="*/ 6 h 79"/>
                  <a:gd name="T28" fmla="*/ 4 w 64"/>
                  <a:gd name="T29" fmla="*/ 10 h 79"/>
                  <a:gd name="T30" fmla="*/ 5 w 64"/>
                  <a:gd name="T31" fmla="*/ 15 h 79"/>
                  <a:gd name="T32" fmla="*/ 8 w 64"/>
                  <a:gd name="T33" fmla="*/ 18 h 79"/>
                  <a:gd name="T34" fmla="*/ 8 w 64"/>
                  <a:gd name="T35" fmla="*/ 25 h 79"/>
                  <a:gd name="T36" fmla="*/ 3 w 64"/>
                  <a:gd name="T37" fmla="*/ 34 h 79"/>
                  <a:gd name="T38" fmla="*/ 0 w 64"/>
                  <a:gd name="T39" fmla="*/ 39 h 79"/>
                  <a:gd name="T40" fmla="*/ 5 w 64"/>
                  <a:gd name="T41" fmla="*/ 42 h 79"/>
                  <a:gd name="T42" fmla="*/ 0 w 64"/>
                  <a:gd name="T43" fmla="*/ 47 h 79"/>
                  <a:gd name="T44" fmla="*/ 0 w 64"/>
                  <a:gd name="T45" fmla="*/ 48 h 79"/>
                  <a:gd name="T46" fmla="*/ 30 w 64"/>
                  <a:gd name="T47" fmla="*/ 64 h 79"/>
                  <a:gd name="T48" fmla="*/ 30 w 64"/>
                  <a:gd name="T49" fmla="*/ 69 h 79"/>
                  <a:gd name="T50" fmla="*/ 43 w 64"/>
                  <a:gd name="T51" fmla="*/ 79 h 79"/>
                  <a:gd name="T52" fmla="*/ 51 w 64"/>
                  <a:gd name="T53" fmla="*/ 61 h 79"/>
                  <a:gd name="T54" fmla="*/ 56 w 64"/>
                  <a:gd name="T55" fmla="*/ 57 h 79"/>
                  <a:gd name="T56" fmla="*/ 61 w 64"/>
                  <a:gd name="T57" fmla="*/ 54 h 79"/>
                  <a:gd name="T58" fmla="*/ 61 w 64"/>
                  <a:gd name="T59" fmla="*/ 53 h 79"/>
                  <a:gd name="T60" fmla="*/ 57 w 64"/>
                  <a:gd name="T61" fmla="*/ 47 h 79"/>
                  <a:gd name="T62" fmla="*/ 57 w 64"/>
                  <a:gd name="T63" fmla="*/ 18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4" h="79">
                    <a:moveTo>
                      <a:pt x="57" y="18"/>
                    </a:moveTo>
                    <a:cubicBezTo>
                      <a:pt x="61" y="12"/>
                      <a:pt x="61" y="12"/>
                      <a:pt x="61" y="12"/>
                    </a:cubicBezTo>
                    <a:cubicBezTo>
                      <a:pt x="64" y="7"/>
                      <a:pt x="64" y="7"/>
                      <a:pt x="64" y="7"/>
                    </a:cubicBezTo>
                    <a:cubicBezTo>
                      <a:pt x="63" y="7"/>
                      <a:pt x="61" y="8"/>
                      <a:pt x="60" y="8"/>
                    </a:cubicBezTo>
                    <a:cubicBezTo>
                      <a:pt x="59" y="9"/>
                      <a:pt x="57" y="8"/>
                      <a:pt x="56" y="6"/>
                    </a:cubicBezTo>
                    <a:cubicBezTo>
                      <a:pt x="56" y="5"/>
                      <a:pt x="52" y="6"/>
                      <a:pt x="50" y="8"/>
                    </a:cubicBezTo>
                    <a:cubicBezTo>
                      <a:pt x="47" y="9"/>
                      <a:pt x="45" y="13"/>
                      <a:pt x="44" y="12"/>
                    </a:cubicBezTo>
                    <a:cubicBezTo>
                      <a:pt x="43" y="11"/>
                      <a:pt x="37" y="10"/>
                      <a:pt x="35" y="10"/>
                    </a:cubicBezTo>
                    <a:cubicBezTo>
                      <a:pt x="33" y="10"/>
                      <a:pt x="27" y="7"/>
                      <a:pt x="26" y="5"/>
                    </a:cubicBezTo>
                    <a:cubicBezTo>
                      <a:pt x="24" y="3"/>
                      <a:pt x="19" y="4"/>
                      <a:pt x="17" y="3"/>
                    </a:cubicBezTo>
                    <a:cubicBezTo>
                      <a:pt x="16" y="3"/>
                      <a:pt x="14" y="2"/>
                      <a:pt x="13" y="1"/>
                    </a:cubicBezTo>
                    <a:cubicBezTo>
                      <a:pt x="12" y="0"/>
                      <a:pt x="10" y="0"/>
                      <a:pt x="8" y="1"/>
                    </a:cubicBezTo>
                    <a:cubicBezTo>
                      <a:pt x="6" y="1"/>
                      <a:pt x="2" y="3"/>
                      <a:pt x="2" y="5"/>
                    </a:cubicBezTo>
                    <a:cubicBezTo>
                      <a:pt x="1" y="5"/>
                      <a:pt x="1" y="6"/>
                      <a:pt x="1" y="6"/>
                    </a:cubicBezTo>
                    <a:cubicBezTo>
                      <a:pt x="4" y="10"/>
                      <a:pt x="4" y="10"/>
                      <a:pt x="4" y="10"/>
                    </a:cubicBezTo>
                    <a:cubicBezTo>
                      <a:pt x="5" y="15"/>
                      <a:pt x="5" y="15"/>
                      <a:pt x="5" y="15"/>
                    </a:cubicBezTo>
                    <a:cubicBezTo>
                      <a:pt x="8" y="18"/>
                      <a:pt x="8" y="18"/>
                      <a:pt x="8" y="18"/>
                    </a:cubicBezTo>
                    <a:cubicBezTo>
                      <a:pt x="8" y="18"/>
                      <a:pt x="8" y="21"/>
                      <a:pt x="8" y="25"/>
                    </a:cubicBezTo>
                    <a:cubicBezTo>
                      <a:pt x="7" y="28"/>
                      <a:pt x="5" y="32"/>
                      <a:pt x="3" y="34"/>
                    </a:cubicBezTo>
                    <a:cubicBezTo>
                      <a:pt x="2" y="35"/>
                      <a:pt x="1" y="37"/>
                      <a:pt x="0" y="39"/>
                    </a:cubicBezTo>
                    <a:cubicBezTo>
                      <a:pt x="3" y="40"/>
                      <a:pt x="6" y="41"/>
                      <a:pt x="5" y="42"/>
                    </a:cubicBezTo>
                    <a:cubicBezTo>
                      <a:pt x="5" y="44"/>
                      <a:pt x="0" y="43"/>
                      <a:pt x="0" y="47"/>
                    </a:cubicBezTo>
                    <a:cubicBezTo>
                      <a:pt x="0" y="48"/>
                      <a:pt x="0" y="48"/>
                      <a:pt x="0" y="48"/>
                    </a:cubicBezTo>
                    <a:cubicBezTo>
                      <a:pt x="30" y="64"/>
                      <a:pt x="30" y="64"/>
                      <a:pt x="30" y="64"/>
                    </a:cubicBezTo>
                    <a:cubicBezTo>
                      <a:pt x="30" y="69"/>
                      <a:pt x="30" y="69"/>
                      <a:pt x="30" y="69"/>
                    </a:cubicBezTo>
                    <a:cubicBezTo>
                      <a:pt x="30" y="69"/>
                      <a:pt x="37" y="74"/>
                      <a:pt x="43" y="79"/>
                    </a:cubicBezTo>
                    <a:cubicBezTo>
                      <a:pt x="46" y="71"/>
                      <a:pt x="50" y="63"/>
                      <a:pt x="51" y="61"/>
                    </a:cubicBezTo>
                    <a:cubicBezTo>
                      <a:pt x="53" y="59"/>
                      <a:pt x="55" y="59"/>
                      <a:pt x="56" y="57"/>
                    </a:cubicBezTo>
                    <a:cubicBezTo>
                      <a:pt x="58" y="55"/>
                      <a:pt x="58" y="58"/>
                      <a:pt x="61" y="54"/>
                    </a:cubicBezTo>
                    <a:cubicBezTo>
                      <a:pt x="61" y="54"/>
                      <a:pt x="61" y="54"/>
                      <a:pt x="61" y="53"/>
                    </a:cubicBezTo>
                    <a:cubicBezTo>
                      <a:pt x="57" y="47"/>
                      <a:pt x="57" y="47"/>
                      <a:pt x="57" y="47"/>
                    </a:cubicBezTo>
                    <a:lnTo>
                      <a:pt x="57" y="1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7" name="Freeform 145">
                <a:extLst>
                  <a:ext uri="{FF2B5EF4-FFF2-40B4-BE49-F238E27FC236}">
                    <a16:creationId xmlns:a16="http://schemas.microsoft.com/office/drawing/2014/main" id="{1EEB1439-ED07-492A-9E07-93EF6145FE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5482" y="4008241"/>
                <a:ext cx="101633" cy="105397"/>
              </a:xfrm>
              <a:custGeom>
                <a:avLst/>
                <a:gdLst>
                  <a:gd name="T0" fmla="*/ 41 w 44"/>
                  <a:gd name="T1" fmla="*/ 9 h 46"/>
                  <a:gd name="T2" fmla="*/ 40 w 44"/>
                  <a:gd name="T3" fmla="*/ 4 h 46"/>
                  <a:gd name="T4" fmla="*/ 37 w 44"/>
                  <a:gd name="T5" fmla="*/ 0 h 46"/>
                  <a:gd name="T6" fmla="*/ 34 w 44"/>
                  <a:gd name="T7" fmla="*/ 3 h 46"/>
                  <a:gd name="T8" fmla="*/ 29 w 44"/>
                  <a:gd name="T9" fmla="*/ 3 h 46"/>
                  <a:gd name="T10" fmla="*/ 23 w 44"/>
                  <a:gd name="T11" fmla="*/ 5 h 46"/>
                  <a:gd name="T12" fmla="*/ 18 w 44"/>
                  <a:gd name="T13" fmla="*/ 3 h 46"/>
                  <a:gd name="T14" fmla="*/ 12 w 44"/>
                  <a:gd name="T15" fmla="*/ 5 h 46"/>
                  <a:gd name="T16" fmla="*/ 11 w 44"/>
                  <a:gd name="T17" fmla="*/ 12 h 46"/>
                  <a:gd name="T18" fmla="*/ 14 w 44"/>
                  <a:gd name="T19" fmla="*/ 16 h 46"/>
                  <a:gd name="T20" fmla="*/ 11 w 44"/>
                  <a:gd name="T21" fmla="*/ 20 h 46"/>
                  <a:gd name="T22" fmla="*/ 8 w 44"/>
                  <a:gd name="T23" fmla="*/ 22 h 46"/>
                  <a:gd name="T24" fmla="*/ 5 w 44"/>
                  <a:gd name="T25" fmla="*/ 27 h 46"/>
                  <a:gd name="T26" fmla="*/ 3 w 44"/>
                  <a:gd name="T27" fmla="*/ 33 h 46"/>
                  <a:gd name="T28" fmla="*/ 2 w 44"/>
                  <a:gd name="T29" fmla="*/ 40 h 46"/>
                  <a:gd name="T30" fmla="*/ 0 w 44"/>
                  <a:gd name="T31" fmla="*/ 45 h 46"/>
                  <a:gd name="T32" fmla="*/ 4 w 44"/>
                  <a:gd name="T33" fmla="*/ 45 h 46"/>
                  <a:gd name="T34" fmla="*/ 13 w 44"/>
                  <a:gd name="T35" fmla="*/ 42 h 46"/>
                  <a:gd name="T36" fmla="*/ 19 w 44"/>
                  <a:gd name="T37" fmla="*/ 42 h 46"/>
                  <a:gd name="T38" fmla="*/ 25 w 44"/>
                  <a:gd name="T39" fmla="*/ 33 h 46"/>
                  <a:gd name="T40" fmla="*/ 36 w 44"/>
                  <a:gd name="T41" fmla="*/ 33 h 46"/>
                  <a:gd name="T42" fmla="*/ 39 w 44"/>
                  <a:gd name="T43" fmla="*/ 28 h 46"/>
                  <a:gd name="T44" fmla="*/ 44 w 44"/>
                  <a:gd name="T45" fmla="*/ 19 h 46"/>
                  <a:gd name="T46" fmla="*/ 44 w 44"/>
                  <a:gd name="T47" fmla="*/ 12 h 46"/>
                  <a:gd name="T48" fmla="*/ 41 w 44"/>
                  <a:gd name="T49" fmla="*/ 9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44" h="46">
                    <a:moveTo>
                      <a:pt x="41" y="9"/>
                    </a:moveTo>
                    <a:cubicBezTo>
                      <a:pt x="40" y="4"/>
                      <a:pt x="40" y="4"/>
                      <a:pt x="40" y="4"/>
                    </a:cubicBezTo>
                    <a:cubicBezTo>
                      <a:pt x="37" y="0"/>
                      <a:pt x="37" y="0"/>
                      <a:pt x="37" y="0"/>
                    </a:cubicBezTo>
                    <a:cubicBezTo>
                      <a:pt x="35" y="1"/>
                      <a:pt x="34" y="2"/>
                      <a:pt x="34" y="3"/>
                    </a:cubicBezTo>
                    <a:cubicBezTo>
                      <a:pt x="34" y="4"/>
                      <a:pt x="30" y="4"/>
                      <a:pt x="29" y="3"/>
                    </a:cubicBezTo>
                    <a:cubicBezTo>
                      <a:pt x="27" y="2"/>
                      <a:pt x="24" y="4"/>
                      <a:pt x="23" y="5"/>
                    </a:cubicBezTo>
                    <a:cubicBezTo>
                      <a:pt x="22" y="6"/>
                      <a:pt x="20" y="3"/>
                      <a:pt x="18" y="3"/>
                    </a:cubicBezTo>
                    <a:cubicBezTo>
                      <a:pt x="16" y="3"/>
                      <a:pt x="12" y="5"/>
                      <a:pt x="12" y="5"/>
                    </a:cubicBezTo>
                    <a:cubicBezTo>
                      <a:pt x="12" y="5"/>
                      <a:pt x="11" y="10"/>
                      <a:pt x="11" y="12"/>
                    </a:cubicBezTo>
                    <a:cubicBezTo>
                      <a:pt x="11" y="14"/>
                      <a:pt x="14" y="14"/>
                      <a:pt x="14" y="16"/>
                    </a:cubicBezTo>
                    <a:cubicBezTo>
                      <a:pt x="14" y="18"/>
                      <a:pt x="12" y="19"/>
                      <a:pt x="11" y="20"/>
                    </a:cubicBezTo>
                    <a:cubicBezTo>
                      <a:pt x="11" y="21"/>
                      <a:pt x="10" y="22"/>
                      <a:pt x="8" y="22"/>
                    </a:cubicBezTo>
                    <a:cubicBezTo>
                      <a:pt x="6" y="23"/>
                      <a:pt x="6" y="26"/>
                      <a:pt x="5" y="27"/>
                    </a:cubicBezTo>
                    <a:cubicBezTo>
                      <a:pt x="4" y="28"/>
                      <a:pt x="4" y="31"/>
                      <a:pt x="3" y="33"/>
                    </a:cubicBezTo>
                    <a:cubicBezTo>
                      <a:pt x="2" y="35"/>
                      <a:pt x="2" y="37"/>
                      <a:pt x="2" y="40"/>
                    </a:cubicBezTo>
                    <a:cubicBezTo>
                      <a:pt x="2" y="41"/>
                      <a:pt x="1" y="44"/>
                      <a:pt x="0" y="45"/>
                    </a:cubicBezTo>
                    <a:cubicBezTo>
                      <a:pt x="3" y="46"/>
                      <a:pt x="3" y="45"/>
                      <a:pt x="4" y="45"/>
                    </a:cubicBezTo>
                    <a:cubicBezTo>
                      <a:pt x="6" y="44"/>
                      <a:pt x="13" y="42"/>
                      <a:pt x="13" y="42"/>
                    </a:cubicBezTo>
                    <a:cubicBezTo>
                      <a:pt x="19" y="42"/>
                      <a:pt x="19" y="42"/>
                      <a:pt x="19" y="42"/>
                    </a:cubicBezTo>
                    <a:cubicBezTo>
                      <a:pt x="21" y="37"/>
                      <a:pt x="23" y="34"/>
                      <a:pt x="25" y="33"/>
                    </a:cubicBezTo>
                    <a:cubicBezTo>
                      <a:pt x="29" y="32"/>
                      <a:pt x="33" y="32"/>
                      <a:pt x="36" y="33"/>
                    </a:cubicBezTo>
                    <a:cubicBezTo>
                      <a:pt x="37" y="31"/>
                      <a:pt x="38" y="29"/>
                      <a:pt x="39" y="28"/>
                    </a:cubicBezTo>
                    <a:cubicBezTo>
                      <a:pt x="41" y="26"/>
                      <a:pt x="43" y="22"/>
                      <a:pt x="44" y="19"/>
                    </a:cubicBezTo>
                    <a:cubicBezTo>
                      <a:pt x="44" y="15"/>
                      <a:pt x="44" y="12"/>
                      <a:pt x="44" y="12"/>
                    </a:cubicBezTo>
                    <a:lnTo>
                      <a:pt x="41" y="9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8" name="Freeform 146">
                <a:extLst>
                  <a:ext uri="{FF2B5EF4-FFF2-40B4-BE49-F238E27FC236}">
                    <a16:creationId xmlns:a16="http://schemas.microsoft.com/office/drawing/2014/main" id="{193023EF-5A34-4EE1-98D9-8C3B61A0CE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6118" y="3173848"/>
                <a:ext cx="326229" cy="190718"/>
              </a:xfrm>
              <a:custGeom>
                <a:avLst/>
                <a:gdLst>
                  <a:gd name="T0" fmla="*/ 138 w 142"/>
                  <a:gd name="T1" fmla="*/ 46 h 83"/>
                  <a:gd name="T2" fmla="*/ 127 w 142"/>
                  <a:gd name="T3" fmla="*/ 41 h 83"/>
                  <a:gd name="T4" fmla="*/ 121 w 142"/>
                  <a:gd name="T5" fmla="*/ 41 h 83"/>
                  <a:gd name="T6" fmla="*/ 113 w 142"/>
                  <a:gd name="T7" fmla="*/ 39 h 83"/>
                  <a:gd name="T8" fmla="*/ 105 w 142"/>
                  <a:gd name="T9" fmla="*/ 46 h 83"/>
                  <a:gd name="T10" fmla="*/ 101 w 142"/>
                  <a:gd name="T11" fmla="*/ 47 h 83"/>
                  <a:gd name="T12" fmla="*/ 95 w 142"/>
                  <a:gd name="T13" fmla="*/ 43 h 83"/>
                  <a:gd name="T14" fmla="*/ 88 w 142"/>
                  <a:gd name="T15" fmla="*/ 41 h 83"/>
                  <a:gd name="T16" fmla="*/ 83 w 142"/>
                  <a:gd name="T17" fmla="*/ 33 h 83"/>
                  <a:gd name="T18" fmla="*/ 81 w 142"/>
                  <a:gd name="T19" fmla="*/ 25 h 83"/>
                  <a:gd name="T20" fmla="*/ 75 w 142"/>
                  <a:gd name="T21" fmla="*/ 20 h 83"/>
                  <a:gd name="T22" fmla="*/ 59 w 142"/>
                  <a:gd name="T23" fmla="*/ 20 h 83"/>
                  <a:gd name="T24" fmla="*/ 48 w 142"/>
                  <a:gd name="T25" fmla="*/ 20 h 83"/>
                  <a:gd name="T26" fmla="*/ 39 w 142"/>
                  <a:gd name="T27" fmla="*/ 10 h 83"/>
                  <a:gd name="T28" fmla="*/ 37 w 142"/>
                  <a:gd name="T29" fmla="*/ 13 h 83"/>
                  <a:gd name="T30" fmla="*/ 27 w 142"/>
                  <a:gd name="T31" fmla="*/ 12 h 83"/>
                  <a:gd name="T32" fmla="*/ 26 w 142"/>
                  <a:gd name="T33" fmla="*/ 0 h 83"/>
                  <a:gd name="T34" fmla="*/ 22 w 142"/>
                  <a:gd name="T35" fmla="*/ 12 h 83"/>
                  <a:gd name="T36" fmla="*/ 21 w 142"/>
                  <a:gd name="T37" fmla="*/ 0 h 83"/>
                  <a:gd name="T38" fmla="*/ 1 w 142"/>
                  <a:gd name="T39" fmla="*/ 5 h 83"/>
                  <a:gd name="T40" fmla="*/ 0 w 142"/>
                  <a:gd name="T41" fmla="*/ 41 h 83"/>
                  <a:gd name="T42" fmla="*/ 0 w 142"/>
                  <a:gd name="T43" fmla="*/ 41 h 83"/>
                  <a:gd name="T44" fmla="*/ 6 w 142"/>
                  <a:gd name="T45" fmla="*/ 42 h 83"/>
                  <a:gd name="T46" fmla="*/ 8 w 142"/>
                  <a:gd name="T47" fmla="*/ 38 h 83"/>
                  <a:gd name="T48" fmla="*/ 14 w 142"/>
                  <a:gd name="T49" fmla="*/ 34 h 83"/>
                  <a:gd name="T50" fmla="*/ 17 w 142"/>
                  <a:gd name="T51" fmla="*/ 31 h 83"/>
                  <a:gd name="T52" fmla="*/ 20 w 142"/>
                  <a:gd name="T53" fmla="*/ 29 h 83"/>
                  <a:gd name="T54" fmla="*/ 26 w 142"/>
                  <a:gd name="T55" fmla="*/ 31 h 83"/>
                  <a:gd name="T56" fmla="*/ 32 w 142"/>
                  <a:gd name="T57" fmla="*/ 33 h 83"/>
                  <a:gd name="T58" fmla="*/ 35 w 142"/>
                  <a:gd name="T59" fmla="*/ 41 h 83"/>
                  <a:gd name="T60" fmla="*/ 47 w 142"/>
                  <a:gd name="T61" fmla="*/ 43 h 83"/>
                  <a:gd name="T62" fmla="*/ 50 w 142"/>
                  <a:gd name="T63" fmla="*/ 48 h 83"/>
                  <a:gd name="T64" fmla="*/ 54 w 142"/>
                  <a:gd name="T65" fmla="*/ 55 h 83"/>
                  <a:gd name="T66" fmla="*/ 62 w 142"/>
                  <a:gd name="T67" fmla="*/ 60 h 83"/>
                  <a:gd name="T68" fmla="*/ 71 w 142"/>
                  <a:gd name="T69" fmla="*/ 66 h 83"/>
                  <a:gd name="T70" fmla="*/ 80 w 142"/>
                  <a:gd name="T71" fmla="*/ 71 h 83"/>
                  <a:gd name="T72" fmla="*/ 87 w 142"/>
                  <a:gd name="T73" fmla="*/ 74 h 83"/>
                  <a:gd name="T74" fmla="*/ 87 w 142"/>
                  <a:gd name="T75" fmla="*/ 79 h 83"/>
                  <a:gd name="T76" fmla="*/ 88 w 142"/>
                  <a:gd name="T77" fmla="*/ 79 h 83"/>
                  <a:gd name="T78" fmla="*/ 95 w 142"/>
                  <a:gd name="T79" fmla="*/ 81 h 83"/>
                  <a:gd name="T80" fmla="*/ 98 w 142"/>
                  <a:gd name="T81" fmla="*/ 83 h 83"/>
                  <a:gd name="T82" fmla="*/ 101 w 142"/>
                  <a:gd name="T83" fmla="*/ 74 h 83"/>
                  <a:gd name="T84" fmla="*/ 100 w 142"/>
                  <a:gd name="T85" fmla="*/ 67 h 83"/>
                  <a:gd name="T86" fmla="*/ 95 w 142"/>
                  <a:gd name="T87" fmla="*/ 61 h 83"/>
                  <a:gd name="T88" fmla="*/ 103 w 142"/>
                  <a:gd name="T89" fmla="*/ 58 h 83"/>
                  <a:gd name="T90" fmla="*/ 105 w 142"/>
                  <a:gd name="T91" fmla="*/ 54 h 83"/>
                  <a:gd name="T92" fmla="*/ 109 w 142"/>
                  <a:gd name="T93" fmla="*/ 49 h 83"/>
                  <a:gd name="T94" fmla="*/ 115 w 142"/>
                  <a:gd name="T95" fmla="*/ 48 h 83"/>
                  <a:gd name="T96" fmla="*/ 121 w 142"/>
                  <a:gd name="T97" fmla="*/ 47 h 83"/>
                  <a:gd name="T98" fmla="*/ 118 w 142"/>
                  <a:gd name="T99" fmla="*/ 53 h 83"/>
                  <a:gd name="T100" fmla="*/ 127 w 142"/>
                  <a:gd name="T101" fmla="*/ 52 h 83"/>
                  <a:gd name="T102" fmla="*/ 135 w 142"/>
                  <a:gd name="T103" fmla="*/ 50 h 83"/>
                  <a:gd name="T104" fmla="*/ 138 w 142"/>
                  <a:gd name="T105" fmla="*/ 46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42" h="83">
                    <a:moveTo>
                      <a:pt x="138" y="46"/>
                    </a:moveTo>
                    <a:cubicBezTo>
                      <a:pt x="135" y="43"/>
                      <a:pt x="128" y="39"/>
                      <a:pt x="127" y="41"/>
                    </a:cubicBezTo>
                    <a:cubicBezTo>
                      <a:pt x="127" y="43"/>
                      <a:pt x="123" y="43"/>
                      <a:pt x="121" y="41"/>
                    </a:cubicBezTo>
                    <a:cubicBezTo>
                      <a:pt x="119" y="40"/>
                      <a:pt x="118" y="37"/>
                      <a:pt x="113" y="39"/>
                    </a:cubicBezTo>
                    <a:cubicBezTo>
                      <a:pt x="109" y="41"/>
                      <a:pt x="105" y="44"/>
                      <a:pt x="105" y="46"/>
                    </a:cubicBezTo>
                    <a:cubicBezTo>
                      <a:pt x="105" y="47"/>
                      <a:pt x="102" y="49"/>
                      <a:pt x="101" y="47"/>
                    </a:cubicBezTo>
                    <a:cubicBezTo>
                      <a:pt x="101" y="44"/>
                      <a:pt x="97" y="43"/>
                      <a:pt x="95" y="43"/>
                    </a:cubicBezTo>
                    <a:cubicBezTo>
                      <a:pt x="92" y="42"/>
                      <a:pt x="88" y="43"/>
                      <a:pt x="88" y="41"/>
                    </a:cubicBezTo>
                    <a:cubicBezTo>
                      <a:pt x="87" y="38"/>
                      <a:pt x="84" y="35"/>
                      <a:pt x="83" y="33"/>
                    </a:cubicBezTo>
                    <a:cubicBezTo>
                      <a:pt x="83" y="30"/>
                      <a:pt x="84" y="26"/>
                      <a:pt x="81" y="25"/>
                    </a:cubicBezTo>
                    <a:cubicBezTo>
                      <a:pt x="79" y="24"/>
                      <a:pt x="77" y="20"/>
                      <a:pt x="75" y="20"/>
                    </a:cubicBezTo>
                    <a:cubicBezTo>
                      <a:pt x="73" y="20"/>
                      <a:pt x="60" y="20"/>
                      <a:pt x="59" y="20"/>
                    </a:cubicBezTo>
                    <a:cubicBezTo>
                      <a:pt x="57" y="19"/>
                      <a:pt x="49" y="22"/>
                      <a:pt x="48" y="20"/>
                    </a:cubicBezTo>
                    <a:cubicBezTo>
                      <a:pt x="48" y="19"/>
                      <a:pt x="42" y="13"/>
                      <a:pt x="39" y="10"/>
                    </a:cubicBezTo>
                    <a:cubicBezTo>
                      <a:pt x="39" y="11"/>
                      <a:pt x="38" y="12"/>
                      <a:pt x="37" y="13"/>
                    </a:cubicBezTo>
                    <a:cubicBezTo>
                      <a:pt x="31" y="18"/>
                      <a:pt x="25" y="17"/>
                      <a:pt x="27" y="12"/>
                    </a:cubicBezTo>
                    <a:cubicBezTo>
                      <a:pt x="29" y="6"/>
                      <a:pt x="29" y="0"/>
                      <a:pt x="26" y="0"/>
                    </a:cubicBezTo>
                    <a:cubicBezTo>
                      <a:pt x="23" y="0"/>
                      <a:pt x="25" y="11"/>
                      <a:pt x="22" y="12"/>
                    </a:cubicBezTo>
                    <a:cubicBezTo>
                      <a:pt x="20" y="13"/>
                      <a:pt x="20" y="4"/>
                      <a:pt x="21" y="0"/>
                    </a:cubicBezTo>
                    <a:cubicBezTo>
                      <a:pt x="1" y="5"/>
                      <a:pt x="1" y="5"/>
                      <a:pt x="1" y="5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0" y="41"/>
                      <a:pt x="0" y="41"/>
                      <a:pt x="0" y="41"/>
                    </a:cubicBezTo>
                    <a:cubicBezTo>
                      <a:pt x="2" y="42"/>
                      <a:pt x="4" y="42"/>
                      <a:pt x="6" y="42"/>
                    </a:cubicBezTo>
                    <a:cubicBezTo>
                      <a:pt x="9" y="42"/>
                      <a:pt x="8" y="40"/>
                      <a:pt x="8" y="38"/>
                    </a:cubicBezTo>
                    <a:cubicBezTo>
                      <a:pt x="8" y="36"/>
                      <a:pt x="12" y="34"/>
                      <a:pt x="14" y="34"/>
                    </a:cubicBezTo>
                    <a:cubicBezTo>
                      <a:pt x="17" y="34"/>
                      <a:pt x="16" y="31"/>
                      <a:pt x="17" y="31"/>
                    </a:cubicBezTo>
                    <a:cubicBezTo>
                      <a:pt x="18" y="31"/>
                      <a:pt x="20" y="30"/>
                      <a:pt x="20" y="29"/>
                    </a:cubicBezTo>
                    <a:cubicBezTo>
                      <a:pt x="21" y="28"/>
                      <a:pt x="25" y="29"/>
                      <a:pt x="26" y="31"/>
                    </a:cubicBezTo>
                    <a:cubicBezTo>
                      <a:pt x="27" y="32"/>
                      <a:pt x="30" y="32"/>
                      <a:pt x="32" y="33"/>
                    </a:cubicBezTo>
                    <a:cubicBezTo>
                      <a:pt x="34" y="33"/>
                      <a:pt x="35" y="40"/>
                      <a:pt x="35" y="41"/>
                    </a:cubicBezTo>
                    <a:cubicBezTo>
                      <a:pt x="35" y="43"/>
                      <a:pt x="45" y="42"/>
                      <a:pt x="47" y="43"/>
                    </a:cubicBezTo>
                    <a:cubicBezTo>
                      <a:pt x="49" y="43"/>
                      <a:pt x="49" y="46"/>
                      <a:pt x="50" y="48"/>
                    </a:cubicBezTo>
                    <a:cubicBezTo>
                      <a:pt x="52" y="50"/>
                      <a:pt x="53" y="53"/>
                      <a:pt x="54" y="55"/>
                    </a:cubicBezTo>
                    <a:cubicBezTo>
                      <a:pt x="55" y="56"/>
                      <a:pt x="61" y="58"/>
                      <a:pt x="62" y="60"/>
                    </a:cubicBezTo>
                    <a:cubicBezTo>
                      <a:pt x="63" y="63"/>
                      <a:pt x="68" y="65"/>
                      <a:pt x="71" y="66"/>
                    </a:cubicBezTo>
                    <a:cubicBezTo>
                      <a:pt x="75" y="67"/>
                      <a:pt x="78" y="72"/>
                      <a:pt x="80" y="71"/>
                    </a:cubicBezTo>
                    <a:cubicBezTo>
                      <a:pt x="81" y="71"/>
                      <a:pt x="87" y="74"/>
                      <a:pt x="87" y="74"/>
                    </a:cubicBezTo>
                    <a:cubicBezTo>
                      <a:pt x="87" y="79"/>
                      <a:pt x="87" y="79"/>
                      <a:pt x="87" y="79"/>
                    </a:cubicBezTo>
                    <a:cubicBezTo>
                      <a:pt x="88" y="79"/>
                      <a:pt x="88" y="79"/>
                      <a:pt x="88" y="79"/>
                    </a:cubicBezTo>
                    <a:cubicBezTo>
                      <a:pt x="91" y="78"/>
                      <a:pt x="92" y="81"/>
                      <a:pt x="95" y="81"/>
                    </a:cubicBezTo>
                    <a:cubicBezTo>
                      <a:pt x="96" y="81"/>
                      <a:pt x="97" y="82"/>
                      <a:pt x="98" y="83"/>
                    </a:cubicBezTo>
                    <a:cubicBezTo>
                      <a:pt x="98" y="78"/>
                      <a:pt x="99" y="76"/>
                      <a:pt x="101" y="74"/>
                    </a:cubicBezTo>
                    <a:cubicBezTo>
                      <a:pt x="103" y="73"/>
                      <a:pt x="100" y="70"/>
                      <a:pt x="100" y="67"/>
                    </a:cubicBezTo>
                    <a:cubicBezTo>
                      <a:pt x="101" y="65"/>
                      <a:pt x="95" y="63"/>
                      <a:pt x="95" y="61"/>
                    </a:cubicBezTo>
                    <a:cubicBezTo>
                      <a:pt x="96" y="59"/>
                      <a:pt x="101" y="59"/>
                      <a:pt x="103" y="58"/>
                    </a:cubicBezTo>
                    <a:cubicBezTo>
                      <a:pt x="105" y="57"/>
                      <a:pt x="103" y="54"/>
                      <a:pt x="105" y="54"/>
                    </a:cubicBezTo>
                    <a:cubicBezTo>
                      <a:pt x="108" y="54"/>
                      <a:pt x="109" y="51"/>
                      <a:pt x="109" y="49"/>
                    </a:cubicBezTo>
                    <a:cubicBezTo>
                      <a:pt x="110" y="47"/>
                      <a:pt x="114" y="49"/>
                      <a:pt x="115" y="48"/>
                    </a:cubicBezTo>
                    <a:cubicBezTo>
                      <a:pt x="117" y="46"/>
                      <a:pt x="120" y="45"/>
                      <a:pt x="121" y="47"/>
                    </a:cubicBezTo>
                    <a:cubicBezTo>
                      <a:pt x="121" y="48"/>
                      <a:pt x="119" y="52"/>
                      <a:pt x="118" y="53"/>
                    </a:cubicBezTo>
                    <a:cubicBezTo>
                      <a:pt x="121" y="53"/>
                      <a:pt x="126" y="53"/>
                      <a:pt x="127" y="52"/>
                    </a:cubicBezTo>
                    <a:cubicBezTo>
                      <a:pt x="129" y="50"/>
                      <a:pt x="133" y="54"/>
                      <a:pt x="135" y="50"/>
                    </a:cubicBezTo>
                    <a:cubicBezTo>
                      <a:pt x="137" y="47"/>
                      <a:pt x="142" y="49"/>
                      <a:pt x="138" y="4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49" name="Freeform 147">
                <a:extLst>
                  <a:ext uri="{FF2B5EF4-FFF2-40B4-BE49-F238E27FC236}">
                    <a16:creationId xmlns:a16="http://schemas.microsoft.com/office/drawing/2014/main" id="{5C0B1A09-60E2-4736-B7C7-8BDE0C97268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15074" y="2098549"/>
                <a:ext cx="479305" cy="759109"/>
              </a:xfrm>
              <a:custGeom>
                <a:avLst/>
                <a:gdLst>
                  <a:gd name="T0" fmla="*/ 197 w 208"/>
                  <a:gd name="T1" fmla="*/ 172 h 329"/>
                  <a:gd name="T2" fmla="*/ 197 w 208"/>
                  <a:gd name="T3" fmla="*/ 162 h 329"/>
                  <a:gd name="T4" fmla="*/ 186 w 208"/>
                  <a:gd name="T5" fmla="*/ 161 h 329"/>
                  <a:gd name="T6" fmla="*/ 173 w 208"/>
                  <a:gd name="T7" fmla="*/ 160 h 329"/>
                  <a:gd name="T8" fmla="*/ 167 w 208"/>
                  <a:gd name="T9" fmla="*/ 159 h 329"/>
                  <a:gd name="T10" fmla="*/ 154 w 208"/>
                  <a:gd name="T11" fmla="*/ 162 h 329"/>
                  <a:gd name="T12" fmla="*/ 144 w 208"/>
                  <a:gd name="T13" fmla="*/ 173 h 329"/>
                  <a:gd name="T14" fmla="*/ 144 w 208"/>
                  <a:gd name="T15" fmla="*/ 161 h 329"/>
                  <a:gd name="T16" fmla="*/ 130 w 208"/>
                  <a:gd name="T17" fmla="*/ 170 h 329"/>
                  <a:gd name="T18" fmla="*/ 124 w 208"/>
                  <a:gd name="T19" fmla="*/ 172 h 329"/>
                  <a:gd name="T20" fmla="*/ 118 w 208"/>
                  <a:gd name="T21" fmla="*/ 171 h 329"/>
                  <a:gd name="T22" fmla="*/ 106 w 208"/>
                  <a:gd name="T23" fmla="*/ 179 h 329"/>
                  <a:gd name="T24" fmla="*/ 99 w 208"/>
                  <a:gd name="T25" fmla="*/ 185 h 329"/>
                  <a:gd name="T26" fmla="*/ 92 w 208"/>
                  <a:gd name="T27" fmla="*/ 189 h 329"/>
                  <a:gd name="T28" fmla="*/ 79 w 208"/>
                  <a:gd name="T29" fmla="*/ 192 h 329"/>
                  <a:gd name="T30" fmla="*/ 75 w 208"/>
                  <a:gd name="T31" fmla="*/ 199 h 329"/>
                  <a:gd name="T32" fmla="*/ 92 w 208"/>
                  <a:gd name="T33" fmla="*/ 199 h 329"/>
                  <a:gd name="T34" fmla="*/ 79 w 208"/>
                  <a:gd name="T35" fmla="*/ 208 h 329"/>
                  <a:gd name="T36" fmla="*/ 61 w 208"/>
                  <a:gd name="T37" fmla="*/ 228 h 329"/>
                  <a:gd name="T38" fmla="*/ 50 w 208"/>
                  <a:gd name="T39" fmla="*/ 243 h 329"/>
                  <a:gd name="T40" fmla="*/ 39 w 208"/>
                  <a:gd name="T41" fmla="*/ 257 h 329"/>
                  <a:gd name="T42" fmla="*/ 26 w 208"/>
                  <a:gd name="T43" fmla="*/ 267 h 329"/>
                  <a:gd name="T44" fmla="*/ 11 w 208"/>
                  <a:gd name="T45" fmla="*/ 276 h 329"/>
                  <a:gd name="T46" fmla="*/ 4 w 208"/>
                  <a:gd name="T47" fmla="*/ 288 h 329"/>
                  <a:gd name="T48" fmla="*/ 1 w 208"/>
                  <a:gd name="T49" fmla="*/ 303 h 329"/>
                  <a:gd name="T50" fmla="*/ 9 w 208"/>
                  <a:gd name="T51" fmla="*/ 308 h 329"/>
                  <a:gd name="T52" fmla="*/ 7 w 208"/>
                  <a:gd name="T53" fmla="*/ 313 h 329"/>
                  <a:gd name="T54" fmla="*/ 14 w 208"/>
                  <a:gd name="T55" fmla="*/ 326 h 329"/>
                  <a:gd name="T56" fmla="*/ 46 w 208"/>
                  <a:gd name="T57" fmla="*/ 311 h 329"/>
                  <a:gd name="T58" fmla="*/ 56 w 208"/>
                  <a:gd name="T59" fmla="*/ 314 h 329"/>
                  <a:gd name="T60" fmla="*/ 61 w 208"/>
                  <a:gd name="T61" fmla="*/ 294 h 329"/>
                  <a:gd name="T62" fmla="*/ 59 w 208"/>
                  <a:gd name="T63" fmla="*/ 268 h 329"/>
                  <a:gd name="T64" fmla="*/ 73 w 208"/>
                  <a:gd name="T65" fmla="*/ 250 h 329"/>
                  <a:gd name="T66" fmla="*/ 83 w 208"/>
                  <a:gd name="T67" fmla="*/ 227 h 329"/>
                  <a:gd name="T68" fmla="*/ 93 w 208"/>
                  <a:gd name="T69" fmla="*/ 206 h 329"/>
                  <a:gd name="T70" fmla="*/ 116 w 208"/>
                  <a:gd name="T71" fmla="*/ 195 h 329"/>
                  <a:gd name="T72" fmla="*/ 132 w 208"/>
                  <a:gd name="T73" fmla="*/ 184 h 329"/>
                  <a:gd name="T74" fmla="*/ 160 w 208"/>
                  <a:gd name="T75" fmla="*/ 192 h 329"/>
                  <a:gd name="T76" fmla="*/ 178 w 208"/>
                  <a:gd name="T77" fmla="*/ 174 h 329"/>
                  <a:gd name="T78" fmla="*/ 197 w 208"/>
                  <a:gd name="T79" fmla="*/ 182 h 329"/>
                  <a:gd name="T80" fmla="*/ 58 w 208"/>
                  <a:gd name="T81" fmla="*/ 24 h 329"/>
                  <a:gd name="T82" fmla="*/ 77 w 208"/>
                  <a:gd name="T83" fmla="*/ 35 h 329"/>
                  <a:gd name="T84" fmla="*/ 92 w 208"/>
                  <a:gd name="T85" fmla="*/ 38 h 329"/>
                  <a:gd name="T86" fmla="*/ 93 w 208"/>
                  <a:gd name="T87" fmla="*/ 49 h 329"/>
                  <a:gd name="T88" fmla="*/ 79 w 208"/>
                  <a:gd name="T89" fmla="*/ 62 h 329"/>
                  <a:gd name="T90" fmla="*/ 95 w 208"/>
                  <a:gd name="T91" fmla="*/ 68 h 329"/>
                  <a:gd name="T92" fmla="*/ 114 w 208"/>
                  <a:gd name="T93" fmla="*/ 37 h 329"/>
                  <a:gd name="T94" fmla="*/ 129 w 208"/>
                  <a:gd name="T95" fmla="*/ 45 h 329"/>
                  <a:gd name="T96" fmla="*/ 150 w 208"/>
                  <a:gd name="T97" fmla="*/ 54 h 329"/>
                  <a:gd name="T98" fmla="*/ 143 w 208"/>
                  <a:gd name="T99" fmla="*/ 43 h 329"/>
                  <a:gd name="T100" fmla="*/ 125 w 208"/>
                  <a:gd name="T101" fmla="*/ 28 h 329"/>
                  <a:gd name="T102" fmla="*/ 107 w 208"/>
                  <a:gd name="T103" fmla="*/ 18 h 329"/>
                  <a:gd name="T104" fmla="*/ 90 w 208"/>
                  <a:gd name="T105" fmla="*/ 9 h 329"/>
                  <a:gd name="T106" fmla="*/ 83 w 208"/>
                  <a:gd name="T107" fmla="*/ 18 h 329"/>
                  <a:gd name="T108" fmla="*/ 66 w 208"/>
                  <a:gd name="T109" fmla="*/ 17 h 329"/>
                  <a:gd name="T110" fmla="*/ 56 w 208"/>
                  <a:gd name="T111" fmla="*/ 14 h 329"/>
                  <a:gd name="T112" fmla="*/ 50 w 208"/>
                  <a:gd name="T113" fmla="*/ 38 h 329"/>
                  <a:gd name="T114" fmla="*/ 50 w 208"/>
                  <a:gd name="T115" fmla="*/ 38 h 329"/>
                  <a:gd name="T116" fmla="*/ 119 w 208"/>
                  <a:gd name="T117" fmla="*/ 19 h 329"/>
                  <a:gd name="T118" fmla="*/ 167 w 208"/>
                  <a:gd name="T119" fmla="*/ 18 h 329"/>
                  <a:gd name="T120" fmla="*/ 145 w 208"/>
                  <a:gd name="T121" fmla="*/ 7 h 329"/>
                  <a:gd name="T122" fmla="*/ 126 w 208"/>
                  <a:gd name="T123" fmla="*/ 6 h 329"/>
                  <a:gd name="T124" fmla="*/ 112 w 208"/>
                  <a:gd name="T125" fmla="*/ 7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208" h="329">
                    <a:moveTo>
                      <a:pt x="201" y="176"/>
                    </a:moveTo>
                    <a:cubicBezTo>
                      <a:pt x="201" y="178"/>
                      <a:pt x="198" y="178"/>
                      <a:pt x="198" y="176"/>
                    </a:cubicBezTo>
                    <a:cubicBezTo>
                      <a:pt x="198" y="174"/>
                      <a:pt x="193" y="173"/>
                      <a:pt x="193" y="172"/>
                    </a:cubicBezTo>
                    <a:cubicBezTo>
                      <a:pt x="192" y="171"/>
                      <a:pt x="195" y="171"/>
                      <a:pt x="197" y="172"/>
                    </a:cubicBezTo>
                    <a:cubicBezTo>
                      <a:pt x="199" y="173"/>
                      <a:pt x="200" y="173"/>
                      <a:pt x="202" y="170"/>
                    </a:cubicBezTo>
                    <a:cubicBezTo>
                      <a:pt x="204" y="168"/>
                      <a:pt x="207" y="170"/>
                      <a:pt x="208" y="168"/>
                    </a:cubicBezTo>
                    <a:cubicBezTo>
                      <a:pt x="208" y="167"/>
                      <a:pt x="204" y="165"/>
                      <a:pt x="203" y="164"/>
                    </a:cubicBezTo>
                    <a:cubicBezTo>
                      <a:pt x="203" y="163"/>
                      <a:pt x="200" y="162"/>
                      <a:pt x="197" y="162"/>
                    </a:cubicBezTo>
                    <a:cubicBezTo>
                      <a:pt x="195" y="163"/>
                      <a:pt x="195" y="162"/>
                      <a:pt x="193" y="160"/>
                    </a:cubicBezTo>
                    <a:cubicBezTo>
                      <a:pt x="191" y="159"/>
                      <a:pt x="187" y="161"/>
                      <a:pt x="187" y="165"/>
                    </a:cubicBezTo>
                    <a:cubicBezTo>
                      <a:pt x="187" y="168"/>
                      <a:pt x="184" y="167"/>
                      <a:pt x="185" y="165"/>
                    </a:cubicBezTo>
                    <a:cubicBezTo>
                      <a:pt x="186" y="163"/>
                      <a:pt x="183" y="161"/>
                      <a:pt x="186" y="161"/>
                    </a:cubicBezTo>
                    <a:cubicBezTo>
                      <a:pt x="188" y="160"/>
                      <a:pt x="187" y="157"/>
                      <a:pt x="182" y="156"/>
                    </a:cubicBezTo>
                    <a:cubicBezTo>
                      <a:pt x="178" y="156"/>
                      <a:pt x="176" y="160"/>
                      <a:pt x="177" y="161"/>
                    </a:cubicBezTo>
                    <a:cubicBezTo>
                      <a:pt x="179" y="162"/>
                      <a:pt x="174" y="167"/>
                      <a:pt x="173" y="167"/>
                    </a:cubicBezTo>
                    <a:cubicBezTo>
                      <a:pt x="171" y="167"/>
                      <a:pt x="173" y="163"/>
                      <a:pt x="173" y="160"/>
                    </a:cubicBezTo>
                    <a:cubicBezTo>
                      <a:pt x="173" y="158"/>
                      <a:pt x="171" y="159"/>
                      <a:pt x="168" y="163"/>
                    </a:cubicBezTo>
                    <a:cubicBezTo>
                      <a:pt x="164" y="167"/>
                      <a:pt x="162" y="170"/>
                      <a:pt x="160" y="171"/>
                    </a:cubicBezTo>
                    <a:cubicBezTo>
                      <a:pt x="158" y="171"/>
                      <a:pt x="158" y="167"/>
                      <a:pt x="161" y="166"/>
                    </a:cubicBezTo>
                    <a:cubicBezTo>
                      <a:pt x="165" y="164"/>
                      <a:pt x="165" y="159"/>
                      <a:pt x="167" y="159"/>
                    </a:cubicBezTo>
                    <a:cubicBezTo>
                      <a:pt x="169" y="159"/>
                      <a:pt x="169" y="157"/>
                      <a:pt x="166" y="156"/>
                    </a:cubicBezTo>
                    <a:cubicBezTo>
                      <a:pt x="163" y="156"/>
                      <a:pt x="162" y="159"/>
                      <a:pt x="161" y="160"/>
                    </a:cubicBezTo>
                    <a:cubicBezTo>
                      <a:pt x="160" y="161"/>
                      <a:pt x="155" y="158"/>
                      <a:pt x="156" y="159"/>
                    </a:cubicBezTo>
                    <a:cubicBezTo>
                      <a:pt x="156" y="160"/>
                      <a:pt x="153" y="160"/>
                      <a:pt x="154" y="162"/>
                    </a:cubicBezTo>
                    <a:cubicBezTo>
                      <a:pt x="155" y="164"/>
                      <a:pt x="154" y="166"/>
                      <a:pt x="152" y="163"/>
                    </a:cubicBezTo>
                    <a:cubicBezTo>
                      <a:pt x="151" y="161"/>
                      <a:pt x="148" y="163"/>
                      <a:pt x="147" y="165"/>
                    </a:cubicBezTo>
                    <a:cubicBezTo>
                      <a:pt x="145" y="168"/>
                      <a:pt x="143" y="168"/>
                      <a:pt x="145" y="168"/>
                    </a:cubicBezTo>
                    <a:cubicBezTo>
                      <a:pt x="146" y="169"/>
                      <a:pt x="146" y="172"/>
                      <a:pt x="144" y="173"/>
                    </a:cubicBezTo>
                    <a:cubicBezTo>
                      <a:pt x="142" y="174"/>
                      <a:pt x="143" y="167"/>
                      <a:pt x="141" y="168"/>
                    </a:cubicBezTo>
                    <a:cubicBezTo>
                      <a:pt x="139" y="168"/>
                      <a:pt x="140" y="165"/>
                      <a:pt x="143" y="165"/>
                    </a:cubicBezTo>
                    <a:cubicBezTo>
                      <a:pt x="145" y="165"/>
                      <a:pt x="147" y="161"/>
                      <a:pt x="147" y="161"/>
                    </a:cubicBezTo>
                    <a:cubicBezTo>
                      <a:pt x="147" y="159"/>
                      <a:pt x="144" y="159"/>
                      <a:pt x="144" y="161"/>
                    </a:cubicBezTo>
                    <a:cubicBezTo>
                      <a:pt x="144" y="163"/>
                      <a:pt x="141" y="163"/>
                      <a:pt x="138" y="163"/>
                    </a:cubicBezTo>
                    <a:cubicBezTo>
                      <a:pt x="135" y="162"/>
                      <a:pt x="135" y="166"/>
                      <a:pt x="138" y="168"/>
                    </a:cubicBezTo>
                    <a:cubicBezTo>
                      <a:pt x="141" y="170"/>
                      <a:pt x="138" y="171"/>
                      <a:pt x="136" y="170"/>
                    </a:cubicBezTo>
                    <a:cubicBezTo>
                      <a:pt x="134" y="168"/>
                      <a:pt x="132" y="169"/>
                      <a:pt x="130" y="170"/>
                    </a:cubicBezTo>
                    <a:cubicBezTo>
                      <a:pt x="128" y="170"/>
                      <a:pt x="134" y="173"/>
                      <a:pt x="134" y="174"/>
                    </a:cubicBezTo>
                    <a:cubicBezTo>
                      <a:pt x="135" y="175"/>
                      <a:pt x="131" y="172"/>
                      <a:pt x="130" y="173"/>
                    </a:cubicBezTo>
                    <a:cubicBezTo>
                      <a:pt x="130" y="174"/>
                      <a:pt x="126" y="173"/>
                      <a:pt x="126" y="171"/>
                    </a:cubicBezTo>
                    <a:cubicBezTo>
                      <a:pt x="126" y="169"/>
                      <a:pt x="121" y="171"/>
                      <a:pt x="124" y="172"/>
                    </a:cubicBezTo>
                    <a:cubicBezTo>
                      <a:pt x="127" y="173"/>
                      <a:pt x="126" y="175"/>
                      <a:pt x="126" y="177"/>
                    </a:cubicBezTo>
                    <a:cubicBezTo>
                      <a:pt x="126" y="180"/>
                      <a:pt x="122" y="178"/>
                      <a:pt x="123" y="176"/>
                    </a:cubicBezTo>
                    <a:cubicBezTo>
                      <a:pt x="123" y="173"/>
                      <a:pt x="121" y="174"/>
                      <a:pt x="118" y="175"/>
                    </a:cubicBezTo>
                    <a:cubicBezTo>
                      <a:pt x="116" y="177"/>
                      <a:pt x="119" y="173"/>
                      <a:pt x="118" y="171"/>
                    </a:cubicBezTo>
                    <a:cubicBezTo>
                      <a:pt x="117" y="169"/>
                      <a:pt x="115" y="171"/>
                      <a:pt x="112" y="171"/>
                    </a:cubicBezTo>
                    <a:cubicBezTo>
                      <a:pt x="110" y="172"/>
                      <a:pt x="108" y="172"/>
                      <a:pt x="110" y="173"/>
                    </a:cubicBezTo>
                    <a:cubicBezTo>
                      <a:pt x="111" y="175"/>
                      <a:pt x="111" y="178"/>
                      <a:pt x="109" y="177"/>
                    </a:cubicBezTo>
                    <a:cubicBezTo>
                      <a:pt x="107" y="177"/>
                      <a:pt x="106" y="177"/>
                      <a:pt x="106" y="179"/>
                    </a:cubicBezTo>
                    <a:cubicBezTo>
                      <a:pt x="107" y="181"/>
                      <a:pt x="104" y="181"/>
                      <a:pt x="104" y="179"/>
                    </a:cubicBezTo>
                    <a:cubicBezTo>
                      <a:pt x="103" y="178"/>
                      <a:pt x="99" y="178"/>
                      <a:pt x="98" y="180"/>
                    </a:cubicBezTo>
                    <a:cubicBezTo>
                      <a:pt x="97" y="182"/>
                      <a:pt x="94" y="183"/>
                      <a:pt x="94" y="186"/>
                    </a:cubicBezTo>
                    <a:cubicBezTo>
                      <a:pt x="94" y="188"/>
                      <a:pt x="97" y="185"/>
                      <a:pt x="99" y="185"/>
                    </a:cubicBezTo>
                    <a:cubicBezTo>
                      <a:pt x="101" y="186"/>
                      <a:pt x="99" y="187"/>
                      <a:pt x="100" y="188"/>
                    </a:cubicBezTo>
                    <a:cubicBezTo>
                      <a:pt x="101" y="189"/>
                      <a:pt x="101" y="192"/>
                      <a:pt x="99" y="190"/>
                    </a:cubicBezTo>
                    <a:cubicBezTo>
                      <a:pt x="98" y="189"/>
                      <a:pt x="96" y="188"/>
                      <a:pt x="95" y="191"/>
                    </a:cubicBezTo>
                    <a:cubicBezTo>
                      <a:pt x="95" y="193"/>
                      <a:pt x="93" y="190"/>
                      <a:pt x="92" y="189"/>
                    </a:cubicBezTo>
                    <a:cubicBezTo>
                      <a:pt x="90" y="187"/>
                      <a:pt x="89" y="192"/>
                      <a:pt x="87" y="191"/>
                    </a:cubicBezTo>
                    <a:cubicBezTo>
                      <a:pt x="86" y="190"/>
                      <a:pt x="90" y="186"/>
                      <a:pt x="89" y="184"/>
                    </a:cubicBezTo>
                    <a:cubicBezTo>
                      <a:pt x="88" y="182"/>
                      <a:pt x="87" y="185"/>
                      <a:pt x="84" y="188"/>
                    </a:cubicBezTo>
                    <a:cubicBezTo>
                      <a:pt x="82" y="191"/>
                      <a:pt x="78" y="190"/>
                      <a:pt x="79" y="192"/>
                    </a:cubicBezTo>
                    <a:cubicBezTo>
                      <a:pt x="81" y="193"/>
                      <a:pt x="77" y="194"/>
                      <a:pt x="76" y="196"/>
                    </a:cubicBezTo>
                    <a:cubicBezTo>
                      <a:pt x="75" y="198"/>
                      <a:pt x="70" y="199"/>
                      <a:pt x="66" y="202"/>
                    </a:cubicBezTo>
                    <a:cubicBezTo>
                      <a:pt x="62" y="204"/>
                      <a:pt x="67" y="204"/>
                      <a:pt x="69" y="202"/>
                    </a:cubicBezTo>
                    <a:cubicBezTo>
                      <a:pt x="71" y="200"/>
                      <a:pt x="72" y="201"/>
                      <a:pt x="75" y="199"/>
                    </a:cubicBezTo>
                    <a:cubicBezTo>
                      <a:pt x="78" y="197"/>
                      <a:pt x="81" y="195"/>
                      <a:pt x="83" y="196"/>
                    </a:cubicBezTo>
                    <a:cubicBezTo>
                      <a:pt x="84" y="197"/>
                      <a:pt x="86" y="197"/>
                      <a:pt x="87" y="195"/>
                    </a:cubicBezTo>
                    <a:cubicBezTo>
                      <a:pt x="89" y="193"/>
                      <a:pt x="91" y="194"/>
                      <a:pt x="92" y="195"/>
                    </a:cubicBezTo>
                    <a:cubicBezTo>
                      <a:pt x="94" y="196"/>
                      <a:pt x="90" y="197"/>
                      <a:pt x="92" y="199"/>
                    </a:cubicBezTo>
                    <a:cubicBezTo>
                      <a:pt x="94" y="201"/>
                      <a:pt x="89" y="202"/>
                      <a:pt x="89" y="200"/>
                    </a:cubicBezTo>
                    <a:cubicBezTo>
                      <a:pt x="89" y="199"/>
                      <a:pt x="87" y="197"/>
                      <a:pt x="86" y="199"/>
                    </a:cubicBezTo>
                    <a:cubicBezTo>
                      <a:pt x="85" y="200"/>
                      <a:pt x="84" y="202"/>
                      <a:pt x="82" y="202"/>
                    </a:cubicBezTo>
                    <a:cubicBezTo>
                      <a:pt x="81" y="202"/>
                      <a:pt x="79" y="205"/>
                      <a:pt x="79" y="208"/>
                    </a:cubicBezTo>
                    <a:cubicBezTo>
                      <a:pt x="79" y="211"/>
                      <a:pt x="76" y="208"/>
                      <a:pt x="76" y="211"/>
                    </a:cubicBezTo>
                    <a:cubicBezTo>
                      <a:pt x="76" y="213"/>
                      <a:pt x="72" y="217"/>
                      <a:pt x="69" y="221"/>
                    </a:cubicBezTo>
                    <a:cubicBezTo>
                      <a:pt x="65" y="224"/>
                      <a:pt x="69" y="225"/>
                      <a:pt x="67" y="227"/>
                    </a:cubicBezTo>
                    <a:cubicBezTo>
                      <a:pt x="66" y="229"/>
                      <a:pt x="62" y="227"/>
                      <a:pt x="61" y="228"/>
                    </a:cubicBezTo>
                    <a:cubicBezTo>
                      <a:pt x="60" y="229"/>
                      <a:pt x="62" y="234"/>
                      <a:pt x="60" y="235"/>
                    </a:cubicBezTo>
                    <a:cubicBezTo>
                      <a:pt x="58" y="237"/>
                      <a:pt x="60" y="239"/>
                      <a:pt x="60" y="241"/>
                    </a:cubicBezTo>
                    <a:cubicBezTo>
                      <a:pt x="60" y="242"/>
                      <a:pt x="55" y="239"/>
                      <a:pt x="55" y="241"/>
                    </a:cubicBezTo>
                    <a:cubicBezTo>
                      <a:pt x="55" y="243"/>
                      <a:pt x="51" y="243"/>
                      <a:pt x="50" y="243"/>
                    </a:cubicBezTo>
                    <a:cubicBezTo>
                      <a:pt x="48" y="243"/>
                      <a:pt x="52" y="246"/>
                      <a:pt x="54" y="248"/>
                    </a:cubicBezTo>
                    <a:cubicBezTo>
                      <a:pt x="56" y="250"/>
                      <a:pt x="52" y="251"/>
                      <a:pt x="52" y="249"/>
                    </a:cubicBezTo>
                    <a:cubicBezTo>
                      <a:pt x="51" y="247"/>
                      <a:pt x="48" y="250"/>
                      <a:pt x="44" y="252"/>
                    </a:cubicBezTo>
                    <a:cubicBezTo>
                      <a:pt x="41" y="254"/>
                      <a:pt x="42" y="257"/>
                      <a:pt x="39" y="257"/>
                    </a:cubicBezTo>
                    <a:cubicBezTo>
                      <a:pt x="37" y="257"/>
                      <a:pt x="37" y="262"/>
                      <a:pt x="36" y="263"/>
                    </a:cubicBezTo>
                    <a:cubicBezTo>
                      <a:pt x="34" y="265"/>
                      <a:pt x="34" y="260"/>
                      <a:pt x="31" y="260"/>
                    </a:cubicBezTo>
                    <a:cubicBezTo>
                      <a:pt x="28" y="260"/>
                      <a:pt x="28" y="262"/>
                      <a:pt x="30" y="264"/>
                    </a:cubicBezTo>
                    <a:cubicBezTo>
                      <a:pt x="32" y="267"/>
                      <a:pt x="27" y="265"/>
                      <a:pt x="26" y="267"/>
                    </a:cubicBezTo>
                    <a:cubicBezTo>
                      <a:pt x="24" y="269"/>
                      <a:pt x="19" y="268"/>
                      <a:pt x="18" y="270"/>
                    </a:cubicBezTo>
                    <a:cubicBezTo>
                      <a:pt x="17" y="272"/>
                      <a:pt x="22" y="272"/>
                      <a:pt x="22" y="273"/>
                    </a:cubicBezTo>
                    <a:cubicBezTo>
                      <a:pt x="23" y="274"/>
                      <a:pt x="18" y="274"/>
                      <a:pt x="15" y="273"/>
                    </a:cubicBezTo>
                    <a:cubicBezTo>
                      <a:pt x="13" y="273"/>
                      <a:pt x="14" y="276"/>
                      <a:pt x="11" y="276"/>
                    </a:cubicBezTo>
                    <a:cubicBezTo>
                      <a:pt x="9" y="275"/>
                      <a:pt x="6" y="278"/>
                      <a:pt x="7" y="280"/>
                    </a:cubicBezTo>
                    <a:cubicBezTo>
                      <a:pt x="9" y="281"/>
                      <a:pt x="6" y="282"/>
                      <a:pt x="4" y="280"/>
                    </a:cubicBezTo>
                    <a:cubicBezTo>
                      <a:pt x="3" y="279"/>
                      <a:pt x="1" y="282"/>
                      <a:pt x="1" y="284"/>
                    </a:cubicBezTo>
                    <a:cubicBezTo>
                      <a:pt x="0" y="286"/>
                      <a:pt x="4" y="287"/>
                      <a:pt x="4" y="288"/>
                    </a:cubicBezTo>
                    <a:cubicBezTo>
                      <a:pt x="4" y="289"/>
                      <a:pt x="1" y="291"/>
                      <a:pt x="3" y="291"/>
                    </a:cubicBezTo>
                    <a:cubicBezTo>
                      <a:pt x="5" y="292"/>
                      <a:pt x="4" y="293"/>
                      <a:pt x="2" y="294"/>
                    </a:cubicBezTo>
                    <a:cubicBezTo>
                      <a:pt x="1" y="295"/>
                      <a:pt x="1" y="296"/>
                      <a:pt x="2" y="298"/>
                    </a:cubicBezTo>
                    <a:cubicBezTo>
                      <a:pt x="4" y="300"/>
                      <a:pt x="0" y="300"/>
                      <a:pt x="1" y="303"/>
                    </a:cubicBezTo>
                    <a:cubicBezTo>
                      <a:pt x="3" y="305"/>
                      <a:pt x="5" y="302"/>
                      <a:pt x="6" y="304"/>
                    </a:cubicBezTo>
                    <a:cubicBezTo>
                      <a:pt x="6" y="306"/>
                      <a:pt x="9" y="304"/>
                      <a:pt x="11" y="302"/>
                    </a:cubicBezTo>
                    <a:cubicBezTo>
                      <a:pt x="14" y="300"/>
                      <a:pt x="15" y="304"/>
                      <a:pt x="13" y="304"/>
                    </a:cubicBezTo>
                    <a:cubicBezTo>
                      <a:pt x="11" y="304"/>
                      <a:pt x="8" y="306"/>
                      <a:pt x="9" y="308"/>
                    </a:cubicBezTo>
                    <a:cubicBezTo>
                      <a:pt x="9" y="310"/>
                      <a:pt x="5" y="309"/>
                      <a:pt x="5" y="307"/>
                    </a:cubicBezTo>
                    <a:cubicBezTo>
                      <a:pt x="6" y="304"/>
                      <a:pt x="1" y="307"/>
                      <a:pt x="3" y="309"/>
                    </a:cubicBezTo>
                    <a:cubicBezTo>
                      <a:pt x="4" y="311"/>
                      <a:pt x="2" y="312"/>
                      <a:pt x="2" y="314"/>
                    </a:cubicBezTo>
                    <a:cubicBezTo>
                      <a:pt x="2" y="316"/>
                      <a:pt x="5" y="315"/>
                      <a:pt x="7" y="313"/>
                    </a:cubicBezTo>
                    <a:cubicBezTo>
                      <a:pt x="8" y="311"/>
                      <a:pt x="10" y="312"/>
                      <a:pt x="11" y="314"/>
                    </a:cubicBezTo>
                    <a:cubicBezTo>
                      <a:pt x="12" y="316"/>
                      <a:pt x="9" y="314"/>
                      <a:pt x="9" y="317"/>
                    </a:cubicBezTo>
                    <a:cubicBezTo>
                      <a:pt x="9" y="320"/>
                      <a:pt x="7" y="317"/>
                      <a:pt x="6" y="320"/>
                    </a:cubicBezTo>
                    <a:cubicBezTo>
                      <a:pt x="4" y="322"/>
                      <a:pt x="12" y="326"/>
                      <a:pt x="14" y="326"/>
                    </a:cubicBezTo>
                    <a:cubicBezTo>
                      <a:pt x="16" y="327"/>
                      <a:pt x="19" y="329"/>
                      <a:pt x="23" y="329"/>
                    </a:cubicBezTo>
                    <a:cubicBezTo>
                      <a:pt x="28" y="328"/>
                      <a:pt x="37" y="319"/>
                      <a:pt x="38" y="318"/>
                    </a:cubicBezTo>
                    <a:cubicBezTo>
                      <a:pt x="40" y="316"/>
                      <a:pt x="42" y="318"/>
                      <a:pt x="44" y="316"/>
                    </a:cubicBezTo>
                    <a:cubicBezTo>
                      <a:pt x="46" y="315"/>
                      <a:pt x="45" y="311"/>
                      <a:pt x="46" y="311"/>
                    </a:cubicBezTo>
                    <a:cubicBezTo>
                      <a:pt x="47" y="310"/>
                      <a:pt x="48" y="315"/>
                      <a:pt x="49" y="315"/>
                    </a:cubicBezTo>
                    <a:cubicBezTo>
                      <a:pt x="50" y="315"/>
                      <a:pt x="51" y="316"/>
                      <a:pt x="51" y="319"/>
                    </a:cubicBezTo>
                    <a:cubicBezTo>
                      <a:pt x="52" y="319"/>
                      <a:pt x="53" y="319"/>
                      <a:pt x="54" y="319"/>
                    </a:cubicBezTo>
                    <a:cubicBezTo>
                      <a:pt x="55" y="320"/>
                      <a:pt x="56" y="315"/>
                      <a:pt x="56" y="314"/>
                    </a:cubicBezTo>
                    <a:cubicBezTo>
                      <a:pt x="56" y="312"/>
                      <a:pt x="57" y="309"/>
                      <a:pt x="57" y="307"/>
                    </a:cubicBezTo>
                    <a:cubicBezTo>
                      <a:pt x="56" y="305"/>
                      <a:pt x="61" y="307"/>
                      <a:pt x="62" y="305"/>
                    </a:cubicBezTo>
                    <a:cubicBezTo>
                      <a:pt x="63" y="304"/>
                      <a:pt x="63" y="298"/>
                      <a:pt x="62" y="298"/>
                    </a:cubicBezTo>
                    <a:cubicBezTo>
                      <a:pt x="60" y="297"/>
                      <a:pt x="60" y="294"/>
                      <a:pt x="61" y="294"/>
                    </a:cubicBezTo>
                    <a:cubicBezTo>
                      <a:pt x="63" y="294"/>
                      <a:pt x="65" y="293"/>
                      <a:pt x="64" y="290"/>
                    </a:cubicBezTo>
                    <a:cubicBezTo>
                      <a:pt x="64" y="287"/>
                      <a:pt x="59" y="287"/>
                      <a:pt x="59" y="284"/>
                    </a:cubicBezTo>
                    <a:cubicBezTo>
                      <a:pt x="59" y="281"/>
                      <a:pt x="61" y="280"/>
                      <a:pt x="59" y="276"/>
                    </a:cubicBezTo>
                    <a:cubicBezTo>
                      <a:pt x="57" y="272"/>
                      <a:pt x="60" y="270"/>
                      <a:pt x="59" y="268"/>
                    </a:cubicBezTo>
                    <a:cubicBezTo>
                      <a:pt x="59" y="266"/>
                      <a:pt x="58" y="264"/>
                      <a:pt x="60" y="260"/>
                    </a:cubicBezTo>
                    <a:cubicBezTo>
                      <a:pt x="62" y="256"/>
                      <a:pt x="67" y="255"/>
                      <a:pt x="68" y="255"/>
                    </a:cubicBezTo>
                    <a:cubicBezTo>
                      <a:pt x="70" y="255"/>
                      <a:pt x="72" y="257"/>
                      <a:pt x="73" y="255"/>
                    </a:cubicBezTo>
                    <a:cubicBezTo>
                      <a:pt x="75" y="252"/>
                      <a:pt x="75" y="250"/>
                      <a:pt x="73" y="250"/>
                    </a:cubicBezTo>
                    <a:cubicBezTo>
                      <a:pt x="72" y="250"/>
                      <a:pt x="69" y="249"/>
                      <a:pt x="72" y="246"/>
                    </a:cubicBezTo>
                    <a:cubicBezTo>
                      <a:pt x="74" y="243"/>
                      <a:pt x="77" y="239"/>
                      <a:pt x="77" y="235"/>
                    </a:cubicBezTo>
                    <a:cubicBezTo>
                      <a:pt x="77" y="232"/>
                      <a:pt x="76" y="229"/>
                      <a:pt x="77" y="228"/>
                    </a:cubicBezTo>
                    <a:cubicBezTo>
                      <a:pt x="78" y="227"/>
                      <a:pt x="81" y="228"/>
                      <a:pt x="83" y="227"/>
                    </a:cubicBezTo>
                    <a:cubicBezTo>
                      <a:pt x="86" y="225"/>
                      <a:pt x="84" y="223"/>
                      <a:pt x="85" y="222"/>
                    </a:cubicBezTo>
                    <a:cubicBezTo>
                      <a:pt x="86" y="221"/>
                      <a:pt x="88" y="217"/>
                      <a:pt x="89" y="216"/>
                    </a:cubicBezTo>
                    <a:cubicBezTo>
                      <a:pt x="91" y="215"/>
                      <a:pt x="92" y="213"/>
                      <a:pt x="91" y="212"/>
                    </a:cubicBezTo>
                    <a:cubicBezTo>
                      <a:pt x="90" y="210"/>
                      <a:pt x="93" y="209"/>
                      <a:pt x="93" y="206"/>
                    </a:cubicBezTo>
                    <a:cubicBezTo>
                      <a:pt x="93" y="203"/>
                      <a:pt x="97" y="201"/>
                      <a:pt x="99" y="201"/>
                    </a:cubicBezTo>
                    <a:cubicBezTo>
                      <a:pt x="102" y="201"/>
                      <a:pt x="106" y="201"/>
                      <a:pt x="106" y="199"/>
                    </a:cubicBezTo>
                    <a:cubicBezTo>
                      <a:pt x="106" y="197"/>
                      <a:pt x="104" y="192"/>
                      <a:pt x="107" y="193"/>
                    </a:cubicBezTo>
                    <a:cubicBezTo>
                      <a:pt x="111" y="195"/>
                      <a:pt x="114" y="193"/>
                      <a:pt x="116" y="195"/>
                    </a:cubicBezTo>
                    <a:cubicBezTo>
                      <a:pt x="118" y="197"/>
                      <a:pt x="121" y="196"/>
                      <a:pt x="121" y="193"/>
                    </a:cubicBezTo>
                    <a:cubicBezTo>
                      <a:pt x="121" y="190"/>
                      <a:pt x="122" y="185"/>
                      <a:pt x="126" y="187"/>
                    </a:cubicBezTo>
                    <a:cubicBezTo>
                      <a:pt x="126" y="187"/>
                      <a:pt x="126" y="188"/>
                      <a:pt x="127" y="188"/>
                    </a:cubicBezTo>
                    <a:cubicBezTo>
                      <a:pt x="128" y="185"/>
                      <a:pt x="130" y="184"/>
                      <a:pt x="132" y="184"/>
                    </a:cubicBezTo>
                    <a:cubicBezTo>
                      <a:pt x="135" y="184"/>
                      <a:pt x="137" y="190"/>
                      <a:pt x="141" y="190"/>
                    </a:cubicBezTo>
                    <a:cubicBezTo>
                      <a:pt x="145" y="191"/>
                      <a:pt x="148" y="193"/>
                      <a:pt x="149" y="191"/>
                    </a:cubicBezTo>
                    <a:cubicBezTo>
                      <a:pt x="151" y="189"/>
                      <a:pt x="153" y="192"/>
                      <a:pt x="156" y="191"/>
                    </a:cubicBezTo>
                    <a:cubicBezTo>
                      <a:pt x="158" y="190"/>
                      <a:pt x="158" y="195"/>
                      <a:pt x="160" y="192"/>
                    </a:cubicBezTo>
                    <a:cubicBezTo>
                      <a:pt x="162" y="189"/>
                      <a:pt x="160" y="187"/>
                      <a:pt x="164" y="188"/>
                    </a:cubicBezTo>
                    <a:cubicBezTo>
                      <a:pt x="167" y="188"/>
                      <a:pt x="165" y="183"/>
                      <a:pt x="165" y="181"/>
                    </a:cubicBezTo>
                    <a:cubicBezTo>
                      <a:pt x="165" y="178"/>
                      <a:pt x="170" y="178"/>
                      <a:pt x="170" y="175"/>
                    </a:cubicBezTo>
                    <a:cubicBezTo>
                      <a:pt x="170" y="173"/>
                      <a:pt x="177" y="175"/>
                      <a:pt x="178" y="174"/>
                    </a:cubicBezTo>
                    <a:cubicBezTo>
                      <a:pt x="179" y="172"/>
                      <a:pt x="183" y="171"/>
                      <a:pt x="185" y="174"/>
                    </a:cubicBezTo>
                    <a:cubicBezTo>
                      <a:pt x="186" y="176"/>
                      <a:pt x="193" y="177"/>
                      <a:pt x="193" y="179"/>
                    </a:cubicBezTo>
                    <a:cubicBezTo>
                      <a:pt x="193" y="180"/>
                      <a:pt x="193" y="182"/>
                      <a:pt x="193" y="184"/>
                    </a:cubicBezTo>
                    <a:cubicBezTo>
                      <a:pt x="194" y="183"/>
                      <a:pt x="195" y="182"/>
                      <a:pt x="197" y="182"/>
                    </a:cubicBezTo>
                    <a:cubicBezTo>
                      <a:pt x="199" y="182"/>
                      <a:pt x="201" y="178"/>
                      <a:pt x="203" y="179"/>
                    </a:cubicBezTo>
                    <a:cubicBezTo>
                      <a:pt x="205" y="179"/>
                      <a:pt x="207" y="179"/>
                      <a:pt x="207" y="176"/>
                    </a:cubicBezTo>
                    <a:cubicBezTo>
                      <a:pt x="206" y="175"/>
                      <a:pt x="202" y="175"/>
                      <a:pt x="201" y="176"/>
                    </a:cubicBezTo>
                    <a:close/>
                    <a:moveTo>
                      <a:pt x="58" y="24"/>
                    </a:moveTo>
                    <a:cubicBezTo>
                      <a:pt x="61" y="24"/>
                      <a:pt x="54" y="28"/>
                      <a:pt x="53" y="32"/>
                    </a:cubicBezTo>
                    <a:cubicBezTo>
                      <a:pt x="52" y="35"/>
                      <a:pt x="58" y="38"/>
                      <a:pt x="61" y="41"/>
                    </a:cubicBezTo>
                    <a:cubicBezTo>
                      <a:pt x="64" y="43"/>
                      <a:pt x="70" y="43"/>
                      <a:pt x="72" y="41"/>
                    </a:cubicBezTo>
                    <a:cubicBezTo>
                      <a:pt x="75" y="40"/>
                      <a:pt x="74" y="35"/>
                      <a:pt x="77" y="35"/>
                    </a:cubicBezTo>
                    <a:cubicBezTo>
                      <a:pt x="80" y="35"/>
                      <a:pt x="79" y="32"/>
                      <a:pt x="81" y="31"/>
                    </a:cubicBezTo>
                    <a:cubicBezTo>
                      <a:pt x="84" y="31"/>
                      <a:pt x="84" y="34"/>
                      <a:pt x="82" y="36"/>
                    </a:cubicBezTo>
                    <a:cubicBezTo>
                      <a:pt x="80" y="39"/>
                      <a:pt x="85" y="39"/>
                      <a:pt x="89" y="36"/>
                    </a:cubicBezTo>
                    <a:cubicBezTo>
                      <a:pt x="92" y="33"/>
                      <a:pt x="93" y="35"/>
                      <a:pt x="92" y="38"/>
                    </a:cubicBezTo>
                    <a:cubicBezTo>
                      <a:pt x="91" y="41"/>
                      <a:pt x="85" y="39"/>
                      <a:pt x="82" y="43"/>
                    </a:cubicBezTo>
                    <a:cubicBezTo>
                      <a:pt x="80" y="46"/>
                      <a:pt x="73" y="43"/>
                      <a:pt x="70" y="47"/>
                    </a:cubicBezTo>
                    <a:cubicBezTo>
                      <a:pt x="66" y="51"/>
                      <a:pt x="72" y="51"/>
                      <a:pt x="77" y="50"/>
                    </a:cubicBezTo>
                    <a:cubicBezTo>
                      <a:pt x="81" y="49"/>
                      <a:pt x="90" y="48"/>
                      <a:pt x="93" y="49"/>
                    </a:cubicBezTo>
                    <a:cubicBezTo>
                      <a:pt x="96" y="50"/>
                      <a:pt x="91" y="51"/>
                      <a:pt x="86" y="51"/>
                    </a:cubicBezTo>
                    <a:cubicBezTo>
                      <a:pt x="80" y="51"/>
                      <a:pt x="79" y="52"/>
                      <a:pt x="79" y="54"/>
                    </a:cubicBezTo>
                    <a:cubicBezTo>
                      <a:pt x="79" y="55"/>
                      <a:pt x="71" y="52"/>
                      <a:pt x="71" y="56"/>
                    </a:cubicBezTo>
                    <a:cubicBezTo>
                      <a:pt x="71" y="59"/>
                      <a:pt x="78" y="60"/>
                      <a:pt x="79" y="62"/>
                    </a:cubicBezTo>
                    <a:cubicBezTo>
                      <a:pt x="80" y="64"/>
                      <a:pt x="85" y="62"/>
                      <a:pt x="87" y="63"/>
                    </a:cubicBezTo>
                    <a:cubicBezTo>
                      <a:pt x="89" y="64"/>
                      <a:pt x="84" y="65"/>
                      <a:pt x="83" y="66"/>
                    </a:cubicBezTo>
                    <a:cubicBezTo>
                      <a:pt x="82" y="67"/>
                      <a:pt x="88" y="68"/>
                      <a:pt x="89" y="70"/>
                    </a:cubicBezTo>
                    <a:cubicBezTo>
                      <a:pt x="90" y="72"/>
                      <a:pt x="95" y="71"/>
                      <a:pt x="95" y="68"/>
                    </a:cubicBezTo>
                    <a:cubicBezTo>
                      <a:pt x="95" y="65"/>
                      <a:pt x="99" y="56"/>
                      <a:pt x="104" y="54"/>
                    </a:cubicBezTo>
                    <a:cubicBezTo>
                      <a:pt x="109" y="52"/>
                      <a:pt x="106" y="50"/>
                      <a:pt x="107" y="47"/>
                    </a:cubicBezTo>
                    <a:cubicBezTo>
                      <a:pt x="108" y="44"/>
                      <a:pt x="112" y="46"/>
                      <a:pt x="111" y="44"/>
                    </a:cubicBezTo>
                    <a:cubicBezTo>
                      <a:pt x="110" y="41"/>
                      <a:pt x="110" y="40"/>
                      <a:pt x="114" y="37"/>
                    </a:cubicBezTo>
                    <a:cubicBezTo>
                      <a:pt x="117" y="34"/>
                      <a:pt x="119" y="36"/>
                      <a:pt x="123" y="34"/>
                    </a:cubicBezTo>
                    <a:cubicBezTo>
                      <a:pt x="127" y="32"/>
                      <a:pt x="129" y="36"/>
                      <a:pt x="125" y="36"/>
                    </a:cubicBezTo>
                    <a:cubicBezTo>
                      <a:pt x="121" y="36"/>
                      <a:pt x="123" y="41"/>
                      <a:pt x="126" y="42"/>
                    </a:cubicBezTo>
                    <a:cubicBezTo>
                      <a:pt x="129" y="43"/>
                      <a:pt x="127" y="44"/>
                      <a:pt x="129" y="45"/>
                    </a:cubicBezTo>
                    <a:cubicBezTo>
                      <a:pt x="132" y="46"/>
                      <a:pt x="131" y="49"/>
                      <a:pt x="128" y="53"/>
                    </a:cubicBezTo>
                    <a:cubicBezTo>
                      <a:pt x="124" y="56"/>
                      <a:pt x="128" y="57"/>
                      <a:pt x="135" y="54"/>
                    </a:cubicBezTo>
                    <a:cubicBezTo>
                      <a:pt x="142" y="52"/>
                      <a:pt x="138" y="56"/>
                      <a:pt x="140" y="58"/>
                    </a:cubicBezTo>
                    <a:cubicBezTo>
                      <a:pt x="142" y="60"/>
                      <a:pt x="147" y="57"/>
                      <a:pt x="150" y="54"/>
                    </a:cubicBezTo>
                    <a:cubicBezTo>
                      <a:pt x="153" y="50"/>
                      <a:pt x="157" y="51"/>
                      <a:pt x="157" y="49"/>
                    </a:cubicBezTo>
                    <a:cubicBezTo>
                      <a:pt x="157" y="47"/>
                      <a:pt x="154" y="46"/>
                      <a:pt x="151" y="47"/>
                    </a:cubicBezTo>
                    <a:cubicBezTo>
                      <a:pt x="149" y="49"/>
                      <a:pt x="142" y="48"/>
                      <a:pt x="145" y="46"/>
                    </a:cubicBezTo>
                    <a:cubicBezTo>
                      <a:pt x="147" y="44"/>
                      <a:pt x="146" y="42"/>
                      <a:pt x="143" y="43"/>
                    </a:cubicBezTo>
                    <a:cubicBezTo>
                      <a:pt x="140" y="43"/>
                      <a:pt x="134" y="41"/>
                      <a:pt x="137" y="40"/>
                    </a:cubicBezTo>
                    <a:cubicBezTo>
                      <a:pt x="140" y="39"/>
                      <a:pt x="135" y="36"/>
                      <a:pt x="132" y="36"/>
                    </a:cubicBezTo>
                    <a:cubicBezTo>
                      <a:pt x="130" y="36"/>
                      <a:pt x="131" y="33"/>
                      <a:pt x="131" y="31"/>
                    </a:cubicBezTo>
                    <a:cubicBezTo>
                      <a:pt x="131" y="29"/>
                      <a:pt x="124" y="28"/>
                      <a:pt x="125" y="28"/>
                    </a:cubicBezTo>
                    <a:cubicBezTo>
                      <a:pt x="127" y="27"/>
                      <a:pt x="122" y="25"/>
                      <a:pt x="121" y="27"/>
                    </a:cubicBezTo>
                    <a:cubicBezTo>
                      <a:pt x="120" y="28"/>
                      <a:pt x="118" y="28"/>
                      <a:pt x="118" y="26"/>
                    </a:cubicBezTo>
                    <a:cubicBezTo>
                      <a:pt x="118" y="24"/>
                      <a:pt x="112" y="24"/>
                      <a:pt x="110" y="24"/>
                    </a:cubicBezTo>
                    <a:cubicBezTo>
                      <a:pt x="108" y="24"/>
                      <a:pt x="109" y="20"/>
                      <a:pt x="107" y="18"/>
                    </a:cubicBezTo>
                    <a:cubicBezTo>
                      <a:pt x="105" y="16"/>
                      <a:pt x="102" y="21"/>
                      <a:pt x="100" y="21"/>
                    </a:cubicBezTo>
                    <a:cubicBezTo>
                      <a:pt x="99" y="21"/>
                      <a:pt x="102" y="17"/>
                      <a:pt x="103" y="15"/>
                    </a:cubicBezTo>
                    <a:cubicBezTo>
                      <a:pt x="104" y="13"/>
                      <a:pt x="95" y="10"/>
                      <a:pt x="94" y="12"/>
                    </a:cubicBezTo>
                    <a:cubicBezTo>
                      <a:pt x="93" y="14"/>
                      <a:pt x="92" y="9"/>
                      <a:pt x="90" y="9"/>
                    </a:cubicBezTo>
                    <a:cubicBezTo>
                      <a:pt x="88" y="8"/>
                      <a:pt x="90" y="12"/>
                      <a:pt x="88" y="13"/>
                    </a:cubicBezTo>
                    <a:cubicBezTo>
                      <a:pt x="86" y="13"/>
                      <a:pt x="84" y="14"/>
                      <a:pt x="87" y="16"/>
                    </a:cubicBezTo>
                    <a:cubicBezTo>
                      <a:pt x="90" y="18"/>
                      <a:pt x="92" y="27"/>
                      <a:pt x="92" y="28"/>
                    </a:cubicBezTo>
                    <a:cubicBezTo>
                      <a:pt x="92" y="30"/>
                      <a:pt x="83" y="22"/>
                      <a:pt x="83" y="18"/>
                    </a:cubicBezTo>
                    <a:cubicBezTo>
                      <a:pt x="83" y="14"/>
                      <a:pt x="79" y="11"/>
                      <a:pt x="77" y="14"/>
                    </a:cubicBezTo>
                    <a:cubicBezTo>
                      <a:pt x="76" y="17"/>
                      <a:pt x="73" y="18"/>
                      <a:pt x="74" y="21"/>
                    </a:cubicBezTo>
                    <a:cubicBezTo>
                      <a:pt x="75" y="23"/>
                      <a:pt x="72" y="24"/>
                      <a:pt x="72" y="22"/>
                    </a:cubicBezTo>
                    <a:cubicBezTo>
                      <a:pt x="72" y="20"/>
                      <a:pt x="68" y="17"/>
                      <a:pt x="66" y="17"/>
                    </a:cubicBezTo>
                    <a:cubicBezTo>
                      <a:pt x="64" y="17"/>
                      <a:pt x="70" y="16"/>
                      <a:pt x="73" y="15"/>
                    </a:cubicBezTo>
                    <a:cubicBezTo>
                      <a:pt x="76" y="13"/>
                      <a:pt x="71" y="12"/>
                      <a:pt x="68" y="13"/>
                    </a:cubicBezTo>
                    <a:cubicBezTo>
                      <a:pt x="66" y="14"/>
                      <a:pt x="63" y="12"/>
                      <a:pt x="61" y="14"/>
                    </a:cubicBezTo>
                    <a:cubicBezTo>
                      <a:pt x="60" y="16"/>
                      <a:pt x="58" y="14"/>
                      <a:pt x="56" y="14"/>
                    </a:cubicBezTo>
                    <a:cubicBezTo>
                      <a:pt x="53" y="13"/>
                      <a:pt x="51" y="17"/>
                      <a:pt x="49" y="16"/>
                    </a:cubicBezTo>
                    <a:cubicBezTo>
                      <a:pt x="48" y="16"/>
                      <a:pt x="46" y="20"/>
                      <a:pt x="49" y="24"/>
                    </a:cubicBezTo>
                    <a:cubicBezTo>
                      <a:pt x="52" y="29"/>
                      <a:pt x="54" y="23"/>
                      <a:pt x="58" y="24"/>
                    </a:cubicBezTo>
                    <a:close/>
                    <a:moveTo>
                      <a:pt x="50" y="38"/>
                    </a:moveTo>
                    <a:cubicBezTo>
                      <a:pt x="53" y="39"/>
                      <a:pt x="54" y="42"/>
                      <a:pt x="56" y="42"/>
                    </a:cubicBezTo>
                    <a:cubicBezTo>
                      <a:pt x="57" y="42"/>
                      <a:pt x="53" y="38"/>
                      <a:pt x="51" y="35"/>
                    </a:cubicBezTo>
                    <a:cubicBezTo>
                      <a:pt x="48" y="33"/>
                      <a:pt x="49" y="30"/>
                      <a:pt x="45" y="31"/>
                    </a:cubicBezTo>
                    <a:cubicBezTo>
                      <a:pt x="42" y="32"/>
                      <a:pt x="48" y="38"/>
                      <a:pt x="50" y="38"/>
                    </a:cubicBezTo>
                    <a:close/>
                    <a:moveTo>
                      <a:pt x="107" y="9"/>
                    </a:moveTo>
                    <a:cubicBezTo>
                      <a:pt x="109" y="11"/>
                      <a:pt x="104" y="11"/>
                      <a:pt x="106" y="12"/>
                    </a:cubicBezTo>
                    <a:cubicBezTo>
                      <a:pt x="112" y="18"/>
                      <a:pt x="133" y="12"/>
                      <a:pt x="135" y="13"/>
                    </a:cubicBezTo>
                    <a:cubicBezTo>
                      <a:pt x="138" y="15"/>
                      <a:pt x="118" y="17"/>
                      <a:pt x="119" y="19"/>
                    </a:cubicBezTo>
                    <a:cubicBezTo>
                      <a:pt x="120" y="21"/>
                      <a:pt x="136" y="23"/>
                      <a:pt x="138" y="21"/>
                    </a:cubicBezTo>
                    <a:cubicBezTo>
                      <a:pt x="139" y="20"/>
                      <a:pt x="142" y="24"/>
                      <a:pt x="147" y="25"/>
                    </a:cubicBezTo>
                    <a:cubicBezTo>
                      <a:pt x="153" y="25"/>
                      <a:pt x="152" y="23"/>
                      <a:pt x="156" y="22"/>
                    </a:cubicBezTo>
                    <a:cubicBezTo>
                      <a:pt x="160" y="22"/>
                      <a:pt x="166" y="20"/>
                      <a:pt x="167" y="18"/>
                    </a:cubicBezTo>
                    <a:cubicBezTo>
                      <a:pt x="167" y="16"/>
                      <a:pt x="179" y="13"/>
                      <a:pt x="178" y="9"/>
                    </a:cubicBezTo>
                    <a:cubicBezTo>
                      <a:pt x="177" y="5"/>
                      <a:pt x="165" y="8"/>
                      <a:pt x="162" y="6"/>
                    </a:cubicBezTo>
                    <a:cubicBezTo>
                      <a:pt x="159" y="4"/>
                      <a:pt x="151" y="2"/>
                      <a:pt x="150" y="5"/>
                    </a:cubicBezTo>
                    <a:cubicBezTo>
                      <a:pt x="149" y="7"/>
                      <a:pt x="146" y="8"/>
                      <a:pt x="145" y="7"/>
                    </a:cubicBezTo>
                    <a:cubicBezTo>
                      <a:pt x="144" y="6"/>
                      <a:pt x="146" y="0"/>
                      <a:pt x="141" y="2"/>
                    </a:cubicBezTo>
                    <a:cubicBezTo>
                      <a:pt x="136" y="3"/>
                      <a:pt x="140" y="9"/>
                      <a:pt x="139" y="10"/>
                    </a:cubicBezTo>
                    <a:cubicBezTo>
                      <a:pt x="138" y="10"/>
                      <a:pt x="133" y="8"/>
                      <a:pt x="133" y="6"/>
                    </a:cubicBezTo>
                    <a:cubicBezTo>
                      <a:pt x="133" y="3"/>
                      <a:pt x="127" y="9"/>
                      <a:pt x="126" y="6"/>
                    </a:cubicBezTo>
                    <a:cubicBezTo>
                      <a:pt x="126" y="3"/>
                      <a:pt x="119" y="0"/>
                      <a:pt x="118" y="1"/>
                    </a:cubicBezTo>
                    <a:cubicBezTo>
                      <a:pt x="116" y="1"/>
                      <a:pt x="119" y="3"/>
                      <a:pt x="118" y="4"/>
                    </a:cubicBezTo>
                    <a:cubicBezTo>
                      <a:pt x="117" y="6"/>
                      <a:pt x="114" y="3"/>
                      <a:pt x="112" y="3"/>
                    </a:cubicBezTo>
                    <a:cubicBezTo>
                      <a:pt x="111" y="2"/>
                      <a:pt x="113" y="6"/>
                      <a:pt x="112" y="7"/>
                    </a:cubicBezTo>
                    <a:cubicBezTo>
                      <a:pt x="112" y="8"/>
                      <a:pt x="109" y="3"/>
                      <a:pt x="106" y="3"/>
                    </a:cubicBezTo>
                    <a:cubicBezTo>
                      <a:pt x="104" y="3"/>
                      <a:pt x="105" y="6"/>
                      <a:pt x="103" y="6"/>
                    </a:cubicBezTo>
                    <a:cubicBezTo>
                      <a:pt x="101" y="6"/>
                      <a:pt x="105" y="8"/>
                      <a:pt x="107" y="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0" name="Freeform 148">
                <a:extLst>
                  <a:ext uri="{FF2B5EF4-FFF2-40B4-BE49-F238E27FC236}">
                    <a16:creationId xmlns:a16="http://schemas.microsoft.com/office/drawing/2014/main" id="{A475EFC6-2937-4F25-AF25-C93D6F803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404088" y="2705836"/>
                <a:ext cx="61482" cy="22585"/>
              </a:xfrm>
              <a:custGeom>
                <a:avLst/>
                <a:gdLst>
                  <a:gd name="T0" fmla="*/ 12 w 27"/>
                  <a:gd name="T1" fmla="*/ 1 h 10"/>
                  <a:gd name="T2" fmla="*/ 2 w 27"/>
                  <a:gd name="T3" fmla="*/ 4 h 10"/>
                  <a:gd name="T4" fmla="*/ 17 w 27"/>
                  <a:gd name="T5" fmla="*/ 8 h 10"/>
                  <a:gd name="T6" fmla="*/ 27 w 27"/>
                  <a:gd name="T7" fmla="*/ 6 h 10"/>
                  <a:gd name="T8" fmla="*/ 12 w 27"/>
                  <a:gd name="T9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7" h="10">
                    <a:moveTo>
                      <a:pt x="12" y="1"/>
                    </a:moveTo>
                    <a:cubicBezTo>
                      <a:pt x="11" y="2"/>
                      <a:pt x="0" y="2"/>
                      <a:pt x="2" y="4"/>
                    </a:cubicBezTo>
                    <a:cubicBezTo>
                      <a:pt x="4" y="6"/>
                      <a:pt x="13" y="5"/>
                      <a:pt x="17" y="8"/>
                    </a:cubicBezTo>
                    <a:cubicBezTo>
                      <a:pt x="21" y="10"/>
                      <a:pt x="27" y="8"/>
                      <a:pt x="27" y="6"/>
                    </a:cubicBezTo>
                    <a:cubicBezTo>
                      <a:pt x="27" y="4"/>
                      <a:pt x="14" y="0"/>
                      <a:pt x="1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1" name="Freeform 149">
                <a:extLst>
                  <a:ext uri="{FF2B5EF4-FFF2-40B4-BE49-F238E27FC236}">
                    <a16:creationId xmlns:a16="http://schemas.microsoft.com/office/drawing/2014/main" id="{33E0C865-0400-43F6-AE48-1CC7499D15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306203" y="3173848"/>
                <a:ext cx="316191" cy="317446"/>
              </a:xfrm>
              <a:custGeom>
                <a:avLst/>
                <a:gdLst>
                  <a:gd name="T0" fmla="*/ 122 w 137"/>
                  <a:gd name="T1" fmla="*/ 17 h 138"/>
                  <a:gd name="T2" fmla="*/ 99 w 137"/>
                  <a:gd name="T3" fmla="*/ 7 h 138"/>
                  <a:gd name="T4" fmla="*/ 96 w 137"/>
                  <a:gd name="T5" fmla="*/ 22 h 138"/>
                  <a:gd name="T6" fmla="*/ 86 w 137"/>
                  <a:gd name="T7" fmla="*/ 30 h 138"/>
                  <a:gd name="T8" fmla="*/ 85 w 137"/>
                  <a:gd name="T9" fmla="*/ 41 h 138"/>
                  <a:gd name="T10" fmla="*/ 93 w 137"/>
                  <a:gd name="T11" fmla="*/ 38 h 138"/>
                  <a:gd name="T12" fmla="*/ 95 w 137"/>
                  <a:gd name="T13" fmla="*/ 31 h 138"/>
                  <a:gd name="T14" fmla="*/ 112 w 137"/>
                  <a:gd name="T15" fmla="*/ 32 h 138"/>
                  <a:gd name="T16" fmla="*/ 128 w 137"/>
                  <a:gd name="T17" fmla="*/ 23 h 138"/>
                  <a:gd name="T18" fmla="*/ 130 w 137"/>
                  <a:gd name="T19" fmla="*/ 15 h 138"/>
                  <a:gd name="T20" fmla="*/ 84 w 137"/>
                  <a:gd name="T21" fmla="*/ 59 h 138"/>
                  <a:gd name="T22" fmla="*/ 75 w 137"/>
                  <a:gd name="T23" fmla="*/ 77 h 138"/>
                  <a:gd name="T24" fmla="*/ 63 w 137"/>
                  <a:gd name="T25" fmla="*/ 80 h 138"/>
                  <a:gd name="T26" fmla="*/ 52 w 137"/>
                  <a:gd name="T27" fmla="*/ 95 h 138"/>
                  <a:gd name="T28" fmla="*/ 37 w 137"/>
                  <a:gd name="T29" fmla="*/ 98 h 138"/>
                  <a:gd name="T30" fmla="*/ 13 w 137"/>
                  <a:gd name="T31" fmla="*/ 108 h 138"/>
                  <a:gd name="T32" fmla="*/ 22 w 137"/>
                  <a:gd name="T33" fmla="*/ 110 h 138"/>
                  <a:gd name="T34" fmla="*/ 45 w 137"/>
                  <a:gd name="T35" fmla="*/ 112 h 138"/>
                  <a:gd name="T36" fmla="*/ 58 w 137"/>
                  <a:gd name="T37" fmla="*/ 106 h 138"/>
                  <a:gd name="T38" fmla="*/ 70 w 137"/>
                  <a:gd name="T39" fmla="*/ 104 h 138"/>
                  <a:gd name="T40" fmla="*/ 81 w 137"/>
                  <a:gd name="T41" fmla="*/ 100 h 138"/>
                  <a:gd name="T42" fmla="*/ 91 w 137"/>
                  <a:gd name="T43" fmla="*/ 88 h 138"/>
                  <a:gd name="T44" fmla="*/ 100 w 137"/>
                  <a:gd name="T45" fmla="*/ 66 h 138"/>
                  <a:gd name="T46" fmla="*/ 86 w 137"/>
                  <a:gd name="T47" fmla="*/ 48 h 138"/>
                  <a:gd name="T48" fmla="*/ 26 w 137"/>
                  <a:gd name="T49" fmla="*/ 112 h 138"/>
                  <a:gd name="T50" fmla="*/ 29 w 137"/>
                  <a:gd name="T51" fmla="*/ 120 h 138"/>
                  <a:gd name="T52" fmla="*/ 42 w 137"/>
                  <a:gd name="T53" fmla="*/ 111 h 138"/>
                  <a:gd name="T54" fmla="*/ 17 w 137"/>
                  <a:gd name="T55" fmla="*/ 119 h 138"/>
                  <a:gd name="T56" fmla="*/ 4 w 137"/>
                  <a:gd name="T57" fmla="*/ 117 h 138"/>
                  <a:gd name="T58" fmla="*/ 6 w 137"/>
                  <a:gd name="T59" fmla="*/ 120 h 138"/>
                  <a:gd name="T60" fmla="*/ 10 w 137"/>
                  <a:gd name="T61" fmla="*/ 138 h 138"/>
                  <a:gd name="T62" fmla="*/ 17 w 137"/>
                  <a:gd name="T63" fmla="*/ 119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7" h="138">
                    <a:moveTo>
                      <a:pt x="130" y="15"/>
                    </a:moveTo>
                    <a:cubicBezTo>
                      <a:pt x="128" y="13"/>
                      <a:pt x="125" y="16"/>
                      <a:pt x="122" y="17"/>
                    </a:cubicBezTo>
                    <a:cubicBezTo>
                      <a:pt x="118" y="18"/>
                      <a:pt x="107" y="9"/>
                      <a:pt x="104" y="4"/>
                    </a:cubicBezTo>
                    <a:cubicBezTo>
                      <a:pt x="101" y="0"/>
                      <a:pt x="96" y="4"/>
                      <a:pt x="99" y="7"/>
                    </a:cubicBezTo>
                    <a:cubicBezTo>
                      <a:pt x="101" y="10"/>
                      <a:pt x="98" y="11"/>
                      <a:pt x="98" y="15"/>
                    </a:cubicBezTo>
                    <a:cubicBezTo>
                      <a:pt x="98" y="19"/>
                      <a:pt x="95" y="19"/>
                      <a:pt x="96" y="22"/>
                    </a:cubicBezTo>
                    <a:cubicBezTo>
                      <a:pt x="96" y="25"/>
                      <a:pt x="92" y="25"/>
                      <a:pt x="89" y="25"/>
                    </a:cubicBezTo>
                    <a:cubicBezTo>
                      <a:pt x="86" y="26"/>
                      <a:pt x="89" y="28"/>
                      <a:pt x="86" y="30"/>
                    </a:cubicBezTo>
                    <a:cubicBezTo>
                      <a:pt x="83" y="31"/>
                      <a:pt x="83" y="34"/>
                      <a:pt x="85" y="35"/>
                    </a:cubicBezTo>
                    <a:cubicBezTo>
                      <a:pt x="86" y="36"/>
                      <a:pt x="85" y="39"/>
                      <a:pt x="85" y="41"/>
                    </a:cubicBezTo>
                    <a:cubicBezTo>
                      <a:pt x="84" y="43"/>
                      <a:pt x="87" y="41"/>
                      <a:pt x="89" y="39"/>
                    </a:cubicBezTo>
                    <a:cubicBezTo>
                      <a:pt x="91" y="37"/>
                      <a:pt x="93" y="40"/>
                      <a:pt x="93" y="38"/>
                    </a:cubicBezTo>
                    <a:cubicBezTo>
                      <a:pt x="94" y="36"/>
                      <a:pt x="88" y="35"/>
                      <a:pt x="88" y="32"/>
                    </a:cubicBezTo>
                    <a:cubicBezTo>
                      <a:pt x="89" y="30"/>
                      <a:pt x="92" y="33"/>
                      <a:pt x="95" y="31"/>
                    </a:cubicBezTo>
                    <a:cubicBezTo>
                      <a:pt x="98" y="30"/>
                      <a:pt x="103" y="31"/>
                      <a:pt x="107" y="34"/>
                    </a:cubicBezTo>
                    <a:cubicBezTo>
                      <a:pt x="111" y="37"/>
                      <a:pt x="112" y="36"/>
                      <a:pt x="112" y="32"/>
                    </a:cubicBezTo>
                    <a:cubicBezTo>
                      <a:pt x="113" y="29"/>
                      <a:pt x="118" y="27"/>
                      <a:pt x="124" y="27"/>
                    </a:cubicBezTo>
                    <a:cubicBezTo>
                      <a:pt x="129" y="27"/>
                      <a:pt x="130" y="24"/>
                      <a:pt x="128" y="23"/>
                    </a:cubicBezTo>
                    <a:cubicBezTo>
                      <a:pt x="127" y="22"/>
                      <a:pt x="137" y="15"/>
                      <a:pt x="137" y="13"/>
                    </a:cubicBezTo>
                    <a:cubicBezTo>
                      <a:pt x="137" y="11"/>
                      <a:pt x="131" y="17"/>
                      <a:pt x="130" y="15"/>
                    </a:cubicBezTo>
                    <a:close/>
                    <a:moveTo>
                      <a:pt x="86" y="48"/>
                    </a:moveTo>
                    <a:cubicBezTo>
                      <a:pt x="84" y="49"/>
                      <a:pt x="82" y="56"/>
                      <a:pt x="84" y="59"/>
                    </a:cubicBezTo>
                    <a:cubicBezTo>
                      <a:pt x="87" y="61"/>
                      <a:pt x="80" y="65"/>
                      <a:pt x="80" y="69"/>
                    </a:cubicBezTo>
                    <a:cubicBezTo>
                      <a:pt x="81" y="74"/>
                      <a:pt x="76" y="74"/>
                      <a:pt x="75" y="77"/>
                    </a:cubicBezTo>
                    <a:cubicBezTo>
                      <a:pt x="75" y="80"/>
                      <a:pt x="72" y="80"/>
                      <a:pt x="68" y="83"/>
                    </a:cubicBezTo>
                    <a:cubicBezTo>
                      <a:pt x="64" y="86"/>
                      <a:pt x="62" y="82"/>
                      <a:pt x="63" y="80"/>
                    </a:cubicBezTo>
                    <a:cubicBezTo>
                      <a:pt x="64" y="78"/>
                      <a:pt x="57" y="81"/>
                      <a:pt x="57" y="87"/>
                    </a:cubicBezTo>
                    <a:cubicBezTo>
                      <a:pt x="57" y="92"/>
                      <a:pt x="50" y="92"/>
                      <a:pt x="52" y="95"/>
                    </a:cubicBezTo>
                    <a:cubicBezTo>
                      <a:pt x="54" y="97"/>
                      <a:pt x="47" y="99"/>
                      <a:pt x="47" y="96"/>
                    </a:cubicBezTo>
                    <a:cubicBezTo>
                      <a:pt x="47" y="94"/>
                      <a:pt x="43" y="95"/>
                      <a:pt x="37" y="98"/>
                    </a:cubicBezTo>
                    <a:cubicBezTo>
                      <a:pt x="32" y="100"/>
                      <a:pt x="28" y="95"/>
                      <a:pt x="25" y="98"/>
                    </a:cubicBezTo>
                    <a:cubicBezTo>
                      <a:pt x="22" y="101"/>
                      <a:pt x="17" y="107"/>
                      <a:pt x="13" y="108"/>
                    </a:cubicBezTo>
                    <a:cubicBezTo>
                      <a:pt x="9" y="108"/>
                      <a:pt x="11" y="113"/>
                      <a:pt x="13" y="112"/>
                    </a:cubicBezTo>
                    <a:cubicBezTo>
                      <a:pt x="16" y="111"/>
                      <a:pt x="20" y="112"/>
                      <a:pt x="22" y="110"/>
                    </a:cubicBezTo>
                    <a:cubicBezTo>
                      <a:pt x="23" y="108"/>
                      <a:pt x="35" y="105"/>
                      <a:pt x="42" y="105"/>
                    </a:cubicBezTo>
                    <a:cubicBezTo>
                      <a:pt x="49" y="105"/>
                      <a:pt x="45" y="109"/>
                      <a:pt x="45" y="112"/>
                    </a:cubicBezTo>
                    <a:cubicBezTo>
                      <a:pt x="46" y="116"/>
                      <a:pt x="52" y="115"/>
                      <a:pt x="55" y="112"/>
                    </a:cubicBezTo>
                    <a:cubicBezTo>
                      <a:pt x="58" y="108"/>
                      <a:pt x="60" y="109"/>
                      <a:pt x="58" y="106"/>
                    </a:cubicBezTo>
                    <a:cubicBezTo>
                      <a:pt x="55" y="104"/>
                      <a:pt x="58" y="102"/>
                      <a:pt x="60" y="105"/>
                    </a:cubicBezTo>
                    <a:cubicBezTo>
                      <a:pt x="62" y="108"/>
                      <a:pt x="68" y="108"/>
                      <a:pt x="70" y="104"/>
                    </a:cubicBezTo>
                    <a:cubicBezTo>
                      <a:pt x="73" y="101"/>
                      <a:pt x="73" y="105"/>
                      <a:pt x="76" y="105"/>
                    </a:cubicBezTo>
                    <a:cubicBezTo>
                      <a:pt x="79" y="105"/>
                      <a:pt x="81" y="98"/>
                      <a:pt x="81" y="100"/>
                    </a:cubicBezTo>
                    <a:cubicBezTo>
                      <a:pt x="81" y="103"/>
                      <a:pt x="86" y="102"/>
                      <a:pt x="89" y="99"/>
                    </a:cubicBezTo>
                    <a:cubicBezTo>
                      <a:pt x="91" y="96"/>
                      <a:pt x="89" y="90"/>
                      <a:pt x="91" y="88"/>
                    </a:cubicBezTo>
                    <a:cubicBezTo>
                      <a:pt x="93" y="85"/>
                      <a:pt x="94" y="79"/>
                      <a:pt x="93" y="75"/>
                    </a:cubicBezTo>
                    <a:cubicBezTo>
                      <a:pt x="91" y="72"/>
                      <a:pt x="97" y="69"/>
                      <a:pt x="100" y="66"/>
                    </a:cubicBezTo>
                    <a:cubicBezTo>
                      <a:pt x="103" y="64"/>
                      <a:pt x="96" y="49"/>
                      <a:pt x="96" y="45"/>
                    </a:cubicBezTo>
                    <a:cubicBezTo>
                      <a:pt x="96" y="41"/>
                      <a:pt x="88" y="47"/>
                      <a:pt x="86" y="48"/>
                    </a:cubicBezTo>
                    <a:close/>
                    <a:moveTo>
                      <a:pt x="34" y="110"/>
                    </a:moveTo>
                    <a:cubicBezTo>
                      <a:pt x="33" y="112"/>
                      <a:pt x="30" y="111"/>
                      <a:pt x="26" y="112"/>
                    </a:cubicBezTo>
                    <a:cubicBezTo>
                      <a:pt x="22" y="113"/>
                      <a:pt x="22" y="122"/>
                      <a:pt x="25" y="123"/>
                    </a:cubicBezTo>
                    <a:cubicBezTo>
                      <a:pt x="27" y="123"/>
                      <a:pt x="29" y="123"/>
                      <a:pt x="29" y="120"/>
                    </a:cubicBezTo>
                    <a:cubicBezTo>
                      <a:pt x="30" y="118"/>
                      <a:pt x="34" y="117"/>
                      <a:pt x="36" y="118"/>
                    </a:cubicBezTo>
                    <a:cubicBezTo>
                      <a:pt x="39" y="119"/>
                      <a:pt x="42" y="114"/>
                      <a:pt x="42" y="111"/>
                    </a:cubicBezTo>
                    <a:cubicBezTo>
                      <a:pt x="42" y="107"/>
                      <a:pt x="35" y="107"/>
                      <a:pt x="34" y="110"/>
                    </a:cubicBezTo>
                    <a:close/>
                    <a:moveTo>
                      <a:pt x="17" y="119"/>
                    </a:moveTo>
                    <a:cubicBezTo>
                      <a:pt x="17" y="117"/>
                      <a:pt x="12" y="117"/>
                      <a:pt x="12" y="115"/>
                    </a:cubicBezTo>
                    <a:cubicBezTo>
                      <a:pt x="11" y="113"/>
                      <a:pt x="8" y="114"/>
                      <a:pt x="4" y="117"/>
                    </a:cubicBezTo>
                    <a:cubicBezTo>
                      <a:pt x="1" y="119"/>
                      <a:pt x="0" y="120"/>
                      <a:pt x="1" y="122"/>
                    </a:cubicBezTo>
                    <a:cubicBezTo>
                      <a:pt x="2" y="125"/>
                      <a:pt x="5" y="123"/>
                      <a:pt x="6" y="120"/>
                    </a:cubicBezTo>
                    <a:cubicBezTo>
                      <a:pt x="6" y="117"/>
                      <a:pt x="9" y="124"/>
                      <a:pt x="7" y="128"/>
                    </a:cubicBezTo>
                    <a:cubicBezTo>
                      <a:pt x="5" y="132"/>
                      <a:pt x="7" y="138"/>
                      <a:pt x="10" y="138"/>
                    </a:cubicBezTo>
                    <a:cubicBezTo>
                      <a:pt x="12" y="137"/>
                      <a:pt x="15" y="129"/>
                      <a:pt x="19" y="124"/>
                    </a:cubicBezTo>
                    <a:cubicBezTo>
                      <a:pt x="22" y="120"/>
                      <a:pt x="17" y="121"/>
                      <a:pt x="17" y="11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2" name="Freeform 150">
                <a:extLst>
                  <a:ext uri="{FF2B5EF4-FFF2-40B4-BE49-F238E27FC236}">
                    <a16:creationId xmlns:a16="http://schemas.microsoft.com/office/drawing/2014/main" id="{1B049606-2312-44F1-8B6D-E66C144DCFE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292385" y="2981876"/>
                <a:ext cx="1112942" cy="770401"/>
              </a:xfrm>
              <a:custGeom>
                <a:avLst/>
                <a:gdLst>
                  <a:gd name="T0" fmla="*/ 459 w 483"/>
                  <a:gd name="T1" fmla="*/ 62 h 334"/>
                  <a:gd name="T2" fmla="*/ 436 w 483"/>
                  <a:gd name="T3" fmla="*/ 45 h 334"/>
                  <a:gd name="T4" fmla="*/ 416 w 483"/>
                  <a:gd name="T5" fmla="*/ 18 h 334"/>
                  <a:gd name="T6" fmla="*/ 388 w 483"/>
                  <a:gd name="T7" fmla="*/ 1 h 334"/>
                  <a:gd name="T8" fmla="*/ 369 w 483"/>
                  <a:gd name="T9" fmla="*/ 15 h 334"/>
                  <a:gd name="T10" fmla="*/ 353 w 483"/>
                  <a:gd name="T11" fmla="*/ 38 h 334"/>
                  <a:gd name="T12" fmla="*/ 329 w 483"/>
                  <a:gd name="T13" fmla="*/ 52 h 334"/>
                  <a:gd name="T14" fmla="*/ 344 w 483"/>
                  <a:gd name="T15" fmla="*/ 62 h 334"/>
                  <a:gd name="T16" fmla="*/ 343 w 483"/>
                  <a:gd name="T17" fmla="*/ 75 h 334"/>
                  <a:gd name="T18" fmla="*/ 301 w 483"/>
                  <a:gd name="T19" fmla="*/ 90 h 334"/>
                  <a:gd name="T20" fmla="*/ 271 w 483"/>
                  <a:gd name="T21" fmla="*/ 116 h 334"/>
                  <a:gd name="T22" fmla="*/ 225 w 483"/>
                  <a:gd name="T23" fmla="*/ 118 h 334"/>
                  <a:gd name="T24" fmla="*/ 172 w 483"/>
                  <a:gd name="T25" fmla="*/ 111 h 334"/>
                  <a:gd name="T26" fmla="*/ 150 w 483"/>
                  <a:gd name="T27" fmla="*/ 89 h 334"/>
                  <a:gd name="T28" fmla="*/ 130 w 483"/>
                  <a:gd name="T29" fmla="*/ 64 h 334"/>
                  <a:gd name="T30" fmla="*/ 109 w 483"/>
                  <a:gd name="T31" fmla="*/ 46 h 334"/>
                  <a:gd name="T32" fmla="*/ 98 w 483"/>
                  <a:gd name="T33" fmla="*/ 54 h 334"/>
                  <a:gd name="T34" fmla="*/ 79 w 483"/>
                  <a:gd name="T35" fmla="*/ 69 h 334"/>
                  <a:gd name="T36" fmla="*/ 63 w 483"/>
                  <a:gd name="T37" fmla="*/ 86 h 334"/>
                  <a:gd name="T38" fmla="*/ 56 w 483"/>
                  <a:gd name="T39" fmla="*/ 107 h 334"/>
                  <a:gd name="T40" fmla="*/ 37 w 483"/>
                  <a:gd name="T41" fmla="*/ 125 h 334"/>
                  <a:gd name="T42" fmla="*/ 14 w 483"/>
                  <a:gd name="T43" fmla="*/ 132 h 334"/>
                  <a:gd name="T44" fmla="*/ 0 w 483"/>
                  <a:gd name="T45" fmla="*/ 143 h 334"/>
                  <a:gd name="T46" fmla="*/ 11 w 483"/>
                  <a:gd name="T47" fmla="*/ 166 h 334"/>
                  <a:gd name="T48" fmla="*/ 28 w 483"/>
                  <a:gd name="T49" fmla="*/ 181 h 334"/>
                  <a:gd name="T50" fmla="*/ 42 w 483"/>
                  <a:gd name="T51" fmla="*/ 176 h 334"/>
                  <a:gd name="T52" fmla="*/ 40 w 483"/>
                  <a:gd name="T53" fmla="*/ 197 h 334"/>
                  <a:gd name="T54" fmla="*/ 40 w 483"/>
                  <a:gd name="T55" fmla="*/ 217 h 334"/>
                  <a:gd name="T56" fmla="*/ 55 w 483"/>
                  <a:gd name="T57" fmla="*/ 229 h 334"/>
                  <a:gd name="T58" fmla="*/ 98 w 483"/>
                  <a:gd name="T59" fmla="*/ 247 h 334"/>
                  <a:gd name="T60" fmla="*/ 116 w 483"/>
                  <a:gd name="T61" fmla="*/ 251 h 334"/>
                  <a:gd name="T62" fmla="*/ 131 w 483"/>
                  <a:gd name="T63" fmla="*/ 248 h 334"/>
                  <a:gd name="T64" fmla="*/ 150 w 483"/>
                  <a:gd name="T65" fmla="*/ 243 h 334"/>
                  <a:gd name="T66" fmla="*/ 173 w 483"/>
                  <a:gd name="T67" fmla="*/ 243 h 334"/>
                  <a:gd name="T68" fmla="*/ 187 w 483"/>
                  <a:gd name="T69" fmla="*/ 251 h 334"/>
                  <a:gd name="T70" fmla="*/ 183 w 483"/>
                  <a:gd name="T71" fmla="*/ 282 h 334"/>
                  <a:gd name="T72" fmla="*/ 195 w 483"/>
                  <a:gd name="T73" fmla="*/ 299 h 334"/>
                  <a:gd name="T74" fmla="*/ 213 w 483"/>
                  <a:gd name="T75" fmla="*/ 307 h 334"/>
                  <a:gd name="T76" fmla="*/ 226 w 483"/>
                  <a:gd name="T77" fmla="*/ 294 h 334"/>
                  <a:gd name="T78" fmla="*/ 251 w 483"/>
                  <a:gd name="T79" fmla="*/ 292 h 334"/>
                  <a:gd name="T80" fmla="*/ 268 w 483"/>
                  <a:gd name="T81" fmla="*/ 303 h 334"/>
                  <a:gd name="T82" fmla="*/ 281 w 483"/>
                  <a:gd name="T83" fmla="*/ 313 h 334"/>
                  <a:gd name="T84" fmla="*/ 318 w 483"/>
                  <a:gd name="T85" fmla="*/ 294 h 334"/>
                  <a:gd name="T86" fmla="*/ 346 w 483"/>
                  <a:gd name="T87" fmla="*/ 279 h 334"/>
                  <a:gd name="T88" fmla="*/ 360 w 483"/>
                  <a:gd name="T89" fmla="*/ 263 h 334"/>
                  <a:gd name="T90" fmla="*/ 373 w 483"/>
                  <a:gd name="T91" fmla="*/ 246 h 334"/>
                  <a:gd name="T92" fmla="*/ 376 w 483"/>
                  <a:gd name="T93" fmla="*/ 230 h 334"/>
                  <a:gd name="T94" fmla="*/ 372 w 483"/>
                  <a:gd name="T95" fmla="*/ 218 h 334"/>
                  <a:gd name="T96" fmla="*/ 370 w 483"/>
                  <a:gd name="T97" fmla="*/ 207 h 334"/>
                  <a:gd name="T98" fmla="*/ 360 w 483"/>
                  <a:gd name="T99" fmla="*/ 180 h 334"/>
                  <a:gd name="T100" fmla="*/ 382 w 483"/>
                  <a:gd name="T101" fmla="*/ 167 h 334"/>
                  <a:gd name="T102" fmla="*/ 354 w 483"/>
                  <a:gd name="T103" fmla="*/ 159 h 334"/>
                  <a:gd name="T104" fmla="*/ 365 w 483"/>
                  <a:gd name="T105" fmla="*/ 137 h 334"/>
                  <a:gd name="T106" fmla="*/ 378 w 483"/>
                  <a:gd name="T107" fmla="*/ 149 h 334"/>
                  <a:gd name="T108" fmla="*/ 414 w 483"/>
                  <a:gd name="T109" fmla="*/ 128 h 334"/>
                  <a:gd name="T110" fmla="*/ 432 w 483"/>
                  <a:gd name="T111" fmla="*/ 120 h 334"/>
                  <a:gd name="T112" fmla="*/ 452 w 483"/>
                  <a:gd name="T113" fmla="*/ 112 h 334"/>
                  <a:gd name="T114" fmla="*/ 454 w 483"/>
                  <a:gd name="T115" fmla="*/ 91 h 334"/>
                  <a:gd name="T116" fmla="*/ 476 w 483"/>
                  <a:gd name="T117" fmla="*/ 76 h 334"/>
                  <a:gd name="T118" fmla="*/ 368 w 483"/>
                  <a:gd name="T119" fmla="*/ 298 h 334"/>
                  <a:gd name="T120" fmla="*/ 271 w 483"/>
                  <a:gd name="T121" fmla="*/ 328 h 3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83" h="334">
                    <a:moveTo>
                      <a:pt x="480" y="59"/>
                    </a:moveTo>
                    <a:cubicBezTo>
                      <a:pt x="480" y="55"/>
                      <a:pt x="475" y="56"/>
                      <a:pt x="474" y="58"/>
                    </a:cubicBezTo>
                    <a:cubicBezTo>
                      <a:pt x="472" y="59"/>
                      <a:pt x="467" y="58"/>
                      <a:pt x="466" y="60"/>
                    </a:cubicBezTo>
                    <a:cubicBezTo>
                      <a:pt x="465" y="63"/>
                      <a:pt x="462" y="62"/>
                      <a:pt x="459" y="62"/>
                    </a:cubicBezTo>
                    <a:cubicBezTo>
                      <a:pt x="456" y="63"/>
                      <a:pt x="451" y="61"/>
                      <a:pt x="451" y="59"/>
                    </a:cubicBezTo>
                    <a:cubicBezTo>
                      <a:pt x="451" y="57"/>
                      <a:pt x="449" y="55"/>
                      <a:pt x="449" y="52"/>
                    </a:cubicBezTo>
                    <a:cubicBezTo>
                      <a:pt x="450" y="50"/>
                      <a:pt x="446" y="51"/>
                      <a:pt x="444" y="48"/>
                    </a:cubicBezTo>
                    <a:cubicBezTo>
                      <a:pt x="441" y="46"/>
                      <a:pt x="436" y="44"/>
                      <a:pt x="436" y="45"/>
                    </a:cubicBezTo>
                    <a:cubicBezTo>
                      <a:pt x="435" y="45"/>
                      <a:pt x="432" y="42"/>
                      <a:pt x="428" y="42"/>
                    </a:cubicBezTo>
                    <a:cubicBezTo>
                      <a:pt x="424" y="42"/>
                      <a:pt x="424" y="39"/>
                      <a:pt x="425" y="37"/>
                    </a:cubicBezTo>
                    <a:cubicBezTo>
                      <a:pt x="425" y="36"/>
                      <a:pt x="421" y="31"/>
                      <a:pt x="421" y="28"/>
                    </a:cubicBezTo>
                    <a:cubicBezTo>
                      <a:pt x="420" y="25"/>
                      <a:pt x="417" y="24"/>
                      <a:pt x="416" y="18"/>
                    </a:cubicBezTo>
                    <a:cubicBezTo>
                      <a:pt x="415" y="12"/>
                      <a:pt x="411" y="14"/>
                      <a:pt x="412" y="11"/>
                    </a:cubicBezTo>
                    <a:cubicBezTo>
                      <a:pt x="413" y="8"/>
                      <a:pt x="408" y="7"/>
                      <a:pt x="407" y="5"/>
                    </a:cubicBezTo>
                    <a:cubicBezTo>
                      <a:pt x="406" y="3"/>
                      <a:pt x="401" y="4"/>
                      <a:pt x="397" y="2"/>
                    </a:cubicBezTo>
                    <a:cubicBezTo>
                      <a:pt x="393" y="0"/>
                      <a:pt x="391" y="2"/>
                      <a:pt x="388" y="1"/>
                    </a:cubicBezTo>
                    <a:cubicBezTo>
                      <a:pt x="385" y="0"/>
                      <a:pt x="377" y="2"/>
                      <a:pt x="376" y="2"/>
                    </a:cubicBezTo>
                    <a:cubicBezTo>
                      <a:pt x="375" y="2"/>
                      <a:pt x="369" y="0"/>
                      <a:pt x="366" y="5"/>
                    </a:cubicBezTo>
                    <a:cubicBezTo>
                      <a:pt x="363" y="9"/>
                      <a:pt x="365" y="9"/>
                      <a:pt x="367" y="9"/>
                    </a:cubicBezTo>
                    <a:cubicBezTo>
                      <a:pt x="368" y="9"/>
                      <a:pt x="369" y="13"/>
                      <a:pt x="369" y="15"/>
                    </a:cubicBezTo>
                    <a:cubicBezTo>
                      <a:pt x="369" y="16"/>
                      <a:pt x="367" y="18"/>
                      <a:pt x="365" y="19"/>
                    </a:cubicBezTo>
                    <a:cubicBezTo>
                      <a:pt x="364" y="19"/>
                      <a:pt x="361" y="25"/>
                      <a:pt x="360" y="26"/>
                    </a:cubicBezTo>
                    <a:cubicBezTo>
                      <a:pt x="360" y="28"/>
                      <a:pt x="356" y="33"/>
                      <a:pt x="357" y="35"/>
                    </a:cubicBezTo>
                    <a:cubicBezTo>
                      <a:pt x="357" y="36"/>
                      <a:pt x="355" y="38"/>
                      <a:pt x="353" y="38"/>
                    </a:cubicBezTo>
                    <a:cubicBezTo>
                      <a:pt x="351" y="39"/>
                      <a:pt x="347" y="42"/>
                      <a:pt x="345" y="42"/>
                    </a:cubicBezTo>
                    <a:cubicBezTo>
                      <a:pt x="344" y="43"/>
                      <a:pt x="338" y="42"/>
                      <a:pt x="338" y="40"/>
                    </a:cubicBezTo>
                    <a:cubicBezTo>
                      <a:pt x="337" y="40"/>
                      <a:pt x="337" y="39"/>
                      <a:pt x="336" y="39"/>
                    </a:cubicBezTo>
                    <a:cubicBezTo>
                      <a:pt x="329" y="52"/>
                      <a:pt x="329" y="52"/>
                      <a:pt x="329" y="52"/>
                    </a:cubicBezTo>
                    <a:cubicBezTo>
                      <a:pt x="329" y="56"/>
                      <a:pt x="329" y="56"/>
                      <a:pt x="329" y="56"/>
                    </a:cubicBezTo>
                    <a:cubicBezTo>
                      <a:pt x="329" y="56"/>
                      <a:pt x="325" y="57"/>
                      <a:pt x="328" y="60"/>
                    </a:cubicBezTo>
                    <a:cubicBezTo>
                      <a:pt x="331" y="63"/>
                      <a:pt x="331" y="61"/>
                      <a:pt x="336" y="61"/>
                    </a:cubicBezTo>
                    <a:cubicBezTo>
                      <a:pt x="341" y="61"/>
                      <a:pt x="343" y="64"/>
                      <a:pt x="344" y="62"/>
                    </a:cubicBezTo>
                    <a:cubicBezTo>
                      <a:pt x="345" y="59"/>
                      <a:pt x="349" y="57"/>
                      <a:pt x="352" y="61"/>
                    </a:cubicBezTo>
                    <a:cubicBezTo>
                      <a:pt x="354" y="64"/>
                      <a:pt x="362" y="69"/>
                      <a:pt x="362" y="71"/>
                    </a:cubicBezTo>
                    <a:cubicBezTo>
                      <a:pt x="361" y="74"/>
                      <a:pt x="357" y="74"/>
                      <a:pt x="354" y="73"/>
                    </a:cubicBezTo>
                    <a:cubicBezTo>
                      <a:pt x="351" y="71"/>
                      <a:pt x="346" y="75"/>
                      <a:pt x="343" y="75"/>
                    </a:cubicBezTo>
                    <a:cubicBezTo>
                      <a:pt x="340" y="75"/>
                      <a:pt x="337" y="76"/>
                      <a:pt x="333" y="79"/>
                    </a:cubicBezTo>
                    <a:cubicBezTo>
                      <a:pt x="330" y="82"/>
                      <a:pt x="331" y="85"/>
                      <a:pt x="326" y="85"/>
                    </a:cubicBezTo>
                    <a:cubicBezTo>
                      <a:pt x="322" y="86"/>
                      <a:pt x="319" y="85"/>
                      <a:pt x="314" y="89"/>
                    </a:cubicBezTo>
                    <a:cubicBezTo>
                      <a:pt x="309" y="93"/>
                      <a:pt x="303" y="91"/>
                      <a:pt x="301" y="90"/>
                    </a:cubicBezTo>
                    <a:cubicBezTo>
                      <a:pt x="299" y="89"/>
                      <a:pt x="296" y="89"/>
                      <a:pt x="294" y="92"/>
                    </a:cubicBezTo>
                    <a:cubicBezTo>
                      <a:pt x="292" y="96"/>
                      <a:pt x="296" y="97"/>
                      <a:pt x="296" y="102"/>
                    </a:cubicBezTo>
                    <a:cubicBezTo>
                      <a:pt x="295" y="106"/>
                      <a:pt x="290" y="105"/>
                      <a:pt x="286" y="109"/>
                    </a:cubicBezTo>
                    <a:cubicBezTo>
                      <a:pt x="282" y="114"/>
                      <a:pt x="275" y="116"/>
                      <a:pt x="271" y="116"/>
                    </a:cubicBezTo>
                    <a:cubicBezTo>
                      <a:pt x="268" y="115"/>
                      <a:pt x="260" y="113"/>
                      <a:pt x="253" y="116"/>
                    </a:cubicBezTo>
                    <a:cubicBezTo>
                      <a:pt x="246" y="119"/>
                      <a:pt x="242" y="124"/>
                      <a:pt x="239" y="123"/>
                    </a:cubicBezTo>
                    <a:cubicBezTo>
                      <a:pt x="237" y="123"/>
                      <a:pt x="237" y="120"/>
                      <a:pt x="233" y="120"/>
                    </a:cubicBezTo>
                    <a:cubicBezTo>
                      <a:pt x="229" y="121"/>
                      <a:pt x="227" y="120"/>
                      <a:pt x="225" y="118"/>
                    </a:cubicBezTo>
                    <a:cubicBezTo>
                      <a:pt x="222" y="117"/>
                      <a:pt x="220" y="119"/>
                      <a:pt x="216" y="116"/>
                    </a:cubicBezTo>
                    <a:cubicBezTo>
                      <a:pt x="212" y="113"/>
                      <a:pt x="204" y="113"/>
                      <a:pt x="201" y="113"/>
                    </a:cubicBezTo>
                    <a:cubicBezTo>
                      <a:pt x="198" y="112"/>
                      <a:pt x="186" y="113"/>
                      <a:pt x="182" y="112"/>
                    </a:cubicBezTo>
                    <a:cubicBezTo>
                      <a:pt x="178" y="112"/>
                      <a:pt x="172" y="113"/>
                      <a:pt x="172" y="111"/>
                    </a:cubicBezTo>
                    <a:cubicBezTo>
                      <a:pt x="171" y="109"/>
                      <a:pt x="168" y="108"/>
                      <a:pt x="167" y="103"/>
                    </a:cubicBezTo>
                    <a:cubicBezTo>
                      <a:pt x="166" y="98"/>
                      <a:pt x="164" y="97"/>
                      <a:pt x="161" y="96"/>
                    </a:cubicBezTo>
                    <a:cubicBezTo>
                      <a:pt x="158" y="96"/>
                      <a:pt x="158" y="93"/>
                      <a:pt x="156" y="93"/>
                    </a:cubicBezTo>
                    <a:cubicBezTo>
                      <a:pt x="155" y="93"/>
                      <a:pt x="153" y="89"/>
                      <a:pt x="150" y="89"/>
                    </a:cubicBezTo>
                    <a:cubicBezTo>
                      <a:pt x="146" y="89"/>
                      <a:pt x="133" y="88"/>
                      <a:pt x="132" y="85"/>
                    </a:cubicBezTo>
                    <a:cubicBezTo>
                      <a:pt x="130" y="82"/>
                      <a:pt x="133" y="81"/>
                      <a:pt x="133" y="78"/>
                    </a:cubicBezTo>
                    <a:cubicBezTo>
                      <a:pt x="133" y="75"/>
                      <a:pt x="135" y="71"/>
                      <a:pt x="134" y="70"/>
                    </a:cubicBezTo>
                    <a:cubicBezTo>
                      <a:pt x="132" y="69"/>
                      <a:pt x="130" y="66"/>
                      <a:pt x="130" y="64"/>
                    </a:cubicBezTo>
                    <a:cubicBezTo>
                      <a:pt x="129" y="62"/>
                      <a:pt x="125" y="58"/>
                      <a:pt x="123" y="58"/>
                    </a:cubicBezTo>
                    <a:cubicBezTo>
                      <a:pt x="120" y="58"/>
                      <a:pt x="118" y="56"/>
                      <a:pt x="116" y="54"/>
                    </a:cubicBezTo>
                    <a:cubicBezTo>
                      <a:pt x="113" y="52"/>
                      <a:pt x="111" y="52"/>
                      <a:pt x="110" y="47"/>
                    </a:cubicBezTo>
                    <a:cubicBezTo>
                      <a:pt x="110" y="47"/>
                      <a:pt x="110" y="46"/>
                      <a:pt x="109" y="46"/>
                    </a:cubicBezTo>
                    <a:cubicBezTo>
                      <a:pt x="109" y="46"/>
                      <a:pt x="107" y="45"/>
                      <a:pt x="106" y="45"/>
                    </a:cubicBezTo>
                    <a:cubicBezTo>
                      <a:pt x="106" y="45"/>
                      <a:pt x="105" y="45"/>
                      <a:pt x="104" y="44"/>
                    </a:cubicBezTo>
                    <a:cubicBezTo>
                      <a:pt x="104" y="47"/>
                      <a:pt x="102" y="48"/>
                      <a:pt x="102" y="49"/>
                    </a:cubicBezTo>
                    <a:cubicBezTo>
                      <a:pt x="102" y="51"/>
                      <a:pt x="101" y="54"/>
                      <a:pt x="98" y="54"/>
                    </a:cubicBezTo>
                    <a:cubicBezTo>
                      <a:pt x="95" y="54"/>
                      <a:pt x="93" y="56"/>
                      <a:pt x="93" y="60"/>
                    </a:cubicBezTo>
                    <a:cubicBezTo>
                      <a:pt x="93" y="64"/>
                      <a:pt x="95" y="65"/>
                      <a:pt x="94" y="66"/>
                    </a:cubicBezTo>
                    <a:cubicBezTo>
                      <a:pt x="93" y="68"/>
                      <a:pt x="88" y="70"/>
                      <a:pt x="86" y="69"/>
                    </a:cubicBezTo>
                    <a:cubicBezTo>
                      <a:pt x="85" y="68"/>
                      <a:pt x="82" y="69"/>
                      <a:pt x="79" y="69"/>
                    </a:cubicBezTo>
                    <a:cubicBezTo>
                      <a:pt x="76" y="68"/>
                      <a:pt x="74" y="65"/>
                      <a:pt x="74" y="69"/>
                    </a:cubicBezTo>
                    <a:cubicBezTo>
                      <a:pt x="73" y="72"/>
                      <a:pt x="67" y="83"/>
                      <a:pt x="69" y="84"/>
                    </a:cubicBezTo>
                    <a:cubicBezTo>
                      <a:pt x="70" y="85"/>
                      <a:pt x="71" y="88"/>
                      <a:pt x="69" y="88"/>
                    </a:cubicBezTo>
                    <a:cubicBezTo>
                      <a:pt x="66" y="88"/>
                      <a:pt x="64" y="87"/>
                      <a:pt x="63" y="86"/>
                    </a:cubicBezTo>
                    <a:cubicBezTo>
                      <a:pt x="62" y="85"/>
                      <a:pt x="58" y="88"/>
                      <a:pt x="55" y="88"/>
                    </a:cubicBezTo>
                    <a:cubicBezTo>
                      <a:pt x="54" y="88"/>
                      <a:pt x="49" y="90"/>
                      <a:pt x="51" y="91"/>
                    </a:cubicBezTo>
                    <a:cubicBezTo>
                      <a:pt x="52" y="92"/>
                      <a:pt x="52" y="96"/>
                      <a:pt x="52" y="98"/>
                    </a:cubicBezTo>
                    <a:cubicBezTo>
                      <a:pt x="52" y="100"/>
                      <a:pt x="56" y="105"/>
                      <a:pt x="56" y="107"/>
                    </a:cubicBezTo>
                    <a:cubicBezTo>
                      <a:pt x="55" y="109"/>
                      <a:pt x="51" y="111"/>
                      <a:pt x="51" y="113"/>
                    </a:cubicBezTo>
                    <a:cubicBezTo>
                      <a:pt x="51" y="115"/>
                      <a:pt x="52" y="117"/>
                      <a:pt x="51" y="118"/>
                    </a:cubicBezTo>
                    <a:cubicBezTo>
                      <a:pt x="50" y="118"/>
                      <a:pt x="46" y="120"/>
                      <a:pt x="44" y="121"/>
                    </a:cubicBezTo>
                    <a:cubicBezTo>
                      <a:pt x="42" y="123"/>
                      <a:pt x="39" y="123"/>
                      <a:pt x="37" y="125"/>
                    </a:cubicBezTo>
                    <a:cubicBezTo>
                      <a:pt x="36" y="127"/>
                      <a:pt x="35" y="129"/>
                      <a:pt x="31" y="129"/>
                    </a:cubicBezTo>
                    <a:cubicBezTo>
                      <a:pt x="28" y="128"/>
                      <a:pt x="26" y="128"/>
                      <a:pt x="24" y="131"/>
                    </a:cubicBezTo>
                    <a:cubicBezTo>
                      <a:pt x="21" y="134"/>
                      <a:pt x="21" y="132"/>
                      <a:pt x="19" y="134"/>
                    </a:cubicBezTo>
                    <a:cubicBezTo>
                      <a:pt x="17" y="135"/>
                      <a:pt x="15" y="133"/>
                      <a:pt x="14" y="132"/>
                    </a:cubicBezTo>
                    <a:cubicBezTo>
                      <a:pt x="12" y="132"/>
                      <a:pt x="11" y="134"/>
                      <a:pt x="9" y="134"/>
                    </a:cubicBezTo>
                    <a:cubicBezTo>
                      <a:pt x="8" y="134"/>
                      <a:pt x="6" y="136"/>
                      <a:pt x="5" y="137"/>
                    </a:cubicBezTo>
                    <a:cubicBezTo>
                      <a:pt x="3" y="137"/>
                      <a:pt x="1" y="137"/>
                      <a:pt x="1" y="139"/>
                    </a:cubicBezTo>
                    <a:cubicBezTo>
                      <a:pt x="1" y="140"/>
                      <a:pt x="1" y="142"/>
                      <a:pt x="0" y="143"/>
                    </a:cubicBezTo>
                    <a:cubicBezTo>
                      <a:pt x="0" y="143"/>
                      <a:pt x="0" y="143"/>
                      <a:pt x="0" y="143"/>
                    </a:cubicBezTo>
                    <a:cubicBezTo>
                      <a:pt x="1" y="150"/>
                      <a:pt x="1" y="150"/>
                      <a:pt x="1" y="150"/>
                    </a:cubicBezTo>
                    <a:cubicBezTo>
                      <a:pt x="1" y="150"/>
                      <a:pt x="9" y="152"/>
                      <a:pt x="9" y="155"/>
                    </a:cubicBezTo>
                    <a:cubicBezTo>
                      <a:pt x="9" y="157"/>
                      <a:pt x="11" y="166"/>
                      <a:pt x="11" y="166"/>
                    </a:cubicBezTo>
                    <a:cubicBezTo>
                      <a:pt x="11" y="166"/>
                      <a:pt x="10" y="166"/>
                      <a:pt x="10" y="166"/>
                    </a:cubicBezTo>
                    <a:cubicBezTo>
                      <a:pt x="13" y="168"/>
                      <a:pt x="18" y="171"/>
                      <a:pt x="18" y="172"/>
                    </a:cubicBezTo>
                    <a:cubicBezTo>
                      <a:pt x="18" y="173"/>
                      <a:pt x="18" y="176"/>
                      <a:pt x="22" y="178"/>
                    </a:cubicBezTo>
                    <a:cubicBezTo>
                      <a:pt x="24" y="179"/>
                      <a:pt x="27" y="180"/>
                      <a:pt x="28" y="181"/>
                    </a:cubicBezTo>
                    <a:cubicBezTo>
                      <a:pt x="28" y="181"/>
                      <a:pt x="28" y="180"/>
                      <a:pt x="28" y="180"/>
                    </a:cubicBezTo>
                    <a:cubicBezTo>
                      <a:pt x="32" y="180"/>
                      <a:pt x="32" y="180"/>
                      <a:pt x="32" y="180"/>
                    </a:cubicBezTo>
                    <a:cubicBezTo>
                      <a:pt x="32" y="180"/>
                      <a:pt x="32" y="181"/>
                      <a:pt x="33" y="182"/>
                    </a:cubicBezTo>
                    <a:cubicBezTo>
                      <a:pt x="34" y="179"/>
                      <a:pt x="40" y="176"/>
                      <a:pt x="42" y="176"/>
                    </a:cubicBezTo>
                    <a:cubicBezTo>
                      <a:pt x="45" y="177"/>
                      <a:pt x="52" y="182"/>
                      <a:pt x="52" y="184"/>
                    </a:cubicBezTo>
                    <a:cubicBezTo>
                      <a:pt x="51" y="186"/>
                      <a:pt x="46" y="193"/>
                      <a:pt x="44" y="194"/>
                    </a:cubicBezTo>
                    <a:cubicBezTo>
                      <a:pt x="43" y="194"/>
                      <a:pt x="42" y="194"/>
                      <a:pt x="40" y="194"/>
                    </a:cubicBezTo>
                    <a:cubicBezTo>
                      <a:pt x="40" y="195"/>
                      <a:pt x="40" y="196"/>
                      <a:pt x="40" y="197"/>
                    </a:cubicBezTo>
                    <a:cubicBezTo>
                      <a:pt x="40" y="198"/>
                      <a:pt x="43" y="201"/>
                      <a:pt x="44" y="204"/>
                    </a:cubicBezTo>
                    <a:cubicBezTo>
                      <a:pt x="46" y="207"/>
                      <a:pt x="42" y="209"/>
                      <a:pt x="39" y="207"/>
                    </a:cubicBezTo>
                    <a:cubicBezTo>
                      <a:pt x="37" y="205"/>
                      <a:pt x="36" y="209"/>
                      <a:pt x="38" y="210"/>
                    </a:cubicBezTo>
                    <a:cubicBezTo>
                      <a:pt x="39" y="212"/>
                      <a:pt x="38" y="216"/>
                      <a:pt x="40" y="217"/>
                    </a:cubicBezTo>
                    <a:cubicBezTo>
                      <a:pt x="43" y="217"/>
                      <a:pt x="45" y="221"/>
                      <a:pt x="47" y="221"/>
                    </a:cubicBezTo>
                    <a:cubicBezTo>
                      <a:pt x="50" y="221"/>
                      <a:pt x="52" y="225"/>
                      <a:pt x="52" y="225"/>
                    </a:cubicBezTo>
                    <a:cubicBezTo>
                      <a:pt x="52" y="225"/>
                      <a:pt x="55" y="228"/>
                      <a:pt x="55" y="229"/>
                    </a:cubicBezTo>
                    <a:cubicBezTo>
                      <a:pt x="55" y="229"/>
                      <a:pt x="55" y="229"/>
                      <a:pt x="55" y="229"/>
                    </a:cubicBezTo>
                    <a:cubicBezTo>
                      <a:pt x="58" y="229"/>
                      <a:pt x="60" y="229"/>
                      <a:pt x="60" y="228"/>
                    </a:cubicBezTo>
                    <a:cubicBezTo>
                      <a:pt x="60" y="227"/>
                      <a:pt x="64" y="227"/>
                      <a:pt x="67" y="229"/>
                    </a:cubicBezTo>
                    <a:cubicBezTo>
                      <a:pt x="69" y="232"/>
                      <a:pt x="79" y="238"/>
                      <a:pt x="83" y="241"/>
                    </a:cubicBezTo>
                    <a:cubicBezTo>
                      <a:pt x="87" y="244"/>
                      <a:pt x="95" y="248"/>
                      <a:pt x="98" y="247"/>
                    </a:cubicBezTo>
                    <a:cubicBezTo>
                      <a:pt x="101" y="247"/>
                      <a:pt x="104" y="249"/>
                      <a:pt x="109" y="249"/>
                    </a:cubicBezTo>
                    <a:cubicBezTo>
                      <a:pt x="110" y="249"/>
                      <a:pt x="110" y="249"/>
                      <a:pt x="111" y="249"/>
                    </a:cubicBezTo>
                    <a:cubicBezTo>
                      <a:pt x="111" y="249"/>
                      <a:pt x="113" y="249"/>
                      <a:pt x="113" y="247"/>
                    </a:cubicBezTo>
                    <a:cubicBezTo>
                      <a:pt x="115" y="245"/>
                      <a:pt x="117" y="249"/>
                      <a:pt x="116" y="251"/>
                    </a:cubicBezTo>
                    <a:cubicBezTo>
                      <a:pt x="116" y="253"/>
                      <a:pt x="116" y="254"/>
                      <a:pt x="116" y="255"/>
                    </a:cubicBezTo>
                    <a:cubicBezTo>
                      <a:pt x="117" y="254"/>
                      <a:pt x="118" y="253"/>
                      <a:pt x="118" y="252"/>
                    </a:cubicBezTo>
                    <a:cubicBezTo>
                      <a:pt x="120" y="248"/>
                      <a:pt x="122" y="248"/>
                      <a:pt x="124" y="247"/>
                    </a:cubicBezTo>
                    <a:cubicBezTo>
                      <a:pt x="126" y="245"/>
                      <a:pt x="127" y="246"/>
                      <a:pt x="131" y="248"/>
                    </a:cubicBezTo>
                    <a:cubicBezTo>
                      <a:pt x="134" y="249"/>
                      <a:pt x="135" y="246"/>
                      <a:pt x="140" y="250"/>
                    </a:cubicBezTo>
                    <a:cubicBezTo>
                      <a:pt x="141" y="250"/>
                      <a:pt x="142" y="249"/>
                      <a:pt x="143" y="249"/>
                    </a:cubicBezTo>
                    <a:cubicBezTo>
                      <a:pt x="144" y="249"/>
                      <a:pt x="145" y="247"/>
                      <a:pt x="146" y="246"/>
                    </a:cubicBezTo>
                    <a:cubicBezTo>
                      <a:pt x="148" y="244"/>
                      <a:pt x="148" y="242"/>
                      <a:pt x="150" y="243"/>
                    </a:cubicBezTo>
                    <a:cubicBezTo>
                      <a:pt x="152" y="243"/>
                      <a:pt x="153" y="240"/>
                      <a:pt x="157" y="238"/>
                    </a:cubicBezTo>
                    <a:cubicBezTo>
                      <a:pt x="161" y="236"/>
                      <a:pt x="164" y="239"/>
                      <a:pt x="166" y="238"/>
                    </a:cubicBezTo>
                    <a:cubicBezTo>
                      <a:pt x="168" y="236"/>
                      <a:pt x="170" y="236"/>
                      <a:pt x="170" y="237"/>
                    </a:cubicBezTo>
                    <a:cubicBezTo>
                      <a:pt x="170" y="239"/>
                      <a:pt x="173" y="241"/>
                      <a:pt x="173" y="243"/>
                    </a:cubicBezTo>
                    <a:cubicBezTo>
                      <a:pt x="174" y="244"/>
                      <a:pt x="177" y="245"/>
                      <a:pt x="178" y="245"/>
                    </a:cubicBezTo>
                    <a:cubicBezTo>
                      <a:pt x="179" y="245"/>
                      <a:pt x="179" y="244"/>
                      <a:pt x="179" y="244"/>
                    </a:cubicBezTo>
                    <a:cubicBezTo>
                      <a:pt x="181" y="243"/>
                      <a:pt x="185" y="244"/>
                      <a:pt x="185" y="247"/>
                    </a:cubicBezTo>
                    <a:cubicBezTo>
                      <a:pt x="185" y="249"/>
                      <a:pt x="185" y="251"/>
                      <a:pt x="187" y="251"/>
                    </a:cubicBezTo>
                    <a:cubicBezTo>
                      <a:pt x="188" y="251"/>
                      <a:pt x="190" y="251"/>
                      <a:pt x="190" y="255"/>
                    </a:cubicBezTo>
                    <a:cubicBezTo>
                      <a:pt x="190" y="259"/>
                      <a:pt x="191" y="263"/>
                      <a:pt x="188" y="267"/>
                    </a:cubicBezTo>
                    <a:cubicBezTo>
                      <a:pt x="184" y="270"/>
                      <a:pt x="180" y="276"/>
                      <a:pt x="181" y="278"/>
                    </a:cubicBezTo>
                    <a:cubicBezTo>
                      <a:pt x="182" y="280"/>
                      <a:pt x="180" y="283"/>
                      <a:pt x="183" y="282"/>
                    </a:cubicBezTo>
                    <a:cubicBezTo>
                      <a:pt x="185" y="281"/>
                      <a:pt x="191" y="282"/>
                      <a:pt x="190" y="283"/>
                    </a:cubicBezTo>
                    <a:cubicBezTo>
                      <a:pt x="189" y="285"/>
                      <a:pt x="190" y="290"/>
                      <a:pt x="192" y="290"/>
                    </a:cubicBezTo>
                    <a:cubicBezTo>
                      <a:pt x="195" y="290"/>
                      <a:pt x="196" y="291"/>
                      <a:pt x="195" y="294"/>
                    </a:cubicBezTo>
                    <a:cubicBezTo>
                      <a:pt x="195" y="296"/>
                      <a:pt x="194" y="299"/>
                      <a:pt x="195" y="299"/>
                    </a:cubicBezTo>
                    <a:cubicBezTo>
                      <a:pt x="197" y="299"/>
                      <a:pt x="200" y="299"/>
                      <a:pt x="200" y="301"/>
                    </a:cubicBezTo>
                    <a:cubicBezTo>
                      <a:pt x="200" y="303"/>
                      <a:pt x="201" y="305"/>
                      <a:pt x="205" y="304"/>
                    </a:cubicBezTo>
                    <a:cubicBezTo>
                      <a:pt x="207" y="303"/>
                      <a:pt x="208" y="302"/>
                      <a:pt x="209" y="303"/>
                    </a:cubicBezTo>
                    <a:cubicBezTo>
                      <a:pt x="210" y="303"/>
                      <a:pt x="210" y="306"/>
                      <a:pt x="213" y="307"/>
                    </a:cubicBezTo>
                    <a:cubicBezTo>
                      <a:pt x="215" y="307"/>
                      <a:pt x="214" y="301"/>
                      <a:pt x="213" y="300"/>
                    </a:cubicBezTo>
                    <a:cubicBezTo>
                      <a:pt x="212" y="299"/>
                      <a:pt x="213" y="295"/>
                      <a:pt x="214" y="296"/>
                    </a:cubicBezTo>
                    <a:cubicBezTo>
                      <a:pt x="215" y="297"/>
                      <a:pt x="218" y="296"/>
                      <a:pt x="219" y="294"/>
                    </a:cubicBezTo>
                    <a:cubicBezTo>
                      <a:pt x="221" y="292"/>
                      <a:pt x="224" y="296"/>
                      <a:pt x="226" y="294"/>
                    </a:cubicBezTo>
                    <a:cubicBezTo>
                      <a:pt x="227" y="291"/>
                      <a:pt x="230" y="295"/>
                      <a:pt x="233" y="294"/>
                    </a:cubicBezTo>
                    <a:cubicBezTo>
                      <a:pt x="235" y="292"/>
                      <a:pt x="237" y="295"/>
                      <a:pt x="238" y="293"/>
                    </a:cubicBezTo>
                    <a:cubicBezTo>
                      <a:pt x="239" y="291"/>
                      <a:pt x="243" y="288"/>
                      <a:pt x="244" y="289"/>
                    </a:cubicBezTo>
                    <a:cubicBezTo>
                      <a:pt x="245" y="290"/>
                      <a:pt x="246" y="291"/>
                      <a:pt x="251" y="292"/>
                    </a:cubicBezTo>
                    <a:cubicBezTo>
                      <a:pt x="256" y="293"/>
                      <a:pt x="253" y="295"/>
                      <a:pt x="253" y="297"/>
                    </a:cubicBezTo>
                    <a:cubicBezTo>
                      <a:pt x="253" y="298"/>
                      <a:pt x="259" y="303"/>
                      <a:pt x="261" y="303"/>
                    </a:cubicBezTo>
                    <a:cubicBezTo>
                      <a:pt x="262" y="303"/>
                      <a:pt x="262" y="303"/>
                      <a:pt x="263" y="304"/>
                    </a:cubicBezTo>
                    <a:cubicBezTo>
                      <a:pt x="264" y="303"/>
                      <a:pt x="267" y="305"/>
                      <a:pt x="268" y="303"/>
                    </a:cubicBezTo>
                    <a:cubicBezTo>
                      <a:pt x="268" y="301"/>
                      <a:pt x="271" y="301"/>
                      <a:pt x="272" y="303"/>
                    </a:cubicBezTo>
                    <a:cubicBezTo>
                      <a:pt x="273" y="305"/>
                      <a:pt x="274" y="305"/>
                      <a:pt x="277" y="303"/>
                    </a:cubicBezTo>
                    <a:cubicBezTo>
                      <a:pt x="279" y="301"/>
                      <a:pt x="280" y="305"/>
                      <a:pt x="279" y="306"/>
                    </a:cubicBezTo>
                    <a:cubicBezTo>
                      <a:pt x="277" y="308"/>
                      <a:pt x="278" y="311"/>
                      <a:pt x="281" y="313"/>
                    </a:cubicBezTo>
                    <a:cubicBezTo>
                      <a:pt x="283" y="316"/>
                      <a:pt x="283" y="312"/>
                      <a:pt x="283" y="310"/>
                    </a:cubicBezTo>
                    <a:cubicBezTo>
                      <a:pt x="282" y="308"/>
                      <a:pt x="287" y="306"/>
                      <a:pt x="294" y="303"/>
                    </a:cubicBezTo>
                    <a:cubicBezTo>
                      <a:pt x="302" y="301"/>
                      <a:pt x="310" y="295"/>
                      <a:pt x="310" y="294"/>
                    </a:cubicBezTo>
                    <a:cubicBezTo>
                      <a:pt x="310" y="293"/>
                      <a:pt x="315" y="296"/>
                      <a:pt x="318" y="294"/>
                    </a:cubicBezTo>
                    <a:cubicBezTo>
                      <a:pt x="320" y="292"/>
                      <a:pt x="329" y="292"/>
                      <a:pt x="331" y="292"/>
                    </a:cubicBezTo>
                    <a:cubicBezTo>
                      <a:pt x="334" y="292"/>
                      <a:pt x="334" y="290"/>
                      <a:pt x="336" y="288"/>
                    </a:cubicBezTo>
                    <a:cubicBezTo>
                      <a:pt x="339" y="286"/>
                      <a:pt x="338" y="285"/>
                      <a:pt x="341" y="284"/>
                    </a:cubicBezTo>
                    <a:cubicBezTo>
                      <a:pt x="344" y="283"/>
                      <a:pt x="346" y="281"/>
                      <a:pt x="346" y="279"/>
                    </a:cubicBezTo>
                    <a:cubicBezTo>
                      <a:pt x="346" y="278"/>
                      <a:pt x="351" y="277"/>
                      <a:pt x="351" y="276"/>
                    </a:cubicBezTo>
                    <a:cubicBezTo>
                      <a:pt x="351" y="274"/>
                      <a:pt x="355" y="274"/>
                      <a:pt x="355" y="272"/>
                    </a:cubicBezTo>
                    <a:cubicBezTo>
                      <a:pt x="355" y="270"/>
                      <a:pt x="358" y="270"/>
                      <a:pt x="359" y="269"/>
                    </a:cubicBezTo>
                    <a:cubicBezTo>
                      <a:pt x="360" y="267"/>
                      <a:pt x="358" y="263"/>
                      <a:pt x="360" y="263"/>
                    </a:cubicBezTo>
                    <a:cubicBezTo>
                      <a:pt x="362" y="262"/>
                      <a:pt x="359" y="260"/>
                      <a:pt x="359" y="259"/>
                    </a:cubicBezTo>
                    <a:cubicBezTo>
                      <a:pt x="358" y="258"/>
                      <a:pt x="362" y="257"/>
                      <a:pt x="364" y="256"/>
                    </a:cubicBezTo>
                    <a:cubicBezTo>
                      <a:pt x="366" y="255"/>
                      <a:pt x="368" y="253"/>
                      <a:pt x="368" y="251"/>
                    </a:cubicBezTo>
                    <a:cubicBezTo>
                      <a:pt x="368" y="248"/>
                      <a:pt x="372" y="246"/>
                      <a:pt x="373" y="246"/>
                    </a:cubicBezTo>
                    <a:cubicBezTo>
                      <a:pt x="375" y="245"/>
                      <a:pt x="375" y="242"/>
                      <a:pt x="375" y="239"/>
                    </a:cubicBezTo>
                    <a:cubicBezTo>
                      <a:pt x="374" y="236"/>
                      <a:pt x="378" y="237"/>
                      <a:pt x="376" y="236"/>
                    </a:cubicBezTo>
                    <a:cubicBezTo>
                      <a:pt x="375" y="235"/>
                      <a:pt x="377" y="232"/>
                      <a:pt x="380" y="231"/>
                    </a:cubicBezTo>
                    <a:cubicBezTo>
                      <a:pt x="382" y="230"/>
                      <a:pt x="378" y="229"/>
                      <a:pt x="376" y="230"/>
                    </a:cubicBezTo>
                    <a:cubicBezTo>
                      <a:pt x="375" y="231"/>
                      <a:pt x="373" y="227"/>
                      <a:pt x="372" y="229"/>
                    </a:cubicBezTo>
                    <a:cubicBezTo>
                      <a:pt x="370" y="230"/>
                      <a:pt x="366" y="228"/>
                      <a:pt x="369" y="227"/>
                    </a:cubicBezTo>
                    <a:cubicBezTo>
                      <a:pt x="371" y="226"/>
                      <a:pt x="375" y="223"/>
                      <a:pt x="377" y="223"/>
                    </a:cubicBezTo>
                    <a:cubicBezTo>
                      <a:pt x="379" y="222"/>
                      <a:pt x="375" y="218"/>
                      <a:pt x="372" y="218"/>
                    </a:cubicBezTo>
                    <a:cubicBezTo>
                      <a:pt x="370" y="218"/>
                      <a:pt x="368" y="213"/>
                      <a:pt x="365" y="213"/>
                    </a:cubicBezTo>
                    <a:cubicBezTo>
                      <a:pt x="363" y="213"/>
                      <a:pt x="367" y="211"/>
                      <a:pt x="370" y="213"/>
                    </a:cubicBezTo>
                    <a:cubicBezTo>
                      <a:pt x="372" y="214"/>
                      <a:pt x="376" y="216"/>
                      <a:pt x="377" y="214"/>
                    </a:cubicBezTo>
                    <a:cubicBezTo>
                      <a:pt x="378" y="213"/>
                      <a:pt x="372" y="208"/>
                      <a:pt x="370" y="207"/>
                    </a:cubicBezTo>
                    <a:cubicBezTo>
                      <a:pt x="368" y="205"/>
                      <a:pt x="370" y="203"/>
                      <a:pt x="369" y="202"/>
                    </a:cubicBezTo>
                    <a:cubicBezTo>
                      <a:pt x="367" y="201"/>
                      <a:pt x="364" y="195"/>
                      <a:pt x="363" y="192"/>
                    </a:cubicBezTo>
                    <a:cubicBezTo>
                      <a:pt x="363" y="189"/>
                      <a:pt x="358" y="189"/>
                      <a:pt x="356" y="187"/>
                    </a:cubicBezTo>
                    <a:cubicBezTo>
                      <a:pt x="355" y="185"/>
                      <a:pt x="356" y="181"/>
                      <a:pt x="360" y="180"/>
                    </a:cubicBezTo>
                    <a:cubicBezTo>
                      <a:pt x="364" y="178"/>
                      <a:pt x="362" y="175"/>
                      <a:pt x="364" y="175"/>
                    </a:cubicBezTo>
                    <a:cubicBezTo>
                      <a:pt x="366" y="176"/>
                      <a:pt x="367" y="175"/>
                      <a:pt x="368" y="172"/>
                    </a:cubicBezTo>
                    <a:cubicBezTo>
                      <a:pt x="370" y="170"/>
                      <a:pt x="372" y="171"/>
                      <a:pt x="373" y="170"/>
                    </a:cubicBezTo>
                    <a:cubicBezTo>
                      <a:pt x="375" y="168"/>
                      <a:pt x="380" y="168"/>
                      <a:pt x="382" y="167"/>
                    </a:cubicBezTo>
                    <a:cubicBezTo>
                      <a:pt x="384" y="166"/>
                      <a:pt x="380" y="161"/>
                      <a:pt x="378" y="162"/>
                    </a:cubicBezTo>
                    <a:cubicBezTo>
                      <a:pt x="375" y="163"/>
                      <a:pt x="372" y="162"/>
                      <a:pt x="370" y="159"/>
                    </a:cubicBezTo>
                    <a:cubicBezTo>
                      <a:pt x="368" y="156"/>
                      <a:pt x="363" y="164"/>
                      <a:pt x="359" y="166"/>
                    </a:cubicBezTo>
                    <a:cubicBezTo>
                      <a:pt x="355" y="167"/>
                      <a:pt x="353" y="162"/>
                      <a:pt x="354" y="159"/>
                    </a:cubicBezTo>
                    <a:cubicBezTo>
                      <a:pt x="356" y="156"/>
                      <a:pt x="351" y="156"/>
                      <a:pt x="346" y="156"/>
                    </a:cubicBezTo>
                    <a:cubicBezTo>
                      <a:pt x="341" y="157"/>
                      <a:pt x="343" y="147"/>
                      <a:pt x="346" y="146"/>
                    </a:cubicBezTo>
                    <a:cubicBezTo>
                      <a:pt x="349" y="146"/>
                      <a:pt x="354" y="149"/>
                      <a:pt x="356" y="143"/>
                    </a:cubicBezTo>
                    <a:cubicBezTo>
                      <a:pt x="358" y="138"/>
                      <a:pt x="361" y="142"/>
                      <a:pt x="365" y="137"/>
                    </a:cubicBezTo>
                    <a:cubicBezTo>
                      <a:pt x="370" y="132"/>
                      <a:pt x="375" y="128"/>
                      <a:pt x="379" y="132"/>
                    </a:cubicBezTo>
                    <a:cubicBezTo>
                      <a:pt x="383" y="135"/>
                      <a:pt x="375" y="140"/>
                      <a:pt x="373" y="143"/>
                    </a:cubicBezTo>
                    <a:cubicBezTo>
                      <a:pt x="372" y="145"/>
                      <a:pt x="375" y="146"/>
                      <a:pt x="372" y="149"/>
                    </a:cubicBezTo>
                    <a:cubicBezTo>
                      <a:pt x="370" y="151"/>
                      <a:pt x="373" y="152"/>
                      <a:pt x="378" y="149"/>
                    </a:cubicBezTo>
                    <a:cubicBezTo>
                      <a:pt x="382" y="146"/>
                      <a:pt x="388" y="142"/>
                      <a:pt x="393" y="140"/>
                    </a:cubicBezTo>
                    <a:cubicBezTo>
                      <a:pt x="394" y="140"/>
                      <a:pt x="395" y="140"/>
                      <a:pt x="396" y="140"/>
                    </a:cubicBezTo>
                    <a:cubicBezTo>
                      <a:pt x="397" y="138"/>
                      <a:pt x="398" y="137"/>
                      <a:pt x="399" y="136"/>
                    </a:cubicBezTo>
                    <a:cubicBezTo>
                      <a:pt x="402" y="135"/>
                      <a:pt x="412" y="130"/>
                      <a:pt x="414" y="128"/>
                    </a:cubicBezTo>
                    <a:cubicBezTo>
                      <a:pt x="415" y="126"/>
                      <a:pt x="417" y="122"/>
                      <a:pt x="419" y="122"/>
                    </a:cubicBezTo>
                    <a:cubicBezTo>
                      <a:pt x="421" y="122"/>
                      <a:pt x="421" y="124"/>
                      <a:pt x="424" y="124"/>
                    </a:cubicBezTo>
                    <a:cubicBezTo>
                      <a:pt x="427" y="124"/>
                      <a:pt x="431" y="125"/>
                      <a:pt x="429" y="123"/>
                    </a:cubicBezTo>
                    <a:cubicBezTo>
                      <a:pt x="428" y="120"/>
                      <a:pt x="429" y="120"/>
                      <a:pt x="432" y="120"/>
                    </a:cubicBezTo>
                    <a:cubicBezTo>
                      <a:pt x="436" y="119"/>
                      <a:pt x="436" y="116"/>
                      <a:pt x="438" y="116"/>
                    </a:cubicBezTo>
                    <a:cubicBezTo>
                      <a:pt x="441" y="116"/>
                      <a:pt x="440" y="109"/>
                      <a:pt x="443" y="109"/>
                    </a:cubicBezTo>
                    <a:cubicBezTo>
                      <a:pt x="445" y="109"/>
                      <a:pt x="446" y="113"/>
                      <a:pt x="450" y="112"/>
                    </a:cubicBezTo>
                    <a:cubicBezTo>
                      <a:pt x="450" y="112"/>
                      <a:pt x="451" y="112"/>
                      <a:pt x="452" y="112"/>
                    </a:cubicBezTo>
                    <a:cubicBezTo>
                      <a:pt x="452" y="112"/>
                      <a:pt x="453" y="111"/>
                      <a:pt x="454" y="111"/>
                    </a:cubicBezTo>
                    <a:cubicBezTo>
                      <a:pt x="453" y="107"/>
                      <a:pt x="454" y="105"/>
                      <a:pt x="453" y="103"/>
                    </a:cubicBezTo>
                    <a:cubicBezTo>
                      <a:pt x="452" y="100"/>
                      <a:pt x="453" y="98"/>
                      <a:pt x="453" y="96"/>
                    </a:cubicBezTo>
                    <a:cubicBezTo>
                      <a:pt x="452" y="95"/>
                      <a:pt x="452" y="91"/>
                      <a:pt x="454" y="91"/>
                    </a:cubicBezTo>
                    <a:cubicBezTo>
                      <a:pt x="456" y="91"/>
                      <a:pt x="458" y="86"/>
                      <a:pt x="460" y="88"/>
                    </a:cubicBezTo>
                    <a:cubicBezTo>
                      <a:pt x="463" y="89"/>
                      <a:pt x="468" y="90"/>
                      <a:pt x="468" y="88"/>
                    </a:cubicBezTo>
                    <a:cubicBezTo>
                      <a:pt x="468" y="85"/>
                      <a:pt x="471" y="85"/>
                      <a:pt x="471" y="82"/>
                    </a:cubicBezTo>
                    <a:cubicBezTo>
                      <a:pt x="472" y="80"/>
                      <a:pt x="475" y="79"/>
                      <a:pt x="476" y="76"/>
                    </a:cubicBezTo>
                    <a:cubicBezTo>
                      <a:pt x="477" y="74"/>
                      <a:pt x="478" y="67"/>
                      <a:pt x="480" y="66"/>
                    </a:cubicBezTo>
                    <a:cubicBezTo>
                      <a:pt x="483" y="65"/>
                      <a:pt x="480" y="64"/>
                      <a:pt x="480" y="59"/>
                    </a:cubicBezTo>
                    <a:close/>
                    <a:moveTo>
                      <a:pt x="364" y="284"/>
                    </a:moveTo>
                    <a:cubicBezTo>
                      <a:pt x="361" y="294"/>
                      <a:pt x="367" y="299"/>
                      <a:pt x="368" y="298"/>
                    </a:cubicBezTo>
                    <a:cubicBezTo>
                      <a:pt x="370" y="297"/>
                      <a:pt x="380" y="276"/>
                      <a:pt x="378" y="273"/>
                    </a:cubicBezTo>
                    <a:cubicBezTo>
                      <a:pt x="376" y="270"/>
                      <a:pt x="366" y="275"/>
                      <a:pt x="364" y="284"/>
                    </a:cubicBezTo>
                    <a:close/>
                    <a:moveTo>
                      <a:pt x="279" y="317"/>
                    </a:moveTo>
                    <a:cubicBezTo>
                      <a:pt x="276" y="317"/>
                      <a:pt x="268" y="321"/>
                      <a:pt x="271" y="328"/>
                    </a:cubicBezTo>
                    <a:cubicBezTo>
                      <a:pt x="274" y="334"/>
                      <a:pt x="284" y="330"/>
                      <a:pt x="285" y="327"/>
                    </a:cubicBezTo>
                    <a:cubicBezTo>
                      <a:pt x="285" y="324"/>
                      <a:pt x="289" y="320"/>
                      <a:pt x="289" y="318"/>
                    </a:cubicBezTo>
                    <a:cubicBezTo>
                      <a:pt x="288" y="316"/>
                      <a:pt x="282" y="317"/>
                      <a:pt x="279" y="31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3" name="Freeform 151">
                <a:extLst>
                  <a:ext uri="{FF2B5EF4-FFF2-40B4-BE49-F238E27FC236}">
                    <a16:creationId xmlns:a16="http://schemas.microsoft.com/office/drawing/2014/main" id="{EABF83F1-A835-4E17-837E-E9BE598C81F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074079" y="3738475"/>
                <a:ext cx="179426" cy="250945"/>
              </a:xfrm>
              <a:custGeom>
                <a:avLst/>
                <a:gdLst>
                  <a:gd name="T0" fmla="*/ 41 w 78"/>
                  <a:gd name="T1" fmla="*/ 42 h 109"/>
                  <a:gd name="T2" fmla="*/ 51 w 78"/>
                  <a:gd name="T3" fmla="*/ 49 h 109"/>
                  <a:gd name="T4" fmla="*/ 53 w 78"/>
                  <a:gd name="T5" fmla="*/ 56 h 109"/>
                  <a:gd name="T6" fmla="*/ 57 w 78"/>
                  <a:gd name="T7" fmla="*/ 60 h 109"/>
                  <a:gd name="T8" fmla="*/ 61 w 78"/>
                  <a:gd name="T9" fmla="*/ 70 h 109"/>
                  <a:gd name="T10" fmla="*/ 63 w 78"/>
                  <a:gd name="T11" fmla="*/ 68 h 109"/>
                  <a:gd name="T12" fmla="*/ 67 w 78"/>
                  <a:gd name="T13" fmla="*/ 63 h 109"/>
                  <a:gd name="T14" fmla="*/ 65 w 78"/>
                  <a:gd name="T15" fmla="*/ 53 h 109"/>
                  <a:gd name="T16" fmla="*/ 56 w 78"/>
                  <a:gd name="T17" fmla="*/ 47 h 109"/>
                  <a:gd name="T18" fmla="*/ 50 w 78"/>
                  <a:gd name="T19" fmla="*/ 40 h 109"/>
                  <a:gd name="T20" fmla="*/ 39 w 78"/>
                  <a:gd name="T21" fmla="*/ 38 h 109"/>
                  <a:gd name="T22" fmla="*/ 35 w 78"/>
                  <a:gd name="T23" fmla="*/ 30 h 109"/>
                  <a:gd name="T24" fmla="*/ 41 w 78"/>
                  <a:gd name="T25" fmla="*/ 19 h 109"/>
                  <a:gd name="T26" fmla="*/ 40 w 78"/>
                  <a:gd name="T27" fmla="*/ 6 h 109"/>
                  <a:gd name="T28" fmla="*/ 39 w 78"/>
                  <a:gd name="T29" fmla="*/ 3 h 109"/>
                  <a:gd name="T30" fmla="*/ 27 w 78"/>
                  <a:gd name="T31" fmla="*/ 2 h 109"/>
                  <a:gd name="T32" fmla="*/ 25 w 78"/>
                  <a:gd name="T33" fmla="*/ 21 h 109"/>
                  <a:gd name="T34" fmla="*/ 22 w 78"/>
                  <a:gd name="T35" fmla="*/ 20 h 109"/>
                  <a:gd name="T36" fmla="*/ 24 w 78"/>
                  <a:gd name="T37" fmla="*/ 31 h 109"/>
                  <a:gd name="T38" fmla="*/ 26 w 78"/>
                  <a:gd name="T39" fmla="*/ 37 h 109"/>
                  <a:gd name="T40" fmla="*/ 34 w 78"/>
                  <a:gd name="T41" fmla="*/ 40 h 109"/>
                  <a:gd name="T42" fmla="*/ 41 w 78"/>
                  <a:gd name="T43" fmla="*/ 42 h 109"/>
                  <a:gd name="T44" fmla="*/ 26 w 78"/>
                  <a:gd name="T45" fmla="*/ 44 h 109"/>
                  <a:gd name="T46" fmla="*/ 34 w 78"/>
                  <a:gd name="T47" fmla="*/ 53 h 109"/>
                  <a:gd name="T48" fmla="*/ 26 w 78"/>
                  <a:gd name="T49" fmla="*/ 44 h 109"/>
                  <a:gd name="T50" fmla="*/ 39 w 78"/>
                  <a:gd name="T51" fmla="*/ 67 h 109"/>
                  <a:gd name="T52" fmla="*/ 44 w 78"/>
                  <a:gd name="T53" fmla="*/ 65 h 109"/>
                  <a:gd name="T54" fmla="*/ 44 w 78"/>
                  <a:gd name="T55" fmla="*/ 71 h 109"/>
                  <a:gd name="T56" fmla="*/ 46 w 78"/>
                  <a:gd name="T57" fmla="*/ 80 h 109"/>
                  <a:gd name="T58" fmla="*/ 54 w 78"/>
                  <a:gd name="T59" fmla="*/ 67 h 109"/>
                  <a:gd name="T60" fmla="*/ 51 w 78"/>
                  <a:gd name="T61" fmla="*/ 66 h 109"/>
                  <a:gd name="T62" fmla="*/ 39 w 78"/>
                  <a:gd name="T63" fmla="*/ 56 h 109"/>
                  <a:gd name="T64" fmla="*/ 39 w 78"/>
                  <a:gd name="T65" fmla="*/ 67 h 109"/>
                  <a:gd name="T66" fmla="*/ 11 w 78"/>
                  <a:gd name="T67" fmla="*/ 72 h 109"/>
                  <a:gd name="T68" fmla="*/ 1 w 78"/>
                  <a:gd name="T69" fmla="*/ 85 h 109"/>
                  <a:gd name="T70" fmla="*/ 16 w 78"/>
                  <a:gd name="T71" fmla="*/ 72 h 109"/>
                  <a:gd name="T72" fmla="*/ 18 w 78"/>
                  <a:gd name="T73" fmla="*/ 63 h 109"/>
                  <a:gd name="T74" fmla="*/ 11 w 78"/>
                  <a:gd name="T75" fmla="*/ 72 h 109"/>
                  <a:gd name="T76" fmla="*/ 54 w 78"/>
                  <a:gd name="T77" fmla="*/ 77 h 109"/>
                  <a:gd name="T78" fmla="*/ 60 w 78"/>
                  <a:gd name="T79" fmla="*/ 73 h 109"/>
                  <a:gd name="T80" fmla="*/ 54 w 78"/>
                  <a:gd name="T81" fmla="*/ 77 h 109"/>
                  <a:gd name="T82" fmla="*/ 75 w 78"/>
                  <a:gd name="T83" fmla="*/ 95 h 109"/>
                  <a:gd name="T84" fmla="*/ 73 w 78"/>
                  <a:gd name="T85" fmla="*/ 77 h 109"/>
                  <a:gd name="T86" fmla="*/ 68 w 78"/>
                  <a:gd name="T87" fmla="*/ 77 h 109"/>
                  <a:gd name="T88" fmla="*/ 63 w 78"/>
                  <a:gd name="T89" fmla="*/ 81 h 109"/>
                  <a:gd name="T90" fmla="*/ 58 w 78"/>
                  <a:gd name="T91" fmla="*/ 85 h 109"/>
                  <a:gd name="T92" fmla="*/ 51 w 78"/>
                  <a:gd name="T93" fmla="*/ 83 h 109"/>
                  <a:gd name="T94" fmla="*/ 42 w 78"/>
                  <a:gd name="T95" fmla="*/ 88 h 109"/>
                  <a:gd name="T96" fmla="*/ 39 w 78"/>
                  <a:gd name="T97" fmla="*/ 97 h 109"/>
                  <a:gd name="T98" fmla="*/ 46 w 78"/>
                  <a:gd name="T99" fmla="*/ 93 h 109"/>
                  <a:gd name="T100" fmla="*/ 52 w 78"/>
                  <a:gd name="T101" fmla="*/ 91 h 109"/>
                  <a:gd name="T102" fmla="*/ 58 w 78"/>
                  <a:gd name="T103" fmla="*/ 105 h 109"/>
                  <a:gd name="T104" fmla="*/ 67 w 78"/>
                  <a:gd name="T105" fmla="*/ 109 h 109"/>
                  <a:gd name="T106" fmla="*/ 67 w 78"/>
                  <a:gd name="T107" fmla="*/ 99 h 109"/>
                  <a:gd name="T108" fmla="*/ 75 w 78"/>
                  <a:gd name="T109" fmla="*/ 95 h 10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78" h="109">
                    <a:moveTo>
                      <a:pt x="41" y="42"/>
                    </a:moveTo>
                    <a:cubicBezTo>
                      <a:pt x="46" y="41"/>
                      <a:pt x="52" y="47"/>
                      <a:pt x="51" y="49"/>
                    </a:cubicBezTo>
                    <a:cubicBezTo>
                      <a:pt x="50" y="51"/>
                      <a:pt x="51" y="58"/>
                      <a:pt x="53" y="56"/>
                    </a:cubicBezTo>
                    <a:cubicBezTo>
                      <a:pt x="56" y="54"/>
                      <a:pt x="59" y="57"/>
                      <a:pt x="57" y="60"/>
                    </a:cubicBezTo>
                    <a:cubicBezTo>
                      <a:pt x="55" y="63"/>
                      <a:pt x="60" y="66"/>
                      <a:pt x="61" y="70"/>
                    </a:cubicBezTo>
                    <a:cubicBezTo>
                      <a:pt x="62" y="74"/>
                      <a:pt x="64" y="71"/>
                      <a:pt x="63" y="68"/>
                    </a:cubicBezTo>
                    <a:cubicBezTo>
                      <a:pt x="63" y="65"/>
                      <a:pt x="64" y="65"/>
                      <a:pt x="67" y="63"/>
                    </a:cubicBezTo>
                    <a:cubicBezTo>
                      <a:pt x="70" y="61"/>
                      <a:pt x="67" y="57"/>
                      <a:pt x="65" y="53"/>
                    </a:cubicBezTo>
                    <a:cubicBezTo>
                      <a:pt x="63" y="49"/>
                      <a:pt x="56" y="51"/>
                      <a:pt x="56" y="47"/>
                    </a:cubicBezTo>
                    <a:cubicBezTo>
                      <a:pt x="56" y="43"/>
                      <a:pt x="51" y="42"/>
                      <a:pt x="50" y="40"/>
                    </a:cubicBezTo>
                    <a:cubicBezTo>
                      <a:pt x="50" y="38"/>
                      <a:pt x="43" y="35"/>
                      <a:pt x="39" y="38"/>
                    </a:cubicBezTo>
                    <a:cubicBezTo>
                      <a:pt x="35" y="40"/>
                      <a:pt x="38" y="34"/>
                      <a:pt x="35" y="30"/>
                    </a:cubicBezTo>
                    <a:cubicBezTo>
                      <a:pt x="32" y="27"/>
                      <a:pt x="37" y="23"/>
                      <a:pt x="41" y="19"/>
                    </a:cubicBezTo>
                    <a:cubicBezTo>
                      <a:pt x="44" y="15"/>
                      <a:pt x="40" y="9"/>
                      <a:pt x="40" y="6"/>
                    </a:cubicBezTo>
                    <a:cubicBezTo>
                      <a:pt x="41" y="3"/>
                      <a:pt x="40" y="2"/>
                      <a:pt x="39" y="3"/>
                    </a:cubicBezTo>
                    <a:cubicBezTo>
                      <a:pt x="37" y="4"/>
                      <a:pt x="30" y="0"/>
                      <a:pt x="27" y="2"/>
                    </a:cubicBezTo>
                    <a:cubicBezTo>
                      <a:pt x="24" y="4"/>
                      <a:pt x="27" y="20"/>
                      <a:pt x="25" y="21"/>
                    </a:cubicBezTo>
                    <a:cubicBezTo>
                      <a:pt x="24" y="22"/>
                      <a:pt x="22" y="18"/>
                      <a:pt x="22" y="20"/>
                    </a:cubicBezTo>
                    <a:cubicBezTo>
                      <a:pt x="21" y="22"/>
                      <a:pt x="22" y="31"/>
                      <a:pt x="24" y="31"/>
                    </a:cubicBezTo>
                    <a:cubicBezTo>
                      <a:pt x="26" y="31"/>
                      <a:pt x="27" y="33"/>
                      <a:pt x="26" y="37"/>
                    </a:cubicBezTo>
                    <a:cubicBezTo>
                      <a:pt x="25" y="41"/>
                      <a:pt x="29" y="41"/>
                      <a:pt x="34" y="40"/>
                    </a:cubicBezTo>
                    <a:cubicBezTo>
                      <a:pt x="39" y="38"/>
                      <a:pt x="37" y="43"/>
                      <a:pt x="41" y="42"/>
                    </a:cubicBezTo>
                    <a:close/>
                    <a:moveTo>
                      <a:pt x="26" y="44"/>
                    </a:moveTo>
                    <a:cubicBezTo>
                      <a:pt x="27" y="48"/>
                      <a:pt x="29" y="54"/>
                      <a:pt x="34" y="53"/>
                    </a:cubicBezTo>
                    <a:cubicBezTo>
                      <a:pt x="39" y="51"/>
                      <a:pt x="26" y="42"/>
                      <a:pt x="26" y="44"/>
                    </a:cubicBezTo>
                    <a:close/>
                    <a:moveTo>
                      <a:pt x="39" y="67"/>
                    </a:moveTo>
                    <a:cubicBezTo>
                      <a:pt x="41" y="67"/>
                      <a:pt x="44" y="67"/>
                      <a:pt x="44" y="65"/>
                    </a:cubicBezTo>
                    <a:cubicBezTo>
                      <a:pt x="44" y="63"/>
                      <a:pt x="47" y="69"/>
                      <a:pt x="44" y="71"/>
                    </a:cubicBezTo>
                    <a:cubicBezTo>
                      <a:pt x="42" y="73"/>
                      <a:pt x="42" y="79"/>
                      <a:pt x="46" y="80"/>
                    </a:cubicBezTo>
                    <a:cubicBezTo>
                      <a:pt x="49" y="81"/>
                      <a:pt x="55" y="69"/>
                      <a:pt x="54" y="67"/>
                    </a:cubicBezTo>
                    <a:cubicBezTo>
                      <a:pt x="53" y="65"/>
                      <a:pt x="50" y="69"/>
                      <a:pt x="51" y="66"/>
                    </a:cubicBezTo>
                    <a:cubicBezTo>
                      <a:pt x="52" y="63"/>
                      <a:pt x="43" y="56"/>
                      <a:pt x="39" y="56"/>
                    </a:cubicBezTo>
                    <a:cubicBezTo>
                      <a:pt x="35" y="57"/>
                      <a:pt x="37" y="68"/>
                      <a:pt x="39" y="67"/>
                    </a:cubicBezTo>
                    <a:close/>
                    <a:moveTo>
                      <a:pt x="11" y="72"/>
                    </a:moveTo>
                    <a:cubicBezTo>
                      <a:pt x="8" y="76"/>
                      <a:pt x="0" y="83"/>
                      <a:pt x="1" y="85"/>
                    </a:cubicBezTo>
                    <a:cubicBezTo>
                      <a:pt x="3" y="88"/>
                      <a:pt x="11" y="75"/>
                      <a:pt x="16" y="72"/>
                    </a:cubicBezTo>
                    <a:cubicBezTo>
                      <a:pt x="20" y="68"/>
                      <a:pt x="19" y="66"/>
                      <a:pt x="18" y="63"/>
                    </a:cubicBezTo>
                    <a:cubicBezTo>
                      <a:pt x="16" y="60"/>
                      <a:pt x="15" y="68"/>
                      <a:pt x="11" y="72"/>
                    </a:cubicBezTo>
                    <a:close/>
                    <a:moveTo>
                      <a:pt x="54" y="77"/>
                    </a:moveTo>
                    <a:cubicBezTo>
                      <a:pt x="55" y="79"/>
                      <a:pt x="62" y="75"/>
                      <a:pt x="60" y="73"/>
                    </a:cubicBezTo>
                    <a:cubicBezTo>
                      <a:pt x="58" y="70"/>
                      <a:pt x="53" y="75"/>
                      <a:pt x="54" y="77"/>
                    </a:cubicBezTo>
                    <a:close/>
                    <a:moveTo>
                      <a:pt x="75" y="95"/>
                    </a:moveTo>
                    <a:cubicBezTo>
                      <a:pt x="78" y="92"/>
                      <a:pt x="73" y="83"/>
                      <a:pt x="73" y="77"/>
                    </a:cubicBezTo>
                    <a:cubicBezTo>
                      <a:pt x="73" y="72"/>
                      <a:pt x="65" y="73"/>
                      <a:pt x="68" y="77"/>
                    </a:cubicBezTo>
                    <a:cubicBezTo>
                      <a:pt x="70" y="80"/>
                      <a:pt x="63" y="78"/>
                      <a:pt x="63" y="81"/>
                    </a:cubicBezTo>
                    <a:cubicBezTo>
                      <a:pt x="63" y="85"/>
                      <a:pt x="58" y="82"/>
                      <a:pt x="58" y="85"/>
                    </a:cubicBezTo>
                    <a:cubicBezTo>
                      <a:pt x="58" y="88"/>
                      <a:pt x="53" y="85"/>
                      <a:pt x="51" y="83"/>
                    </a:cubicBezTo>
                    <a:cubicBezTo>
                      <a:pt x="49" y="81"/>
                      <a:pt x="45" y="88"/>
                      <a:pt x="42" y="88"/>
                    </a:cubicBezTo>
                    <a:cubicBezTo>
                      <a:pt x="38" y="89"/>
                      <a:pt x="36" y="97"/>
                      <a:pt x="39" y="97"/>
                    </a:cubicBezTo>
                    <a:cubicBezTo>
                      <a:pt x="42" y="97"/>
                      <a:pt x="43" y="93"/>
                      <a:pt x="46" y="93"/>
                    </a:cubicBezTo>
                    <a:cubicBezTo>
                      <a:pt x="49" y="93"/>
                      <a:pt x="48" y="90"/>
                      <a:pt x="52" y="91"/>
                    </a:cubicBezTo>
                    <a:cubicBezTo>
                      <a:pt x="56" y="92"/>
                      <a:pt x="53" y="104"/>
                      <a:pt x="58" y="105"/>
                    </a:cubicBezTo>
                    <a:cubicBezTo>
                      <a:pt x="64" y="106"/>
                      <a:pt x="64" y="109"/>
                      <a:pt x="67" y="109"/>
                    </a:cubicBezTo>
                    <a:cubicBezTo>
                      <a:pt x="69" y="109"/>
                      <a:pt x="66" y="101"/>
                      <a:pt x="67" y="99"/>
                    </a:cubicBezTo>
                    <a:cubicBezTo>
                      <a:pt x="67" y="96"/>
                      <a:pt x="72" y="98"/>
                      <a:pt x="75" y="9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4" name="Freeform 152">
                <a:extLst>
                  <a:ext uri="{FF2B5EF4-FFF2-40B4-BE49-F238E27FC236}">
                    <a16:creationId xmlns:a16="http://schemas.microsoft.com/office/drawing/2014/main" id="{7A05884A-2FA8-49F5-A48B-87C5D187535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515742" y="4143751"/>
                <a:ext cx="235888" cy="150567"/>
              </a:xfrm>
              <a:custGeom>
                <a:avLst/>
                <a:gdLst>
                  <a:gd name="T0" fmla="*/ 74 w 102"/>
                  <a:gd name="T1" fmla="*/ 59 h 65"/>
                  <a:gd name="T2" fmla="*/ 68 w 102"/>
                  <a:gd name="T3" fmla="*/ 54 h 65"/>
                  <a:gd name="T4" fmla="*/ 60 w 102"/>
                  <a:gd name="T5" fmla="*/ 50 h 65"/>
                  <a:gd name="T6" fmla="*/ 54 w 102"/>
                  <a:gd name="T7" fmla="*/ 39 h 65"/>
                  <a:gd name="T8" fmla="*/ 52 w 102"/>
                  <a:gd name="T9" fmla="*/ 33 h 65"/>
                  <a:gd name="T10" fmla="*/ 54 w 102"/>
                  <a:gd name="T11" fmla="*/ 28 h 65"/>
                  <a:gd name="T12" fmla="*/ 38 w 102"/>
                  <a:gd name="T13" fmla="*/ 19 h 65"/>
                  <a:gd name="T14" fmla="*/ 6 w 102"/>
                  <a:gd name="T15" fmla="*/ 1 h 65"/>
                  <a:gd name="T16" fmla="*/ 0 w 102"/>
                  <a:gd name="T17" fmla="*/ 0 h 65"/>
                  <a:gd name="T18" fmla="*/ 0 w 102"/>
                  <a:gd name="T19" fmla="*/ 50 h 65"/>
                  <a:gd name="T20" fmla="*/ 9 w 102"/>
                  <a:gd name="T21" fmla="*/ 53 h 65"/>
                  <a:gd name="T22" fmla="*/ 19 w 102"/>
                  <a:gd name="T23" fmla="*/ 48 h 65"/>
                  <a:gd name="T24" fmla="*/ 23 w 102"/>
                  <a:gd name="T25" fmla="*/ 42 h 65"/>
                  <a:gd name="T26" fmla="*/ 40 w 102"/>
                  <a:gd name="T27" fmla="*/ 46 h 65"/>
                  <a:gd name="T28" fmla="*/ 58 w 102"/>
                  <a:gd name="T29" fmla="*/ 61 h 65"/>
                  <a:gd name="T30" fmla="*/ 75 w 102"/>
                  <a:gd name="T31" fmla="*/ 64 h 65"/>
                  <a:gd name="T32" fmla="*/ 74 w 102"/>
                  <a:gd name="T33" fmla="*/ 59 h 65"/>
                  <a:gd name="T34" fmla="*/ 87 w 102"/>
                  <a:gd name="T35" fmla="*/ 17 h 65"/>
                  <a:gd name="T36" fmla="*/ 77 w 102"/>
                  <a:gd name="T37" fmla="*/ 23 h 65"/>
                  <a:gd name="T38" fmla="*/ 60 w 102"/>
                  <a:gd name="T39" fmla="*/ 24 h 65"/>
                  <a:gd name="T40" fmla="*/ 73 w 102"/>
                  <a:gd name="T41" fmla="*/ 29 h 65"/>
                  <a:gd name="T42" fmla="*/ 90 w 102"/>
                  <a:gd name="T43" fmla="*/ 21 h 65"/>
                  <a:gd name="T44" fmla="*/ 92 w 102"/>
                  <a:gd name="T45" fmla="*/ 14 h 65"/>
                  <a:gd name="T46" fmla="*/ 87 w 102"/>
                  <a:gd name="T47" fmla="*/ 17 h 65"/>
                  <a:gd name="T48" fmla="*/ 95 w 102"/>
                  <a:gd name="T49" fmla="*/ 8 h 65"/>
                  <a:gd name="T50" fmla="*/ 93 w 102"/>
                  <a:gd name="T51" fmla="*/ 9 h 65"/>
                  <a:gd name="T52" fmla="*/ 98 w 102"/>
                  <a:gd name="T53" fmla="*/ 16 h 65"/>
                  <a:gd name="T54" fmla="*/ 95 w 102"/>
                  <a:gd name="T55" fmla="*/ 8 h 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02" h="65">
                    <a:moveTo>
                      <a:pt x="74" y="59"/>
                    </a:moveTo>
                    <a:cubicBezTo>
                      <a:pt x="72" y="59"/>
                      <a:pt x="68" y="56"/>
                      <a:pt x="68" y="54"/>
                    </a:cubicBezTo>
                    <a:cubicBezTo>
                      <a:pt x="68" y="52"/>
                      <a:pt x="63" y="52"/>
                      <a:pt x="60" y="50"/>
                    </a:cubicBezTo>
                    <a:cubicBezTo>
                      <a:pt x="56" y="48"/>
                      <a:pt x="58" y="41"/>
                      <a:pt x="54" y="39"/>
                    </a:cubicBezTo>
                    <a:cubicBezTo>
                      <a:pt x="51" y="38"/>
                      <a:pt x="48" y="33"/>
                      <a:pt x="52" y="33"/>
                    </a:cubicBezTo>
                    <a:cubicBezTo>
                      <a:pt x="56" y="33"/>
                      <a:pt x="57" y="31"/>
                      <a:pt x="54" y="28"/>
                    </a:cubicBezTo>
                    <a:cubicBezTo>
                      <a:pt x="51" y="24"/>
                      <a:pt x="38" y="23"/>
                      <a:pt x="38" y="19"/>
                    </a:cubicBezTo>
                    <a:cubicBezTo>
                      <a:pt x="37" y="14"/>
                      <a:pt x="16" y="4"/>
                      <a:pt x="6" y="1"/>
                    </a:cubicBezTo>
                    <a:cubicBezTo>
                      <a:pt x="5" y="1"/>
                      <a:pt x="3" y="0"/>
                      <a:pt x="0" y="0"/>
                    </a:cubicBezTo>
                    <a:cubicBezTo>
                      <a:pt x="0" y="50"/>
                      <a:pt x="0" y="50"/>
                      <a:pt x="0" y="50"/>
                    </a:cubicBezTo>
                    <a:cubicBezTo>
                      <a:pt x="3" y="52"/>
                      <a:pt x="5" y="53"/>
                      <a:pt x="9" y="53"/>
                    </a:cubicBezTo>
                    <a:cubicBezTo>
                      <a:pt x="19" y="54"/>
                      <a:pt x="17" y="48"/>
                      <a:pt x="19" y="48"/>
                    </a:cubicBezTo>
                    <a:cubicBezTo>
                      <a:pt x="21" y="48"/>
                      <a:pt x="21" y="44"/>
                      <a:pt x="23" y="42"/>
                    </a:cubicBezTo>
                    <a:cubicBezTo>
                      <a:pt x="26" y="39"/>
                      <a:pt x="35" y="41"/>
                      <a:pt x="40" y="46"/>
                    </a:cubicBezTo>
                    <a:cubicBezTo>
                      <a:pt x="46" y="50"/>
                      <a:pt x="52" y="63"/>
                      <a:pt x="58" y="61"/>
                    </a:cubicBezTo>
                    <a:cubicBezTo>
                      <a:pt x="64" y="60"/>
                      <a:pt x="70" y="65"/>
                      <a:pt x="75" y="64"/>
                    </a:cubicBezTo>
                    <a:cubicBezTo>
                      <a:pt x="80" y="64"/>
                      <a:pt x="75" y="60"/>
                      <a:pt x="74" y="59"/>
                    </a:cubicBezTo>
                    <a:close/>
                    <a:moveTo>
                      <a:pt x="87" y="17"/>
                    </a:moveTo>
                    <a:cubicBezTo>
                      <a:pt x="87" y="19"/>
                      <a:pt x="83" y="20"/>
                      <a:pt x="77" y="23"/>
                    </a:cubicBezTo>
                    <a:cubicBezTo>
                      <a:pt x="71" y="25"/>
                      <a:pt x="61" y="20"/>
                      <a:pt x="60" y="24"/>
                    </a:cubicBezTo>
                    <a:cubicBezTo>
                      <a:pt x="60" y="26"/>
                      <a:pt x="67" y="29"/>
                      <a:pt x="73" y="29"/>
                    </a:cubicBezTo>
                    <a:cubicBezTo>
                      <a:pt x="80" y="29"/>
                      <a:pt x="90" y="23"/>
                      <a:pt x="90" y="21"/>
                    </a:cubicBezTo>
                    <a:cubicBezTo>
                      <a:pt x="90" y="19"/>
                      <a:pt x="94" y="16"/>
                      <a:pt x="92" y="14"/>
                    </a:cubicBezTo>
                    <a:cubicBezTo>
                      <a:pt x="91" y="12"/>
                      <a:pt x="87" y="15"/>
                      <a:pt x="87" y="17"/>
                    </a:cubicBezTo>
                    <a:close/>
                    <a:moveTo>
                      <a:pt x="95" y="8"/>
                    </a:moveTo>
                    <a:cubicBezTo>
                      <a:pt x="91" y="6"/>
                      <a:pt x="88" y="4"/>
                      <a:pt x="93" y="9"/>
                    </a:cubicBezTo>
                    <a:cubicBezTo>
                      <a:pt x="98" y="13"/>
                      <a:pt x="95" y="17"/>
                      <a:pt x="98" y="16"/>
                    </a:cubicBezTo>
                    <a:cubicBezTo>
                      <a:pt x="102" y="15"/>
                      <a:pt x="99" y="10"/>
                      <a:pt x="95" y="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5" name="Freeform 153">
                <a:extLst>
                  <a:ext uri="{FF2B5EF4-FFF2-40B4-BE49-F238E27FC236}">
                    <a16:creationId xmlns:a16="http://schemas.microsoft.com/office/drawing/2014/main" id="{F1C7C850-333E-4137-9F52-DF5797ED5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97782" y="3909118"/>
                <a:ext cx="40151" cy="77793"/>
              </a:xfrm>
              <a:custGeom>
                <a:avLst/>
                <a:gdLst>
                  <a:gd name="T0" fmla="*/ 4 w 17"/>
                  <a:gd name="T1" fmla="*/ 0 h 34"/>
                  <a:gd name="T2" fmla="*/ 1 w 17"/>
                  <a:gd name="T3" fmla="*/ 8 h 34"/>
                  <a:gd name="T4" fmla="*/ 0 w 17"/>
                  <a:gd name="T5" fmla="*/ 19 h 34"/>
                  <a:gd name="T6" fmla="*/ 4 w 17"/>
                  <a:gd name="T7" fmla="*/ 31 h 34"/>
                  <a:gd name="T8" fmla="*/ 17 w 17"/>
                  <a:gd name="T9" fmla="*/ 19 h 34"/>
                  <a:gd name="T10" fmla="*/ 4 w 17"/>
                  <a:gd name="T11" fmla="*/ 0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" h="34">
                    <a:moveTo>
                      <a:pt x="4" y="0"/>
                    </a:moveTo>
                    <a:cubicBezTo>
                      <a:pt x="1" y="1"/>
                      <a:pt x="2" y="5"/>
                      <a:pt x="1" y="8"/>
                    </a:cubicBezTo>
                    <a:cubicBezTo>
                      <a:pt x="0" y="11"/>
                      <a:pt x="0" y="14"/>
                      <a:pt x="0" y="19"/>
                    </a:cubicBezTo>
                    <a:cubicBezTo>
                      <a:pt x="1" y="23"/>
                      <a:pt x="0" y="28"/>
                      <a:pt x="4" y="31"/>
                    </a:cubicBezTo>
                    <a:cubicBezTo>
                      <a:pt x="9" y="34"/>
                      <a:pt x="16" y="26"/>
                      <a:pt x="17" y="19"/>
                    </a:cubicBezTo>
                    <a:cubicBezTo>
                      <a:pt x="17" y="13"/>
                      <a:pt x="5" y="0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6" name="Freeform 154">
                <a:extLst>
                  <a:ext uri="{FF2B5EF4-FFF2-40B4-BE49-F238E27FC236}">
                    <a16:creationId xmlns:a16="http://schemas.microsoft.com/office/drawing/2014/main" id="{04F24D10-53FB-4EB7-B9F4-F4B8D47F7E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06428" y="4305611"/>
                <a:ext cx="138020" cy="272275"/>
              </a:xfrm>
              <a:custGeom>
                <a:avLst/>
                <a:gdLst>
                  <a:gd name="T0" fmla="*/ 51 w 60"/>
                  <a:gd name="T1" fmla="*/ 4 h 118"/>
                  <a:gd name="T2" fmla="*/ 48 w 60"/>
                  <a:gd name="T3" fmla="*/ 6 h 118"/>
                  <a:gd name="T4" fmla="*/ 47 w 60"/>
                  <a:gd name="T5" fmla="*/ 12 h 118"/>
                  <a:gd name="T6" fmla="*/ 42 w 60"/>
                  <a:gd name="T7" fmla="*/ 16 h 118"/>
                  <a:gd name="T8" fmla="*/ 38 w 60"/>
                  <a:gd name="T9" fmla="*/ 19 h 118"/>
                  <a:gd name="T10" fmla="*/ 38 w 60"/>
                  <a:gd name="T11" fmla="*/ 23 h 118"/>
                  <a:gd name="T12" fmla="*/ 32 w 60"/>
                  <a:gd name="T13" fmla="*/ 28 h 118"/>
                  <a:gd name="T14" fmla="*/ 21 w 60"/>
                  <a:gd name="T15" fmla="*/ 34 h 118"/>
                  <a:gd name="T16" fmla="*/ 10 w 60"/>
                  <a:gd name="T17" fmla="*/ 36 h 118"/>
                  <a:gd name="T18" fmla="*/ 7 w 60"/>
                  <a:gd name="T19" fmla="*/ 47 h 118"/>
                  <a:gd name="T20" fmla="*/ 8 w 60"/>
                  <a:gd name="T21" fmla="*/ 61 h 118"/>
                  <a:gd name="T22" fmla="*/ 6 w 60"/>
                  <a:gd name="T23" fmla="*/ 78 h 118"/>
                  <a:gd name="T24" fmla="*/ 3 w 60"/>
                  <a:gd name="T25" fmla="*/ 97 h 118"/>
                  <a:gd name="T26" fmla="*/ 8 w 60"/>
                  <a:gd name="T27" fmla="*/ 112 h 118"/>
                  <a:gd name="T28" fmla="*/ 23 w 60"/>
                  <a:gd name="T29" fmla="*/ 116 h 118"/>
                  <a:gd name="T30" fmla="*/ 31 w 60"/>
                  <a:gd name="T31" fmla="*/ 113 h 118"/>
                  <a:gd name="T32" fmla="*/ 42 w 60"/>
                  <a:gd name="T33" fmla="*/ 79 h 118"/>
                  <a:gd name="T34" fmla="*/ 51 w 60"/>
                  <a:gd name="T35" fmla="*/ 47 h 118"/>
                  <a:gd name="T36" fmla="*/ 53 w 60"/>
                  <a:gd name="T37" fmla="*/ 38 h 118"/>
                  <a:gd name="T38" fmla="*/ 55 w 60"/>
                  <a:gd name="T39" fmla="*/ 33 h 118"/>
                  <a:gd name="T40" fmla="*/ 60 w 60"/>
                  <a:gd name="T41" fmla="*/ 32 h 118"/>
                  <a:gd name="T42" fmla="*/ 57 w 60"/>
                  <a:gd name="T43" fmla="*/ 17 h 118"/>
                  <a:gd name="T44" fmla="*/ 51 w 60"/>
                  <a:gd name="T45" fmla="*/ 4 h 1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60" h="118">
                    <a:moveTo>
                      <a:pt x="51" y="4"/>
                    </a:moveTo>
                    <a:cubicBezTo>
                      <a:pt x="50" y="0"/>
                      <a:pt x="49" y="5"/>
                      <a:pt x="48" y="6"/>
                    </a:cubicBezTo>
                    <a:cubicBezTo>
                      <a:pt x="47" y="7"/>
                      <a:pt x="47" y="10"/>
                      <a:pt x="47" y="12"/>
                    </a:cubicBezTo>
                    <a:cubicBezTo>
                      <a:pt x="47" y="14"/>
                      <a:pt x="44" y="16"/>
                      <a:pt x="42" y="16"/>
                    </a:cubicBezTo>
                    <a:cubicBezTo>
                      <a:pt x="40" y="15"/>
                      <a:pt x="37" y="17"/>
                      <a:pt x="38" y="19"/>
                    </a:cubicBezTo>
                    <a:cubicBezTo>
                      <a:pt x="39" y="22"/>
                      <a:pt x="37" y="21"/>
                      <a:pt x="38" y="23"/>
                    </a:cubicBezTo>
                    <a:cubicBezTo>
                      <a:pt x="39" y="26"/>
                      <a:pt x="35" y="28"/>
                      <a:pt x="32" y="28"/>
                    </a:cubicBezTo>
                    <a:cubicBezTo>
                      <a:pt x="28" y="29"/>
                      <a:pt x="24" y="35"/>
                      <a:pt x="21" y="34"/>
                    </a:cubicBezTo>
                    <a:cubicBezTo>
                      <a:pt x="17" y="34"/>
                      <a:pt x="13" y="36"/>
                      <a:pt x="10" y="36"/>
                    </a:cubicBezTo>
                    <a:cubicBezTo>
                      <a:pt x="7" y="36"/>
                      <a:pt x="9" y="42"/>
                      <a:pt x="7" y="47"/>
                    </a:cubicBezTo>
                    <a:cubicBezTo>
                      <a:pt x="5" y="51"/>
                      <a:pt x="6" y="56"/>
                      <a:pt x="8" y="61"/>
                    </a:cubicBezTo>
                    <a:cubicBezTo>
                      <a:pt x="10" y="66"/>
                      <a:pt x="12" y="71"/>
                      <a:pt x="6" y="78"/>
                    </a:cubicBezTo>
                    <a:cubicBezTo>
                      <a:pt x="0" y="85"/>
                      <a:pt x="1" y="92"/>
                      <a:pt x="3" y="97"/>
                    </a:cubicBezTo>
                    <a:cubicBezTo>
                      <a:pt x="5" y="102"/>
                      <a:pt x="5" y="109"/>
                      <a:pt x="8" y="112"/>
                    </a:cubicBezTo>
                    <a:cubicBezTo>
                      <a:pt x="11" y="115"/>
                      <a:pt x="20" y="118"/>
                      <a:pt x="23" y="116"/>
                    </a:cubicBezTo>
                    <a:cubicBezTo>
                      <a:pt x="25" y="113"/>
                      <a:pt x="28" y="116"/>
                      <a:pt x="31" y="113"/>
                    </a:cubicBezTo>
                    <a:cubicBezTo>
                      <a:pt x="34" y="109"/>
                      <a:pt x="38" y="91"/>
                      <a:pt x="42" y="79"/>
                    </a:cubicBezTo>
                    <a:cubicBezTo>
                      <a:pt x="47" y="67"/>
                      <a:pt x="52" y="51"/>
                      <a:pt x="51" y="47"/>
                    </a:cubicBezTo>
                    <a:cubicBezTo>
                      <a:pt x="51" y="44"/>
                      <a:pt x="54" y="42"/>
                      <a:pt x="53" y="38"/>
                    </a:cubicBezTo>
                    <a:cubicBezTo>
                      <a:pt x="51" y="35"/>
                      <a:pt x="53" y="31"/>
                      <a:pt x="55" y="33"/>
                    </a:cubicBezTo>
                    <a:cubicBezTo>
                      <a:pt x="57" y="36"/>
                      <a:pt x="59" y="36"/>
                      <a:pt x="60" y="32"/>
                    </a:cubicBezTo>
                    <a:cubicBezTo>
                      <a:pt x="60" y="29"/>
                      <a:pt x="57" y="23"/>
                      <a:pt x="57" y="17"/>
                    </a:cubicBezTo>
                    <a:cubicBezTo>
                      <a:pt x="56" y="12"/>
                      <a:pt x="52" y="7"/>
                      <a:pt x="51" y="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7" name="Freeform 155">
                <a:extLst>
                  <a:ext uri="{FF2B5EF4-FFF2-40B4-BE49-F238E27FC236}">
                    <a16:creationId xmlns:a16="http://schemas.microsoft.com/office/drawing/2014/main" id="{E42BE77C-1DDB-4885-9070-908231D6B54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01409" y="3729692"/>
                <a:ext cx="222086" cy="133001"/>
              </a:xfrm>
              <a:custGeom>
                <a:avLst/>
                <a:gdLst>
                  <a:gd name="T0" fmla="*/ 68 w 96"/>
                  <a:gd name="T1" fmla="*/ 2 h 58"/>
                  <a:gd name="T2" fmla="*/ 52 w 96"/>
                  <a:gd name="T3" fmla="*/ 3 h 58"/>
                  <a:gd name="T4" fmla="*/ 40 w 96"/>
                  <a:gd name="T5" fmla="*/ 14 h 58"/>
                  <a:gd name="T6" fmla="*/ 34 w 96"/>
                  <a:gd name="T7" fmla="*/ 16 h 58"/>
                  <a:gd name="T8" fmla="*/ 23 w 96"/>
                  <a:gd name="T9" fmla="*/ 14 h 58"/>
                  <a:gd name="T10" fmla="*/ 13 w 96"/>
                  <a:gd name="T11" fmla="*/ 13 h 58"/>
                  <a:gd name="T12" fmla="*/ 7 w 96"/>
                  <a:gd name="T13" fmla="*/ 12 h 58"/>
                  <a:gd name="T14" fmla="*/ 4 w 96"/>
                  <a:gd name="T15" fmla="*/ 15 h 58"/>
                  <a:gd name="T16" fmla="*/ 4 w 96"/>
                  <a:gd name="T17" fmla="*/ 19 h 58"/>
                  <a:gd name="T18" fmla="*/ 0 w 96"/>
                  <a:gd name="T19" fmla="*/ 22 h 58"/>
                  <a:gd name="T20" fmla="*/ 1 w 96"/>
                  <a:gd name="T21" fmla="*/ 26 h 58"/>
                  <a:gd name="T22" fmla="*/ 3 w 96"/>
                  <a:gd name="T23" fmla="*/ 39 h 58"/>
                  <a:gd name="T24" fmla="*/ 6 w 96"/>
                  <a:gd name="T25" fmla="*/ 51 h 58"/>
                  <a:gd name="T26" fmla="*/ 21 w 96"/>
                  <a:gd name="T27" fmla="*/ 49 h 58"/>
                  <a:gd name="T28" fmla="*/ 31 w 96"/>
                  <a:gd name="T29" fmla="*/ 46 h 58"/>
                  <a:gd name="T30" fmla="*/ 40 w 96"/>
                  <a:gd name="T31" fmla="*/ 42 h 58"/>
                  <a:gd name="T32" fmla="*/ 48 w 96"/>
                  <a:gd name="T33" fmla="*/ 41 h 58"/>
                  <a:gd name="T34" fmla="*/ 54 w 96"/>
                  <a:gd name="T35" fmla="*/ 36 h 58"/>
                  <a:gd name="T36" fmla="*/ 71 w 96"/>
                  <a:gd name="T37" fmla="*/ 31 h 58"/>
                  <a:gd name="T38" fmla="*/ 79 w 96"/>
                  <a:gd name="T39" fmla="*/ 23 h 58"/>
                  <a:gd name="T40" fmla="*/ 86 w 96"/>
                  <a:gd name="T41" fmla="*/ 20 h 58"/>
                  <a:gd name="T42" fmla="*/ 76 w 96"/>
                  <a:gd name="T43" fmla="*/ 0 h 58"/>
                  <a:gd name="T44" fmla="*/ 68 w 96"/>
                  <a:gd name="T45" fmla="*/ 2 h 58"/>
                  <a:gd name="T46" fmla="*/ 88 w 96"/>
                  <a:gd name="T47" fmla="*/ 55 h 58"/>
                  <a:gd name="T48" fmla="*/ 96 w 96"/>
                  <a:gd name="T49" fmla="*/ 54 h 58"/>
                  <a:gd name="T50" fmla="*/ 88 w 96"/>
                  <a:gd name="T51" fmla="*/ 55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96" h="58">
                    <a:moveTo>
                      <a:pt x="68" y="2"/>
                    </a:moveTo>
                    <a:cubicBezTo>
                      <a:pt x="64" y="3"/>
                      <a:pt x="54" y="2"/>
                      <a:pt x="52" y="3"/>
                    </a:cubicBezTo>
                    <a:cubicBezTo>
                      <a:pt x="51" y="4"/>
                      <a:pt x="41" y="11"/>
                      <a:pt x="40" y="14"/>
                    </a:cubicBezTo>
                    <a:cubicBezTo>
                      <a:pt x="38" y="17"/>
                      <a:pt x="36" y="17"/>
                      <a:pt x="34" y="16"/>
                    </a:cubicBezTo>
                    <a:cubicBezTo>
                      <a:pt x="32" y="14"/>
                      <a:pt x="24" y="15"/>
                      <a:pt x="23" y="14"/>
                    </a:cubicBezTo>
                    <a:cubicBezTo>
                      <a:pt x="22" y="13"/>
                      <a:pt x="16" y="13"/>
                      <a:pt x="13" y="13"/>
                    </a:cubicBezTo>
                    <a:cubicBezTo>
                      <a:pt x="10" y="14"/>
                      <a:pt x="9" y="12"/>
                      <a:pt x="7" y="12"/>
                    </a:cubicBezTo>
                    <a:cubicBezTo>
                      <a:pt x="6" y="13"/>
                      <a:pt x="4" y="14"/>
                      <a:pt x="4" y="15"/>
                    </a:cubicBezTo>
                    <a:cubicBezTo>
                      <a:pt x="3" y="16"/>
                      <a:pt x="4" y="19"/>
                      <a:pt x="4" y="19"/>
                    </a:cubicBezTo>
                    <a:cubicBezTo>
                      <a:pt x="4" y="20"/>
                      <a:pt x="2" y="20"/>
                      <a:pt x="0" y="22"/>
                    </a:cubicBezTo>
                    <a:cubicBezTo>
                      <a:pt x="1" y="23"/>
                      <a:pt x="1" y="25"/>
                      <a:pt x="1" y="26"/>
                    </a:cubicBezTo>
                    <a:cubicBezTo>
                      <a:pt x="0" y="29"/>
                      <a:pt x="1" y="36"/>
                      <a:pt x="3" y="39"/>
                    </a:cubicBezTo>
                    <a:cubicBezTo>
                      <a:pt x="6" y="43"/>
                      <a:pt x="5" y="50"/>
                      <a:pt x="6" y="51"/>
                    </a:cubicBezTo>
                    <a:cubicBezTo>
                      <a:pt x="7" y="52"/>
                      <a:pt x="17" y="52"/>
                      <a:pt x="21" y="49"/>
                    </a:cubicBezTo>
                    <a:cubicBezTo>
                      <a:pt x="25" y="47"/>
                      <a:pt x="28" y="46"/>
                      <a:pt x="31" y="46"/>
                    </a:cubicBezTo>
                    <a:cubicBezTo>
                      <a:pt x="34" y="46"/>
                      <a:pt x="39" y="43"/>
                      <a:pt x="40" y="42"/>
                    </a:cubicBezTo>
                    <a:cubicBezTo>
                      <a:pt x="41" y="40"/>
                      <a:pt x="46" y="40"/>
                      <a:pt x="48" y="41"/>
                    </a:cubicBezTo>
                    <a:cubicBezTo>
                      <a:pt x="50" y="41"/>
                      <a:pt x="52" y="39"/>
                      <a:pt x="54" y="36"/>
                    </a:cubicBezTo>
                    <a:cubicBezTo>
                      <a:pt x="56" y="34"/>
                      <a:pt x="64" y="33"/>
                      <a:pt x="71" y="31"/>
                    </a:cubicBezTo>
                    <a:cubicBezTo>
                      <a:pt x="79" y="28"/>
                      <a:pt x="77" y="25"/>
                      <a:pt x="79" y="23"/>
                    </a:cubicBezTo>
                    <a:cubicBezTo>
                      <a:pt x="80" y="21"/>
                      <a:pt x="82" y="21"/>
                      <a:pt x="86" y="20"/>
                    </a:cubicBezTo>
                    <a:cubicBezTo>
                      <a:pt x="82" y="13"/>
                      <a:pt x="78" y="4"/>
                      <a:pt x="76" y="0"/>
                    </a:cubicBezTo>
                    <a:cubicBezTo>
                      <a:pt x="72" y="1"/>
                      <a:pt x="69" y="2"/>
                      <a:pt x="68" y="2"/>
                    </a:cubicBezTo>
                    <a:close/>
                    <a:moveTo>
                      <a:pt x="88" y="55"/>
                    </a:moveTo>
                    <a:cubicBezTo>
                      <a:pt x="90" y="58"/>
                      <a:pt x="96" y="55"/>
                      <a:pt x="96" y="54"/>
                    </a:cubicBezTo>
                    <a:cubicBezTo>
                      <a:pt x="96" y="53"/>
                      <a:pt x="85" y="52"/>
                      <a:pt x="88" y="5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8" name="Freeform 156">
                <a:extLst>
                  <a:ext uri="{FF2B5EF4-FFF2-40B4-BE49-F238E27FC236}">
                    <a16:creationId xmlns:a16="http://schemas.microsoft.com/office/drawing/2014/main" id="{F2481323-97D8-4411-9DE7-007C29CB22D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59" name="Freeform 157">
                <a:extLst>
                  <a:ext uri="{FF2B5EF4-FFF2-40B4-BE49-F238E27FC236}">
                    <a16:creationId xmlns:a16="http://schemas.microsoft.com/office/drawing/2014/main" id="{EDDB3AE5-B541-4FE0-BC29-FB5475E5724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771707" y="4192686"/>
                <a:ext cx="151822" cy="107906"/>
              </a:xfrm>
              <a:custGeom>
                <a:avLst/>
                <a:gdLst>
                  <a:gd name="T0" fmla="*/ 1 w 66"/>
                  <a:gd name="T1" fmla="*/ 2 h 47"/>
                  <a:gd name="T2" fmla="*/ 11 w 66"/>
                  <a:gd name="T3" fmla="*/ 13 h 47"/>
                  <a:gd name="T4" fmla="*/ 1 w 66"/>
                  <a:gd name="T5" fmla="*/ 2 h 47"/>
                  <a:gd name="T6" fmla="*/ 16 w 66"/>
                  <a:gd name="T7" fmla="*/ 12 h 47"/>
                  <a:gd name="T8" fmla="*/ 23 w 66"/>
                  <a:gd name="T9" fmla="*/ 17 h 47"/>
                  <a:gd name="T10" fmla="*/ 16 w 66"/>
                  <a:gd name="T11" fmla="*/ 12 h 47"/>
                  <a:gd name="T12" fmla="*/ 43 w 66"/>
                  <a:gd name="T13" fmla="*/ 26 h 47"/>
                  <a:gd name="T14" fmla="*/ 32 w 66"/>
                  <a:gd name="T15" fmla="*/ 20 h 47"/>
                  <a:gd name="T16" fmla="*/ 43 w 66"/>
                  <a:gd name="T17" fmla="*/ 26 h 47"/>
                  <a:gd name="T18" fmla="*/ 41 w 66"/>
                  <a:gd name="T19" fmla="*/ 34 h 47"/>
                  <a:gd name="T20" fmla="*/ 50 w 66"/>
                  <a:gd name="T21" fmla="*/ 38 h 47"/>
                  <a:gd name="T22" fmla="*/ 41 w 66"/>
                  <a:gd name="T23" fmla="*/ 34 h 47"/>
                  <a:gd name="T24" fmla="*/ 56 w 66"/>
                  <a:gd name="T25" fmla="*/ 42 h 47"/>
                  <a:gd name="T26" fmla="*/ 63 w 66"/>
                  <a:gd name="T27" fmla="*/ 45 h 47"/>
                  <a:gd name="T28" fmla="*/ 56 w 66"/>
                  <a:gd name="T29" fmla="*/ 42 h 47"/>
                  <a:gd name="T30" fmla="*/ 50 w 66"/>
                  <a:gd name="T31" fmla="*/ 26 h 47"/>
                  <a:gd name="T32" fmla="*/ 56 w 66"/>
                  <a:gd name="T33" fmla="*/ 37 h 47"/>
                  <a:gd name="T34" fmla="*/ 50 w 66"/>
                  <a:gd name="T35" fmla="*/ 26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66" h="47">
                    <a:moveTo>
                      <a:pt x="1" y="2"/>
                    </a:moveTo>
                    <a:cubicBezTo>
                      <a:pt x="0" y="4"/>
                      <a:pt x="8" y="15"/>
                      <a:pt x="11" y="13"/>
                    </a:cubicBezTo>
                    <a:cubicBezTo>
                      <a:pt x="16" y="10"/>
                      <a:pt x="1" y="0"/>
                      <a:pt x="1" y="2"/>
                    </a:cubicBezTo>
                    <a:close/>
                    <a:moveTo>
                      <a:pt x="16" y="12"/>
                    </a:moveTo>
                    <a:cubicBezTo>
                      <a:pt x="16" y="13"/>
                      <a:pt x="22" y="18"/>
                      <a:pt x="23" y="17"/>
                    </a:cubicBezTo>
                    <a:cubicBezTo>
                      <a:pt x="24" y="16"/>
                      <a:pt x="16" y="10"/>
                      <a:pt x="16" y="12"/>
                    </a:cubicBezTo>
                    <a:close/>
                    <a:moveTo>
                      <a:pt x="43" y="26"/>
                    </a:moveTo>
                    <a:cubicBezTo>
                      <a:pt x="45" y="25"/>
                      <a:pt x="32" y="18"/>
                      <a:pt x="32" y="20"/>
                    </a:cubicBezTo>
                    <a:cubicBezTo>
                      <a:pt x="31" y="22"/>
                      <a:pt x="41" y="27"/>
                      <a:pt x="43" y="26"/>
                    </a:cubicBezTo>
                    <a:close/>
                    <a:moveTo>
                      <a:pt x="41" y="34"/>
                    </a:moveTo>
                    <a:cubicBezTo>
                      <a:pt x="42" y="37"/>
                      <a:pt x="47" y="39"/>
                      <a:pt x="50" y="38"/>
                    </a:cubicBezTo>
                    <a:cubicBezTo>
                      <a:pt x="52" y="37"/>
                      <a:pt x="41" y="30"/>
                      <a:pt x="41" y="34"/>
                    </a:cubicBezTo>
                    <a:close/>
                    <a:moveTo>
                      <a:pt x="56" y="42"/>
                    </a:moveTo>
                    <a:cubicBezTo>
                      <a:pt x="56" y="42"/>
                      <a:pt x="61" y="47"/>
                      <a:pt x="63" y="45"/>
                    </a:cubicBezTo>
                    <a:cubicBezTo>
                      <a:pt x="66" y="44"/>
                      <a:pt x="55" y="40"/>
                      <a:pt x="56" y="42"/>
                    </a:cubicBezTo>
                    <a:close/>
                    <a:moveTo>
                      <a:pt x="50" y="26"/>
                    </a:moveTo>
                    <a:cubicBezTo>
                      <a:pt x="48" y="30"/>
                      <a:pt x="55" y="36"/>
                      <a:pt x="56" y="37"/>
                    </a:cubicBezTo>
                    <a:cubicBezTo>
                      <a:pt x="57" y="37"/>
                      <a:pt x="51" y="23"/>
                      <a:pt x="50" y="2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0" name="Freeform 159">
                <a:extLst>
                  <a:ext uri="{FF2B5EF4-FFF2-40B4-BE49-F238E27FC236}">
                    <a16:creationId xmlns:a16="http://schemas.microsoft.com/office/drawing/2014/main" id="{5773DC10-43AA-4B18-8A1A-8CCFF8DE3F8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88774" y="4773623"/>
                <a:ext cx="232124" cy="276040"/>
              </a:xfrm>
              <a:custGeom>
                <a:avLst/>
                <a:gdLst>
                  <a:gd name="T0" fmla="*/ 62 w 101"/>
                  <a:gd name="T1" fmla="*/ 58 h 120"/>
                  <a:gd name="T2" fmla="*/ 56 w 101"/>
                  <a:gd name="T3" fmla="*/ 60 h 120"/>
                  <a:gd name="T4" fmla="*/ 48 w 101"/>
                  <a:gd name="T5" fmla="*/ 56 h 120"/>
                  <a:gd name="T6" fmla="*/ 44 w 101"/>
                  <a:gd name="T7" fmla="*/ 63 h 120"/>
                  <a:gd name="T8" fmla="*/ 37 w 101"/>
                  <a:gd name="T9" fmla="*/ 75 h 120"/>
                  <a:gd name="T10" fmla="*/ 15 w 101"/>
                  <a:gd name="T11" fmla="*/ 89 h 120"/>
                  <a:gd name="T12" fmla="*/ 5 w 101"/>
                  <a:gd name="T13" fmla="*/ 99 h 120"/>
                  <a:gd name="T14" fmla="*/ 3 w 101"/>
                  <a:gd name="T15" fmla="*/ 108 h 120"/>
                  <a:gd name="T16" fmla="*/ 10 w 101"/>
                  <a:gd name="T17" fmla="*/ 111 h 120"/>
                  <a:gd name="T18" fmla="*/ 16 w 101"/>
                  <a:gd name="T19" fmla="*/ 113 h 120"/>
                  <a:gd name="T20" fmla="*/ 31 w 101"/>
                  <a:gd name="T21" fmla="*/ 110 h 120"/>
                  <a:gd name="T22" fmla="*/ 36 w 101"/>
                  <a:gd name="T23" fmla="*/ 100 h 120"/>
                  <a:gd name="T24" fmla="*/ 40 w 101"/>
                  <a:gd name="T25" fmla="*/ 92 h 120"/>
                  <a:gd name="T26" fmla="*/ 49 w 101"/>
                  <a:gd name="T27" fmla="*/ 87 h 120"/>
                  <a:gd name="T28" fmla="*/ 52 w 101"/>
                  <a:gd name="T29" fmla="*/ 82 h 120"/>
                  <a:gd name="T30" fmla="*/ 57 w 101"/>
                  <a:gd name="T31" fmla="*/ 75 h 120"/>
                  <a:gd name="T32" fmla="*/ 64 w 101"/>
                  <a:gd name="T33" fmla="*/ 64 h 120"/>
                  <a:gd name="T34" fmla="*/ 62 w 101"/>
                  <a:gd name="T35" fmla="*/ 58 h 120"/>
                  <a:gd name="T36" fmla="*/ 11 w 101"/>
                  <a:gd name="T37" fmla="*/ 119 h 120"/>
                  <a:gd name="T38" fmla="*/ 14 w 101"/>
                  <a:gd name="T39" fmla="*/ 116 h 120"/>
                  <a:gd name="T40" fmla="*/ 11 w 101"/>
                  <a:gd name="T41" fmla="*/ 119 h 120"/>
                  <a:gd name="T42" fmla="*/ 92 w 101"/>
                  <a:gd name="T43" fmla="*/ 29 h 120"/>
                  <a:gd name="T44" fmla="*/ 84 w 101"/>
                  <a:gd name="T45" fmla="*/ 28 h 120"/>
                  <a:gd name="T46" fmla="*/ 79 w 101"/>
                  <a:gd name="T47" fmla="*/ 23 h 120"/>
                  <a:gd name="T48" fmla="*/ 75 w 101"/>
                  <a:gd name="T49" fmla="*/ 17 h 120"/>
                  <a:gd name="T50" fmla="*/ 75 w 101"/>
                  <a:gd name="T51" fmla="*/ 21 h 120"/>
                  <a:gd name="T52" fmla="*/ 72 w 101"/>
                  <a:gd name="T53" fmla="*/ 20 h 120"/>
                  <a:gd name="T54" fmla="*/ 69 w 101"/>
                  <a:gd name="T55" fmla="*/ 14 h 120"/>
                  <a:gd name="T56" fmla="*/ 66 w 101"/>
                  <a:gd name="T57" fmla="*/ 7 h 120"/>
                  <a:gd name="T58" fmla="*/ 56 w 101"/>
                  <a:gd name="T59" fmla="*/ 0 h 120"/>
                  <a:gd name="T60" fmla="*/ 58 w 101"/>
                  <a:gd name="T61" fmla="*/ 8 h 120"/>
                  <a:gd name="T62" fmla="*/ 64 w 101"/>
                  <a:gd name="T63" fmla="*/ 14 h 120"/>
                  <a:gd name="T64" fmla="*/ 69 w 101"/>
                  <a:gd name="T65" fmla="*/ 20 h 120"/>
                  <a:gd name="T66" fmla="*/ 67 w 101"/>
                  <a:gd name="T67" fmla="*/ 32 h 120"/>
                  <a:gd name="T68" fmla="*/ 61 w 101"/>
                  <a:gd name="T69" fmla="*/ 40 h 120"/>
                  <a:gd name="T70" fmla="*/ 72 w 101"/>
                  <a:gd name="T71" fmla="*/ 49 h 120"/>
                  <a:gd name="T72" fmla="*/ 69 w 101"/>
                  <a:gd name="T73" fmla="*/ 62 h 120"/>
                  <a:gd name="T74" fmla="*/ 77 w 101"/>
                  <a:gd name="T75" fmla="*/ 63 h 120"/>
                  <a:gd name="T76" fmla="*/ 85 w 101"/>
                  <a:gd name="T77" fmla="*/ 51 h 120"/>
                  <a:gd name="T78" fmla="*/ 88 w 101"/>
                  <a:gd name="T79" fmla="*/ 42 h 120"/>
                  <a:gd name="T80" fmla="*/ 93 w 101"/>
                  <a:gd name="T81" fmla="*/ 40 h 120"/>
                  <a:gd name="T82" fmla="*/ 97 w 101"/>
                  <a:gd name="T83" fmla="*/ 36 h 120"/>
                  <a:gd name="T84" fmla="*/ 99 w 101"/>
                  <a:gd name="T85" fmla="*/ 29 h 120"/>
                  <a:gd name="T86" fmla="*/ 92 w 101"/>
                  <a:gd name="T87" fmla="*/ 29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01" h="120">
                    <a:moveTo>
                      <a:pt x="62" y="58"/>
                    </a:moveTo>
                    <a:cubicBezTo>
                      <a:pt x="60" y="56"/>
                      <a:pt x="59" y="58"/>
                      <a:pt x="56" y="60"/>
                    </a:cubicBezTo>
                    <a:cubicBezTo>
                      <a:pt x="53" y="61"/>
                      <a:pt x="52" y="54"/>
                      <a:pt x="48" y="56"/>
                    </a:cubicBezTo>
                    <a:cubicBezTo>
                      <a:pt x="45" y="59"/>
                      <a:pt x="48" y="60"/>
                      <a:pt x="44" y="63"/>
                    </a:cubicBezTo>
                    <a:cubicBezTo>
                      <a:pt x="40" y="67"/>
                      <a:pt x="42" y="68"/>
                      <a:pt x="37" y="75"/>
                    </a:cubicBezTo>
                    <a:cubicBezTo>
                      <a:pt x="33" y="82"/>
                      <a:pt x="18" y="85"/>
                      <a:pt x="15" y="89"/>
                    </a:cubicBezTo>
                    <a:cubicBezTo>
                      <a:pt x="13" y="93"/>
                      <a:pt x="5" y="96"/>
                      <a:pt x="5" y="99"/>
                    </a:cubicBezTo>
                    <a:cubicBezTo>
                      <a:pt x="5" y="102"/>
                      <a:pt x="0" y="104"/>
                      <a:pt x="3" y="108"/>
                    </a:cubicBezTo>
                    <a:cubicBezTo>
                      <a:pt x="5" y="111"/>
                      <a:pt x="8" y="108"/>
                      <a:pt x="10" y="111"/>
                    </a:cubicBezTo>
                    <a:cubicBezTo>
                      <a:pt x="13" y="113"/>
                      <a:pt x="15" y="111"/>
                      <a:pt x="16" y="113"/>
                    </a:cubicBezTo>
                    <a:cubicBezTo>
                      <a:pt x="17" y="115"/>
                      <a:pt x="25" y="115"/>
                      <a:pt x="31" y="110"/>
                    </a:cubicBezTo>
                    <a:cubicBezTo>
                      <a:pt x="37" y="104"/>
                      <a:pt x="34" y="102"/>
                      <a:pt x="36" y="100"/>
                    </a:cubicBezTo>
                    <a:cubicBezTo>
                      <a:pt x="39" y="99"/>
                      <a:pt x="39" y="95"/>
                      <a:pt x="40" y="92"/>
                    </a:cubicBezTo>
                    <a:cubicBezTo>
                      <a:pt x="42" y="89"/>
                      <a:pt x="43" y="87"/>
                      <a:pt x="49" y="87"/>
                    </a:cubicBezTo>
                    <a:cubicBezTo>
                      <a:pt x="56" y="87"/>
                      <a:pt x="52" y="85"/>
                      <a:pt x="52" y="82"/>
                    </a:cubicBezTo>
                    <a:cubicBezTo>
                      <a:pt x="52" y="79"/>
                      <a:pt x="57" y="79"/>
                      <a:pt x="57" y="75"/>
                    </a:cubicBezTo>
                    <a:cubicBezTo>
                      <a:pt x="57" y="71"/>
                      <a:pt x="65" y="67"/>
                      <a:pt x="64" y="64"/>
                    </a:cubicBezTo>
                    <a:cubicBezTo>
                      <a:pt x="62" y="61"/>
                      <a:pt x="65" y="59"/>
                      <a:pt x="62" y="58"/>
                    </a:cubicBezTo>
                    <a:close/>
                    <a:moveTo>
                      <a:pt x="11" y="119"/>
                    </a:moveTo>
                    <a:cubicBezTo>
                      <a:pt x="12" y="120"/>
                      <a:pt x="16" y="118"/>
                      <a:pt x="14" y="116"/>
                    </a:cubicBezTo>
                    <a:cubicBezTo>
                      <a:pt x="12" y="113"/>
                      <a:pt x="8" y="118"/>
                      <a:pt x="11" y="119"/>
                    </a:cubicBezTo>
                    <a:close/>
                    <a:moveTo>
                      <a:pt x="92" y="29"/>
                    </a:moveTo>
                    <a:cubicBezTo>
                      <a:pt x="90" y="32"/>
                      <a:pt x="87" y="28"/>
                      <a:pt x="84" y="28"/>
                    </a:cubicBezTo>
                    <a:cubicBezTo>
                      <a:pt x="81" y="28"/>
                      <a:pt x="79" y="26"/>
                      <a:pt x="79" y="23"/>
                    </a:cubicBezTo>
                    <a:cubicBezTo>
                      <a:pt x="79" y="21"/>
                      <a:pt x="78" y="17"/>
                      <a:pt x="75" y="17"/>
                    </a:cubicBezTo>
                    <a:cubicBezTo>
                      <a:pt x="72" y="17"/>
                      <a:pt x="76" y="20"/>
                      <a:pt x="75" y="21"/>
                    </a:cubicBezTo>
                    <a:cubicBezTo>
                      <a:pt x="74" y="23"/>
                      <a:pt x="73" y="20"/>
                      <a:pt x="72" y="20"/>
                    </a:cubicBezTo>
                    <a:cubicBezTo>
                      <a:pt x="70" y="20"/>
                      <a:pt x="69" y="18"/>
                      <a:pt x="69" y="14"/>
                    </a:cubicBezTo>
                    <a:cubicBezTo>
                      <a:pt x="69" y="11"/>
                      <a:pt x="66" y="11"/>
                      <a:pt x="66" y="7"/>
                    </a:cubicBezTo>
                    <a:cubicBezTo>
                      <a:pt x="66" y="3"/>
                      <a:pt x="59" y="0"/>
                      <a:pt x="56" y="0"/>
                    </a:cubicBezTo>
                    <a:cubicBezTo>
                      <a:pt x="52" y="0"/>
                      <a:pt x="57" y="6"/>
                      <a:pt x="58" y="8"/>
                    </a:cubicBezTo>
                    <a:cubicBezTo>
                      <a:pt x="60" y="10"/>
                      <a:pt x="64" y="12"/>
                      <a:pt x="64" y="14"/>
                    </a:cubicBezTo>
                    <a:cubicBezTo>
                      <a:pt x="64" y="16"/>
                      <a:pt x="67" y="20"/>
                      <a:pt x="69" y="20"/>
                    </a:cubicBezTo>
                    <a:cubicBezTo>
                      <a:pt x="71" y="21"/>
                      <a:pt x="67" y="27"/>
                      <a:pt x="67" y="32"/>
                    </a:cubicBezTo>
                    <a:cubicBezTo>
                      <a:pt x="67" y="37"/>
                      <a:pt x="64" y="36"/>
                      <a:pt x="61" y="40"/>
                    </a:cubicBezTo>
                    <a:cubicBezTo>
                      <a:pt x="58" y="43"/>
                      <a:pt x="68" y="46"/>
                      <a:pt x="72" y="49"/>
                    </a:cubicBezTo>
                    <a:cubicBezTo>
                      <a:pt x="75" y="52"/>
                      <a:pt x="68" y="60"/>
                      <a:pt x="69" y="62"/>
                    </a:cubicBezTo>
                    <a:cubicBezTo>
                      <a:pt x="70" y="63"/>
                      <a:pt x="72" y="64"/>
                      <a:pt x="77" y="63"/>
                    </a:cubicBezTo>
                    <a:cubicBezTo>
                      <a:pt x="81" y="62"/>
                      <a:pt x="83" y="53"/>
                      <a:pt x="85" y="51"/>
                    </a:cubicBezTo>
                    <a:cubicBezTo>
                      <a:pt x="88" y="48"/>
                      <a:pt x="87" y="44"/>
                      <a:pt x="88" y="42"/>
                    </a:cubicBezTo>
                    <a:cubicBezTo>
                      <a:pt x="89" y="40"/>
                      <a:pt x="91" y="40"/>
                      <a:pt x="93" y="40"/>
                    </a:cubicBezTo>
                    <a:cubicBezTo>
                      <a:pt x="95" y="40"/>
                      <a:pt x="94" y="36"/>
                      <a:pt x="97" y="36"/>
                    </a:cubicBezTo>
                    <a:cubicBezTo>
                      <a:pt x="99" y="36"/>
                      <a:pt x="98" y="32"/>
                      <a:pt x="99" y="29"/>
                    </a:cubicBezTo>
                    <a:cubicBezTo>
                      <a:pt x="101" y="25"/>
                      <a:pt x="93" y="26"/>
                      <a:pt x="92" y="29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1" name="Freeform 160">
                <a:extLst>
                  <a:ext uri="{FF2B5EF4-FFF2-40B4-BE49-F238E27FC236}">
                    <a16:creationId xmlns:a16="http://schemas.microsoft.com/office/drawing/2014/main" id="{191D217B-7D0B-4A62-B1E3-A464529EB3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90872" y="3237839"/>
                <a:ext cx="264747" cy="168133"/>
              </a:xfrm>
              <a:custGeom>
                <a:avLst/>
                <a:gdLst>
                  <a:gd name="T0" fmla="*/ 115 w 115"/>
                  <a:gd name="T1" fmla="*/ 46 h 73"/>
                  <a:gd name="T2" fmla="*/ 108 w 115"/>
                  <a:gd name="T3" fmla="*/ 43 h 73"/>
                  <a:gd name="T4" fmla="*/ 99 w 115"/>
                  <a:gd name="T5" fmla="*/ 38 h 73"/>
                  <a:gd name="T6" fmla="*/ 90 w 115"/>
                  <a:gd name="T7" fmla="*/ 32 h 73"/>
                  <a:gd name="T8" fmla="*/ 82 w 115"/>
                  <a:gd name="T9" fmla="*/ 27 h 73"/>
                  <a:gd name="T10" fmla="*/ 78 w 115"/>
                  <a:gd name="T11" fmla="*/ 20 h 73"/>
                  <a:gd name="T12" fmla="*/ 75 w 115"/>
                  <a:gd name="T13" fmla="*/ 15 h 73"/>
                  <a:gd name="T14" fmla="*/ 63 w 115"/>
                  <a:gd name="T15" fmla="*/ 13 h 73"/>
                  <a:gd name="T16" fmla="*/ 60 w 115"/>
                  <a:gd name="T17" fmla="*/ 5 h 73"/>
                  <a:gd name="T18" fmla="*/ 54 w 115"/>
                  <a:gd name="T19" fmla="*/ 3 h 73"/>
                  <a:gd name="T20" fmla="*/ 48 w 115"/>
                  <a:gd name="T21" fmla="*/ 1 h 73"/>
                  <a:gd name="T22" fmla="*/ 45 w 115"/>
                  <a:gd name="T23" fmla="*/ 3 h 73"/>
                  <a:gd name="T24" fmla="*/ 42 w 115"/>
                  <a:gd name="T25" fmla="*/ 6 h 73"/>
                  <a:gd name="T26" fmla="*/ 36 w 115"/>
                  <a:gd name="T27" fmla="*/ 10 h 73"/>
                  <a:gd name="T28" fmla="*/ 34 w 115"/>
                  <a:gd name="T29" fmla="*/ 14 h 73"/>
                  <a:gd name="T30" fmla="*/ 28 w 115"/>
                  <a:gd name="T31" fmla="*/ 13 h 73"/>
                  <a:gd name="T32" fmla="*/ 22 w 115"/>
                  <a:gd name="T33" fmla="*/ 11 h 73"/>
                  <a:gd name="T34" fmla="*/ 12 w 115"/>
                  <a:gd name="T35" fmla="*/ 4 h 73"/>
                  <a:gd name="T36" fmla="*/ 4 w 115"/>
                  <a:gd name="T37" fmla="*/ 8 h 73"/>
                  <a:gd name="T38" fmla="*/ 8 w 115"/>
                  <a:gd name="T39" fmla="*/ 7 h 73"/>
                  <a:gd name="T40" fmla="*/ 14 w 115"/>
                  <a:gd name="T41" fmla="*/ 14 h 73"/>
                  <a:gd name="T42" fmla="*/ 18 w 115"/>
                  <a:gd name="T43" fmla="*/ 19 h 73"/>
                  <a:gd name="T44" fmla="*/ 10 w 115"/>
                  <a:gd name="T45" fmla="*/ 20 h 73"/>
                  <a:gd name="T46" fmla="*/ 2 w 115"/>
                  <a:gd name="T47" fmla="*/ 20 h 73"/>
                  <a:gd name="T48" fmla="*/ 4 w 115"/>
                  <a:gd name="T49" fmla="*/ 27 h 73"/>
                  <a:gd name="T50" fmla="*/ 5 w 115"/>
                  <a:gd name="T51" fmla="*/ 32 h 73"/>
                  <a:gd name="T52" fmla="*/ 9 w 115"/>
                  <a:gd name="T53" fmla="*/ 34 h 73"/>
                  <a:gd name="T54" fmla="*/ 11 w 115"/>
                  <a:gd name="T55" fmla="*/ 40 h 73"/>
                  <a:gd name="T56" fmla="*/ 11 w 115"/>
                  <a:gd name="T57" fmla="*/ 51 h 73"/>
                  <a:gd name="T58" fmla="*/ 17 w 115"/>
                  <a:gd name="T59" fmla="*/ 50 h 73"/>
                  <a:gd name="T60" fmla="*/ 25 w 115"/>
                  <a:gd name="T61" fmla="*/ 45 h 73"/>
                  <a:gd name="T62" fmla="*/ 30 w 115"/>
                  <a:gd name="T63" fmla="*/ 44 h 73"/>
                  <a:gd name="T64" fmla="*/ 40 w 115"/>
                  <a:gd name="T65" fmla="*/ 44 h 73"/>
                  <a:gd name="T66" fmla="*/ 45 w 115"/>
                  <a:gd name="T67" fmla="*/ 47 h 73"/>
                  <a:gd name="T68" fmla="*/ 49 w 115"/>
                  <a:gd name="T69" fmla="*/ 49 h 73"/>
                  <a:gd name="T70" fmla="*/ 56 w 115"/>
                  <a:gd name="T71" fmla="*/ 51 h 73"/>
                  <a:gd name="T72" fmla="*/ 60 w 115"/>
                  <a:gd name="T73" fmla="*/ 54 h 73"/>
                  <a:gd name="T74" fmla="*/ 65 w 115"/>
                  <a:gd name="T75" fmla="*/ 58 h 73"/>
                  <a:gd name="T76" fmla="*/ 71 w 115"/>
                  <a:gd name="T77" fmla="*/ 59 h 73"/>
                  <a:gd name="T78" fmla="*/ 72 w 115"/>
                  <a:gd name="T79" fmla="*/ 69 h 73"/>
                  <a:gd name="T80" fmla="*/ 74 w 115"/>
                  <a:gd name="T81" fmla="*/ 69 h 73"/>
                  <a:gd name="T82" fmla="*/ 80 w 115"/>
                  <a:gd name="T83" fmla="*/ 71 h 73"/>
                  <a:gd name="T84" fmla="*/ 87 w 115"/>
                  <a:gd name="T85" fmla="*/ 68 h 73"/>
                  <a:gd name="T86" fmla="*/ 98 w 115"/>
                  <a:gd name="T87" fmla="*/ 61 h 73"/>
                  <a:gd name="T88" fmla="*/ 103 w 115"/>
                  <a:gd name="T89" fmla="*/ 53 h 73"/>
                  <a:gd name="T90" fmla="*/ 109 w 115"/>
                  <a:gd name="T91" fmla="*/ 50 h 73"/>
                  <a:gd name="T92" fmla="*/ 115 w 115"/>
                  <a:gd name="T93" fmla="*/ 51 h 73"/>
                  <a:gd name="T94" fmla="*/ 115 w 115"/>
                  <a:gd name="T95" fmla="*/ 46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115" h="73">
                    <a:moveTo>
                      <a:pt x="115" y="46"/>
                    </a:moveTo>
                    <a:cubicBezTo>
                      <a:pt x="115" y="46"/>
                      <a:pt x="109" y="43"/>
                      <a:pt x="108" y="43"/>
                    </a:cubicBezTo>
                    <a:cubicBezTo>
                      <a:pt x="106" y="44"/>
                      <a:pt x="103" y="39"/>
                      <a:pt x="99" y="38"/>
                    </a:cubicBezTo>
                    <a:cubicBezTo>
                      <a:pt x="96" y="37"/>
                      <a:pt x="91" y="35"/>
                      <a:pt x="90" y="32"/>
                    </a:cubicBezTo>
                    <a:cubicBezTo>
                      <a:pt x="89" y="30"/>
                      <a:pt x="83" y="28"/>
                      <a:pt x="82" y="27"/>
                    </a:cubicBezTo>
                    <a:cubicBezTo>
                      <a:pt x="81" y="25"/>
                      <a:pt x="80" y="22"/>
                      <a:pt x="78" y="20"/>
                    </a:cubicBezTo>
                    <a:cubicBezTo>
                      <a:pt x="77" y="18"/>
                      <a:pt x="77" y="15"/>
                      <a:pt x="75" y="15"/>
                    </a:cubicBezTo>
                    <a:cubicBezTo>
                      <a:pt x="73" y="14"/>
                      <a:pt x="63" y="15"/>
                      <a:pt x="63" y="13"/>
                    </a:cubicBezTo>
                    <a:cubicBezTo>
                      <a:pt x="63" y="12"/>
                      <a:pt x="62" y="5"/>
                      <a:pt x="60" y="5"/>
                    </a:cubicBezTo>
                    <a:cubicBezTo>
                      <a:pt x="58" y="4"/>
                      <a:pt x="55" y="4"/>
                      <a:pt x="54" y="3"/>
                    </a:cubicBezTo>
                    <a:cubicBezTo>
                      <a:pt x="53" y="1"/>
                      <a:pt x="49" y="0"/>
                      <a:pt x="48" y="1"/>
                    </a:cubicBezTo>
                    <a:cubicBezTo>
                      <a:pt x="48" y="2"/>
                      <a:pt x="46" y="3"/>
                      <a:pt x="45" y="3"/>
                    </a:cubicBezTo>
                    <a:cubicBezTo>
                      <a:pt x="44" y="3"/>
                      <a:pt x="45" y="6"/>
                      <a:pt x="42" y="6"/>
                    </a:cubicBezTo>
                    <a:cubicBezTo>
                      <a:pt x="40" y="6"/>
                      <a:pt x="36" y="8"/>
                      <a:pt x="36" y="10"/>
                    </a:cubicBezTo>
                    <a:cubicBezTo>
                      <a:pt x="36" y="12"/>
                      <a:pt x="37" y="14"/>
                      <a:pt x="34" y="14"/>
                    </a:cubicBezTo>
                    <a:cubicBezTo>
                      <a:pt x="32" y="14"/>
                      <a:pt x="30" y="14"/>
                      <a:pt x="28" y="13"/>
                    </a:cubicBezTo>
                    <a:cubicBezTo>
                      <a:pt x="27" y="13"/>
                      <a:pt x="25" y="15"/>
                      <a:pt x="22" y="11"/>
                    </a:cubicBezTo>
                    <a:cubicBezTo>
                      <a:pt x="19" y="7"/>
                      <a:pt x="15" y="4"/>
                      <a:pt x="12" y="4"/>
                    </a:cubicBezTo>
                    <a:cubicBezTo>
                      <a:pt x="10" y="4"/>
                      <a:pt x="2" y="4"/>
                      <a:pt x="4" y="8"/>
                    </a:cubicBezTo>
                    <a:cubicBezTo>
                      <a:pt x="5" y="7"/>
                      <a:pt x="6" y="6"/>
                      <a:pt x="8" y="7"/>
                    </a:cubicBezTo>
                    <a:cubicBezTo>
                      <a:pt x="14" y="7"/>
                      <a:pt x="11" y="14"/>
                      <a:pt x="14" y="14"/>
                    </a:cubicBezTo>
                    <a:cubicBezTo>
                      <a:pt x="17" y="14"/>
                      <a:pt x="21" y="19"/>
                      <a:pt x="18" y="19"/>
                    </a:cubicBezTo>
                    <a:cubicBezTo>
                      <a:pt x="15" y="18"/>
                      <a:pt x="13" y="21"/>
                      <a:pt x="10" y="20"/>
                    </a:cubicBezTo>
                    <a:cubicBezTo>
                      <a:pt x="7" y="19"/>
                      <a:pt x="3" y="17"/>
                      <a:pt x="2" y="20"/>
                    </a:cubicBezTo>
                    <a:cubicBezTo>
                      <a:pt x="1" y="24"/>
                      <a:pt x="0" y="27"/>
                      <a:pt x="4" y="27"/>
                    </a:cubicBezTo>
                    <a:cubicBezTo>
                      <a:pt x="8" y="27"/>
                      <a:pt x="7" y="29"/>
                      <a:pt x="5" y="32"/>
                    </a:cubicBezTo>
                    <a:cubicBezTo>
                      <a:pt x="2" y="35"/>
                      <a:pt x="9" y="32"/>
                      <a:pt x="9" y="34"/>
                    </a:cubicBezTo>
                    <a:cubicBezTo>
                      <a:pt x="10" y="36"/>
                      <a:pt x="12" y="37"/>
                      <a:pt x="11" y="40"/>
                    </a:cubicBezTo>
                    <a:cubicBezTo>
                      <a:pt x="10" y="43"/>
                      <a:pt x="11" y="48"/>
                      <a:pt x="11" y="51"/>
                    </a:cubicBezTo>
                    <a:cubicBezTo>
                      <a:pt x="13" y="51"/>
                      <a:pt x="17" y="51"/>
                      <a:pt x="17" y="50"/>
                    </a:cubicBezTo>
                    <a:cubicBezTo>
                      <a:pt x="19" y="48"/>
                      <a:pt x="22" y="45"/>
                      <a:pt x="25" y="45"/>
                    </a:cubicBezTo>
                    <a:cubicBezTo>
                      <a:pt x="27" y="45"/>
                      <a:pt x="29" y="46"/>
                      <a:pt x="30" y="44"/>
                    </a:cubicBezTo>
                    <a:cubicBezTo>
                      <a:pt x="31" y="42"/>
                      <a:pt x="38" y="43"/>
                      <a:pt x="40" y="44"/>
                    </a:cubicBezTo>
                    <a:cubicBezTo>
                      <a:pt x="41" y="46"/>
                      <a:pt x="45" y="47"/>
                      <a:pt x="45" y="47"/>
                    </a:cubicBezTo>
                    <a:cubicBezTo>
                      <a:pt x="46" y="47"/>
                      <a:pt x="47" y="49"/>
                      <a:pt x="49" y="49"/>
                    </a:cubicBezTo>
                    <a:cubicBezTo>
                      <a:pt x="52" y="49"/>
                      <a:pt x="56" y="50"/>
                      <a:pt x="56" y="51"/>
                    </a:cubicBezTo>
                    <a:cubicBezTo>
                      <a:pt x="56" y="52"/>
                      <a:pt x="58" y="54"/>
                      <a:pt x="60" y="54"/>
                    </a:cubicBezTo>
                    <a:cubicBezTo>
                      <a:pt x="62" y="54"/>
                      <a:pt x="63" y="59"/>
                      <a:pt x="65" y="58"/>
                    </a:cubicBezTo>
                    <a:cubicBezTo>
                      <a:pt x="67" y="58"/>
                      <a:pt x="71" y="58"/>
                      <a:pt x="71" y="59"/>
                    </a:cubicBezTo>
                    <a:cubicBezTo>
                      <a:pt x="71" y="60"/>
                      <a:pt x="71" y="66"/>
                      <a:pt x="72" y="69"/>
                    </a:cubicBezTo>
                    <a:cubicBezTo>
                      <a:pt x="73" y="69"/>
                      <a:pt x="74" y="69"/>
                      <a:pt x="74" y="69"/>
                    </a:cubicBezTo>
                    <a:cubicBezTo>
                      <a:pt x="75" y="70"/>
                      <a:pt x="79" y="68"/>
                      <a:pt x="80" y="71"/>
                    </a:cubicBezTo>
                    <a:cubicBezTo>
                      <a:pt x="80" y="73"/>
                      <a:pt x="87" y="72"/>
                      <a:pt x="87" y="68"/>
                    </a:cubicBezTo>
                    <a:cubicBezTo>
                      <a:pt x="86" y="65"/>
                      <a:pt x="97" y="65"/>
                      <a:pt x="98" y="61"/>
                    </a:cubicBezTo>
                    <a:cubicBezTo>
                      <a:pt x="99" y="58"/>
                      <a:pt x="100" y="53"/>
                      <a:pt x="103" y="53"/>
                    </a:cubicBezTo>
                    <a:cubicBezTo>
                      <a:pt x="106" y="54"/>
                      <a:pt x="107" y="49"/>
                      <a:pt x="109" y="50"/>
                    </a:cubicBezTo>
                    <a:cubicBezTo>
                      <a:pt x="111" y="50"/>
                      <a:pt x="113" y="52"/>
                      <a:pt x="115" y="51"/>
                    </a:cubicBezTo>
                    <a:lnTo>
                      <a:pt x="115" y="46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2" name="Freeform 161">
                <a:extLst>
                  <a:ext uri="{FF2B5EF4-FFF2-40B4-BE49-F238E27FC236}">
                    <a16:creationId xmlns:a16="http://schemas.microsoft.com/office/drawing/2014/main" id="{E2A4B97E-0099-4391-9A1E-8C27443624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30267" y="3298066"/>
                <a:ext cx="366380" cy="311172"/>
              </a:xfrm>
              <a:custGeom>
                <a:avLst/>
                <a:gdLst>
                  <a:gd name="T0" fmla="*/ 155 w 159"/>
                  <a:gd name="T1" fmla="*/ 116 h 135"/>
                  <a:gd name="T2" fmla="*/ 151 w 159"/>
                  <a:gd name="T3" fmla="*/ 107 h 135"/>
                  <a:gd name="T4" fmla="*/ 143 w 159"/>
                  <a:gd name="T5" fmla="*/ 101 h 135"/>
                  <a:gd name="T6" fmla="*/ 137 w 159"/>
                  <a:gd name="T7" fmla="*/ 94 h 135"/>
                  <a:gd name="T8" fmla="*/ 146 w 159"/>
                  <a:gd name="T9" fmla="*/ 82 h 135"/>
                  <a:gd name="T10" fmla="*/ 138 w 159"/>
                  <a:gd name="T11" fmla="*/ 78 h 135"/>
                  <a:gd name="T12" fmla="*/ 136 w 159"/>
                  <a:gd name="T13" fmla="*/ 69 h 135"/>
                  <a:gd name="T14" fmla="*/ 136 w 159"/>
                  <a:gd name="T15" fmla="*/ 60 h 135"/>
                  <a:gd name="T16" fmla="*/ 137 w 159"/>
                  <a:gd name="T17" fmla="*/ 53 h 135"/>
                  <a:gd name="T18" fmla="*/ 141 w 159"/>
                  <a:gd name="T19" fmla="*/ 47 h 135"/>
                  <a:gd name="T20" fmla="*/ 142 w 159"/>
                  <a:gd name="T21" fmla="*/ 43 h 135"/>
                  <a:gd name="T22" fmla="*/ 141 w 159"/>
                  <a:gd name="T23" fmla="*/ 33 h 135"/>
                  <a:gd name="T24" fmla="*/ 135 w 159"/>
                  <a:gd name="T25" fmla="*/ 32 h 135"/>
                  <a:gd name="T26" fmla="*/ 130 w 159"/>
                  <a:gd name="T27" fmla="*/ 28 h 135"/>
                  <a:gd name="T28" fmla="*/ 126 w 159"/>
                  <a:gd name="T29" fmla="*/ 25 h 135"/>
                  <a:gd name="T30" fmla="*/ 119 w 159"/>
                  <a:gd name="T31" fmla="*/ 23 h 135"/>
                  <a:gd name="T32" fmla="*/ 115 w 159"/>
                  <a:gd name="T33" fmla="*/ 21 h 135"/>
                  <a:gd name="T34" fmla="*/ 110 w 159"/>
                  <a:gd name="T35" fmla="*/ 18 h 135"/>
                  <a:gd name="T36" fmla="*/ 100 w 159"/>
                  <a:gd name="T37" fmla="*/ 18 h 135"/>
                  <a:gd name="T38" fmla="*/ 95 w 159"/>
                  <a:gd name="T39" fmla="*/ 19 h 135"/>
                  <a:gd name="T40" fmla="*/ 87 w 159"/>
                  <a:gd name="T41" fmla="*/ 24 h 135"/>
                  <a:gd name="T42" fmla="*/ 81 w 159"/>
                  <a:gd name="T43" fmla="*/ 25 h 135"/>
                  <a:gd name="T44" fmla="*/ 81 w 159"/>
                  <a:gd name="T45" fmla="*/ 29 h 135"/>
                  <a:gd name="T46" fmla="*/ 63 w 159"/>
                  <a:gd name="T47" fmla="*/ 33 h 135"/>
                  <a:gd name="T48" fmla="*/ 48 w 159"/>
                  <a:gd name="T49" fmla="*/ 24 h 135"/>
                  <a:gd name="T50" fmla="*/ 39 w 159"/>
                  <a:gd name="T51" fmla="*/ 15 h 135"/>
                  <a:gd name="T52" fmla="*/ 33 w 159"/>
                  <a:gd name="T53" fmla="*/ 11 h 135"/>
                  <a:gd name="T54" fmla="*/ 31 w 159"/>
                  <a:gd name="T55" fmla="*/ 3 h 135"/>
                  <a:gd name="T56" fmla="*/ 15 w 159"/>
                  <a:gd name="T57" fmla="*/ 10 h 135"/>
                  <a:gd name="T58" fmla="*/ 10 w 159"/>
                  <a:gd name="T59" fmla="*/ 7 h 135"/>
                  <a:gd name="T60" fmla="*/ 5 w 159"/>
                  <a:gd name="T61" fmla="*/ 1 h 135"/>
                  <a:gd name="T62" fmla="*/ 2 w 159"/>
                  <a:gd name="T63" fmla="*/ 5 h 135"/>
                  <a:gd name="T64" fmla="*/ 2 w 159"/>
                  <a:gd name="T65" fmla="*/ 12 h 135"/>
                  <a:gd name="T66" fmla="*/ 2 w 159"/>
                  <a:gd name="T67" fmla="*/ 20 h 135"/>
                  <a:gd name="T68" fmla="*/ 6 w 159"/>
                  <a:gd name="T69" fmla="*/ 27 h 135"/>
                  <a:gd name="T70" fmla="*/ 9 w 159"/>
                  <a:gd name="T71" fmla="*/ 33 h 135"/>
                  <a:gd name="T72" fmla="*/ 14 w 159"/>
                  <a:gd name="T73" fmla="*/ 38 h 135"/>
                  <a:gd name="T74" fmla="*/ 17 w 159"/>
                  <a:gd name="T75" fmla="*/ 41 h 135"/>
                  <a:gd name="T76" fmla="*/ 16 w 159"/>
                  <a:gd name="T77" fmla="*/ 46 h 135"/>
                  <a:gd name="T78" fmla="*/ 13 w 159"/>
                  <a:gd name="T79" fmla="*/ 52 h 135"/>
                  <a:gd name="T80" fmla="*/ 14 w 159"/>
                  <a:gd name="T81" fmla="*/ 59 h 135"/>
                  <a:gd name="T82" fmla="*/ 17 w 159"/>
                  <a:gd name="T83" fmla="*/ 64 h 135"/>
                  <a:gd name="T84" fmla="*/ 26 w 159"/>
                  <a:gd name="T85" fmla="*/ 70 h 135"/>
                  <a:gd name="T86" fmla="*/ 30 w 159"/>
                  <a:gd name="T87" fmla="*/ 74 h 135"/>
                  <a:gd name="T88" fmla="*/ 29 w 159"/>
                  <a:gd name="T89" fmla="*/ 80 h 135"/>
                  <a:gd name="T90" fmla="*/ 32 w 159"/>
                  <a:gd name="T91" fmla="*/ 85 h 135"/>
                  <a:gd name="T92" fmla="*/ 37 w 159"/>
                  <a:gd name="T93" fmla="*/ 92 h 135"/>
                  <a:gd name="T94" fmla="*/ 39 w 159"/>
                  <a:gd name="T95" fmla="*/ 91 h 135"/>
                  <a:gd name="T96" fmla="*/ 42 w 159"/>
                  <a:gd name="T97" fmla="*/ 90 h 135"/>
                  <a:gd name="T98" fmla="*/ 48 w 159"/>
                  <a:gd name="T99" fmla="*/ 90 h 135"/>
                  <a:gd name="T100" fmla="*/ 56 w 159"/>
                  <a:gd name="T101" fmla="*/ 103 h 135"/>
                  <a:gd name="T102" fmla="*/ 61 w 159"/>
                  <a:gd name="T103" fmla="*/ 110 h 135"/>
                  <a:gd name="T104" fmla="*/ 71 w 159"/>
                  <a:gd name="T105" fmla="*/ 115 h 135"/>
                  <a:gd name="T106" fmla="*/ 89 w 159"/>
                  <a:gd name="T107" fmla="*/ 122 h 135"/>
                  <a:gd name="T108" fmla="*/ 102 w 159"/>
                  <a:gd name="T109" fmla="*/ 118 h 135"/>
                  <a:gd name="T110" fmla="*/ 108 w 159"/>
                  <a:gd name="T111" fmla="*/ 129 h 135"/>
                  <a:gd name="T112" fmla="*/ 136 w 159"/>
                  <a:gd name="T113" fmla="*/ 134 h 135"/>
                  <a:gd name="T114" fmla="*/ 145 w 159"/>
                  <a:gd name="T115" fmla="*/ 135 h 135"/>
                  <a:gd name="T116" fmla="*/ 144 w 159"/>
                  <a:gd name="T117" fmla="*/ 133 h 135"/>
                  <a:gd name="T118" fmla="*/ 149 w 159"/>
                  <a:gd name="T119" fmla="*/ 125 h 135"/>
                  <a:gd name="T120" fmla="*/ 157 w 159"/>
                  <a:gd name="T121" fmla="*/ 122 h 135"/>
                  <a:gd name="T122" fmla="*/ 155 w 159"/>
                  <a:gd name="T123" fmla="*/ 116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59" h="135">
                    <a:moveTo>
                      <a:pt x="155" y="116"/>
                    </a:moveTo>
                    <a:cubicBezTo>
                      <a:pt x="153" y="116"/>
                      <a:pt x="155" y="109"/>
                      <a:pt x="151" y="107"/>
                    </a:cubicBezTo>
                    <a:cubicBezTo>
                      <a:pt x="147" y="106"/>
                      <a:pt x="144" y="103"/>
                      <a:pt x="143" y="101"/>
                    </a:cubicBezTo>
                    <a:cubicBezTo>
                      <a:pt x="142" y="98"/>
                      <a:pt x="137" y="95"/>
                      <a:pt x="137" y="94"/>
                    </a:cubicBezTo>
                    <a:cubicBezTo>
                      <a:pt x="138" y="92"/>
                      <a:pt x="147" y="86"/>
                      <a:pt x="146" y="82"/>
                    </a:cubicBezTo>
                    <a:cubicBezTo>
                      <a:pt x="144" y="79"/>
                      <a:pt x="138" y="79"/>
                      <a:pt x="138" y="78"/>
                    </a:cubicBezTo>
                    <a:cubicBezTo>
                      <a:pt x="137" y="77"/>
                      <a:pt x="138" y="72"/>
                      <a:pt x="136" y="69"/>
                    </a:cubicBezTo>
                    <a:cubicBezTo>
                      <a:pt x="135" y="65"/>
                      <a:pt x="138" y="62"/>
                      <a:pt x="136" y="60"/>
                    </a:cubicBezTo>
                    <a:cubicBezTo>
                      <a:pt x="135" y="58"/>
                      <a:pt x="137" y="54"/>
                      <a:pt x="137" y="53"/>
                    </a:cubicBezTo>
                    <a:cubicBezTo>
                      <a:pt x="138" y="52"/>
                      <a:pt x="141" y="50"/>
                      <a:pt x="141" y="47"/>
                    </a:cubicBezTo>
                    <a:cubicBezTo>
                      <a:pt x="140" y="45"/>
                      <a:pt x="141" y="44"/>
                      <a:pt x="142" y="43"/>
                    </a:cubicBezTo>
                    <a:cubicBezTo>
                      <a:pt x="141" y="40"/>
                      <a:pt x="141" y="34"/>
                      <a:pt x="141" y="33"/>
                    </a:cubicBezTo>
                    <a:cubicBezTo>
                      <a:pt x="141" y="32"/>
                      <a:pt x="137" y="32"/>
                      <a:pt x="135" y="32"/>
                    </a:cubicBezTo>
                    <a:cubicBezTo>
                      <a:pt x="133" y="33"/>
                      <a:pt x="132" y="28"/>
                      <a:pt x="130" y="28"/>
                    </a:cubicBezTo>
                    <a:cubicBezTo>
                      <a:pt x="128" y="28"/>
                      <a:pt x="126" y="26"/>
                      <a:pt x="126" y="25"/>
                    </a:cubicBezTo>
                    <a:cubicBezTo>
                      <a:pt x="126" y="24"/>
                      <a:pt x="122" y="23"/>
                      <a:pt x="119" y="23"/>
                    </a:cubicBezTo>
                    <a:cubicBezTo>
                      <a:pt x="117" y="23"/>
                      <a:pt x="116" y="21"/>
                      <a:pt x="115" y="21"/>
                    </a:cubicBezTo>
                    <a:cubicBezTo>
                      <a:pt x="115" y="21"/>
                      <a:pt x="111" y="20"/>
                      <a:pt x="110" y="18"/>
                    </a:cubicBezTo>
                    <a:cubicBezTo>
                      <a:pt x="108" y="17"/>
                      <a:pt x="101" y="16"/>
                      <a:pt x="100" y="18"/>
                    </a:cubicBezTo>
                    <a:cubicBezTo>
                      <a:pt x="99" y="20"/>
                      <a:pt x="97" y="19"/>
                      <a:pt x="95" y="19"/>
                    </a:cubicBezTo>
                    <a:cubicBezTo>
                      <a:pt x="92" y="19"/>
                      <a:pt x="89" y="22"/>
                      <a:pt x="87" y="24"/>
                    </a:cubicBezTo>
                    <a:cubicBezTo>
                      <a:pt x="87" y="25"/>
                      <a:pt x="83" y="25"/>
                      <a:pt x="81" y="25"/>
                    </a:cubicBezTo>
                    <a:cubicBezTo>
                      <a:pt x="81" y="27"/>
                      <a:pt x="81" y="29"/>
                      <a:pt x="81" y="29"/>
                    </a:cubicBezTo>
                    <a:cubicBezTo>
                      <a:pt x="79" y="31"/>
                      <a:pt x="70" y="33"/>
                      <a:pt x="63" y="33"/>
                    </a:cubicBezTo>
                    <a:cubicBezTo>
                      <a:pt x="56" y="33"/>
                      <a:pt x="56" y="24"/>
                      <a:pt x="48" y="24"/>
                    </a:cubicBezTo>
                    <a:cubicBezTo>
                      <a:pt x="43" y="24"/>
                      <a:pt x="39" y="19"/>
                      <a:pt x="39" y="15"/>
                    </a:cubicBezTo>
                    <a:cubicBezTo>
                      <a:pt x="36" y="14"/>
                      <a:pt x="32" y="12"/>
                      <a:pt x="33" y="11"/>
                    </a:cubicBezTo>
                    <a:cubicBezTo>
                      <a:pt x="34" y="9"/>
                      <a:pt x="35" y="1"/>
                      <a:pt x="31" y="3"/>
                    </a:cubicBezTo>
                    <a:cubicBezTo>
                      <a:pt x="28" y="5"/>
                      <a:pt x="22" y="11"/>
                      <a:pt x="15" y="10"/>
                    </a:cubicBezTo>
                    <a:cubicBezTo>
                      <a:pt x="8" y="9"/>
                      <a:pt x="13" y="9"/>
                      <a:pt x="10" y="7"/>
                    </a:cubicBezTo>
                    <a:cubicBezTo>
                      <a:pt x="6" y="6"/>
                      <a:pt x="8" y="2"/>
                      <a:pt x="5" y="1"/>
                    </a:cubicBezTo>
                    <a:cubicBezTo>
                      <a:pt x="2" y="0"/>
                      <a:pt x="4" y="5"/>
                      <a:pt x="2" y="5"/>
                    </a:cubicBezTo>
                    <a:cubicBezTo>
                      <a:pt x="0" y="5"/>
                      <a:pt x="2" y="11"/>
                      <a:pt x="2" y="12"/>
                    </a:cubicBezTo>
                    <a:cubicBezTo>
                      <a:pt x="3" y="13"/>
                      <a:pt x="1" y="20"/>
                      <a:pt x="2" y="20"/>
                    </a:cubicBezTo>
                    <a:cubicBezTo>
                      <a:pt x="4" y="21"/>
                      <a:pt x="7" y="26"/>
                      <a:pt x="6" y="27"/>
                    </a:cubicBezTo>
                    <a:cubicBezTo>
                      <a:pt x="6" y="28"/>
                      <a:pt x="9" y="31"/>
                      <a:pt x="9" y="33"/>
                    </a:cubicBezTo>
                    <a:cubicBezTo>
                      <a:pt x="9" y="35"/>
                      <a:pt x="12" y="38"/>
                      <a:pt x="14" y="38"/>
                    </a:cubicBezTo>
                    <a:cubicBezTo>
                      <a:pt x="15" y="38"/>
                      <a:pt x="17" y="39"/>
                      <a:pt x="17" y="41"/>
                    </a:cubicBezTo>
                    <a:cubicBezTo>
                      <a:pt x="16" y="43"/>
                      <a:pt x="18" y="46"/>
                      <a:pt x="16" y="46"/>
                    </a:cubicBezTo>
                    <a:cubicBezTo>
                      <a:pt x="14" y="46"/>
                      <a:pt x="14" y="51"/>
                      <a:pt x="13" y="52"/>
                    </a:cubicBezTo>
                    <a:cubicBezTo>
                      <a:pt x="11" y="53"/>
                      <a:pt x="12" y="59"/>
                      <a:pt x="14" y="59"/>
                    </a:cubicBezTo>
                    <a:cubicBezTo>
                      <a:pt x="15" y="60"/>
                      <a:pt x="18" y="61"/>
                      <a:pt x="17" y="64"/>
                    </a:cubicBezTo>
                    <a:cubicBezTo>
                      <a:pt x="17" y="66"/>
                      <a:pt x="24" y="69"/>
                      <a:pt x="26" y="70"/>
                    </a:cubicBezTo>
                    <a:cubicBezTo>
                      <a:pt x="28" y="70"/>
                      <a:pt x="29" y="73"/>
                      <a:pt x="30" y="74"/>
                    </a:cubicBezTo>
                    <a:cubicBezTo>
                      <a:pt x="31" y="76"/>
                      <a:pt x="29" y="78"/>
                      <a:pt x="29" y="80"/>
                    </a:cubicBezTo>
                    <a:cubicBezTo>
                      <a:pt x="30" y="81"/>
                      <a:pt x="33" y="83"/>
                      <a:pt x="32" y="85"/>
                    </a:cubicBezTo>
                    <a:cubicBezTo>
                      <a:pt x="32" y="87"/>
                      <a:pt x="35" y="89"/>
                      <a:pt x="37" y="92"/>
                    </a:cubicBezTo>
                    <a:cubicBezTo>
                      <a:pt x="38" y="91"/>
                      <a:pt x="38" y="91"/>
                      <a:pt x="39" y="91"/>
                    </a:cubicBezTo>
                    <a:cubicBezTo>
                      <a:pt x="41" y="91"/>
                      <a:pt x="41" y="89"/>
                      <a:pt x="42" y="90"/>
                    </a:cubicBezTo>
                    <a:cubicBezTo>
                      <a:pt x="44" y="92"/>
                      <a:pt x="46" y="90"/>
                      <a:pt x="48" y="90"/>
                    </a:cubicBezTo>
                    <a:cubicBezTo>
                      <a:pt x="50" y="90"/>
                      <a:pt x="54" y="98"/>
                      <a:pt x="56" y="103"/>
                    </a:cubicBezTo>
                    <a:cubicBezTo>
                      <a:pt x="58" y="107"/>
                      <a:pt x="58" y="108"/>
                      <a:pt x="61" y="110"/>
                    </a:cubicBezTo>
                    <a:cubicBezTo>
                      <a:pt x="64" y="112"/>
                      <a:pt x="67" y="111"/>
                      <a:pt x="71" y="115"/>
                    </a:cubicBezTo>
                    <a:cubicBezTo>
                      <a:pt x="75" y="119"/>
                      <a:pt x="85" y="122"/>
                      <a:pt x="89" y="122"/>
                    </a:cubicBezTo>
                    <a:cubicBezTo>
                      <a:pt x="93" y="122"/>
                      <a:pt x="96" y="117"/>
                      <a:pt x="102" y="118"/>
                    </a:cubicBezTo>
                    <a:cubicBezTo>
                      <a:pt x="107" y="119"/>
                      <a:pt x="106" y="126"/>
                      <a:pt x="108" y="129"/>
                    </a:cubicBezTo>
                    <a:cubicBezTo>
                      <a:pt x="110" y="131"/>
                      <a:pt x="132" y="133"/>
                      <a:pt x="136" y="134"/>
                    </a:cubicBezTo>
                    <a:cubicBezTo>
                      <a:pt x="138" y="135"/>
                      <a:pt x="141" y="135"/>
                      <a:pt x="145" y="135"/>
                    </a:cubicBezTo>
                    <a:cubicBezTo>
                      <a:pt x="145" y="134"/>
                      <a:pt x="144" y="133"/>
                      <a:pt x="144" y="133"/>
                    </a:cubicBezTo>
                    <a:cubicBezTo>
                      <a:pt x="144" y="129"/>
                      <a:pt x="147" y="126"/>
                      <a:pt x="149" y="125"/>
                    </a:cubicBezTo>
                    <a:cubicBezTo>
                      <a:pt x="152" y="123"/>
                      <a:pt x="154" y="123"/>
                      <a:pt x="157" y="122"/>
                    </a:cubicBezTo>
                    <a:cubicBezTo>
                      <a:pt x="159" y="122"/>
                      <a:pt x="157" y="117"/>
                      <a:pt x="155" y="11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3" name="Freeform 162">
                <a:extLst>
                  <a:ext uri="{FF2B5EF4-FFF2-40B4-BE49-F238E27FC236}">
                    <a16:creationId xmlns:a16="http://schemas.microsoft.com/office/drawing/2014/main" id="{A90A4A1E-F9AF-4608-B446-955B088CBDB2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77947" y="2931686"/>
                <a:ext cx="754090" cy="355087"/>
              </a:xfrm>
              <a:custGeom>
                <a:avLst/>
                <a:gdLst>
                  <a:gd name="T0" fmla="*/ 316 w 327"/>
                  <a:gd name="T1" fmla="*/ 64 h 154"/>
                  <a:gd name="T2" fmla="*/ 306 w 327"/>
                  <a:gd name="T3" fmla="*/ 54 h 154"/>
                  <a:gd name="T4" fmla="*/ 285 w 327"/>
                  <a:gd name="T5" fmla="*/ 50 h 154"/>
                  <a:gd name="T6" fmla="*/ 265 w 327"/>
                  <a:gd name="T7" fmla="*/ 37 h 154"/>
                  <a:gd name="T8" fmla="*/ 243 w 327"/>
                  <a:gd name="T9" fmla="*/ 13 h 154"/>
                  <a:gd name="T10" fmla="*/ 221 w 327"/>
                  <a:gd name="T11" fmla="*/ 22 h 154"/>
                  <a:gd name="T12" fmla="*/ 216 w 327"/>
                  <a:gd name="T13" fmla="*/ 16 h 154"/>
                  <a:gd name="T14" fmla="*/ 203 w 327"/>
                  <a:gd name="T15" fmla="*/ 14 h 154"/>
                  <a:gd name="T16" fmla="*/ 197 w 327"/>
                  <a:gd name="T17" fmla="*/ 2 h 154"/>
                  <a:gd name="T18" fmla="*/ 169 w 327"/>
                  <a:gd name="T19" fmla="*/ 7 h 154"/>
                  <a:gd name="T20" fmla="*/ 137 w 327"/>
                  <a:gd name="T21" fmla="*/ 14 h 154"/>
                  <a:gd name="T22" fmla="*/ 121 w 327"/>
                  <a:gd name="T23" fmla="*/ 23 h 154"/>
                  <a:gd name="T24" fmla="*/ 118 w 327"/>
                  <a:gd name="T25" fmla="*/ 33 h 154"/>
                  <a:gd name="T26" fmla="*/ 121 w 327"/>
                  <a:gd name="T27" fmla="*/ 44 h 154"/>
                  <a:gd name="T28" fmla="*/ 112 w 327"/>
                  <a:gd name="T29" fmla="*/ 50 h 154"/>
                  <a:gd name="T30" fmla="*/ 100 w 327"/>
                  <a:gd name="T31" fmla="*/ 49 h 154"/>
                  <a:gd name="T32" fmla="*/ 80 w 327"/>
                  <a:gd name="T33" fmla="*/ 50 h 154"/>
                  <a:gd name="T34" fmla="*/ 66 w 327"/>
                  <a:gd name="T35" fmla="*/ 50 h 154"/>
                  <a:gd name="T36" fmla="*/ 44 w 327"/>
                  <a:gd name="T37" fmla="*/ 42 h 154"/>
                  <a:gd name="T38" fmla="*/ 25 w 327"/>
                  <a:gd name="T39" fmla="*/ 47 h 154"/>
                  <a:gd name="T40" fmla="*/ 18 w 327"/>
                  <a:gd name="T41" fmla="*/ 60 h 154"/>
                  <a:gd name="T42" fmla="*/ 3 w 327"/>
                  <a:gd name="T43" fmla="*/ 63 h 154"/>
                  <a:gd name="T44" fmla="*/ 0 w 327"/>
                  <a:gd name="T45" fmla="*/ 74 h 154"/>
                  <a:gd name="T46" fmla="*/ 12 w 327"/>
                  <a:gd name="T47" fmla="*/ 82 h 154"/>
                  <a:gd name="T48" fmla="*/ 20 w 327"/>
                  <a:gd name="T49" fmla="*/ 96 h 154"/>
                  <a:gd name="T50" fmla="*/ 41 w 327"/>
                  <a:gd name="T51" fmla="*/ 91 h 154"/>
                  <a:gd name="T52" fmla="*/ 46 w 327"/>
                  <a:gd name="T53" fmla="*/ 107 h 154"/>
                  <a:gd name="T54" fmla="*/ 31 w 327"/>
                  <a:gd name="T55" fmla="*/ 118 h 154"/>
                  <a:gd name="T56" fmla="*/ 46 w 327"/>
                  <a:gd name="T57" fmla="*/ 133 h 154"/>
                  <a:gd name="T58" fmla="*/ 53 w 327"/>
                  <a:gd name="T59" fmla="*/ 141 h 154"/>
                  <a:gd name="T60" fmla="*/ 77 w 327"/>
                  <a:gd name="T61" fmla="*/ 146 h 154"/>
                  <a:gd name="T62" fmla="*/ 99 w 327"/>
                  <a:gd name="T63" fmla="*/ 103 h 154"/>
                  <a:gd name="T64" fmla="*/ 112 w 327"/>
                  <a:gd name="T65" fmla="*/ 104 h 154"/>
                  <a:gd name="T66" fmla="*/ 136 w 327"/>
                  <a:gd name="T67" fmla="*/ 125 h 154"/>
                  <a:gd name="T68" fmla="*/ 160 w 327"/>
                  <a:gd name="T69" fmla="*/ 138 h 154"/>
                  <a:gd name="T70" fmla="*/ 178 w 327"/>
                  <a:gd name="T71" fmla="*/ 152 h 154"/>
                  <a:gd name="T72" fmla="*/ 195 w 327"/>
                  <a:gd name="T73" fmla="*/ 144 h 154"/>
                  <a:gd name="T74" fmla="*/ 213 w 327"/>
                  <a:gd name="T75" fmla="*/ 134 h 154"/>
                  <a:gd name="T76" fmla="*/ 240 w 327"/>
                  <a:gd name="T77" fmla="*/ 132 h 154"/>
                  <a:gd name="T78" fmla="*/ 275 w 327"/>
                  <a:gd name="T79" fmla="*/ 138 h 154"/>
                  <a:gd name="T80" fmla="*/ 275 w 327"/>
                  <a:gd name="T81" fmla="*/ 120 h 154"/>
                  <a:gd name="T82" fmla="*/ 286 w 327"/>
                  <a:gd name="T83" fmla="*/ 108 h 154"/>
                  <a:gd name="T84" fmla="*/ 297 w 327"/>
                  <a:gd name="T85" fmla="*/ 91 h 154"/>
                  <a:gd name="T86" fmla="*/ 317 w 327"/>
                  <a:gd name="T87" fmla="*/ 88 h 154"/>
                  <a:gd name="T88" fmla="*/ 325 w 327"/>
                  <a:gd name="T89" fmla="*/ 71 h 154"/>
                  <a:gd name="T90" fmla="*/ 122 w 327"/>
                  <a:gd name="T91" fmla="*/ 98 h 154"/>
                  <a:gd name="T92" fmla="*/ 257 w 327"/>
                  <a:gd name="T93" fmla="*/ 97 h 154"/>
                  <a:gd name="T94" fmla="*/ 225 w 327"/>
                  <a:gd name="T95" fmla="*/ 97 h 154"/>
                  <a:gd name="T96" fmla="*/ 257 w 327"/>
                  <a:gd name="T97" fmla="*/ 97 h 1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327" h="154">
                    <a:moveTo>
                      <a:pt x="326" y="63"/>
                    </a:moveTo>
                    <a:cubicBezTo>
                      <a:pt x="325" y="62"/>
                      <a:pt x="324" y="62"/>
                      <a:pt x="323" y="63"/>
                    </a:cubicBezTo>
                    <a:cubicBezTo>
                      <a:pt x="322" y="64"/>
                      <a:pt x="318" y="64"/>
                      <a:pt x="316" y="64"/>
                    </a:cubicBezTo>
                    <a:cubicBezTo>
                      <a:pt x="315" y="64"/>
                      <a:pt x="312" y="62"/>
                      <a:pt x="312" y="61"/>
                    </a:cubicBezTo>
                    <a:cubicBezTo>
                      <a:pt x="312" y="59"/>
                      <a:pt x="312" y="58"/>
                      <a:pt x="311" y="58"/>
                    </a:cubicBezTo>
                    <a:cubicBezTo>
                      <a:pt x="309" y="58"/>
                      <a:pt x="307" y="57"/>
                      <a:pt x="306" y="54"/>
                    </a:cubicBezTo>
                    <a:cubicBezTo>
                      <a:pt x="304" y="50"/>
                      <a:pt x="302" y="50"/>
                      <a:pt x="300" y="49"/>
                    </a:cubicBezTo>
                    <a:cubicBezTo>
                      <a:pt x="299" y="49"/>
                      <a:pt x="294" y="51"/>
                      <a:pt x="292" y="52"/>
                    </a:cubicBezTo>
                    <a:cubicBezTo>
                      <a:pt x="290" y="52"/>
                      <a:pt x="287" y="51"/>
                      <a:pt x="285" y="50"/>
                    </a:cubicBezTo>
                    <a:cubicBezTo>
                      <a:pt x="282" y="50"/>
                      <a:pt x="281" y="46"/>
                      <a:pt x="278" y="46"/>
                    </a:cubicBezTo>
                    <a:cubicBezTo>
                      <a:pt x="276" y="47"/>
                      <a:pt x="275" y="51"/>
                      <a:pt x="274" y="51"/>
                    </a:cubicBezTo>
                    <a:cubicBezTo>
                      <a:pt x="272" y="51"/>
                      <a:pt x="269" y="42"/>
                      <a:pt x="265" y="37"/>
                    </a:cubicBezTo>
                    <a:cubicBezTo>
                      <a:pt x="262" y="32"/>
                      <a:pt x="256" y="21"/>
                      <a:pt x="250" y="19"/>
                    </a:cubicBezTo>
                    <a:cubicBezTo>
                      <a:pt x="245" y="17"/>
                      <a:pt x="247" y="15"/>
                      <a:pt x="248" y="13"/>
                    </a:cubicBezTo>
                    <a:cubicBezTo>
                      <a:pt x="250" y="12"/>
                      <a:pt x="245" y="11"/>
                      <a:pt x="243" y="13"/>
                    </a:cubicBezTo>
                    <a:cubicBezTo>
                      <a:pt x="241" y="14"/>
                      <a:pt x="238" y="16"/>
                      <a:pt x="235" y="17"/>
                    </a:cubicBezTo>
                    <a:cubicBezTo>
                      <a:pt x="233" y="17"/>
                      <a:pt x="229" y="21"/>
                      <a:pt x="227" y="20"/>
                    </a:cubicBezTo>
                    <a:cubicBezTo>
                      <a:pt x="224" y="19"/>
                      <a:pt x="223" y="24"/>
                      <a:pt x="221" y="22"/>
                    </a:cubicBezTo>
                    <a:cubicBezTo>
                      <a:pt x="219" y="20"/>
                      <a:pt x="224" y="18"/>
                      <a:pt x="224" y="17"/>
                    </a:cubicBezTo>
                    <a:cubicBezTo>
                      <a:pt x="224" y="15"/>
                      <a:pt x="220" y="17"/>
                      <a:pt x="219" y="16"/>
                    </a:cubicBezTo>
                    <a:cubicBezTo>
                      <a:pt x="218" y="15"/>
                      <a:pt x="216" y="14"/>
                      <a:pt x="216" y="16"/>
                    </a:cubicBezTo>
                    <a:cubicBezTo>
                      <a:pt x="216" y="17"/>
                      <a:pt x="213" y="16"/>
                      <a:pt x="213" y="15"/>
                    </a:cubicBezTo>
                    <a:cubicBezTo>
                      <a:pt x="213" y="14"/>
                      <a:pt x="212" y="11"/>
                      <a:pt x="210" y="13"/>
                    </a:cubicBezTo>
                    <a:cubicBezTo>
                      <a:pt x="209" y="15"/>
                      <a:pt x="204" y="16"/>
                      <a:pt x="203" y="14"/>
                    </a:cubicBezTo>
                    <a:cubicBezTo>
                      <a:pt x="202" y="13"/>
                      <a:pt x="204" y="13"/>
                      <a:pt x="204" y="11"/>
                    </a:cubicBezTo>
                    <a:cubicBezTo>
                      <a:pt x="204" y="9"/>
                      <a:pt x="202" y="7"/>
                      <a:pt x="202" y="5"/>
                    </a:cubicBezTo>
                    <a:cubicBezTo>
                      <a:pt x="203" y="3"/>
                      <a:pt x="199" y="1"/>
                      <a:pt x="197" y="2"/>
                    </a:cubicBezTo>
                    <a:cubicBezTo>
                      <a:pt x="195" y="3"/>
                      <a:pt x="193" y="2"/>
                      <a:pt x="191" y="1"/>
                    </a:cubicBezTo>
                    <a:cubicBezTo>
                      <a:pt x="189" y="0"/>
                      <a:pt x="181" y="2"/>
                      <a:pt x="181" y="3"/>
                    </a:cubicBezTo>
                    <a:cubicBezTo>
                      <a:pt x="181" y="5"/>
                      <a:pt x="171" y="7"/>
                      <a:pt x="169" y="7"/>
                    </a:cubicBezTo>
                    <a:cubicBezTo>
                      <a:pt x="167" y="8"/>
                      <a:pt x="160" y="9"/>
                      <a:pt x="158" y="9"/>
                    </a:cubicBezTo>
                    <a:cubicBezTo>
                      <a:pt x="155" y="10"/>
                      <a:pt x="153" y="12"/>
                      <a:pt x="150" y="12"/>
                    </a:cubicBezTo>
                    <a:cubicBezTo>
                      <a:pt x="146" y="12"/>
                      <a:pt x="140" y="12"/>
                      <a:pt x="137" y="14"/>
                    </a:cubicBezTo>
                    <a:cubicBezTo>
                      <a:pt x="135" y="17"/>
                      <a:pt x="130" y="15"/>
                      <a:pt x="128" y="16"/>
                    </a:cubicBezTo>
                    <a:cubicBezTo>
                      <a:pt x="126" y="16"/>
                      <a:pt x="122" y="15"/>
                      <a:pt x="121" y="16"/>
                    </a:cubicBezTo>
                    <a:cubicBezTo>
                      <a:pt x="120" y="17"/>
                      <a:pt x="120" y="21"/>
                      <a:pt x="121" y="23"/>
                    </a:cubicBezTo>
                    <a:cubicBezTo>
                      <a:pt x="122" y="24"/>
                      <a:pt x="128" y="25"/>
                      <a:pt x="128" y="26"/>
                    </a:cubicBezTo>
                    <a:cubicBezTo>
                      <a:pt x="129" y="27"/>
                      <a:pt x="123" y="27"/>
                      <a:pt x="120" y="28"/>
                    </a:cubicBezTo>
                    <a:cubicBezTo>
                      <a:pt x="117" y="28"/>
                      <a:pt x="118" y="32"/>
                      <a:pt x="118" y="33"/>
                    </a:cubicBezTo>
                    <a:cubicBezTo>
                      <a:pt x="119" y="35"/>
                      <a:pt x="116" y="37"/>
                      <a:pt x="114" y="38"/>
                    </a:cubicBezTo>
                    <a:cubicBezTo>
                      <a:pt x="111" y="38"/>
                      <a:pt x="114" y="42"/>
                      <a:pt x="116" y="42"/>
                    </a:cubicBezTo>
                    <a:cubicBezTo>
                      <a:pt x="118" y="42"/>
                      <a:pt x="120" y="44"/>
                      <a:pt x="121" y="44"/>
                    </a:cubicBezTo>
                    <a:cubicBezTo>
                      <a:pt x="123" y="44"/>
                      <a:pt x="123" y="47"/>
                      <a:pt x="123" y="49"/>
                    </a:cubicBezTo>
                    <a:cubicBezTo>
                      <a:pt x="123" y="52"/>
                      <a:pt x="121" y="52"/>
                      <a:pt x="118" y="52"/>
                    </a:cubicBezTo>
                    <a:cubicBezTo>
                      <a:pt x="116" y="52"/>
                      <a:pt x="114" y="50"/>
                      <a:pt x="112" y="50"/>
                    </a:cubicBezTo>
                    <a:cubicBezTo>
                      <a:pt x="111" y="49"/>
                      <a:pt x="111" y="53"/>
                      <a:pt x="110" y="54"/>
                    </a:cubicBezTo>
                    <a:cubicBezTo>
                      <a:pt x="108" y="54"/>
                      <a:pt x="108" y="51"/>
                      <a:pt x="106" y="51"/>
                    </a:cubicBezTo>
                    <a:cubicBezTo>
                      <a:pt x="104" y="51"/>
                      <a:pt x="101" y="51"/>
                      <a:pt x="100" y="49"/>
                    </a:cubicBezTo>
                    <a:cubicBezTo>
                      <a:pt x="100" y="47"/>
                      <a:pt x="95" y="46"/>
                      <a:pt x="92" y="48"/>
                    </a:cubicBezTo>
                    <a:cubicBezTo>
                      <a:pt x="90" y="50"/>
                      <a:pt x="90" y="49"/>
                      <a:pt x="88" y="48"/>
                    </a:cubicBezTo>
                    <a:cubicBezTo>
                      <a:pt x="86" y="47"/>
                      <a:pt x="81" y="49"/>
                      <a:pt x="80" y="50"/>
                    </a:cubicBezTo>
                    <a:cubicBezTo>
                      <a:pt x="79" y="52"/>
                      <a:pt x="75" y="53"/>
                      <a:pt x="72" y="51"/>
                    </a:cubicBezTo>
                    <a:cubicBezTo>
                      <a:pt x="70" y="49"/>
                      <a:pt x="68" y="49"/>
                      <a:pt x="68" y="51"/>
                    </a:cubicBezTo>
                    <a:cubicBezTo>
                      <a:pt x="68" y="54"/>
                      <a:pt x="66" y="52"/>
                      <a:pt x="66" y="50"/>
                    </a:cubicBezTo>
                    <a:cubicBezTo>
                      <a:pt x="66" y="49"/>
                      <a:pt x="61" y="46"/>
                      <a:pt x="59" y="44"/>
                    </a:cubicBezTo>
                    <a:cubicBezTo>
                      <a:pt x="57" y="43"/>
                      <a:pt x="50" y="43"/>
                      <a:pt x="50" y="42"/>
                    </a:cubicBezTo>
                    <a:cubicBezTo>
                      <a:pt x="49" y="40"/>
                      <a:pt x="45" y="39"/>
                      <a:pt x="44" y="42"/>
                    </a:cubicBezTo>
                    <a:cubicBezTo>
                      <a:pt x="43" y="44"/>
                      <a:pt x="41" y="42"/>
                      <a:pt x="40" y="42"/>
                    </a:cubicBezTo>
                    <a:cubicBezTo>
                      <a:pt x="38" y="41"/>
                      <a:pt x="35" y="43"/>
                      <a:pt x="34" y="43"/>
                    </a:cubicBezTo>
                    <a:cubicBezTo>
                      <a:pt x="32" y="44"/>
                      <a:pt x="28" y="47"/>
                      <a:pt x="25" y="47"/>
                    </a:cubicBezTo>
                    <a:cubicBezTo>
                      <a:pt x="23" y="47"/>
                      <a:pt x="24" y="50"/>
                      <a:pt x="21" y="51"/>
                    </a:cubicBezTo>
                    <a:cubicBezTo>
                      <a:pt x="18" y="52"/>
                      <a:pt x="18" y="54"/>
                      <a:pt x="19" y="55"/>
                    </a:cubicBezTo>
                    <a:cubicBezTo>
                      <a:pt x="19" y="57"/>
                      <a:pt x="21" y="59"/>
                      <a:pt x="18" y="60"/>
                    </a:cubicBezTo>
                    <a:cubicBezTo>
                      <a:pt x="15" y="62"/>
                      <a:pt x="14" y="57"/>
                      <a:pt x="11" y="55"/>
                    </a:cubicBezTo>
                    <a:cubicBezTo>
                      <a:pt x="9" y="53"/>
                      <a:pt x="7" y="55"/>
                      <a:pt x="7" y="58"/>
                    </a:cubicBezTo>
                    <a:cubicBezTo>
                      <a:pt x="7" y="60"/>
                      <a:pt x="4" y="60"/>
                      <a:pt x="3" y="63"/>
                    </a:cubicBezTo>
                    <a:cubicBezTo>
                      <a:pt x="1" y="65"/>
                      <a:pt x="5" y="66"/>
                      <a:pt x="5" y="67"/>
                    </a:cubicBezTo>
                    <a:cubicBezTo>
                      <a:pt x="5" y="68"/>
                      <a:pt x="3" y="69"/>
                      <a:pt x="2" y="69"/>
                    </a:cubicBezTo>
                    <a:cubicBezTo>
                      <a:pt x="2" y="70"/>
                      <a:pt x="0" y="73"/>
                      <a:pt x="0" y="74"/>
                    </a:cubicBezTo>
                    <a:cubicBezTo>
                      <a:pt x="1" y="75"/>
                      <a:pt x="5" y="75"/>
                      <a:pt x="5" y="78"/>
                    </a:cubicBezTo>
                    <a:cubicBezTo>
                      <a:pt x="5" y="80"/>
                      <a:pt x="4" y="83"/>
                      <a:pt x="6" y="82"/>
                    </a:cubicBezTo>
                    <a:cubicBezTo>
                      <a:pt x="9" y="81"/>
                      <a:pt x="11" y="82"/>
                      <a:pt x="12" y="82"/>
                    </a:cubicBezTo>
                    <a:cubicBezTo>
                      <a:pt x="14" y="82"/>
                      <a:pt x="15" y="84"/>
                      <a:pt x="17" y="87"/>
                    </a:cubicBezTo>
                    <a:cubicBezTo>
                      <a:pt x="20" y="90"/>
                      <a:pt x="21" y="92"/>
                      <a:pt x="18" y="92"/>
                    </a:cubicBezTo>
                    <a:cubicBezTo>
                      <a:pt x="16" y="93"/>
                      <a:pt x="17" y="94"/>
                      <a:pt x="20" y="96"/>
                    </a:cubicBezTo>
                    <a:cubicBezTo>
                      <a:pt x="21" y="96"/>
                      <a:pt x="22" y="97"/>
                      <a:pt x="23" y="97"/>
                    </a:cubicBezTo>
                    <a:cubicBezTo>
                      <a:pt x="23" y="97"/>
                      <a:pt x="24" y="97"/>
                      <a:pt x="24" y="96"/>
                    </a:cubicBezTo>
                    <a:cubicBezTo>
                      <a:pt x="28" y="93"/>
                      <a:pt x="36" y="89"/>
                      <a:pt x="41" y="91"/>
                    </a:cubicBezTo>
                    <a:cubicBezTo>
                      <a:pt x="46" y="92"/>
                      <a:pt x="51" y="90"/>
                      <a:pt x="53" y="93"/>
                    </a:cubicBezTo>
                    <a:cubicBezTo>
                      <a:pt x="56" y="97"/>
                      <a:pt x="53" y="103"/>
                      <a:pt x="54" y="105"/>
                    </a:cubicBezTo>
                    <a:cubicBezTo>
                      <a:pt x="55" y="107"/>
                      <a:pt x="50" y="108"/>
                      <a:pt x="46" y="107"/>
                    </a:cubicBezTo>
                    <a:cubicBezTo>
                      <a:pt x="43" y="107"/>
                      <a:pt x="36" y="109"/>
                      <a:pt x="36" y="111"/>
                    </a:cubicBezTo>
                    <a:cubicBezTo>
                      <a:pt x="37" y="113"/>
                      <a:pt x="40" y="118"/>
                      <a:pt x="35" y="115"/>
                    </a:cubicBezTo>
                    <a:cubicBezTo>
                      <a:pt x="31" y="113"/>
                      <a:pt x="29" y="118"/>
                      <a:pt x="31" y="118"/>
                    </a:cubicBezTo>
                    <a:cubicBezTo>
                      <a:pt x="34" y="118"/>
                      <a:pt x="37" y="121"/>
                      <a:pt x="37" y="123"/>
                    </a:cubicBezTo>
                    <a:cubicBezTo>
                      <a:pt x="37" y="125"/>
                      <a:pt x="38" y="130"/>
                      <a:pt x="40" y="129"/>
                    </a:cubicBezTo>
                    <a:cubicBezTo>
                      <a:pt x="42" y="129"/>
                      <a:pt x="42" y="133"/>
                      <a:pt x="46" y="133"/>
                    </a:cubicBezTo>
                    <a:cubicBezTo>
                      <a:pt x="49" y="132"/>
                      <a:pt x="52" y="134"/>
                      <a:pt x="50" y="137"/>
                    </a:cubicBezTo>
                    <a:cubicBezTo>
                      <a:pt x="47" y="140"/>
                      <a:pt x="51" y="148"/>
                      <a:pt x="52" y="146"/>
                    </a:cubicBezTo>
                    <a:cubicBezTo>
                      <a:pt x="53" y="145"/>
                      <a:pt x="52" y="143"/>
                      <a:pt x="53" y="141"/>
                    </a:cubicBezTo>
                    <a:cubicBezTo>
                      <a:pt x="51" y="137"/>
                      <a:pt x="59" y="137"/>
                      <a:pt x="61" y="137"/>
                    </a:cubicBezTo>
                    <a:cubicBezTo>
                      <a:pt x="64" y="137"/>
                      <a:pt x="68" y="140"/>
                      <a:pt x="71" y="144"/>
                    </a:cubicBezTo>
                    <a:cubicBezTo>
                      <a:pt x="74" y="148"/>
                      <a:pt x="77" y="146"/>
                      <a:pt x="77" y="146"/>
                    </a:cubicBezTo>
                    <a:cubicBezTo>
                      <a:pt x="78" y="110"/>
                      <a:pt x="78" y="110"/>
                      <a:pt x="78" y="110"/>
                    </a:cubicBezTo>
                    <a:cubicBezTo>
                      <a:pt x="98" y="105"/>
                      <a:pt x="98" y="105"/>
                      <a:pt x="98" y="105"/>
                    </a:cubicBezTo>
                    <a:cubicBezTo>
                      <a:pt x="99" y="104"/>
                      <a:pt x="99" y="104"/>
                      <a:pt x="99" y="103"/>
                    </a:cubicBezTo>
                    <a:cubicBezTo>
                      <a:pt x="102" y="99"/>
                      <a:pt x="105" y="103"/>
                      <a:pt x="106" y="103"/>
                    </a:cubicBezTo>
                    <a:cubicBezTo>
                      <a:pt x="107" y="104"/>
                      <a:pt x="107" y="99"/>
                      <a:pt x="110" y="100"/>
                    </a:cubicBezTo>
                    <a:cubicBezTo>
                      <a:pt x="113" y="100"/>
                      <a:pt x="109" y="104"/>
                      <a:pt x="112" y="104"/>
                    </a:cubicBezTo>
                    <a:cubicBezTo>
                      <a:pt x="113" y="104"/>
                      <a:pt x="117" y="110"/>
                      <a:pt x="116" y="115"/>
                    </a:cubicBezTo>
                    <a:cubicBezTo>
                      <a:pt x="119" y="118"/>
                      <a:pt x="125" y="124"/>
                      <a:pt x="125" y="125"/>
                    </a:cubicBezTo>
                    <a:cubicBezTo>
                      <a:pt x="126" y="127"/>
                      <a:pt x="134" y="124"/>
                      <a:pt x="136" y="125"/>
                    </a:cubicBezTo>
                    <a:cubicBezTo>
                      <a:pt x="137" y="125"/>
                      <a:pt x="150" y="125"/>
                      <a:pt x="152" y="125"/>
                    </a:cubicBezTo>
                    <a:cubicBezTo>
                      <a:pt x="154" y="125"/>
                      <a:pt x="156" y="129"/>
                      <a:pt x="158" y="130"/>
                    </a:cubicBezTo>
                    <a:cubicBezTo>
                      <a:pt x="161" y="131"/>
                      <a:pt x="160" y="135"/>
                      <a:pt x="160" y="138"/>
                    </a:cubicBezTo>
                    <a:cubicBezTo>
                      <a:pt x="161" y="140"/>
                      <a:pt x="164" y="143"/>
                      <a:pt x="165" y="146"/>
                    </a:cubicBezTo>
                    <a:cubicBezTo>
                      <a:pt x="165" y="148"/>
                      <a:pt x="169" y="147"/>
                      <a:pt x="172" y="148"/>
                    </a:cubicBezTo>
                    <a:cubicBezTo>
                      <a:pt x="174" y="148"/>
                      <a:pt x="178" y="149"/>
                      <a:pt x="178" y="152"/>
                    </a:cubicBezTo>
                    <a:cubicBezTo>
                      <a:pt x="179" y="154"/>
                      <a:pt x="182" y="152"/>
                      <a:pt x="182" y="151"/>
                    </a:cubicBezTo>
                    <a:cubicBezTo>
                      <a:pt x="182" y="149"/>
                      <a:pt x="186" y="146"/>
                      <a:pt x="190" y="144"/>
                    </a:cubicBezTo>
                    <a:cubicBezTo>
                      <a:pt x="193" y="143"/>
                      <a:pt x="194" y="143"/>
                      <a:pt x="195" y="144"/>
                    </a:cubicBezTo>
                    <a:cubicBezTo>
                      <a:pt x="196" y="142"/>
                      <a:pt x="197" y="140"/>
                      <a:pt x="197" y="139"/>
                    </a:cubicBezTo>
                    <a:cubicBezTo>
                      <a:pt x="199" y="139"/>
                      <a:pt x="202" y="136"/>
                      <a:pt x="202" y="134"/>
                    </a:cubicBezTo>
                    <a:cubicBezTo>
                      <a:pt x="203" y="131"/>
                      <a:pt x="209" y="131"/>
                      <a:pt x="213" y="134"/>
                    </a:cubicBezTo>
                    <a:cubicBezTo>
                      <a:pt x="218" y="136"/>
                      <a:pt x="220" y="136"/>
                      <a:pt x="221" y="132"/>
                    </a:cubicBezTo>
                    <a:cubicBezTo>
                      <a:pt x="221" y="129"/>
                      <a:pt x="227" y="128"/>
                      <a:pt x="229" y="129"/>
                    </a:cubicBezTo>
                    <a:cubicBezTo>
                      <a:pt x="231" y="130"/>
                      <a:pt x="237" y="133"/>
                      <a:pt x="240" y="132"/>
                    </a:cubicBezTo>
                    <a:cubicBezTo>
                      <a:pt x="242" y="131"/>
                      <a:pt x="257" y="132"/>
                      <a:pt x="260" y="133"/>
                    </a:cubicBezTo>
                    <a:cubicBezTo>
                      <a:pt x="264" y="134"/>
                      <a:pt x="265" y="132"/>
                      <a:pt x="268" y="136"/>
                    </a:cubicBezTo>
                    <a:cubicBezTo>
                      <a:pt x="270" y="139"/>
                      <a:pt x="272" y="136"/>
                      <a:pt x="275" y="138"/>
                    </a:cubicBezTo>
                    <a:cubicBezTo>
                      <a:pt x="275" y="137"/>
                      <a:pt x="274" y="136"/>
                      <a:pt x="274" y="135"/>
                    </a:cubicBezTo>
                    <a:cubicBezTo>
                      <a:pt x="274" y="133"/>
                      <a:pt x="278" y="131"/>
                      <a:pt x="279" y="129"/>
                    </a:cubicBezTo>
                    <a:cubicBezTo>
                      <a:pt x="279" y="127"/>
                      <a:pt x="275" y="122"/>
                      <a:pt x="275" y="120"/>
                    </a:cubicBezTo>
                    <a:cubicBezTo>
                      <a:pt x="275" y="118"/>
                      <a:pt x="275" y="114"/>
                      <a:pt x="274" y="113"/>
                    </a:cubicBezTo>
                    <a:cubicBezTo>
                      <a:pt x="272" y="112"/>
                      <a:pt x="277" y="110"/>
                      <a:pt x="278" y="110"/>
                    </a:cubicBezTo>
                    <a:cubicBezTo>
                      <a:pt x="281" y="110"/>
                      <a:pt x="285" y="107"/>
                      <a:pt x="286" y="108"/>
                    </a:cubicBezTo>
                    <a:cubicBezTo>
                      <a:pt x="287" y="109"/>
                      <a:pt x="289" y="110"/>
                      <a:pt x="292" y="110"/>
                    </a:cubicBezTo>
                    <a:cubicBezTo>
                      <a:pt x="294" y="110"/>
                      <a:pt x="293" y="107"/>
                      <a:pt x="292" y="106"/>
                    </a:cubicBezTo>
                    <a:cubicBezTo>
                      <a:pt x="290" y="105"/>
                      <a:pt x="296" y="94"/>
                      <a:pt x="297" y="91"/>
                    </a:cubicBezTo>
                    <a:cubicBezTo>
                      <a:pt x="297" y="87"/>
                      <a:pt x="299" y="90"/>
                      <a:pt x="302" y="91"/>
                    </a:cubicBezTo>
                    <a:cubicBezTo>
                      <a:pt x="305" y="91"/>
                      <a:pt x="308" y="90"/>
                      <a:pt x="309" y="91"/>
                    </a:cubicBezTo>
                    <a:cubicBezTo>
                      <a:pt x="311" y="92"/>
                      <a:pt x="316" y="90"/>
                      <a:pt x="317" y="88"/>
                    </a:cubicBezTo>
                    <a:cubicBezTo>
                      <a:pt x="318" y="87"/>
                      <a:pt x="316" y="86"/>
                      <a:pt x="316" y="82"/>
                    </a:cubicBezTo>
                    <a:cubicBezTo>
                      <a:pt x="316" y="78"/>
                      <a:pt x="318" y="76"/>
                      <a:pt x="321" y="76"/>
                    </a:cubicBezTo>
                    <a:cubicBezTo>
                      <a:pt x="324" y="76"/>
                      <a:pt x="325" y="73"/>
                      <a:pt x="325" y="71"/>
                    </a:cubicBezTo>
                    <a:cubicBezTo>
                      <a:pt x="325" y="70"/>
                      <a:pt x="327" y="69"/>
                      <a:pt x="327" y="66"/>
                    </a:cubicBezTo>
                    <a:cubicBezTo>
                      <a:pt x="326" y="65"/>
                      <a:pt x="326" y="64"/>
                      <a:pt x="326" y="63"/>
                    </a:cubicBezTo>
                    <a:close/>
                    <a:moveTo>
                      <a:pt x="122" y="98"/>
                    </a:moveTo>
                    <a:cubicBezTo>
                      <a:pt x="121" y="99"/>
                      <a:pt x="112" y="97"/>
                      <a:pt x="111" y="95"/>
                    </a:cubicBezTo>
                    <a:cubicBezTo>
                      <a:pt x="110" y="93"/>
                      <a:pt x="124" y="95"/>
                      <a:pt x="122" y="98"/>
                    </a:cubicBezTo>
                    <a:close/>
                    <a:moveTo>
                      <a:pt x="257" y="97"/>
                    </a:moveTo>
                    <a:cubicBezTo>
                      <a:pt x="250" y="97"/>
                      <a:pt x="236" y="94"/>
                      <a:pt x="230" y="100"/>
                    </a:cubicBezTo>
                    <a:cubicBezTo>
                      <a:pt x="224" y="107"/>
                      <a:pt x="228" y="110"/>
                      <a:pt x="226" y="111"/>
                    </a:cubicBezTo>
                    <a:cubicBezTo>
                      <a:pt x="223" y="111"/>
                      <a:pt x="221" y="101"/>
                      <a:pt x="225" y="97"/>
                    </a:cubicBezTo>
                    <a:cubicBezTo>
                      <a:pt x="228" y="94"/>
                      <a:pt x="239" y="93"/>
                      <a:pt x="245" y="94"/>
                    </a:cubicBezTo>
                    <a:cubicBezTo>
                      <a:pt x="252" y="96"/>
                      <a:pt x="264" y="93"/>
                      <a:pt x="265" y="93"/>
                    </a:cubicBezTo>
                    <a:cubicBezTo>
                      <a:pt x="267" y="94"/>
                      <a:pt x="264" y="97"/>
                      <a:pt x="257" y="9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4" name="Freeform 165">
                <a:extLst>
                  <a:ext uri="{FF2B5EF4-FFF2-40B4-BE49-F238E27FC236}">
                    <a16:creationId xmlns:a16="http://schemas.microsoft.com/office/drawing/2014/main" id="{2BB45075-6164-4468-BB37-83B8EC1CA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820" y="3983146"/>
                <a:ext cx="341285" cy="356342"/>
              </a:xfrm>
              <a:custGeom>
                <a:avLst/>
                <a:gdLst>
                  <a:gd name="T0" fmla="*/ 132 w 148"/>
                  <a:gd name="T1" fmla="*/ 72 h 155"/>
                  <a:gd name="T2" fmla="*/ 132 w 148"/>
                  <a:gd name="T3" fmla="*/ 67 h 155"/>
                  <a:gd name="T4" fmla="*/ 130 w 148"/>
                  <a:gd name="T5" fmla="*/ 65 h 155"/>
                  <a:gd name="T6" fmla="*/ 133 w 148"/>
                  <a:gd name="T7" fmla="*/ 57 h 155"/>
                  <a:gd name="T8" fmla="*/ 136 w 148"/>
                  <a:gd name="T9" fmla="*/ 51 h 155"/>
                  <a:gd name="T10" fmla="*/ 139 w 148"/>
                  <a:gd name="T11" fmla="*/ 38 h 155"/>
                  <a:gd name="T12" fmla="*/ 145 w 148"/>
                  <a:gd name="T13" fmla="*/ 31 h 155"/>
                  <a:gd name="T14" fmla="*/ 145 w 148"/>
                  <a:gd name="T15" fmla="*/ 23 h 155"/>
                  <a:gd name="T16" fmla="*/ 146 w 148"/>
                  <a:gd name="T17" fmla="*/ 16 h 155"/>
                  <a:gd name="T18" fmla="*/ 133 w 148"/>
                  <a:gd name="T19" fmla="*/ 9 h 155"/>
                  <a:gd name="T20" fmla="*/ 123 w 148"/>
                  <a:gd name="T21" fmla="*/ 9 h 155"/>
                  <a:gd name="T22" fmla="*/ 118 w 148"/>
                  <a:gd name="T23" fmla="*/ 3 h 155"/>
                  <a:gd name="T24" fmla="*/ 112 w 148"/>
                  <a:gd name="T25" fmla="*/ 4 h 155"/>
                  <a:gd name="T26" fmla="*/ 96 w 148"/>
                  <a:gd name="T27" fmla="*/ 4 h 155"/>
                  <a:gd name="T28" fmla="*/ 82 w 148"/>
                  <a:gd name="T29" fmla="*/ 6 h 155"/>
                  <a:gd name="T30" fmla="*/ 64 w 148"/>
                  <a:gd name="T31" fmla="*/ 9 h 155"/>
                  <a:gd name="T32" fmla="*/ 49 w 148"/>
                  <a:gd name="T33" fmla="*/ 11 h 155"/>
                  <a:gd name="T34" fmla="*/ 48 w 148"/>
                  <a:gd name="T35" fmla="*/ 25 h 155"/>
                  <a:gd name="T36" fmla="*/ 39 w 148"/>
                  <a:gd name="T37" fmla="*/ 50 h 155"/>
                  <a:gd name="T38" fmla="*/ 31 w 148"/>
                  <a:gd name="T39" fmla="*/ 72 h 155"/>
                  <a:gd name="T40" fmla="*/ 23 w 148"/>
                  <a:gd name="T41" fmla="*/ 83 h 155"/>
                  <a:gd name="T42" fmla="*/ 13 w 148"/>
                  <a:gd name="T43" fmla="*/ 83 h 155"/>
                  <a:gd name="T44" fmla="*/ 0 w 148"/>
                  <a:gd name="T45" fmla="*/ 86 h 155"/>
                  <a:gd name="T46" fmla="*/ 3 w 148"/>
                  <a:gd name="T47" fmla="*/ 96 h 155"/>
                  <a:gd name="T48" fmla="*/ 34 w 148"/>
                  <a:gd name="T49" fmla="*/ 94 h 155"/>
                  <a:gd name="T50" fmla="*/ 39 w 148"/>
                  <a:gd name="T51" fmla="*/ 106 h 155"/>
                  <a:gd name="T52" fmla="*/ 55 w 148"/>
                  <a:gd name="T53" fmla="*/ 110 h 155"/>
                  <a:gd name="T54" fmla="*/ 64 w 148"/>
                  <a:gd name="T55" fmla="*/ 103 h 155"/>
                  <a:gd name="T56" fmla="*/ 74 w 148"/>
                  <a:gd name="T57" fmla="*/ 106 h 155"/>
                  <a:gd name="T58" fmla="*/ 74 w 148"/>
                  <a:gd name="T59" fmla="*/ 123 h 155"/>
                  <a:gd name="T60" fmla="*/ 78 w 148"/>
                  <a:gd name="T61" fmla="*/ 136 h 155"/>
                  <a:gd name="T62" fmla="*/ 89 w 148"/>
                  <a:gd name="T63" fmla="*/ 133 h 155"/>
                  <a:gd name="T64" fmla="*/ 94 w 148"/>
                  <a:gd name="T65" fmla="*/ 136 h 155"/>
                  <a:gd name="T66" fmla="*/ 101 w 148"/>
                  <a:gd name="T67" fmla="*/ 137 h 155"/>
                  <a:gd name="T68" fmla="*/ 110 w 148"/>
                  <a:gd name="T69" fmla="*/ 143 h 155"/>
                  <a:gd name="T70" fmla="*/ 116 w 148"/>
                  <a:gd name="T71" fmla="*/ 141 h 155"/>
                  <a:gd name="T72" fmla="*/ 127 w 148"/>
                  <a:gd name="T73" fmla="*/ 147 h 155"/>
                  <a:gd name="T74" fmla="*/ 136 w 148"/>
                  <a:gd name="T75" fmla="*/ 153 h 155"/>
                  <a:gd name="T76" fmla="*/ 136 w 148"/>
                  <a:gd name="T77" fmla="*/ 144 h 155"/>
                  <a:gd name="T78" fmla="*/ 125 w 148"/>
                  <a:gd name="T79" fmla="*/ 140 h 155"/>
                  <a:gd name="T80" fmla="*/ 127 w 148"/>
                  <a:gd name="T81" fmla="*/ 123 h 155"/>
                  <a:gd name="T82" fmla="*/ 131 w 148"/>
                  <a:gd name="T83" fmla="*/ 113 h 155"/>
                  <a:gd name="T84" fmla="*/ 141 w 148"/>
                  <a:gd name="T85" fmla="*/ 112 h 155"/>
                  <a:gd name="T86" fmla="*/ 135 w 148"/>
                  <a:gd name="T87" fmla="*/ 102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48" h="155">
                    <a:moveTo>
                      <a:pt x="135" y="102"/>
                    </a:moveTo>
                    <a:cubicBezTo>
                      <a:pt x="131" y="100"/>
                      <a:pt x="130" y="73"/>
                      <a:pt x="132" y="72"/>
                    </a:cubicBezTo>
                    <a:cubicBezTo>
                      <a:pt x="132" y="72"/>
                      <a:pt x="132" y="73"/>
                      <a:pt x="133" y="73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2" y="67"/>
                      <a:pt x="132" y="67"/>
                      <a:pt x="132" y="67"/>
                    </a:cubicBezTo>
                    <a:cubicBezTo>
                      <a:pt x="131" y="67"/>
                      <a:pt x="130" y="66"/>
                      <a:pt x="130" y="65"/>
                    </a:cubicBezTo>
                    <a:cubicBezTo>
                      <a:pt x="130" y="62"/>
                      <a:pt x="132" y="62"/>
                      <a:pt x="132" y="62"/>
                    </a:cubicBezTo>
                    <a:cubicBezTo>
                      <a:pt x="132" y="62"/>
                      <a:pt x="131" y="58"/>
                      <a:pt x="133" y="57"/>
                    </a:cubicBezTo>
                    <a:cubicBezTo>
                      <a:pt x="134" y="57"/>
                      <a:pt x="134" y="57"/>
                      <a:pt x="134" y="56"/>
                    </a:cubicBezTo>
                    <a:cubicBezTo>
                      <a:pt x="135" y="55"/>
                      <a:pt x="136" y="52"/>
                      <a:pt x="136" y="51"/>
                    </a:cubicBezTo>
                    <a:cubicBezTo>
                      <a:pt x="136" y="48"/>
                      <a:pt x="136" y="46"/>
                      <a:pt x="137" y="44"/>
                    </a:cubicBezTo>
                    <a:cubicBezTo>
                      <a:pt x="138" y="42"/>
                      <a:pt x="138" y="39"/>
                      <a:pt x="139" y="38"/>
                    </a:cubicBezTo>
                    <a:cubicBezTo>
                      <a:pt x="140" y="37"/>
                      <a:pt x="140" y="34"/>
                      <a:pt x="142" y="33"/>
                    </a:cubicBezTo>
                    <a:cubicBezTo>
                      <a:pt x="144" y="33"/>
                      <a:pt x="145" y="32"/>
                      <a:pt x="145" y="31"/>
                    </a:cubicBezTo>
                    <a:cubicBezTo>
                      <a:pt x="146" y="30"/>
                      <a:pt x="148" y="29"/>
                      <a:pt x="148" y="27"/>
                    </a:cubicBezTo>
                    <a:cubicBezTo>
                      <a:pt x="148" y="25"/>
                      <a:pt x="145" y="25"/>
                      <a:pt x="145" y="23"/>
                    </a:cubicBezTo>
                    <a:cubicBezTo>
                      <a:pt x="145" y="21"/>
                      <a:pt x="146" y="16"/>
                      <a:pt x="146" y="16"/>
                    </a:cubicBezTo>
                    <a:cubicBezTo>
                      <a:pt x="146" y="16"/>
                      <a:pt x="146" y="16"/>
                      <a:pt x="146" y="16"/>
                    </a:cubicBezTo>
                    <a:cubicBezTo>
                      <a:pt x="142" y="13"/>
                      <a:pt x="138" y="9"/>
                      <a:pt x="137" y="8"/>
                    </a:cubicBezTo>
                    <a:cubicBezTo>
                      <a:pt x="135" y="7"/>
                      <a:pt x="133" y="9"/>
                      <a:pt x="133" y="9"/>
                    </a:cubicBezTo>
                    <a:cubicBezTo>
                      <a:pt x="133" y="9"/>
                      <a:pt x="130" y="7"/>
                      <a:pt x="128" y="9"/>
                    </a:cubicBezTo>
                    <a:cubicBezTo>
                      <a:pt x="126" y="11"/>
                      <a:pt x="123" y="9"/>
                      <a:pt x="123" y="9"/>
                    </a:cubicBezTo>
                    <a:cubicBezTo>
                      <a:pt x="123" y="9"/>
                      <a:pt x="121" y="7"/>
                      <a:pt x="120" y="5"/>
                    </a:cubicBezTo>
                    <a:cubicBezTo>
                      <a:pt x="119" y="4"/>
                      <a:pt x="119" y="3"/>
                      <a:pt x="118" y="3"/>
                    </a:cubicBezTo>
                    <a:cubicBezTo>
                      <a:pt x="118" y="3"/>
                      <a:pt x="118" y="3"/>
                      <a:pt x="118" y="3"/>
                    </a:cubicBezTo>
                    <a:cubicBezTo>
                      <a:pt x="112" y="4"/>
                      <a:pt x="112" y="4"/>
                      <a:pt x="112" y="4"/>
                    </a:cubicBezTo>
                    <a:cubicBezTo>
                      <a:pt x="112" y="4"/>
                      <a:pt x="104" y="0"/>
                      <a:pt x="103" y="3"/>
                    </a:cubicBezTo>
                    <a:cubicBezTo>
                      <a:pt x="101" y="6"/>
                      <a:pt x="100" y="4"/>
                      <a:pt x="96" y="4"/>
                    </a:cubicBezTo>
                    <a:cubicBezTo>
                      <a:pt x="93" y="4"/>
                      <a:pt x="90" y="5"/>
                      <a:pt x="88" y="6"/>
                    </a:cubicBezTo>
                    <a:cubicBezTo>
                      <a:pt x="86" y="7"/>
                      <a:pt x="83" y="5"/>
                      <a:pt x="82" y="6"/>
                    </a:cubicBezTo>
                    <a:cubicBezTo>
                      <a:pt x="80" y="7"/>
                      <a:pt x="79" y="12"/>
                      <a:pt x="79" y="12"/>
                    </a:cubicBezTo>
                    <a:cubicBezTo>
                      <a:pt x="64" y="9"/>
                      <a:pt x="64" y="9"/>
                      <a:pt x="64" y="9"/>
                    </a:cubicBezTo>
                    <a:cubicBezTo>
                      <a:pt x="64" y="9"/>
                      <a:pt x="61" y="4"/>
                      <a:pt x="57" y="4"/>
                    </a:cubicBezTo>
                    <a:cubicBezTo>
                      <a:pt x="54" y="4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49" y="20"/>
                      <a:pt x="49" y="23"/>
                      <a:pt x="48" y="25"/>
                    </a:cubicBezTo>
                    <a:cubicBezTo>
                      <a:pt x="46" y="27"/>
                      <a:pt x="45" y="28"/>
                      <a:pt x="45" y="33"/>
                    </a:cubicBezTo>
                    <a:cubicBezTo>
                      <a:pt x="45" y="38"/>
                      <a:pt x="39" y="46"/>
                      <a:pt x="39" y="50"/>
                    </a:cubicBezTo>
                    <a:cubicBezTo>
                      <a:pt x="39" y="54"/>
                      <a:pt x="32" y="56"/>
                      <a:pt x="32" y="59"/>
                    </a:cubicBezTo>
                    <a:cubicBezTo>
                      <a:pt x="32" y="61"/>
                      <a:pt x="31" y="67"/>
                      <a:pt x="31" y="72"/>
                    </a:cubicBezTo>
                    <a:cubicBezTo>
                      <a:pt x="31" y="78"/>
                      <a:pt x="28" y="73"/>
                      <a:pt x="28" y="78"/>
                    </a:cubicBezTo>
                    <a:cubicBezTo>
                      <a:pt x="28" y="83"/>
                      <a:pt x="26" y="80"/>
                      <a:pt x="23" y="83"/>
                    </a:cubicBezTo>
                    <a:cubicBezTo>
                      <a:pt x="21" y="85"/>
                      <a:pt x="20" y="86"/>
                      <a:pt x="20" y="83"/>
                    </a:cubicBezTo>
                    <a:cubicBezTo>
                      <a:pt x="20" y="81"/>
                      <a:pt x="16" y="80"/>
                      <a:pt x="13" y="83"/>
                    </a:cubicBezTo>
                    <a:cubicBezTo>
                      <a:pt x="10" y="85"/>
                      <a:pt x="9" y="83"/>
                      <a:pt x="8" y="82"/>
                    </a:cubicBezTo>
                    <a:cubicBezTo>
                      <a:pt x="7" y="82"/>
                      <a:pt x="4" y="84"/>
                      <a:pt x="0" y="86"/>
                    </a:cubicBezTo>
                    <a:cubicBezTo>
                      <a:pt x="2" y="89"/>
                      <a:pt x="3" y="92"/>
                      <a:pt x="3" y="95"/>
                    </a:cubicBezTo>
                    <a:cubicBezTo>
                      <a:pt x="3" y="95"/>
                      <a:pt x="3" y="96"/>
                      <a:pt x="3" y="96"/>
                    </a:cubicBezTo>
                    <a:cubicBezTo>
                      <a:pt x="5" y="95"/>
                      <a:pt x="7" y="94"/>
                      <a:pt x="8" y="94"/>
                    </a:cubicBezTo>
                    <a:cubicBezTo>
                      <a:pt x="10" y="93"/>
                      <a:pt x="34" y="94"/>
                      <a:pt x="34" y="94"/>
                    </a:cubicBezTo>
                    <a:cubicBezTo>
                      <a:pt x="34" y="94"/>
                      <a:pt x="36" y="97"/>
                      <a:pt x="35" y="100"/>
                    </a:cubicBezTo>
                    <a:cubicBezTo>
                      <a:pt x="35" y="103"/>
                      <a:pt x="37" y="102"/>
                      <a:pt x="39" y="106"/>
                    </a:cubicBezTo>
                    <a:cubicBezTo>
                      <a:pt x="40" y="111"/>
                      <a:pt x="42" y="112"/>
                      <a:pt x="45" y="111"/>
                    </a:cubicBezTo>
                    <a:cubicBezTo>
                      <a:pt x="49" y="110"/>
                      <a:pt x="53" y="110"/>
                      <a:pt x="55" y="110"/>
                    </a:cubicBezTo>
                    <a:cubicBezTo>
                      <a:pt x="56" y="110"/>
                      <a:pt x="56" y="104"/>
                      <a:pt x="58" y="103"/>
                    </a:cubicBezTo>
                    <a:cubicBezTo>
                      <a:pt x="60" y="102"/>
                      <a:pt x="64" y="103"/>
                      <a:pt x="64" y="103"/>
                    </a:cubicBezTo>
                    <a:cubicBezTo>
                      <a:pt x="64" y="103"/>
                      <a:pt x="65" y="105"/>
                      <a:pt x="68" y="105"/>
                    </a:cubicBezTo>
                    <a:cubicBezTo>
                      <a:pt x="72" y="105"/>
                      <a:pt x="74" y="103"/>
                      <a:pt x="74" y="106"/>
                    </a:cubicBezTo>
                    <a:cubicBezTo>
                      <a:pt x="74" y="108"/>
                      <a:pt x="74" y="111"/>
                      <a:pt x="75" y="112"/>
                    </a:cubicBezTo>
                    <a:cubicBezTo>
                      <a:pt x="76" y="113"/>
                      <a:pt x="72" y="122"/>
                      <a:pt x="74" y="123"/>
                    </a:cubicBezTo>
                    <a:cubicBezTo>
                      <a:pt x="76" y="125"/>
                      <a:pt x="78" y="128"/>
                      <a:pt x="78" y="130"/>
                    </a:cubicBezTo>
                    <a:cubicBezTo>
                      <a:pt x="78" y="132"/>
                      <a:pt x="76" y="136"/>
                      <a:pt x="78" y="136"/>
                    </a:cubicBezTo>
                    <a:cubicBezTo>
                      <a:pt x="79" y="137"/>
                      <a:pt x="80" y="134"/>
                      <a:pt x="82" y="134"/>
                    </a:cubicBezTo>
                    <a:cubicBezTo>
                      <a:pt x="85" y="134"/>
                      <a:pt x="87" y="135"/>
                      <a:pt x="89" y="133"/>
                    </a:cubicBezTo>
                    <a:cubicBezTo>
                      <a:pt x="90" y="133"/>
                      <a:pt x="91" y="133"/>
                      <a:pt x="91" y="134"/>
                    </a:cubicBezTo>
                    <a:cubicBezTo>
                      <a:pt x="93" y="134"/>
                      <a:pt x="94" y="136"/>
                      <a:pt x="94" y="136"/>
                    </a:cubicBezTo>
                    <a:cubicBezTo>
                      <a:pt x="94" y="136"/>
                      <a:pt x="94" y="138"/>
                      <a:pt x="96" y="137"/>
                    </a:cubicBezTo>
                    <a:cubicBezTo>
                      <a:pt x="97" y="137"/>
                      <a:pt x="101" y="136"/>
                      <a:pt x="101" y="137"/>
                    </a:cubicBezTo>
                    <a:cubicBezTo>
                      <a:pt x="100" y="138"/>
                      <a:pt x="102" y="142"/>
                      <a:pt x="103" y="141"/>
                    </a:cubicBezTo>
                    <a:cubicBezTo>
                      <a:pt x="105" y="140"/>
                      <a:pt x="108" y="143"/>
                      <a:pt x="110" y="143"/>
                    </a:cubicBezTo>
                    <a:cubicBezTo>
                      <a:pt x="112" y="143"/>
                      <a:pt x="114" y="143"/>
                      <a:pt x="114" y="142"/>
                    </a:cubicBezTo>
                    <a:cubicBezTo>
                      <a:pt x="114" y="141"/>
                      <a:pt x="116" y="139"/>
                      <a:pt x="116" y="141"/>
                    </a:cubicBezTo>
                    <a:cubicBezTo>
                      <a:pt x="117" y="142"/>
                      <a:pt x="119" y="145"/>
                      <a:pt x="121" y="145"/>
                    </a:cubicBezTo>
                    <a:cubicBezTo>
                      <a:pt x="122" y="145"/>
                      <a:pt x="127" y="145"/>
                      <a:pt x="127" y="147"/>
                    </a:cubicBezTo>
                    <a:cubicBezTo>
                      <a:pt x="127" y="148"/>
                      <a:pt x="128" y="152"/>
                      <a:pt x="130" y="153"/>
                    </a:cubicBezTo>
                    <a:cubicBezTo>
                      <a:pt x="132" y="155"/>
                      <a:pt x="136" y="153"/>
                      <a:pt x="136" y="153"/>
                    </a:cubicBezTo>
                    <a:cubicBezTo>
                      <a:pt x="136" y="153"/>
                      <a:pt x="137" y="152"/>
                      <a:pt x="137" y="150"/>
                    </a:cubicBezTo>
                    <a:cubicBezTo>
                      <a:pt x="137" y="147"/>
                      <a:pt x="137" y="144"/>
                      <a:pt x="136" y="144"/>
                    </a:cubicBezTo>
                    <a:cubicBezTo>
                      <a:pt x="135" y="144"/>
                      <a:pt x="133" y="147"/>
                      <a:pt x="131" y="146"/>
                    </a:cubicBezTo>
                    <a:cubicBezTo>
                      <a:pt x="128" y="145"/>
                      <a:pt x="126" y="140"/>
                      <a:pt x="125" y="140"/>
                    </a:cubicBezTo>
                    <a:cubicBezTo>
                      <a:pt x="124" y="139"/>
                      <a:pt x="127" y="134"/>
                      <a:pt x="127" y="132"/>
                    </a:cubicBezTo>
                    <a:cubicBezTo>
                      <a:pt x="127" y="130"/>
                      <a:pt x="129" y="124"/>
                      <a:pt x="127" y="123"/>
                    </a:cubicBezTo>
                    <a:cubicBezTo>
                      <a:pt x="126" y="122"/>
                      <a:pt x="127" y="120"/>
                      <a:pt x="129" y="119"/>
                    </a:cubicBezTo>
                    <a:cubicBezTo>
                      <a:pt x="130" y="117"/>
                      <a:pt x="128" y="113"/>
                      <a:pt x="131" y="113"/>
                    </a:cubicBezTo>
                    <a:cubicBezTo>
                      <a:pt x="133" y="113"/>
                      <a:pt x="139" y="114"/>
                      <a:pt x="140" y="112"/>
                    </a:cubicBezTo>
                    <a:cubicBezTo>
                      <a:pt x="140" y="112"/>
                      <a:pt x="141" y="112"/>
                      <a:pt x="141" y="112"/>
                    </a:cubicBezTo>
                    <a:cubicBezTo>
                      <a:pt x="141" y="111"/>
                      <a:pt x="141" y="111"/>
                      <a:pt x="141" y="110"/>
                    </a:cubicBezTo>
                    <a:cubicBezTo>
                      <a:pt x="139" y="107"/>
                      <a:pt x="138" y="103"/>
                      <a:pt x="135" y="10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5" name="Freeform 166">
                <a:extLst>
                  <a:ext uri="{FF2B5EF4-FFF2-40B4-BE49-F238E27FC236}">
                    <a16:creationId xmlns:a16="http://schemas.microsoft.com/office/drawing/2014/main" id="{919D173C-7F86-45C2-AB0F-C6F631180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0464" y="4132459"/>
                <a:ext cx="30113" cy="38896"/>
              </a:xfrm>
              <a:custGeom>
                <a:avLst/>
                <a:gdLst>
                  <a:gd name="T0" fmla="*/ 1 w 13"/>
                  <a:gd name="T1" fmla="*/ 8 h 17"/>
                  <a:gd name="T2" fmla="*/ 3 w 13"/>
                  <a:gd name="T3" fmla="*/ 17 h 17"/>
                  <a:gd name="T4" fmla="*/ 6 w 13"/>
                  <a:gd name="T5" fmla="*/ 15 h 17"/>
                  <a:gd name="T6" fmla="*/ 13 w 13"/>
                  <a:gd name="T7" fmla="*/ 5 h 17"/>
                  <a:gd name="T8" fmla="*/ 10 w 13"/>
                  <a:gd name="T9" fmla="*/ 4 h 17"/>
                  <a:gd name="T10" fmla="*/ 10 w 13"/>
                  <a:gd name="T11" fmla="*/ 0 h 17"/>
                  <a:gd name="T12" fmla="*/ 6 w 13"/>
                  <a:gd name="T13" fmla="*/ 0 h 17"/>
                  <a:gd name="T14" fmla="*/ 2 w 13"/>
                  <a:gd name="T15" fmla="*/ 2 h 17"/>
                  <a:gd name="T16" fmla="*/ 0 w 13"/>
                  <a:gd name="T17" fmla="*/ 2 h 17"/>
                  <a:gd name="T18" fmla="*/ 0 w 13"/>
                  <a:gd name="T19" fmla="*/ 2 h 17"/>
                  <a:gd name="T20" fmla="*/ 1 w 13"/>
                  <a:gd name="T21" fmla="*/ 8 h 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" h="17">
                    <a:moveTo>
                      <a:pt x="1" y="8"/>
                    </a:moveTo>
                    <a:cubicBezTo>
                      <a:pt x="1" y="10"/>
                      <a:pt x="2" y="13"/>
                      <a:pt x="3" y="17"/>
                    </a:cubicBezTo>
                    <a:cubicBezTo>
                      <a:pt x="4" y="16"/>
                      <a:pt x="5" y="15"/>
                      <a:pt x="6" y="15"/>
                    </a:cubicBezTo>
                    <a:cubicBezTo>
                      <a:pt x="8" y="14"/>
                      <a:pt x="13" y="5"/>
                      <a:pt x="13" y="5"/>
                    </a:cubicBezTo>
                    <a:cubicBezTo>
                      <a:pt x="10" y="4"/>
                      <a:pt x="10" y="4"/>
                      <a:pt x="10" y="4"/>
                    </a:cubicBezTo>
                    <a:cubicBezTo>
                      <a:pt x="10" y="4"/>
                      <a:pt x="11" y="2"/>
                      <a:pt x="10" y="0"/>
                    </a:cubicBezTo>
                    <a:cubicBezTo>
                      <a:pt x="8" y="0"/>
                      <a:pt x="6" y="0"/>
                      <a:pt x="6" y="0"/>
                    </a:cubicBezTo>
                    <a:cubicBezTo>
                      <a:pt x="6" y="0"/>
                      <a:pt x="7" y="3"/>
                      <a:pt x="2" y="2"/>
                    </a:cubicBezTo>
                    <a:cubicBezTo>
                      <a:pt x="2" y="2"/>
                      <a:pt x="1" y="2"/>
                      <a:pt x="0" y="2"/>
                    </a:cubicBezTo>
                    <a:cubicBezTo>
                      <a:pt x="0" y="2"/>
                      <a:pt x="0" y="2"/>
                      <a:pt x="0" y="2"/>
                    </a:cubicBezTo>
                    <a:lnTo>
                      <a:pt x="1" y="8"/>
                    </a:ln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6" name="Freeform 167">
                <a:extLst>
                  <a:ext uri="{FF2B5EF4-FFF2-40B4-BE49-F238E27FC236}">
                    <a16:creationId xmlns:a16="http://schemas.microsoft.com/office/drawing/2014/main" id="{2E2141BC-6271-4181-8663-5D32A4C986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9284" y="4284281"/>
                <a:ext cx="198247" cy="318700"/>
              </a:xfrm>
              <a:custGeom>
                <a:avLst/>
                <a:gdLst>
                  <a:gd name="T0" fmla="*/ 85 w 86"/>
                  <a:gd name="T1" fmla="*/ 35 h 138"/>
                  <a:gd name="T2" fmla="*/ 83 w 86"/>
                  <a:gd name="T3" fmla="*/ 20 h 138"/>
                  <a:gd name="T4" fmla="*/ 82 w 86"/>
                  <a:gd name="T5" fmla="*/ 0 h 138"/>
                  <a:gd name="T6" fmla="*/ 82 w 86"/>
                  <a:gd name="T7" fmla="*/ 0 h 138"/>
                  <a:gd name="T8" fmla="*/ 73 w 86"/>
                  <a:gd name="T9" fmla="*/ 5 h 138"/>
                  <a:gd name="T10" fmla="*/ 68 w 86"/>
                  <a:gd name="T11" fmla="*/ 6 h 138"/>
                  <a:gd name="T12" fmla="*/ 63 w 86"/>
                  <a:gd name="T13" fmla="*/ 6 h 138"/>
                  <a:gd name="T14" fmla="*/ 60 w 86"/>
                  <a:gd name="T15" fmla="*/ 9 h 138"/>
                  <a:gd name="T16" fmla="*/ 56 w 86"/>
                  <a:gd name="T17" fmla="*/ 9 h 138"/>
                  <a:gd name="T18" fmla="*/ 49 w 86"/>
                  <a:gd name="T19" fmla="*/ 10 h 138"/>
                  <a:gd name="T20" fmla="*/ 46 w 86"/>
                  <a:gd name="T21" fmla="*/ 8 h 138"/>
                  <a:gd name="T22" fmla="*/ 41 w 86"/>
                  <a:gd name="T23" fmla="*/ 9 h 138"/>
                  <a:gd name="T24" fmla="*/ 37 w 86"/>
                  <a:gd name="T25" fmla="*/ 8 h 138"/>
                  <a:gd name="T26" fmla="*/ 36 w 86"/>
                  <a:gd name="T27" fmla="*/ 11 h 138"/>
                  <a:gd name="T28" fmla="*/ 40 w 86"/>
                  <a:gd name="T29" fmla="*/ 28 h 138"/>
                  <a:gd name="T30" fmla="*/ 45 w 86"/>
                  <a:gd name="T31" fmla="*/ 33 h 138"/>
                  <a:gd name="T32" fmla="*/ 45 w 86"/>
                  <a:gd name="T33" fmla="*/ 41 h 138"/>
                  <a:gd name="T34" fmla="*/ 40 w 86"/>
                  <a:gd name="T35" fmla="*/ 46 h 138"/>
                  <a:gd name="T36" fmla="*/ 40 w 86"/>
                  <a:gd name="T37" fmla="*/ 54 h 138"/>
                  <a:gd name="T38" fmla="*/ 32 w 86"/>
                  <a:gd name="T39" fmla="*/ 44 h 138"/>
                  <a:gd name="T40" fmla="*/ 34 w 86"/>
                  <a:gd name="T41" fmla="*/ 33 h 138"/>
                  <a:gd name="T42" fmla="*/ 28 w 86"/>
                  <a:gd name="T43" fmla="*/ 32 h 138"/>
                  <a:gd name="T44" fmla="*/ 22 w 86"/>
                  <a:gd name="T45" fmla="*/ 29 h 138"/>
                  <a:gd name="T46" fmla="*/ 0 w 86"/>
                  <a:gd name="T47" fmla="*/ 37 h 138"/>
                  <a:gd name="T48" fmla="*/ 1 w 86"/>
                  <a:gd name="T49" fmla="*/ 43 h 138"/>
                  <a:gd name="T50" fmla="*/ 1 w 86"/>
                  <a:gd name="T51" fmla="*/ 43 h 138"/>
                  <a:gd name="T52" fmla="*/ 2 w 86"/>
                  <a:gd name="T53" fmla="*/ 45 h 138"/>
                  <a:gd name="T54" fmla="*/ 12 w 86"/>
                  <a:gd name="T55" fmla="*/ 48 h 138"/>
                  <a:gd name="T56" fmla="*/ 22 w 86"/>
                  <a:gd name="T57" fmla="*/ 51 h 138"/>
                  <a:gd name="T58" fmla="*/ 22 w 86"/>
                  <a:gd name="T59" fmla="*/ 63 h 138"/>
                  <a:gd name="T60" fmla="*/ 20 w 86"/>
                  <a:gd name="T61" fmla="*/ 71 h 138"/>
                  <a:gd name="T62" fmla="*/ 22 w 86"/>
                  <a:gd name="T63" fmla="*/ 77 h 138"/>
                  <a:gd name="T64" fmla="*/ 18 w 86"/>
                  <a:gd name="T65" fmla="*/ 83 h 138"/>
                  <a:gd name="T66" fmla="*/ 16 w 86"/>
                  <a:gd name="T67" fmla="*/ 91 h 138"/>
                  <a:gd name="T68" fmla="*/ 8 w 86"/>
                  <a:gd name="T69" fmla="*/ 99 h 138"/>
                  <a:gd name="T70" fmla="*/ 8 w 86"/>
                  <a:gd name="T71" fmla="*/ 99 h 138"/>
                  <a:gd name="T72" fmla="*/ 13 w 86"/>
                  <a:gd name="T73" fmla="*/ 114 h 138"/>
                  <a:gd name="T74" fmla="*/ 14 w 86"/>
                  <a:gd name="T75" fmla="*/ 129 h 138"/>
                  <a:gd name="T76" fmla="*/ 15 w 86"/>
                  <a:gd name="T77" fmla="*/ 138 h 138"/>
                  <a:gd name="T78" fmla="*/ 21 w 86"/>
                  <a:gd name="T79" fmla="*/ 137 h 138"/>
                  <a:gd name="T80" fmla="*/ 21 w 86"/>
                  <a:gd name="T81" fmla="*/ 133 h 138"/>
                  <a:gd name="T82" fmla="*/ 18 w 86"/>
                  <a:gd name="T83" fmla="*/ 130 h 138"/>
                  <a:gd name="T84" fmla="*/ 31 w 86"/>
                  <a:gd name="T85" fmla="*/ 121 h 138"/>
                  <a:gd name="T86" fmla="*/ 41 w 86"/>
                  <a:gd name="T87" fmla="*/ 115 h 138"/>
                  <a:gd name="T88" fmla="*/ 41 w 86"/>
                  <a:gd name="T89" fmla="*/ 103 h 138"/>
                  <a:gd name="T90" fmla="*/ 40 w 86"/>
                  <a:gd name="T91" fmla="*/ 93 h 138"/>
                  <a:gd name="T92" fmla="*/ 36 w 86"/>
                  <a:gd name="T93" fmla="*/ 83 h 138"/>
                  <a:gd name="T94" fmla="*/ 37 w 86"/>
                  <a:gd name="T95" fmla="*/ 77 h 138"/>
                  <a:gd name="T96" fmla="*/ 41 w 86"/>
                  <a:gd name="T97" fmla="*/ 72 h 138"/>
                  <a:gd name="T98" fmla="*/ 48 w 86"/>
                  <a:gd name="T99" fmla="*/ 68 h 138"/>
                  <a:gd name="T100" fmla="*/ 56 w 86"/>
                  <a:gd name="T101" fmla="*/ 59 h 138"/>
                  <a:gd name="T102" fmla="*/ 72 w 86"/>
                  <a:gd name="T103" fmla="*/ 52 h 138"/>
                  <a:gd name="T104" fmla="*/ 85 w 86"/>
                  <a:gd name="T105" fmla="*/ 35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86" h="138">
                    <a:moveTo>
                      <a:pt x="85" y="35"/>
                    </a:moveTo>
                    <a:cubicBezTo>
                      <a:pt x="84" y="33"/>
                      <a:pt x="82" y="23"/>
                      <a:pt x="83" y="20"/>
                    </a:cubicBezTo>
                    <a:cubicBezTo>
                      <a:pt x="83" y="16"/>
                      <a:pt x="82" y="5"/>
                      <a:pt x="82" y="0"/>
                    </a:cubicBezTo>
                    <a:cubicBezTo>
                      <a:pt x="82" y="0"/>
                      <a:pt x="82" y="0"/>
                      <a:pt x="82" y="0"/>
                    </a:cubicBezTo>
                    <a:cubicBezTo>
                      <a:pt x="78" y="2"/>
                      <a:pt x="74" y="4"/>
                      <a:pt x="73" y="5"/>
                    </a:cubicBezTo>
                    <a:cubicBezTo>
                      <a:pt x="73" y="6"/>
                      <a:pt x="70" y="4"/>
                      <a:pt x="68" y="6"/>
                    </a:cubicBezTo>
                    <a:cubicBezTo>
                      <a:pt x="66" y="8"/>
                      <a:pt x="65" y="6"/>
                      <a:pt x="63" y="6"/>
                    </a:cubicBezTo>
                    <a:cubicBezTo>
                      <a:pt x="61" y="5"/>
                      <a:pt x="61" y="7"/>
                      <a:pt x="60" y="9"/>
                    </a:cubicBezTo>
                    <a:cubicBezTo>
                      <a:pt x="60" y="10"/>
                      <a:pt x="57" y="10"/>
                      <a:pt x="56" y="9"/>
                    </a:cubicBezTo>
                    <a:cubicBezTo>
                      <a:pt x="54" y="9"/>
                      <a:pt x="51" y="10"/>
                      <a:pt x="49" y="10"/>
                    </a:cubicBezTo>
                    <a:cubicBezTo>
                      <a:pt x="47" y="10"/>
                      <a:pt x="48" y="9"/>
                      <a:pt x="46" y="8"/>
                    </a:cubicBezTo>
                    <a:cubicBezTo>
                      <a:pt x="44" y="7"/>
                      <a:pt x="43" y="9"/>
                      <a:pt x="41" y="9"/>
                    </a:cubicBezTo>
                    <a:cubicBezTo>
                      <a:pt x="41" y="9"/>
                      <a:pt x="38" y="9"/>
                      <a:pt x="37" y="8"/>
                    </a:cubicBezTo>
                    <a:cubicBezTo>
                      <a:pt x="37" y="10"/>
                      <a:pt x="37" y="10"/>
                      <a:pt x="36" y="11"/>
                    </a:cubicBezTo>
                    <a:cubicBezTo>
                      <a:pt x="35" y="15"/>
                      <a:pt x="40" y="24"/>
                      <a:pt x="40" y="28"/>
                    </a:cubicBezTo>
                    <a:cubicBezTo>
                      <a:pt x="42" y="30"/>
                      <a:pt x="44" y="32"/>
                      <a:pt x="45" y="33"/>
                    </a:cubicBezTo>
                    <a:cubicBezTo>
                      <a:pt x="47" y="36"/>
                      <a:pt x="45" y="35"/>
                      <a:pt x="45" y="41"/>
                    </a:cubicBezTo>
                    <a:cubicBezTo>
                      <a:pt x="45" y="47"/>
                      <a:pt x="43" y="44"/>
                      <a:pt x="40" y="46"/>
                    </a:cubicBezTo>
                    <a:cubicBezTo>
                      <a:pt x="38" y="48"/>
                      <a:pt x="40" y="52"/>
                      <a:pt x="40" y="54"/>
                    </a:cubicBezTo>
                    <a:cubicBezTo>
                      <a:pt x="39" y="55"/>
                      <a:pt x="33" y="45"/>
                      <a:pt x="32" y="44"/>
                    </a:cubicBezTo>
                    <a:cubicBezTo>
                      <a:pt x="32" y="42"/>
                      <a:pt x="35" y="37"/>
                      <a:pt x="34" y="33"/>
                    </a:cubicBezTo>
                    <a:cubicBezTo>
                      <a:pt x="33" y="30"/>
                      <a:pt x="29" y="32"/>
                      <a:pt x="28" y="32"/>
                    </a:cubicBezTo>
                    <a:cubicBezTo>
                      <a:pt x="26" y="33"/>
                      <a:pt x="23" y="29"/>
                      <a:pt x="22" y="29"/>
                    </a:cubicBezTo>
                    <a:cubicBezTo>
                      <a:pt x="21" y="29"/>
                      <a:pt x="0" y="37"/>
                      <a:pt x="0" y="37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1" y="43"/>
                      <a:pt x="1" y="43"/>
                      <a:pt x="1" y="43"/>
                    </a:cubicBezTo>
                    <a:cubicBezTo>
                      <a:pt x="2" y="45"/>
                      <a:pt x="2" y="45"/>
                      <a:pt x="2" y="45"/>
                    </a:cubicBezTo>
                    <a:cubicBezTo>
                      <a:pt x="2" y="45"/>
                      <a:pt x="9" y="46"/>
                      <a:pt x="12" y="48"/>
                    </a:cubicBezTo>
                    <a:cubicBezTo>
                      <a:pt x="16" y="50"/>
                      <a:pt x="21" y="50"/>
                      <a:pt x="22" y="51"/>
                    </a:cubicBezTo>
                    <a:cubicBezTo>
                      <a:pt x="23" y="52"/>
                      <a:pt x="22" y="60"/>
                      <a:pt x="22" y="63"/>
                    </a:cubicBezTo>
                    <a:cubicBezTo>
                      <a:pt x="22" y="67"/>
                      <a:pt x="18" y="68"/>
                      <a:pt x="20" y="71"/>
                    </a:cubicBezTo>
                    <a:cubicBezTo>
                      <a:pt x="22" y="73"/>
                      <a:pt x="21" y="76"/>
                      <a:pt x="22" y="77"/>
                    </a:cubicBezTo>
                    <a:cubicBezTo>
                      <a:pt x="24" y="77"/>
                      <a:pt x="20" y="82"/>
                      <a:pt x="18" y="83"/>
                    </a:cubicBezTo>
                    <a:cubicBezTo>
                      <a:pt x="16" y="84"/>
                      <a:pt x="18" y="88"/>
                      <a:pt x="16" y="91"/>
                    </a:cubicBezTo>
                    <a:cubicBezTo>
                      <a:pt x="15" y="92"/>
                      <a:pt x="11" y="96"/>
                      <a:pt x="8" y="99"/>
                    </a:cubicBezTo>
                    <a:cubicBezTo>
                      <a:pt x="8" y="99"/>
                      <a:pt x="8" y="99"/>
                      <a:pt x="8" y="99"/>
                    </a:cubicBezTo>
                    <a:cubicBezTo>
                      <a:pt x="9" y="100"/>
                      <a:pt x="11" y="113"/>
                      <a:pt x="13" y="114"/>
                    </a:cubicBezTo>
                    <a:cubicBezTo>
                      <a:pt x="15" y="115"/>
                      <a:pt x="14" y="127"/>
                      <a:pt x="14" y="129"/>
                    </a:cubicBezTo>
                    <a:cubicBezTo>
                      <a:pt x="14" y="130"/>
                      <a:pt x="15" y="138"/>
                      <a:pt x="15" y="138"/>
                    </a:cubicBezTo>
                    <a:cubicBezTo>
                      <a:pt x="15" y="138"/>
                      <a:pt x="18" y="137"/>
                      <a:pt x="21" y="137"/>
                    </a:cubicBezTo>
                    <a:cubicBezTo>
                      <a:pt x="21" y="136"/>
                      <a:pt x="21" y="134"/>
                      <a:pt x="21" y="133"/>
                    </a:cubicBezTo>
                    <a:cubicBezTo>
                      <a:pt x="21" y="130"/>
                      <a:pt x="19" y="133"/>
                      <a:pt x="18" y="130"/>
                    </a:cubicBezTo>
                    <a:cubicBezTo>
                      <a:pt x="17" y="128"/>
                      <a:pt x="24" y="123"/>
                      <a:pt x="31" y="121"/>
                    </a:cubicBezTo>
                    <a:cubicBezTo>
                      <a:pt x="37" y="119"/>
                      <a:pt x="40" y="117"/>
                      <a:pt x="41" y="115"/>
                    </a:cubicBezTo>
                    <a:cubicBezTo>
                      <a:pt x="41" y="112"/>
                      <a:pt x="41" y="106"/>
                      <a:pt x="41" y="103"/>
                    </a:cubicBezTo>
                    <a:cubicBezTo>
                      <a:pt x="42" y="100"/>
                      <a:pt x="41" y="99"/>
                      <a:pt x="40" y="93"/>
                    </a:cubicBezTo>
                    <a:cubicBezTo>
                      <a:pt x="39" y="87"/>
                      <a:pt x="37" y="86"/>
                      <a:pt x="36" y="83"/>
                    </a:cubicBezTo>
                    <a:cubicBezTo>
                      <a:pt x="35" y="79"/>
                      <a:pt x="35" y="77"/>
                      <a:pt x="37" y="77"/>
                    </a:cubicBezTo>
                    <a:cubicBezTo>
                      <a:pt x="39" y="77"/>
                      <a:pt x="39" y="76"/>
                      <a:pt x="41" y="72"/>
                    </a:cubicBezTo>
                    <a:cubicBezTo>
                      <a:pt x="43" y="69"/>
                      <a:pt x="45" y="70"/>
                      <a:pt x="48" y="68"/>
                    </a:cubicBezTo>
                    <a:cubicBezTo>
                      <a:pt x="51" y="66"/>
                      <a:pt x="51" y="63"/>
                      <a:pt x="56" y="59"/>
                    </a:cubicBezTo>
                    <a:cubicBezTo>
                      <a:pt x="61" y="55"/>
                      <a:pt x="67" y="55"/>
                      <a:pt x="72" y="52"/>
                    </a:cubicBezTo>
                    <a:cubicBezTo>
                      <a:pt x="77" y="49"/>
                      <a:pt x="86" y="37"/>
                      <a:pt x="85" y="3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7" name="Freeform 168">
                <a:extLst>
                  <a:ext uri="{FF2B5EF4-FFF2-40B4-BE49-F238E27FC236}">
                    <a16:creationId xmlns:a16="http://schemas.microsoft.com/office/drawing/2014/main" id="{9E9FC834-BA4D-40C7-BCA1-9A8D3C45F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7992" y="4104855"/>
                <a:ext cx="200756" cy="203266"/>
              </a:xfrm>
              <a:custGeom>
                <a:avLst/>
                <a:gdLst>
                  <a:gd name="T0" fmla="*/ 81 w 87"/>
                  <a:gd name="T1" fmla="*/ 71 h 88"/>
                  <a:gd name="T2" fmla="*/ 78 w 87"/>
                  <a:gd name="T3" fmla="*/ 63 h 88"/>
                  <a:gd name="T4" fmla="*/ 77 w 87"/>
                  <a:gd name="T5" fmla="*/ 56 h 88"/>
                  <a:gd name="T6" fmla="*/ 79 w 87"/>
                  <a:gd name="T7" fmla="*/ 50 h 88"/>
                  <a:gd name="T8" fmla="*/ 75 w 87"/>
                  <a:gd name="T9" fmla="*/ 43 h 88"/>
                  <a:gd name="T10" fmla="*/ 78 w 87"/>
                  <a:gd name="T11" fmla="*/ 31 h 88"/>
                  <a:gd name="T12" fmla="*/ 65 w 87"/>
                  <a:gd name="T13" fmla="*/ 21 h 88"/>
                  <a:gd name="T14" fmla="*/ 65 w 87"/>
                  <a:gd name="T15" fmla="*/ 16 h 88"/>
                  <a:gd name="T16" fmla="*/ 35 w 87"/>
                  <a:gd name="T17" fmla="*/ 0 h 88"/>
                  <a:gd name="T18" fmla="*/ 31 w 87"/>
                  <a:gd name="T19" fmla="*/ 8 h 88"/>
                  <a:gd name="T20" fmla="*/ 31 w 87"/>
                  <a:gd name="T21" fmla="*/ 13 h 88"/>
                  <a:gd name="T22" fmla="*/ 18 w 87"/>
                  <a:gd name="T23" fmla="*/ 12 h 88"/>
                  <a:gd name="T24" fmla="*/ 18 w 87"/>
                  <a:gd name="T25" fmla="*/ 0 h 88"/>
                  <a:gd name="T26" fmla="*/ 12 w 87"/>
                  <a:gd name="T27" fmla="*/ 0 h 88"/>
                  <a:gd name="T28" fmla="*/ 8 w 87"/>
                  <a:gd name="T29" fmla="*/ 1 h 88"/>
                  <a:gd name="T30" fmla="*/ 9 w 87"/>
                  <a:gd name="T31" fmla="*/ 5 h 88"/>
                  <a:gd name="T32" fmla="*/ 10 w 87"/>
                  <a:gd name="T33" fmla="*/ 10 h 88"/>
                  <a:gd name="T34" fmla="*/ 7 w 87"/>
                  <a:gd name="T35" fmla="*/ 12 h 88"/>
                  <a:gd name="T36" fmla="*/ 7 w 87"/>
                  <a:gd name="T37" fmla="*/ 16 h 88"/>
                  <a:gd name="T38" fmla="*/ 10 w 87"/>
                  <a:gd name="T39" fmla="*/ 17 h 88"/>
                  <a:gd name="T40" fmla="*/ 3 w 87"/>
                  <a:gd name="T41" fmla="*/ 27 h 88"/>
                  <a:gd name="T42" fmla="*/ 0 w 87"/>
                  <a:gd name="T43" fmla="*/ 29 h 88"/>
                  <a:gd name="T44" fmla="*/ 4 w 87"/>
                  <a:gd name="T45" fmla="*/ 44 h 88"/>
                  <a:gd name="T46" fmla="*/ 9 w 87"/>
                  <a:gd name="T47" fmla="*/ 54 h 88"/>
                  <a:gd name="T48" fmla="*/ 11 w 87"/>
                  <a:gd name="T49" fmla="*/ 61 h 88"/>
                  <a:gd name="T50" fmla="*/ 6 w 87"/>
                  <a:gd name="T51" fmla="*/ 57 h 88"/>
                  <a:gd name="T52" fmla="*/ 6 w 87"/>
                  <a:gd name="T53" fmla="*/ 59 h 88"/>
                  <a:gd name="T54" fmla="*/ 5 w 87"/>
                  <a:gd name="T55" fmla="*/ 59 h 88"/>
                  <a:gd name="T56" fmla="*/ 11 w 87"/>
                  <a:gd name="T57" fmla="*/ 62 h 88"/>
                  <a:gd name="T58" fmla="*/ 19 w 87"/>
                  <a:gd name="T59" fmla="*/ 65 h 88"/>
                  <a:gd name="T60" fmla="*/ 29 w 87"/>
                  <a:gd name="T61" fmla="*/ 70 h 88"/>
                  <a:gd name="T62" fmla="*/ 29 w 87"/>
                  <a:gd name="T63" fmla="*/ 71 h 88"/>
                  <a:gd name="T64" fmla="*/ 35 w 87"/>
                  <a:gd name="T65" fmla="*/ 71 h 88"/>
                  <a:gd name="T66" fmla="*/ 36 w 87"/>
                  <a:gd name="T67" fmla="*/ 70 h 88"/>
                  <a:gd name="T68" fmla="*/ 42 w 87"/>
                  <a:gd name="T69" fmla="*/ 86 h 88"/>
                  <a:gd name="T70" fmla="*/ 46 w 87"/>
                  <a:gd name="T71" fmla="*/ 87 h 88"/>
                  <a:gd name="T72" fmla="*/ 51 w 87"/>
                  <a:gd name="T73" fmla="*/ 86 h 88"/>
                  <a:gd name="T74" fmla="*/ 54 w 87"/>
                  <a:gd name="T75" fmla="*/ 88 h 88"/>
                  <a:gd name="T76" fmla="*/ 61 w 87"/>
                  <a:gd name="T77" fmla="*/ 87 h 88"/>
                  <a:gd name="T78" fmla="*/ 65 w 87"/>
                  <a:gd name="T79" fmla="*/ 87 h 88"/>
                  <a:gd name="T80" fmla="*/ 68 w 87"/>
                  <a:gd name="T81" fmla="*/ 84 h 88"/>
                  <a:gd name="T82" fmla="*/ 73 w 87"/>
                  <a:gd name="T83" fmla="*/ 84 h 88"/>
                  <a:gd name="T84" fmla="*/ 78 w 87"/>
                  <a:gd name="T85" fmla="*/ 83 h 88"/>
                  <a:gd name="T86" fmla="*/ 87 w 87"/>
                  <a:gd name="T87" fmla="*/ 78 h 88"/>
                  <a:gd name="T88" fmla="*/ 81 w 87"/>
                  <a:gd name="T89" fmla="*/ 71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87" h="88">
                    <a:moveTo>
                      <a:pt x="81" y="71"/>
                    </a:moveTo>
                    <a:cubicBezTo>
                      <a:pt x="81" y="66"/>
                      <a:pt x="78" y="66"/>
                      <a:pt x="78" y="63"/>
                    </a:cubicBezTo>
                    <a:cubicBezTo>
                      <a:pt x="78" y="59"/>
                      <a:pt x="79" y="56"/>
                      <a:pt x="77" y="56"/>
                    </a:cubicBezTo>
                    <a:cubicBezTo>
                      <a:pt x="76" y="55"/>
                      <a:pt x="77" y="53"/>
                      <a:pt x="79" y="50"/>
                    </a:cubicBezTo>
                    <a:cubicBezTo>
                      <a:pt x="81" y="47"/>
                      <a:pt x="75" y="47"/>
                      <a:pt x="75" y="43"/>
                    </a:cubicBezTo>
                    <a:cubicBezTo>
                      <a:pt x="74" y="41"/>
                      <a:pt x="76" y="36"/>
                      <a:pt x="78" y="31"/>
                    </a:cubicBezTo>
                    <a:cubicBezTo>
                      <a:pt x="72" y="26"/>
                      <a:pt x="65" y="21"/>
                      <a:pt x="65" y="21"/>
                    </a:cubicBezTo>
                    <a:cubicBezTo>
                      <a:pt x="65" y="16"/>
                      <a:pt x="65" y="16"/>
                      <a:pt x="65" y="16"/>
                    </a:cubicBezTo>
                    <a:cubicBezTo>
                      <a:pt x="35" y="0"/>
                      <a:pt x="35" y="0"/>
                      <a:pt x="35" y="0"/>
                    </a:cubicBezTo>
                    <a:cubicBezTo>
                      <a:pt x="35" y="4"/>
                      <a:pt x="33" y="7"/>
                      <a:pt x="31" y="8"/>
                    </a:cubicBezTo>
                    <a:cubicBezTo>
                      <a:pt x="29" y="9"/>
                      <a:pt x="34" y="12"/>
                      <a:pt x="31" y="13"/>
                    </a:cubicBezTo>
                    <a:cubicBezTo>
                      <a:pt x="29" y="13"/>
                      <a:pt x="23" y="10"/>
                      <a:pt x="18" y="12"/>
                    </a:cubicBezTo>
                    <a:cubicBezTo>
                      <a:pt x="15" y="13"/>
                      <a:pt x="16" y="6"/>
                      <a:pt x="18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12" y="0"/>
                      <a:pt x="10" y="1"/>
                      <a:pt x="8" y="1"/>
                    </a:cubicBezTo>
                    <a:cubicBezTo>
                      <a:pt x="9" y="5"/>
                      <a:pt x="9" y="5"/>
                      <a:pt x="9" y="5"/>
                    </a:cubicBezTo>
                    <a:cubicBezTo>
                      <a:pt x="9" y="5"/>
                      <a:pt x="11" y="8"/>
                      <a:pt x="10" y="10"/>
                    </a:cubicBezTo>
                    <a:cubicBezTo>
                      <a:pt x="10" y="11"/>
                      <a:pt x="9" y="11"/>
                      <a:pt x="7" y="12"/>
                    </a:cubicBezTo>
                    <a:cubicBezTo>
                      <a:pt x="8" y="14"/>
                      <a:pt x="7" y="16"/>
                      <a:pt x="7" y="16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0" y="17"/>
                      <a:pt x="5" y="26"/>
                      <a:pt x="3" y="27"/>
                    </a:cubicBezTo>
                    <a:cubicBezTo>
                      <a:pt x="2" y="27"/>
                      <a:pt x="1" y="28"/>
                      <a:pt x="0" y="29"/>
                    </a:cubicBezTo>
                    <a:cubicBezTo>
                      <a:pt x="1" y="35"/>
                      <a:pt x="2" y="42"/>
                      <a:pt x="4" y="44"/>
                    </a:cubicBezTo>
                    <a:cubicBezTo>
                      <a:pt x="9" y="48"/>
                      <a:pt x="8" y="52"/>
                      <a:pt x="9" y="54"/>
                    </a:cubicBezTo>
                    <a:cubicBezTo>
                      <a:pt x="10" y="57"/>
                      <a:pt x="13" y="60"/>
                      <a:pt x="11" y="61"/>
                    </a:cubicBezTo>
                    <a:cubicBezTo>
                      <a:pt x="9" y="62"/>
                      <a:pt x="8" y="60"/>
                      <a:pt x="6" y="57"/>
                    </a:cubicBezTo>
                    <a:cubicBezTo>
                      <a:pt x="6" y="58"/>
                      <a:pt x="6" y="58"/>
                      <a:pt x="6" y="59"/>
                    </a:cubicBezTo>
                    <a:cubicBezTo>
                      <a:pt x="6" y="59"/>
                      <a:pt x="5" y="59"/>
                      <a:pt x="5" y="59"/>
                    </a:cubicBezTo>
                    <a:cubicBezTo>
                      <a:pt x="8" y="61"/>
                      <a:pt x="10" y="62"/>
                      <a:pt x="11" y="62"/>
                    </a:cubicBezTo>
                    <a:cubicBezTo>
                      <a:pt x="13" y="62"/>
                      <a:pt x="17" y="65"/>
                      <a:pt x="19" y="65"/>
                    </a:cubicBezTo>
                    <a:cubicBezTo>
                      <a:pt x="21" y="66"/>
                      <a:pt x="28" y="69"/>
                      <a:pt x="29" y="70"/>
                    </a:cubicBezTo>
                    <a:cubicBezTo>
                      <a:pt x="29" y="70"/>
                      <a:pt x="29" y="70"/>
                      <a:pt x="29" y="71"/>
                    </a:cubicBezTo>
                    <a:cubicBezTo>
                      <a:pt x="31" y="70"/>
                      <a:pt x="33" y="70"/>
                      <a:pt x="35" y="71"/>
                    </a:cubicBezTo>
                    <a:cubicBezTo>
                      <a:pt x="35" y="70"/>
                      <a:pt x="35" y="70"/>
                      <a:pt x="36" y="70"/>
                    </a:cubicBezTo>
                    <a:cubicBezTo>
                      <a:pt x="39" y="70"/>
                      <a:pt x="42" y="80"/>
                      <a:pt x="42" y="86"/>
                    </a:cubicBezTo>
                    <a:cubicBezTo>
                      <a:pt x="43" y="87"/>
                      <a:pt x="46" y="87"/>
                      <a:pt x="46" y="87"/>
                    </a:cubicBezTo>
                    <a:cubicBezTo>
                      <a:pt x="48" y="87"/>
                      <a:pt x="49" y="85"/>
                      <a:pt x="51" y="86"/>
                    </a:cubicBezTo>
                    <a:cubicBezTo>
                      <a:pt x="53" y="87"/>
                      <a:pt x="52" y="88"/>
                      <a:pt x="54" y="88"/>
                    </a:cubicBezTo>
                    <a:cubicBezTo>
                      <a:pt x="56" y="88"/>
                      <a:pt x="59" y="87"/>
                      <a:pt x="61" y="87"/>
                    </a:cubicBezTo>
                    <a:cubicBezTo>
                      <a:pt x="62" y="88"/>
                      <a:pt x="65" y="88"/>
                      <a:pt x="65" y="87"/>
                    </a:cubicBezTo>
                    <a:cubicBezTo>
                      <a:pt x="66" y="85"/>
                      <a:pt x="66" y="83"/>
                      <a:pt x="68" y="84"/>
                    </a:cubicBezTo>
                    <a:cubicBezTo>
                      <a:pt x="70" y="84"/>
                      <a:pt x="71" y="86"/>
                      <a:pt x="73" y="84"/>
                    </a:cubicBezTo>
                    <a:cubicBezTo>
                      <a:pt x="75" y="82"/>
                      <a:pt x="78" y="84"/>
                      <a:pt x="78" y="83"/>
                    </a:cubicBezTo>
                    <a:cubicBezTo>
                      <a:pt x="79" y="82"/>
                      <a:pt x="83" y="80"/>
                      <a:pt x="87" y="78"/>
                    </a:cubicBezTo>
                    <a:cubicBezTo>
                      <a:pt x="87" y="73"/>
                      <a:pt x="82" y="75"/>
                      <a:pt x="81" y="7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8" name="Freeform 169">
                <a:extLst>
                  <a:ext uri="{FF2B5EF4-FFF2-40B4-BE49-F238E27FC236}">
                    <a16:creationId xmlns:a16="http://schemas.microsoft.com/office/drawing/2014/main" id="{F72D6D50-6040-4419-B895-D2118825D5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5709" y="4266714"/>
                <a:ext cx="61482" cy="144293"/>
              </a:xfrm>
              <a:custGeom>
                <a:avLst/>
                <a:gdLst>
                  <a:gd name="T0" fmla="*/ 25 w 27"/>
                  <a:gd name="T1" fmla="*/ 41 h 63"/>
                  <a:gd name="T2" fmla="*/ 20 w 27"/>
                  <a:gd name="T3" fmla="*/ 36 h 63"/>
                  <a:gd name="T4" fmla="*/ 20 w 27"/>
                  <a:gd name="T5" fmla="*/ 38 h 63"/>
                  <a:gd name="T6" fmla="*/ 11 w 27"/>
                  <a:gd name="T7" fmla="*/ 25 h 63"/>
                  <a:gd name="T8" fmla="*/ 12 w 27"/>
                  <a:gd name="T9" fmla="*/ 11 h 63"/>
                  <a:gd name="T10" fmla="*/ 10 w 27"/>
                  <a:gd name="T11" fmla="*/ 1 h 63"/>
                  <a:gd name="T12" fmla="*/ 4 w 27"/>
                  <a:gd name="T13" fmla="*/ 1 h 63"/>
                  <a:gd name="T14" fmla="*/ 8 w 27"/>
                  <a:gd name="T15" fmla="*/ 8 h 63"/>
                  <a:gd name="T16" fmla="*/ 5 w 27"/>
                  <a:gd name="T17" fmla="*/ 10 h 63"/>
                  <a:gd name="T18" fmla="*/ 5 w 27"/>
                  <a:gd name="T19" fmla="*/ 23 h 63"/>
                  <a:gd name="T20" fmla="*/ 2 w 27"/>
                  <a:gd name="T21" fmla="*/ 25 h 63"/>
                  <a:gd name="T22" fmla="*/ 1 w 27"/>
                  <a:gd name="T23" fmla="*/ 33 h 63"/>
                  <a:gd name="T24" fmla="*/ 2 w 27"/>
                  <a:gd name="T25" fmla="*/ 37 h 63"/>
                  <a:gd name="T26" fmla="*/ 2 w 27"/>
                  <a:gd name="T27" fmla="*/ 37 h 63"/>
                  <a:gd name="T28" fmla="*/ 8 w 27"/>
                  <a:gd name="T29" fmla="*/ 40 h 63"/>
                  <a:gd name="T30" fmla="*/ 14 w 27"/>
                  <a:gd name="T31" fmla="*/ 41 h 63"/>
                  <a:gd name="T32" fmla="*/ 12 w 27"/>
                  <a:gd name="T33" fmla="*/ 52 h 63"/>
                  <a:gd name="T34" fmla="*/ 20 w 27"/>
                  <a:gd name="T35" fmla="*/ 62 h 63"/>
                  <a:gd name="T36" fmla="*/ 20 w 27"/>
                  <a:gd name="T37" fmla="*/ 54 h 63"/>
                  <a:gd name="T38" fmla="*/ 25 w 27"/>
                  <a:gd name="T39" fmla="*/ 49 h 63"/>
                  <a:gd name="T40" fmla="*/ 25 w 27"/>
                  <a:gd name="T41" fmla="*/ 41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7" h="63">
                    <a:moveTo>
                      <a:pt x="25" y="41"/>
                    </a:moveTo>
                    <a:cubicBezTo>
                      <a:pt x="24" y="40"/>
                      <a:pt x="22" y="38"/>
                      <a:pt x="20" y="36"/>
                    </a:cubicBezTo>
                    <a:cubicBezTo>
                      <a:pt x="20" y="37"/>
                      <a:pt x="20" y="37"/>
                      <a:pt x="20" y="38"/>
                    </a:cubicBezTo>
                    <a:cubicBezTo>
                      <a:pt x="17" y="41"/>
                      <a:pt x="12" y="31"/>
                      <a:pt x="11" y="25"/>
                    </a:cubicBezTo>
                    <a:cubicBezTo>
                      <a:pt x="10" y="19"/>
                      <a:pt x="14" y="17"/>
                      <a:pt x="12" y="11"/>
                    </a:cubicBezTo>
                    <a:cubicBezTo>
                      <a:pt x="10" y="6"/>
                      <a:pt x="8" y="2"/>
                      <a:pt x="10" y="1"/>
                    </a:cubicBezTo>
                    <a:cubicBezTo>
                      <a:pt x="8" y="0"/>
                      <a:pt x="6" y="0"/>
                      <a:pt x="4" y="1"/>
                    </a:cubicBezTo>
                    <a:cubicBezTo>
                      <a:pt x="6" y="3"/>
                      <a:pt x="8" y="7"/>
                      <a:pt x="8" y="8"/>
                    </a:cubicBezTo>
                    <a:cubicBezTo>
                      <a:pt x="8" y="10"/>
                      <a:pt x="6" y="8"/>
                      <a:pt x="5" y="10"/>
                    </a:cubicBezTo>
                    <a:cubicBezTo>
                      <a:pt x="4" y="12"/>
                      <a:pt x="3" y="22"/>
                      <a:pt x="5" y="23"/>
                    </a:cubicBezTo>
                    <a:cubicBezTo>
                      <a:pt x="7" y="25"/>
                      <a:pt x="2" y="24"/>
                      <a:pt x="2" y="25"/>
                    </a:cubicBezTo>
                    <a:cubicBezTo>
                      <a:pt x="2" y="27"/>
                      <a:pt x="1" y="33"/>
                      <a:pt x="1" y="33"/>
                    </a:cubicBezTo>
                    <a:cubicBezTo>
                      <a:pt x="0" y="33"/>
                      <a:pt x="1" y="35"/>
                      <a:pt x="2" y="37"/>
                    </a:cubicBezTo>
                    <a:cubicBezTo>
                      <a:pt x="2" y="37"/>
                      <a:pt x="2" y="37"/>
                      <a:pt x="2" y="37"/>
                    </a:cubicBezTo>
                    <a:cubicBezTo>
                      <a:pt x="3" y="37"/>
                      <a:pt x="6" y="41"/>
                      <a:pt x="8" y="40"/>
                    </a:cubicBezTo>
                    <a:cubicBezTo>
                      <a:pt x="9" y="40"/>
                      <a:pt x="13" y="38"/>
                      <a:pt x="14" y="41"/>
                    </a:cubicBezTo>
                    <a:cubicBezTo>
                      <a:pt x="15" y="45"/>
                      <a:pt x="12" y="50"/>
                      <a:pt x="12" y="52"/>
                    </a:cubicBezTo>
                    <a:cubicBezTo>
                      <a:pt x="13" y="53"/>
                      <a:pt x="19" y="63"/>
                      <a:pt x="20" y="62"/>
                    </a:cubicBezTo>
                    <a:cubicBezTo>
                      <a:pt x="20" y="60"/>
                      <a:pt x="18" y="56"/>
                      <a:pt x="20" y="54"/>
                    </a:cubicBezTo>
                    <a:cubicBezTo>
                      <a:pt x="23" y="52"/>
                      <a:pt x="25" y="55"/>
                      <a:pt x="25" y="49"/>
                    </a:cubicBezTo>
                    <a:cubicBezTo>
                      <a:pt x="25" y="43"/>
                      <a:pt x="27" y="44"/>
                      <a:pt x="25" y="4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69" name="Freeform 170">
                <a:extLst>
                  <a:ext uri="{FF2B5EF4-FFF2-40B4-BE49-F238E27FC236}">
                    <a16:creationId xmlns:a16="http://schemas.microsoft.com/office/drawing/2014/main" id="{B66750E4-EDC1-40DF-9A9D-1FC19EA157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74440" y="3276736"/>
                <a:ext cx="143039" cy="97869"/>
              </a:xfrm>
              <a:custGeom>
                <a:avLst/>
                <a:gdLst>
                  <a:gd name="T0" fmla="*/ 50 w 62"/>
                  <a:gd name="T1" fmla="*/ 34 h 42"/>
                  <a:gd name="T2" fmla="*/ 53 w 62"/>
                  <a:gd name="T3" fmla="*/ 36 h 42"/>
                  <a:gd name="T4" fmla="*/ 59 w 62"/>
                  <a:gd name="T5" fmla="*/ 38 h 42"/>
                  <a:gd name="T6" fmla="*/ 62 w 62"/>
                  <a:gd name="T7" fmla="*/ 38 h 42"/>
                  <a:gd name="T8" fmla="*/ 60 w 62"/>
                  <a:gd name="T9" fmla="*/ 27 h 42"/>
                  <a:gd name="T10" fmla="*/ 52 w 62"/>
                  <a:gd name="T11" fmla="*/ 22 h 42"/>
                  <a:gd name="T12" fmla="*/ 51 w 62"/>
                  <a:gd name="T13" fmla="*/ 15 h 42"/>
                  <a:gd name="T14" fmla="*/ 40 w 62"/>
                  <a:gd name="T15" fmla="*/ 16 h 42"/>
                  <a:gd name="T16" fmla="*/ 34 w 62"/>
                  <a:gd name="T17" fmla="*/ 14 h 42"/>
                  <a:gd name="T18" fmla="*/ 26 w 62"/>
                  <a:gd name="T19" fmla="*/ 14 h 42"/>
                  <a:gd name="T20" fmla="*/ 15 w 62"/>
                  <a:gd name="T21" fmla="*/ 13 h 42"/>
                  <a:gd name="T22" fmla="*/ 21 w 62"/>
                  <a:gd name="T23" fmla="*/ 8 h 42"/>
                  <a:gd name="T24" fmla="*/ 23 w 62"/>
                  <a:gd name="T25" fmla="*/ 8 h 42"/>
                  <a:gd name="T26" fmla="*/ 26 w 62"/>
                  <a:gd name="T27" fmla="*/ 2 h 42"/>
                  <a:gd name="T28" fmla="*/ 20 w 62"/>
                  <a:gd name="T29" fmla="*/ 3 h 42"/>
                  <a:gd name="T30" fmla="*/ 14 w 62"/>
                  <a:gd name="T31" fmla="*/ 4 h 42"/>
                  <a:gd name="T32" fmla="*/ 10 w 62"/>
                  <a:gd name="T33" fmla="*/ 9 h 42"/>
                  <a:gd name="T34" fmla="*/ 8 w 62"/>
                  <a:gd name="T35" fmla="*/ 13 h 42"/>
                  <a:gd name="T36" fmla="*/ 0 w 62"/>
                  <a:gd name="T37" fmla="*/ 16 h 42"/>
                  <a:gd name="T38" fmla="*/ 5 w 62"/>
                  <a:gd name="T39" fmla="*/ 22 h 42"/>
                  <a:gd name="T40" fmla="*/ 6 w 62"/>
                  <a:gd name="T41" fmla="*/ 29 h 42"/>
                  <a:gd name="T42" fmla="*/ 3 w 62"/>
                  <a:gd name="T43" fmla="*/ 38 h 42"/>
                  <a:gd name="T44" fmla="*/ 7 w 62"/>
                  <a:gd name="T45" fmla="*/ 38 h 42"/>
                  <a:gd name="T46" fmla="*/ 15 w 62"/>
                  <a:gd name="T47" fmla="*/ 36 h 42"/>
                  <a:gd name="T48" fmla="*/ 23 w 62"/>
                  <a:gd name="T49" fmla="*/ 32 h 42"/>
                  <a:gd name="T50" fmla="*/ 30 w 62"/>
                  <a:gd name="T51" fmla="*/ 25 h 42"/>
                  <a:gd name="T52" fmla="*/ 33 w 62"/>
                  <a:gd name="T53" fmla="*/ 32 h 42"/>
                  <a:gd name="T54" fmla="*/ 33 w 62"/>
                  <a:gd name="T55" fmla="*/ 41 h 42"/>
                  <a:gd name="T56" fmla="*/ 37 w 62"/>
                  <a:gd name="T57" fmla="*/ 41 h 42"/>
                  <a:gd name="T58" fmla="*/ 41 w 62"/>
                  <a:gd name="T59" fmla="*/ 40 h 42"/>
                  <a:gd name="T60" fmla="*/ 50 w 62"/>
                  <a:gd name="T61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62" h="42">
                    <a:moveTo>
                      <a:pt x="50" y="34"/>
                    </a:moveTo>
                    <a:cubicBezTo>
                      <a:pt x="52" y="35"/>
                      <a:pt x="52" y="37"/>
                      <a:pt x="53" y="36"/>
                    </a:cubicBezTo>
                    <a:cubicBezTo>
                      <a:pt x="55" y="36"/>
                      <a:pt x="58" y="37"/>
                      <a:pt x="59" y="38"/>
                    </a:cubicBezTo>
                    <a:cubicBezTo>
                      <a:pt x="60" y="38"/>
                      <a:pt x="62" y="38"/>
                      <a:pt x="62" y="38"/>
                    </a:cubicBezTo>
                    <a:cubicBezTo>
                      <a:pt x="62" y="38"/>
                      <a:pt x="60" y="29"/>
                      <a:pt x="60" y="27"/>
                    </a:cubicBezTo>
                    <a:cubicBezTo>
                      <a:pt x="60" y="24"/>
                      <a:pt x="52" y="22"/>
                      <a:pt x="52" y="22"/>
                    </a:cubicBezTo>
                    <a:cubicBezTo>
                      <a:pt x="51" y="15"/>
                      <a:pt x="51" y="15"/>
                      <a:pt x="51" y="15"/>
                    </a:cubicBezTo>
                    <a:cubicBezTo>
                      <a:pt x="51" y="15"/>
                      <a:pt x="42" y="16"/>
                      <a:pt x="40" y="16"/>
                    </a:cubicBezTo>
                    <a:cubicBezTo>
                      <a:pt x="39" y="15"/>
                      <a:pt x="35" y="16"/>
                      <a:pt x="34" y="14"/>
                    </a:cubicBezTo>
                    <a:cubicBezTo>
                      <a:pt x="32" y="12"/>
                      <a:pt x="29" y="16"/>
                      <a:pt x="26" y="14"/>
                    </a:cubicBezTo>
                    <a:cubicBezTo>
                      <a:pt x="23" y="12"/>
                      <a:pt x="15" y="15"/>
                      <a:pt x="15" y="13"/>
                    </a:cubicBezTo>
                    <a:cubicBezTo>
                      <a:pt x="15" y="11"/>
                      <a:pt x="18" y="8"/>
                      <a:pt x="21" y="8"/>
                    </a:cubicBezTo>
                    <a:cubicBezTo>
                      <a:pt x="21" y="8"/>
                      <a:pt x="22" y="8"/>
                      <a:pt x="23" y="8"/>
                    </a:cubicBezTo>
                    <a:cubicBezTo>
                      <a:pt x="24" y="7"/>
                      <a:pt x="26" y="3"/>
                      <a:pt x="26" y="2"/>
                    </a:cubicBezTo>
                    <a:cubicBezTo>
                      <a:pt x="25" y="0"/>
                      <a:pt x="22" y="1"/>
                      <a:pt x="20" y="3"/>
                    </a:cubicBezTo>
                    <a:cubicBezTo>
                      <a:pt x="19" y="4"/>
                      <a:pt x="15" y="2"/>
                      <a:pt x="14" y="4"/>
                    </a:cubicBezTo>
                    <a:cubicBezTo>
                      <a:pt x="14" y="6"/>
                      <a:pt x="13" y="9"/>
                      <a:pt x="10" y="9"/>
                    </a:cubicBezTo>
                    <a:cubicBezTo>
                      <a:pt x="8" y="9"/>
                      <a:pt x="10" y="12"/>
                      <a:pt x="8" y="13"/>
                    </a:cubicBezTo>
                    <a:cubicBezTo>
                      <a:pt x="6" y="14"/>
                      <a:pt x="1" y="14"/>
                      <a:pt x="0" y="16"/>
                    </a:cubicBezTo>
                    <a:cubicBezTo>
                      <a:pt x="0" y="18"/>
                      <a:pt x="6" y="20"/>
                      <a:pt x="5" y="22"/>
                    </a:cubicBezTo>
                    <a:cubicBezTo>
                      <a:pt x="5" y="25"/>
                      <a:pt x="8" y="28"/>
                      <a:pt x="6" y="29"/>
                    </a:cubicBezTo>
                    <a:cubicBezTo>
                      <a:pt x="4" y="31"/>
                      <a:pt x="3" y="33"/>
                      <a:pt x="3" y="38"/>
                    </a:cubicBezTo>
                    <a:cubicBezTo>
                      <a:pt x="4" y="39"/>
                      <a:pt x="6" y="40"/>
                      <a:pt x="7" y="38"/>
                    </a:cubicBezTo>
                    <a:cubicBezTo>
                      <a:pt x="8" y="36"/>
                      <a:pt x="15" y="38"/>
                      <a:pt x="15" y="36"/>
                    </a:cubicBezTo>
                    <a:cubicBezTo>
                      <a:pt x="15" y="34"/>
                      <a:pt x="23" y="34"/>
                      <a:pt x="23" y="32"/>
                    </a:cubicBezTo>
                    <a:cubicBezTo>
                      <a:pt x="23" y="30"/>
                      <a:pt x="27" y="25"/>
                      <a:pt x="30" y="25"/>
                    </a:cubicBezTo>
                    <a:cubicBezTo>
                      <a:pt x="33" y="25"/>
                      <a:pt x="30" y="30"/>
                      <a:pt x="33" y="32"/>
                    </a:cubicBezTo>
                    <a:cubicBezTo>
                      <a:pt x="36" y="33"/>
                      <a:pt x="31" y="39"/>
                      <a:pt x="33" y="41"/>
                    </a:cubicBezTo>
                    <a:cubicBezTo>
                      <a:pt x="34" y="42"/>
                      <a:pt x="35" y="42"/>
                      <a:pt x="37" y="41"/>
                    </a:cubicBezTo>
                    <a:cubicBezTo>
                      <a:pt x="38" y="41"/>
                      <a:pt x="40" y="40"/>
                      <a:pt x="41" y="40"/>
                    </a:cubicBezTo>
                    <a:cubicBezTo>
                      <a:pt x="45" y="37"/>
                      <a:pt x="49" y="33"/>
                      <a:pt x="50" y="3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0" name="Freeform 171">
                <a:extLst>
                  <a:ext uri="{FF2B5EF4-FFF2-40B4-BE49-F238E27FC236}">
                    <a16:creationId xmlns:a16="http://schemas.microsoft.com/office/drawing/2014/main" id="{0164B8D6-87C3-4035-A187-B339C5CB02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56704" y="3601710"/>
                <a:ext cx="16311" cy="35132"/>
              </a:xfrm>
              <a:custGeom>
                <a:avLst/>
                <a:gdLst>
                  <a:gd name="T0" fmla="*/ 6 w 7"/>
                  <a:gd name="T1" fmla="*/ 14 h 15"/>
                  <a:gd name="T2" fmla="*/ 3 w 7"/>
                  <a:gd name="T3" fmla="*/ 11 h 15"/>
                  <a:gd name="T4" fmla="*/ 0 w 7"/>
                  <a:gd name="T5" fmla="*/ 6 h 15"/>
                  <a:gd name="T6" fmla="*/ 3 w 7"/>
                  <a:gd name="T7" fmla="*/ 3 h 15"/>
                  <a:gd name="T8" fmla="*/ 4 w 7"/>
                  <a:gd name="T9" fmla="*/ 9 h 15"/>
                  <a:gd name="T10" fmla="*/ 6 w 7"/>
                  <a:gd name="T11" fmla="*/ 14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7" h="15">
                    <a:moveTo>
                      <a:pt x="6" y="14"/>
                    </a:moveTo>
                    <a:cubicBezTo>
                      <a:pt x="6" y="15"/>
                      <a:pt x="3" y="13"/>
                      <a:pt x="3" y="11"/>
                    </a:cubicBezTo>
                    <a:cubicBezTo>
                      <a:pt x="3" y="9"/>
                      <a:pt x="0" y="9"/>
                      <a:pt x="0" y="6"/>
                    </a:cubicBezTo>
                    <a:cubicBezTo>
                      <a:pt x="0" y="2"/>
                      <a:pt x="2" y="0"/>
                      <a:pt x="3" y="3"/>
                    </a:cubicBezTo>
                    <a:cubicBezTo>
                      <a:pt x="5" y="6"/>
                      <a:pt x="4" y="8"/>
                      <a:pt x="4" y="9"/>
                    </a:cubicBezTo>
                    <a:cubicBezTo>
                      <a:pt x="4" y="11"/>
                      <a:pt x="7" y="12"/>
                      <a:pt x="6" y="14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1" name="Freeform 172">
                <a:extLst>
                  <a:ext uri="{FF2B5EF4-FFF2-40B4-BE49-F238E27FC236}">
                    <a16:creationId xmlns:a16="http://schemas.microsoft.com/office/drawing/2014/main" id="{6B4015FF-BF2A-4F46-AB18-CAD2C28359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62857" y="3884023"/>
                <a:ext cx="23840" cy="17566"/>
              </a:xfrm>
              <a:custGeom>
                <a:avLst/>
                <a:gdLst>
                  <a:gd name="T0" fmla="*/ 2 w 10"/>
                  <a:gd name="T1" fmla="*/ 7 h 8"/>
                  <a:gd name="T2" fmla="*/ 2 w 10"/>
                  <a:gd name="T3" fmla="*/ 4 h 8"/>
                  <a:gd name="T4" fmla="*/ 7 w 10"/>
                  <a:gd name="T5" fmla="*/ 2 h 8"/>
                  <a:gd name="T6" fmla="*/ 8 w 10"/>
                  <a:gd name="T7" fmla="*/ 7 h 8"/>
                  <a:gd name="T8" fmla="*/ 2 w 10"/>
                  <a:gd name="T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0" h="8">
                    <a:moveTo>
                      <a:pt x="2" y="7"/>
                    </a:moveTo>
                    <a:cubicBezTo>
                      <a:pt x="1" y="6"/>
                      <a:pt x="3" y="4"/>
                      <a:pt x="2" y="4"/>
                    </a:cubicBezTo>
                    <a:cubicBezTo>
                      <a:pt x="0" y="3"/>
                      <a:pt x="6" y="0"/>
                      <a:pt x="7" y="2"/>
                    </a:cubicBezTo>
                    <a:cubicBezTo>
                      <a:pt x="9" y="4"/>
                      <a:pt x="10" y="6"/>
                      <a:pt x="8" y="7"/>
                    </a:cubicBezTo>
                    <a:cubicBezTo>
                      <a:pt x="6" y="7"/>
                      <a:pt x="3" y="8"/>
                      <a:pt x="2" y="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2" name="Freeform 173">
                <a:extLst>
                  <a:ext uri="{FF2B5EF4-FFF2-40B4-BE49-F238E27FC236}">
                    <a16:creationId xmlns:a16="http://schemas.microsoft.com/office/drawing/2014/main" id="{8365C8BD-71AA-4763-8DA0-E3ECD91AF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717720" y="3267953"/>
                <a:ext cx="62736" cy="52698"/>
              </a:xfrm>
              <a:custGeom>
                <a:avLst/>
                <a:gdLst>
                  <a:gd name="T0" fmla="*/ 25 w 27"/>
                  <a:gd name="T1" fmla="*/ 18 h 23"/>
                  <a:gd name="T2" fmla="*/ 20 w 27"/>
                  <a:gd name="T3" fmla="*/ 12 h 23"/>
                  <a:gd name="T4" fmla="*/ 17 w 27"/>
                  <a:gd name="T5" fmla="*/ 6 h 23"/>
                  <a:gd name="T6" fmla="*/ 15 w 27"/>
                  <a:gd name="T7" fmla="*/ 1 h 23"/>
                  <a:gd name="T8" fmla="*/ 8 w 27"/>
                  <a:gd name="T9" fmla="*/ 1 h 23"/>
                  <a:gd name="T10" fmla="*/ 0 w 27"/>
                  <a:gd name="T11" fmla="*/ 2 h 23"/>
                  <a:gd name="T12" fmla="*/ 2 w 27"/>
                  <a:gd name="T13" fmla="*/ 9 h 23"/>
                  <a:gd name="T14" fmla="*/ 8 w 27"/>
                  <a:gd name="T15" fmla="*/ 11 h 23"/>
                  <a:gd name="T16" fmla="*/ 9 w 27"/>
                  <a:gd name="T17" fmla="*/ 14 h 23"/>
                  <a:gd name="T18" fmla="*/ 10 w 27"/>
                  <a:gd name="T19" fmla="*/ 14 h 23"/>
                  <a:gd name="T20" fmla="*/ 12 w 27"/>
                  <a:gd name="T21" fmla="*/ 16 h 23"/>
                  <a:gd name="T22" fmla="*/ 16 w 27"/>
                  <a:gd name="T23" fmla="*/ 18 h 23"/>
                  <a:gd name="T24" fmla="*/ 20 w 27"/>
                  <a:gd name="T25" fmla="*/ 19 h 23"/>
                  <a:gd name="T26" fmla="*/ 22 w 27"/>
                  <a:gd name="T27" fmla="*/ 23 h 23"/>
                  <a:gd name="T28" fmla="*/ 27 w 27"/>
                  <a:gd name="T29" fmla="*/ 22 h 23"/>
                  <a:gd name="T30" fmla="*/ 25 w 27"/>
                  <a:gd name="T31" fmla="*/ 18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7" h="23">
                    <a:moveTo>
                      <a:pt x="25" y="18"/>
                    </a:moveTo>
                    <a:cubicBezTo>
                      <a:pt x="25" y="16"/>
                      <a:pt x="20" y="15"/>
                      <a:pt x="20" y="12"/>
                    </a:cubicBezTo>
                    <a:cubicBezTo>
                      <a:pt x="20" y="10"/>
                      <a:pt x="17" y="8"/>
                      <a:pt x="17" y="6"/>
                    </a:cubicBezTo>
                    <a:cubicBezTo>
                      <a:pt x="18" y="5"/>
                      <a:pt x="16" y="3"/>
                      <a:pt x="15" y="1"/>
                    </a:cubicBezTo>
                    <a:cubicBezTo>
                      <a:pt x="13" y="1"/>
                      <a:pt x="10" y="0"/>
                      <a:pt x="8" y="1"/>
                    </a:cubicBezTo>
                    <a:cubicBezTo>
                      <a:pt x="5" y="1"/>
                      <a:pt x="3" y="2"/>
                      <a:pt x="0" y="2"/>
                    </a:cubicBezTo>
                    <a:cubicBezTo>
                      <a:pt x="1" y="5"/>
                      <a:pt x="0" y="5"/>
                      <a:pt x="2" y="9"/>
                    </a:cubicBezTo>
                    <a:cubicBezTo>
                      <a:pt x="3" y="12"/>
                      <a:pt x="7" y="10"/>
                      <a:pt x="8" y="11"/>
                    </a:cubicBezTo>
                    <a:cubicBezTo>
                      <a:pt x="8" y="12"/>
                      <a:pt x="9" y="13"/>
                      <a:pt x="9" y="14"/>
                    </a:cubicBezTo>
                    <a:cubicBezTo>
                      <a:pt x="9" y="14"/>
                      <a:pt x="10" y="14"/>
                      <a:pt x="10" y="14"/>
                    </a:cubicBezTo>
                    <a:cubicBezTo>
                      <a:pt x="11" y="14"/>
                      <a:pt x="12" y="15"/>
                      <a:pt x="12" y="16"/>
                    </a:cubicBezTo>
                    <a:cubicBezTo>
                      <a:pt x="14" y="16"/>
                      <a:pt x="15" y="17"/>
                      <a:pt x="16" y="18"/>
                    </a:cubicBezTo>
                    <a:cubicBezTo>
                      <a:pt x="17" y="18"/>
                      <a:pt x="18" y="17"/>
                      <a:pt x="20" y="19"/>
                    </a:cubicBezTo>
                    <a:cubicBezTo>
                      <a:pt x="22" y="21"/>
                      <a:pt x="22" y="22"/>
                      <a:pt x="22" y="23"/>
                    </a:cubicBezTo>
                    <a:cubicBezTo>
                      <a:pt x="23" y="23"/>
                      <a:pt x="25" y="23"/>
                      <a:pt x="27" y="22"/>
                    </a:cubicBezTo>
                    <a:cubicBezTo>
                      <a:pt x="26" y="21"/>
                      <a:pt x="25" y="19"/>
                      <a:pt x="25" y="18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3" name="Freeform 174">
                <a:extLst>
                  <a:ext uri="{FF2B5EF4-FFF2-40B4-BE49-F238E27FC236}">
                    <a16:creationId xmlns:a16="http://schemas.microsoft.com/office/drawing/2014/main" id="{19CBFC91-307F-4A75-AF4D-954E5F06675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45324" y="3256660"/>
                <a:ext cx="92850" cy="75284"/>
              </a:xfrm>
              <a:custGeom>
                <a:avLst/>
                <a:gdLst>
                  <a:gd name="T0" fmla="*/ 38 w 40"/>
                  <a:gd name="T1" fmla="*/ 11 h 33"/>
                  <a:gd name="T2" fmla="*/ 31 w 40"/>
                  <a:gd name="T3" fmla="*/ 2 h 33"/>
                  <a:gd name="T4" fmla="*/ 25 w 40"/>
                  <a:gd name="T5" fmla="*/ 5 h 33"/>
                  <a:gd name="T6" fmla="*/ 22 w 40"/>
                  <a:gd name="T7" fmla="*/ 5 h 33"/>
                  <a:gd name="T8" fmla="*/ 16 w 40"/>
                  <a:gd name="T9" fmla="*/ 1 h 33"/>
                  <a:gd name="T10" fmla="*/ 13 w 40"/>
                  <a:gd name="T11" fmla="*/ 0 h 33"/>
                  <a:gd name="T12" fmla="*/ 12 w 40"/>
                  <a:gd name="T13" fmla="*/ 3 h 33"/>
                  <a:gd name="T14" fmla="*/ 14 w 40"/>
                  <a:gd name="T15" fmla="*/ 7 h 33"/>
                  <a:gd name="T16" fmla="*/ 8 w 40"/>
                  <a:gd name="T17" fmla="*/ 6 h 33"/>
                  <a:gd name="T18" fmla="*/ 3 w 40"/>
                  <a:gd name="T19" fmla="*/ 4 h 33"/>
                  <a:gd name="T20" fmla="*/ 5 w 40"/>
                  <a:gd name="T21" fmla="*/ 11 h 33"/>
                  <a:gd name="T22" fmla="*/ 8 w 40"/>
                  <a:gd name="T23" fmla="*/ 17 h 33"/>
                  <a:gd name="T24" fmla="*/ 13 w 40"/>
                  <a:gd name="T25" fmla="*/ 23 h 33"/>
                  <a:gd name="T26" fmla="*/ 15 w 40"/>
                  <a:gd name="T27" fmla="*/ 27 h 33"/>
                  <a:gd name="T28" fmla="*/ 24 w 40"/>
                  <a:gd name="T29" fmla="*/ 21 h 33"/>
                  <a:gd name="T30" fmla="*/ 26 w 40"/>
                  <a:gd name="T31" fmla="*/ 29 h 33"/>
                  <a:gd name="T32" fmla="*/ 32 w 40"/>
                  <a:gd name="T33" fmla="*/ 33 h 33"/>
                  <a:gd name="T34" fmla="*/ 33 w 40"/>
                  <a:gd name="T35" fmla="*/ 28 h 33"/>
                  <a:gd name="T36" fmla="*/ 38 w 40"/>
                  <a:gd name="T37" fmla="*/ 11 h 33"/>
                  <a:gd name="T38" fmla="*/ 4 w 40"/>
                  <a:gd name="T39" fmla="*/ 23 h 33"/>
                  <a:gd name="T40" fmla="*/ 0 w 40"/>
                  <a:gd name="T41" fmla="*/ 21 h 33"/>
                  <a:gd name="T42" fmla="*/ 3 w 40"/>
                  <a:gd name="T43" fmla="*/ 25 h 33"/>
                  <a:gd name="T44" fmla="*/ 8 w 40"/>
                  <a:gd name="T45" fmla="*/ 28 h 33"/>
                  <a:gd name="T46" fmla="*/ 10 w 40"/>
                  <a:gd name="T47" fmla="*/ 28 h 33"/>
                  <a:gd name="T48" fmla="*/ 8 w 40"/>
                  <a:gd name="T49" fmla="*/ 24 h 33"/>
                  <a:gd name="T50" fmla="*/ 4 w 40"/>
                  <a:gd name="T51" fmla="*/ 2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40" h="33">
                    <a:moveTo>
                      <a:pt x="38" y="11"/>
                    </a:moveTo>
                    <a:cubicBezTo>
                      <a:pt x="37" y="9"/>
                      <a:pt x="34" y="6"/>
                      <a:pt x="31" y="2"/>
                    </a:cubicBezTo>
                    <a:cubicBezTo>
                      <a:pt x="30" y="5"/>
                      <a:pt x="26" y="4"/>
                      <a:pt x="25" y="5"/>
                    </a:cubicBezTo>
                    <a:cubicBezTo>
                      <a:pt x="25" y="7"/>
                      <a:pt x="23" y="5"/>
                      <a:pt x="22" y="5"/>
                    </a:cubicBezTo>
                    <a:cubicBezTo>
                      <a:pt x="21" y="6"/>
                      <a:pt x="18" y="2"/>
                      <a:pt x="16" y="1"/>
                    </a:cubicBezTo>
                    <a:cubicBezTo>
                      <a:pt x="15" y="1"/>
                      <a:pt x="14" y="1"/>
                      <a:pt x="13" y="0"/>
                    </a:cubicBezTo>
                    <a:cubicBezTo>
                      <a:pt x="12" y="1"/>
                      <a:pt x="11" y="2"/>
                      <a:pt x="12" y="3"/>
                    </a:cubicBezTo>
                    <a:cubicBezTo>
                      <a:pt x="12" y="4"/>
                      <a:pt x="16" y="5"/>
                      <a:pt x="14" y="7"/>
                    </a:cubicBezTo>
                    <a:cubicBezTo>
                      <a:pt x="13" y="8"/>
                      <a:pt x="9" y="7"/>
                      <a:pt x="8" y="6"/>
                    </a:cubicBezTo>
                    <a:cubicBezTo>
                      <a:pt x="7" y="5"/>
                      <a:pt x="3" y="3"/>
                      <a:pt x="3" y="4"/>
                    </a:cubicBezTo>
                    <a:cubicBezTo>
                      <a:pt x="2" y="6"/>
                      <a:pt x="6" y="9"/>
                      <a:pt x="5" y="11"/>
                    </a:cubicBezTo>
                    <a:cubicBezTo>
                      <a:pt x="5" y="13"/>
                      <a:pt x="8" y="15"/>
                      <a:pt x="8" y="17"/>
                    </a:cubicBezTo>
                    <a:cubicBezTo>
                      <a:pt x="8" y="20"/>
                      <a:pt x="13" y="21"/>
                      <a:pt x="13" y="23"/>
                    </a:cubicBezTo>
                    <a:cubicBezTo>
                      <a:pt x="13" y="24"/>
                      <a:pt x="14" y="26"/>
                      <a:pt x="15" y="27"/>
                    </a:cubicBezTo>
                    <a:cubicBezTo>
                      <a:pt x="19" y="26"/>
                      <a:pt x="22" y="23"/>
                      <a:pt x="24" y="21"/>
                    </a:cubicBezTo>
                    <a:cubicBezTo>
                      <a:pt x="28" y="19"/>
                      <a:pt x="27" y="27"/>
                      <a:pt x="26" y="29"/>
                    </a:cubicBezTo>
                    <a:cubicBezTo>
                      <a:pt x="25" y="30"/>
                      <a:pt x="29" y="32"/>
                      <a:pt x="32" y="33"/>
                    </a:cubicBezTo>
                    <a:cubicBezTo>
                      <a:pt x="32" y="31"/>
                      <a:pt x="32" y="29"/>
                      <a:pt x="33" y="28"/>
                    </a:cubicBezTo>
                    <a:cubicBezTo>
                      <a:pt x="37" y="23"/>
                      <a:pt x="40" y="15"/>
                      <a:pt x="38" y="11"/>
                    </a:cubicBezTo>
                    <a:close/>
                    <a:moveTo>
                      <a:pt x="4" y="23"/>
                    </a:moveTo>
                    <a:cubicBezTo>
                      <a:pt x="3" y="22"/>
                      <a:pt x="2" y="21"/>
                      <a:pt x="0" y="21"/>
                    </a:cubicBezTo>
                    <a:cubicBezTo>
                      <a:pt x="1" y="22"/>
                      <a:pt x="1" y="24"/>
                      <a:pt x="3" y="25"/>
                    </a:cubicBezTo>
                    <a:cubicBezTo>
                      <a:pt x="6" y="27"/>
                      <a:pt x="1" y="27"/>
                      <a:pt x="8" y="28"/>
                    </a:cubicBezTo>
                    <a:cubicBezTo>
                      <a:pt x="9" y="28"/>
                      <a:pt x="9" y="28"/>
                      <a:pt x="10" y="28"/>
                    </a:cubicBezTo>
                    <a:cubicBezTo>
                      <a:pt x="10" y="27"/>
                      <a:pt x="10" y="26"/>
                      <a:pt x="8" y="24"/>
                    </a:cubicBezTo>
                    <a:cubicBezTo>
                      <a:pt x="6" y="22"/>
                      <a:pt x="5" y="23"/>
                      <a:pt x="4" y="2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4" name="Freeform 175">
                <a:extLst>
                  <a:ext uri="{FF2B5EF4-FFF2-40B4-BE49-F238E27FC236}">
                    <a16:creationId xmlns:a16="http://schemas.microsoft.com/office/drawing/2014/main" id="{7DB09ADC-EE60-4BFA-8965-A13CE0877C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41439" y="3334453"/>
                <a:ext cx="264747" cy="189464"/>
              </a:xfrm>
              <a:custGeom>
                <a:avLst/>
                <a:gdLst>
                  <a:gd name="T0" fmla="*/ 111 w 115"/>
                  <a:gd name="T1" fmla="*/ 11 h 82"/>
                  <a:gd name="T2" fmla="*/ 108 w 115"/>
                  <a:gd name="T3" fmla="*/ 9 h 82"/>
                  <a:gd name="T4" fmla="*/ 99 w 115"/>
                  <a:gd name="T5" fmla="*/ 15 h 82"/>
                  <a:gd name="T6" fmla="*/ 95 w 115"/>
                  <a:gd name="T7" fmla="*/ 16 h 82"/>
                  <a:gd name="T8" fmla="*/ 91 w 115"/>
                  <a:gd name="T9" fmla="*/ 16 h 82"/>
                  <a:gd name="T10" fmla="*/ 91 w 115"/>
                  <a:gd name="T11" fmla="*/ 7 h 82"/>
                  <a:gd name="T12" fmla="*/ 88 w 115"/>
                  <a:gd name="T13" fmla="*/ 0 h 82"/>
                  <a:gd name="T14" fmla="*/ 81 w 115"/>
                  <a:gd name="T15" fmla="*/ 7 h 82"/>
                  <a:gd name="T16" fmla="*/ 73 w 115"/>
                  <a:gd name="T17" fmla="*/ 11 h 82"/>
                  <a:gd name="T18" fmla="*/ 65 w 115"/>
                  <a:gd name="T19" fmla="*/ 13 h 82"/>
                  <a:gd name="T20" fmla="*/ 58 w 115"/>
                  <a:gd name="T21" fmla="*/ 11 h 82"/>
                  <a:gd name="T22" fmla="*/ 51 w 115"/>
                  <a:gd name="T23" fmla="*/ 9 h 82"/>
                  <a:gd name="T24" fmla="*/ 44 w 115"/>
                  <a:gd name="T25" fmla="*/ 8 h 82"/>
                  <a:gd name="T26" fmla="*/ 38 w 115"/>
                  <a:gd name="T27" fmla="*/ 11 h 82"/>
                  <a:gd name="T28" fmla="*/ 33 w 115"/>
                  <a:gd name="T29" fmla="*/ 19 h 82"/>
                  <a:gd name="T30" fmla="*/ 22 w 115"/>
                  <a:gd name="T31" fmla="*/ 26 h 82"/>
                  <a:gd name="T32" fmla="*/ 15 w 115"/>
                  <a:gd name="T33" fmla="*/ 29 h 82"/>
                  <a:gd name="T34" fmla="*/ 9 w 115"/>
                  <a:gd name="T35" fmla="*/ 27 h 82"/>
                  <a:gd name="T36" fmla="*/ 6 w 115"/>
                  <a:gd name="T37" fmla="*/ 31 h 82"/>
                  <a:gd name="T38" fmla="*/ 2 w 115"/>
                  <a:gd name="T39" fmla="*/ 37 h 82"/>
                  <a:gd name="T40" fmla="*/ 1 w 115"/>
                  <a:gd name="T41" fmla="*/ 44 h 82"/>
                  <a:gd name="T42" fmla="*/ 1 w 115"/>
                  <a:gd name="T43" fmla="*/ 53 h 82"/>
                  <a:gd name="T44" fmla="*/ 3 w 115"/>
                  <a:gd name="T45" fmla="*/ 62 h 82"/>
                  <a:gd name="T46" fmla="*/ 11 w 115"/>
                  <a:gd name="T47" fmla="*/ 66 h 82"/>
                  <a:gd name="T48" fmla="*/ 2 w 115"/>
                  <a:gd name="T49" fmla="*/ 78 h 82"/>
                  <a:gd name="T50" fmla="*/ 4 w 115"/>
                  <a:gd name="T51" fmla="*/ 80 h 82"/>
                  <a:gd name="T52" fmla="*/ 16 w 115"/>
                  <a:gd name="T53" fmla="*/ 82 h 82"/>
                  <a:gd name="T54" fmla="*/ 49 w 115"/>
                  <a:gd name="T55" fmla="*/ 78 h 82"/>
                  <a:gd name="T56" fmla="*/ 48 w 115"/>
                  <a:gd name="T57" fmla="*/ 69 h 82"/>
                  <a:gd name="T58" fmla="*/ 54 w 115"/>
                  <a:gd name="T59" fmla="*/ 66 h 82"/>
                  <a:gd name="T60" fmla="*/ 60 w 115"/>
                  <a:gd name="T61" fmla="*/ 64 h 82"/>
                  <a:gd name="T62" fmla="*/ 68 w 115"/>
                  <a:gd name="T63" fmla="*/ 61 h 82"/>
                  <a:gd name="T64" fmla="*/ 72 w 115"/>
                  <a:gd name="T65" fmla="*/ 58 h 82"/>
                  <a:gd name="T66" fmla="*/ 75 w 115"/>
                  <a:gd name="T67" fmla="*/ 49 h 82"/>
                  <a:gd name="T68" fmla="*/ 80 w 115"/>
                  <a:gd name="T69" fmla="*/ 46 h 82"/>
                  <a:gd name="T70" fmla="*/ 78 w 115"/>
                  <a:gd name="T71" fmla="*/ 41 h 82"/>
                  <a:gd name="T72" fmla="*/ 87 w 115"/>
                  <a:gd name="T73" fmla="*/ 41 h 82"/>
                  <a:gd name="T74" fmla="*/ 87 w 115"/>
                  <a:gd name="T75" fmla="*/ 34 h 82"/>
                  <a:gd name="T76" fmla="*/ 91 w 115"/>
                  <a:gd name="T77" fmla="*/ 29 h 82"/>
                  <a:gd name="T78" fmla="*/ 90 w 115"/>
                  <a:gd name="T79" fmla="*/ 24 h 82"/>
                  <a:gd name="T80" fmla="*/ 91 w 115"/>
                  <a:gd name="T81" fmla="*/ 20 h 82"/>
                  <a:gd name="T82" fmla="*/ 92 w 115"/>
                  <a:gd name="T83" fmla="*/ 19 h 82"/>
                  <a:gd name="T84" fmla="*/ 96 w 115"/>
                  <a:gd name="T85" fmla="*/ 18 h 82"/>
                  <a:gd name="T86" fmla="*/ 107 w 115"/>
                  <a:gd name="T87" fmla="*/ 15 h 82"/>
                  <a:gd name="T88" fmla="*/ 115 w 115"/>
                  <a:gd name="T89" fmla="*/ 12 h 82"/>
                  <a:gd name="T90" fmla="*/ 111 w 115"/>
                  <a:gd name="T91" fmla="*/ 1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15" h="82">
                    <a:moveTo>
                      <a:pt x="111" y="11"/>
                    </a:moveTo>
                    <a:cubicBezTo>
                      <a:pt x="110" y="12"/>
                      <a:pt x="110" y="10"/>
                      <a:pt x="108" y="9"/>
                    </a:cubicBezTo>
                    <a:cubicBezTo>
                      <a:pt x="107" y="8"/>
                      <a:pt x="103" y="12"/>
                      <a:pt x="99" y="15"/>
                    </a:cubicBezTo>
                    <a:cubicBezTo>
                      <a:pt x="98" y="15"/>
                      <a:pt x="96" y="16"/>
                      <a:pt x="95" y="16"/>
                    </a:cubicBezTo>
                    <a:cubicBezTo>
                      <a:pt x="93" y="17"/>
                      <a:pt x="92" y="17"/>
                      <a:pt x="91" y="16"/>
                    </a:cubicBezTo>
                    <a:cubicBezTo>
                      <a:pt x="89" y="14"/>
                      <a:pt x="94" y="8"/>
                      <a:pt x="91" y="7"/>
                    </a:cubicBezTo>
                    <a:cubicBezTo>
                      <a:pt x="88" y="5"/>
                      <a:pt x="91" y="0"/>
                      <a:pt x="88" y="0"/>
                    </a:cubicBezTo>
                    <a:cubicBezTo>
                      <a:pt x="85" y="0"/>
                      <a:pt x="81" y="5"/>
                      <a:pt x="81" y="7"/>
                    </a:cubicBezTo>
                    <a:cubicBezTo>
                      <a:pt x="81" y="9"/>
                      <a:pt x="73" y="9"/>
                      <a:pt x="73" y="11"/>
                    </a:cubicBezTo>
                    <a:cubicBezTo>
                      <a:pt x="73" y="13"/>
                      <a:pt x="66" y="11"/>
                      <a:pt x="65" y="13"/>
                    </a:cubicBezTo>
                    <a:cubicBezTo>
                      <a:pt x="63" y="16"/>
                      <a:pt x="60" y="11"/>
                      <a:pt x="58" y="11"/>
                    </a:cubicBezTo>
                    <a:cubicBezTo>
                      <a:pt x="55" y="11"/>
                      <a:pt x="54" y="8"/>
                      <a:pt x="51" y="9"/>
                    </a:cubicBezTo>
                    <a:cubicBezTo>
                      <a:pt x="48" y="10"/>
                      <a:pt x="47" y="8"/>
                      <a:pt x="44" y="8"/>
                    </a:cubicBezTo>
                    <a:cubicBezTo>
                      <a:pt x="42" y="7"/>
                      <a:pt x="41" y="12"/>
                      <a:pt x="38" y="11"/>
                    </a:cubicBezTo>
                    <a:cubicBezTo>
                      <a:pt x="35" y="11"/>
                      <a:pt x="34" y="16"/>
                      <a:pt x="33" y="19"/>
                    </a:cubicBezTo>
                    <a:cubicBezTo>
                      <a:pt x="32" y="23"/>
                      <a:pt x="21" y="23"/>
                      <a:pt x="22" y="26"/>
                    </a:cubicBezTo>
                    <a:cubicBezTo>
                      <a:pt x="22" y="30"/>
                      <a:pt x="15" y="31"/>
                      <a:pt x="15" y="29"/>
                    </a:cubicBezTo>
                    <a:cubicBezTo>
                      <a:pt x="14" y="26"/>
                      <a:pt x="10" y="28"/>
                      <a:pt x="9" y="27"/>
                    </a:cubicBezTo>
                    <a:cubicBezTo>
                      <a:pt x="8" y="26"/>
                      <a:pt x="5" y="28"/>
                      <a:pt x="6" y="31"/>
                    </a:cubicBezTo>
                    <a:cubicBezTo>
                      <a:pt x="6" y="34"/>
                      <a:pt x="3" y="36"/>
                      <a:pt x="2" y="37"/>
                    </a:cubicBezTo>
                    <a:cubicBezTo>
                      <a:pt x="2" y="38"/>
                      <a:pt x="0" y="42"/>
                      <a:pt x="1" y="44"/>
                    </a:cubicBezTo>
                    <a:cubicBezTo>
                      <a:pt x="3" y="46"/>
                      <a:pt x="0" y="49"/>
                      <a:pt x="1" y="53"/>
                    </a:cubicBezTo>
                    <a:cubicBezTo>
                      <a:pt x="3" y="56"/>
                      <a:pt x="2" y="61"/>
                      <a:pt x="3" y="62"/>
                    </a:cubicBezTo>
                    <a:cubicBezTo>
                      <a:pt x="3" y="63"/>
                      <a:pt x="9" y="63"/>
                      <a:pt x="11" y="66"/>
                    </a:cubicBezTo>
                    <a:cubicBezTo>
                      <a:pt x="12" y="70"/>
                      <a:pt x="3" y="76"/>
                      <a:pt x="2" y="78"/>
                    </a:cubicBezTo>
                    <a:cubicBezTo>
                      <a:pt x="2" y="78"/>
                      <a:pt x="3" y="79"/>
                      <a:pt x="4" y="80"/>
                    </a:cubicBezTo>
                    <a:cubicBezTo>
                      <a:pt x="8" y="80"/>
                      <a:pt x="12" y="81"/>
                      <a:pt x="16" y="82"/>
                    </a:cubicBezTo>
                    <a:cubicBezTo>
                      <a:pt x="22" y="82"/>
                      <a:pt x="48" y="78"/>
                      <a:pt x="49" y="78"/>
                    </a:cubicBezTo>
                    <a:cubicBezTo>
                      <a:pt x="49" y="77"/>
                      <a:pt x="48" y="71"/>
                      <a:pt x="48" y="69"/>
                    </a:cubicBezTo>
                    <a:cubicBezTo>
                      <a:pt x="48" y="68"/>
                      <a:pt x="52" y="65"/>
                      <a:pt x="54" y="66"/>
                    </a:cubicBezTo>
                    <a:cubicBezTo>
                      <a:pt x="57" y="66"/>
                      <a:pt x="60" y="66"/>
                      <a:pt x="60" y="64"/>
                    </a:cubicBezTo>
                    <a:cubicBezTo>
                      <a:pt x="60" y="62"/>
                      <a:pt x="68" y="59"/>
                      <a:pt x="68" y="61"/>
                    </a:cubicBezTo>
                    <a:cubicBezTo>
                      <a:pt x="69" y="63"/>
                      <a:pt x="72" y="63"/>
                      <a:pt x="72" y="58"/>
                    </a:cubicBezTo>
                    <a:cubicBezTo>
                      <a:pt x="73" y="53"/>
                      <a:pt x="72" y="49"/>
                      <a:pt x="75" y="49"/>
                    </a:cubicBezTo>
                    <a:cubicBezTo>
                      <a:pt x="78" y="49"/>
                      <a:pt x="81" y="47"/>
                      <a:pt x="80" y="46"/>
                    </a:cubicBezTo>
                    <a:cubicBezTo>
                      <a:pt x="80" y="44"/>
                      <a:pt x="77" y="42"/>
                      <a:pt x="78" y="41"/>
                    </a:cubicBezTo>
                    <a:cubicBezTo>
                      <a:pt x="79" y="40"/>
                      <a:pt x="86" y="43"/>
                      <a:pt x="87" y="41"/>
                    </a:cubicBezTo>
                    <a:cubicBezTo>
                      <a:pt x="88" y="39"/>
                      <a:pt x="86" y="36"/>
                      <a:pt x="87" y="34"/>
                    </a:cubicBezTo>
                    <a:cubicBezTo>
                      <a:pt x="89" y="33"/>
                      <a:pt x="92" y="31"/>
                      <a:pt x="91" y="29"/>
                    </a:cubicBezTo>
                    <a:cubicBezTo>
                      <a:pt x="91" y="27"/>
                      <a:pt x="92" y="26"/>
                      <a:pt x="90" y="24"/>
                    </a:cubicBezTo>
                    <a:cubicBezTo>
                      <a:pt x="88" y="22"/>
                      <a:pt x="89" y="20"/>
                      <a:pt x="91" y="20"/>
                    </a:cubicBezTo>
                    <a:cubicBezTo>
                      <a:pt x="91" y="20"/>
                      <a:pt x="92" y="20"/>
                      <a:pt x="92" y="19"/>
                    </a:cubicBezTo>
                    <a:cubicBezTo>
                      <a:pt x="94" y="19"/>
                      <a:pt x="95" y="19"/>
                      <a:pt x="96" y="18"/>
                    </a:cubicBezTo>
                    <a:cubicBezTo>
                      <a:pt x="99" y="16"/>
                      <a:pt x="105" y="14"/>
                      <a:pt x="107" y="15"/>
                    </a:cubicBezTo>
                    <a:cubicBezTo>
                      <a:pt x="109" y="15"/>
                      <a:pt x="113" y="15"/>
                      <a:pt x="115" y="12"/>
                    </a:cubicBezTo>
                    <a:cubicBezTo>
                      <a:pt x="114" y="12"/>
                      <a:pt x="112" y="11"/>
                      <a:pt x="111" y="11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375" name="Freeform 176">
                <a:extLst>
                  <a:ext uri="{FF2B5EF4-FFF2-40B4-BE49-F238E27FC236}">
                    <a16:creationId xmlns:a16="http://schemas.microsoft.com/office/drawing/2014/main" id="{5F612F07-26EA-45FC-A6A9-CACAD599B1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50223" y="3362057"/>
                <a:ext cx="306153" cy="277294"/>
              </a:xfrm>
              <a:custGeom>
                <a:avLst/>
                <a:gdLst>
                  <a:gd name="T0" fmla="*/ 123 w 133"/>
                  <a:gd name="T1" fmla="*/ 7 h 120"/>
                  <a:gd name="T2" fmla="*/ 113 w 133"/>
                  <a:gd name="T3" fmla="*/ 1 h 120"/>
                  <a:gd name="T4" fmla="*/ 103 w 133"/>
                  <a:gd name="T5" fmla="*/ 3 h 120"/>
                  <a:gd name="T6" fmla="*/ 88 w 133"/>
                  <a:gd name="T7" fmla="*/ 7 h 120"/>
                  <a:gd name="T8" fmla="*/ 86 w 133"/>
                  <a:gd name="T9" fmla="*/ 12 h 120"/>
                  <a:gd name="T10" fmla="*/ 83 w 133"/>
                  <a:gd name="T11" fmla="*/ 22 h 120"/>
                  <a:gd name="T12" fmla="*/ 74 w 133"/>
                  <a:gd name="T13" fmla="*/ 29 h 120"/>
                  <a:gd name="T14" fmla="*/ 71 w 133"/>
                  <a:gd name="T15" fmla="*/ 37 h 120"/>
                  <a:gd name="T16" fmla="*/ 64 w 133"/>
                  <a:gd name="T17" fmla="*/ 49 h 120"/>
                  <a:gd name="T18" fmla="*/ 50 w 133"/>
                  <a:gd name="T19" fmla="*/ 54 h 120"/>
                  <a:gd name="T20" fmla="*/ 45 w 133"/>
                  <a:gd name="T21" fmla="*/ 66 h 120"/>
                  <a:gd name="T22" fmla="*/ 0 w 133"/>
                  <a:gd name="T23" fmla="*/ 68 h 120"/>
                  <a:gd name="T24" fmla="*/ 12 w 133"/>
                  <a:gd name="T25" fmla="*/ 79 h 120"/>
                  <a:gd name="T26" fmla="*/ 18 w 133"/>
                  <a:gd name="T27" fmla="*/ 94 h 120"/>
                  <a:gd name="T28" fmla="*/ 5 w 133"/>
                  <a:gd name="T29" fmla="*/ 105 h 120"/>
                  <a:gd name="T30" fmla="*/ 21 w 133"/>
                  <a:gd name="T31" fmla="*/ 106 h 120"/>
                  <a:gd name="T32" fmla="*/ 40 w 133"/>
                  <a:gd name="T33" fmla="*/ 105 h 120"/>
                  <a:gd name="T34" fmla="*/ 50 w 133"/>
                  <a:gd name="T35" fmla="*/ 111 h 120"/>
                  <a:gd name="T36" fmla="*/ 59 w 133"/>
                  <a:gd name="T37" fmla="*/ 120 h 120"/>
                  <a:gd name="T38" fmla="*/ 60 w 133"/>
                  <a:gd name="T39" fmla="*/ 120 h 120"/>
                  <a:gd name="T40" fmla="*/ 75 w 133"/>
                  <a:gd name="T41" fmla="*/ 114 h 120"/>
                  <a:gd name="T42" fmla="*/ 78 w 133"/>
                  <a:gd name="T43" fmla="*/ 106 h 120"/>
                  <a:gd name="T44" fmla="*/ 70 w 133"/>
                  <a:gd name="T45" fmla="*/ 92 h 120"/>
                  <a:gd name="T46" fmla="*/ 82 w 133"/>
                  <a:gd name="T47" fmla="*/ 85 h 120"/>
                  <a:gd name="T48" fmla="*/ 92 w 133"/>
                  <a:gd name="T49" fmla="*/ 78 h 120"/>
                  <a:gd name="T50" fmla="*/ 102 w 133"/>
                  <a:gd name="T51" fmla="*/ 66 h 120"/>
                  <a:gd name="T52" fmla="*/ 110 w 133"/>
                  <a:gd name="T53" fmla="*/ 57 h 120"/>
                  <a:gd name="T54" fmla="*/ 116 w 133"/>
                  <a:gd name="T55" fmla="*/ 45 h 120"/>
                  <a:gd name="T56" fmla="*/ 107 w 133"/>
                  <a:gd name="T57" fmla="*/ 34 h 120"/>
                  <a:gd name="T58" fmla="*/ 110 w 133"/>
                  <a:gd name="T59" fmla="*/ 22 h 120"/>
                  <a:gd name="T60" fmla="*/ 130 w 133"/>
                  <a:gd name="T61" fmla="*/ 21 h 120"/>
                  <a:gd name="T62" fmla="*/ 127 w 133"/>
                  <a:gd name="T63" fmla="*/ 13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33" h="120">
                    <a:moveTo>
                      <a:pt x="127" y="13"/>
                    </a:moveTo>
                    <a:cubicBezTo>
                      <a:pt x="123" y="11"/>
                      <a:pt x="123" y="8"/>
                      <a:pt x="123" y="7"/>
                    </a:cubicBezTo>
                    <a:cubicBezTo>
                      <a:pt x="123" y="6"/>
                      <a:pt x="118" y="3"/>
                      <a:pt x="115" y="1"/>
                    </a:cubicBezTo>
                    <a:cubicBezTo>
                      <a:pt x="115" y="1"/>
                      <a:pt x="114" y="1"/>
                      <a:pt x="113" y="1"/>
                    </a:cubicBezTo>
                    <a:cubicBezTo>
                      <a:pt x="113" y="1"/>
                      <a:pt x="112" y="1"/>
                      <a:pt x="111" y="0"/>
                    </a:cubicBezTo>
                    <a:cubicBezTo>
                      <a:pt x="109" y="3"/>
                      <a:pt x="105" y="3"/>
                      <a:pt x="103" y="3"/>
                    </a:cubicBezTo>
                    <a:cubicBezTo>
                      <a:pt x="101" y="2"/>
                      <a:pt x="95" y="4"/>
                      <a:pt x="92" y="6"/>
                    </a:cubicBezTo>
                    <a:cubicBezTo>
                      <a:pt x="91" y="7"/>
                      <a:pt x="90" y="7"/>
                      <a:pt x="88" y="7"/>
                    </a:cubicBezTo>
                    <a:cubicBezTo>
                      <a:pt x="88" y="8"/>
                      <a:pt x="87" y="8"/>
                      <a:pt x="87" y="8"/>
                    </a:cubicBezTo>
                    <a:cubicBezTo>
                      <a:pt x="85" y="8"/>
                      <a:pt x="84" y="10"/>
                      <a:pt x="86" y="12"/>
                    </a:cubicBezTo>
                    <a:cubicBezTo>
                      <a:pt x="88" y="14"/>
                      <a:pt x="87" y="15"/>
                      <a:pt x="87" y="17"/>
                    </a:cubicBezTo>
                    <a:cubicBezTo>
                      <a:pt x="88" y="19"/>
                      <a:pt x="85" y="21"/>
                      <a:pt x="83" y="22"/>
                    </a:cubicBezTo>
                    <a:cubicBezTo>
                      <a:pt x="82" y="24"/>
                      <a:pt x="84" y="27"/>
                      <a:pt x="83" y="29"/>
                    </a:cubicBezTo>
                    <a:cubicBezTo>
                      <a:pt x="82" y="31"/>
                      <a:pt x="75" y="28"/>
                      <a:pt x="74" y="29"/>
                    </a:cubicBezTo>
                    <a:cubicBezTo>
                      <a:pt x="73" y="30"/>
                      <a:pt x="76" y="32"/>
                      <a:pt x="76" y="34"/>
                    </a:cubicBezTo>
                    <a:cubicBezTo>
                      <a:pt x="77" y="35"/>
                      <a:pt x="74" y="37"/>
                      <a:pt x="71" y="37"/>
                    </a:cubicBezTo>
                    <a:cubicBezTo>
                      <a:pt x="68" y="37"/>
                      <a:pt x="69" y="41"/>
                      <a:pt x="68" y="46"/>
                    </a:cubicBezTo>
                    <a:cubicBezTo>
                      <a:pt x="68" y="51"/>
                      <a:pt x="65" y="51"/>
                      <a:pt x="64" y="49"/>
                    </a:cubicBezTo>
                    <a:cubicBezTo>
                      <a:pt x="64" y="47"/>
                      <a:pt x="56" y="50"/>
                      <a:pt x="56" y="52"/>
                    </a:cubicBezTo>
                    <a:cubicBezTo>
                      <a:pt x="56" y="54"/>
                      <a:pt x="53" y="54"/>
                      <a:pt x="50" y="54"/>
                    </a:cubicBezTo>
                    <a:cubicBezTo>
                      <a:pt x="48" y="53"/>
                      <a:pt x="44" y="56"/>
                      <a:pt x="44" y="57"/>
                    </a:cubicBezTo>
                    <a:cubicBezTo>
                      <a:pt x="44" y="59"/>
                      <a:pt x="45" y="65"/>
                      <a:pt x="45" y="66"/>
                    </a:cubicBezTo>
                    <a:cubicBezTo>
                      <a:pt x="44" y="66"/>
                      <a:pt x="18" y="70"/>
                      <a:pt x="12" y="70"/>
                    </a:cubicBezTo>
                    <a:cubicBezTo>
                      <a:pt x="8" y="69"/>
                      <a:pt x="4" y="68"/>
                      <a:pt x="0" y="68"/>
                    </a:cubicBezTo>
                    <a:cubicBezTo>
                      <a:pt x="1" y="70"/>
                      <a:pt x="3" y="71"/>
                      <a:pt x="4" y="73"/>
                    </a:cubicBezTo>
                    <a:cubicBezTo>
                      <a:pt x="5" y="75"/>
                      <a:pt x="8" y="78"/>
                      <a:pt x="12" y="79"/>
                    </a:cubicBezTo>
                    <a:cubicBezTo>
                      <a:pt x="16" y="81"/>
                      <a:pt x="14" y="88"/>
                      <a:pt x="16" y="88"/>
                    </a:cubicBezTo>
                    <a:cubicBezTo>
                      <a:pt x="18" y="89"/>
                      <a:pt x="20" y="94"/>
                      <a:pt x="18" y="94"/>
                    </a:cubicBezTo>
                    <a:cubicBezTo>
                      <a:pt x="15" y="95"/>
                      <a:pt x="13" y="95"/>
                      <a:pt x="10" y="97"/>
                    </a:cubicBezTo>
                    <a:cubicBezTo>
                      <a:pt x="8" y="98"/>
                      <a:pt x="5" y="101"/>
                      <a:pt x="5" y="105"/>
                    </a:cubicBezTo>
                    <a:cubicBezTo>
                      <a:pt x="5" y="105"/>
                      <a:pt x="6" y="106"/>
                      <a:pt x="6" y="107"/>
                    </a:cubicBezTo>
                    <a:cubicBezTo>
                      <a:pt x="12" y="107"/>
                      <a:pt x="20" y="107"/>
                      <a:pt x="21" y="106"/>
                    </a:cubicBezTo>
                    <a:cubicBezTo>
                      <a:pt x="22" y="104"/>
                      <a:pt x="25" y="104"/>
                      <a:pt x="27" y="105"/>
                    </a:cubicBezTo>
                    <a:cubicBezTo>
                      <a:pt x="29" y="106"/>
                      <a:pt x="37" y="107"/>
                      <a:pt x="40" y="105"/>
                    </a:cubicBezTo>
                    <a:cubicBezTo>
                      <a:pt x="44" y="103"/>
                      <a:pt x="46" y="105"/>
                      <a:pt x="46" y="107"/>
                    </a:cubicBezTo>
                    <a:cubicBezTo>
                      <a:pt x="46" y="109"/>
                      <a:pt x="48" y="109"/>
                      <a:pt x="50" y="111"/>
                    </a:cubicBezTo>
                    <a:cubicBezTo>
                      <a:pt x="52" y="113"/>
                      <a:pt x="50" y="115"/>
                      <a:pt x="52" y="117"/>
                    </a:cubicBezTo>
                    <a:cubicBezTo>
                      <a:pt x="53" y="118"/>
                      <a:pt x="55" y="118"/>
                      <a:pt x="59" y="120"/>
                    </a:cubicBezTo>
                    <a:cubicBezTo>
                      <a:pt x="59" y="120"/>
                      <a:pt x="59" y="120"/>
                      <a:pt x="60" y="120"/>
                    </a:cubicBezTo>
                    <a:cubicBezTo>
                      <a:pt x="60" y="120"/>
                      <a:pt x="60" y="120"/>
                      <a:pt x="60" y="120"/>
                    </a:cubicBezTo>
                    <a:cubicBezTo>
                      <a:pt x="62" y="118"/>
                      <a:pt x="63" y="114"/>
                      <a:pt x="68" y="115"/>
                    </a:cubicBezTo>
                    <a:cubicBezTo>
                      <a:pt x="73" y="116"/>
                      <a:pt x="72" y="114"/>
                      <a:pt x="75" y="114"/>
                    </a:cubicBezTo>
                    <a:cubicBezTo>
                      <a:pt x="78" y="115"/>
                      <a:pt x="80" y="115"/>
                      <a:pt x="81" y="113"/>
                    </a:cubicBezTo>
                    <a:cubicBezTo>
                      <a:pt x="83" y="111"/>
                      <a:pt x="80" y="107"/>
                      <a:pt x="78" y="106"/>
                    </a:cubicBezTo>
                    <a:cubicBezTo>
                      <a:pt x="77" y="104"/>
                      <a:pt x="75" y="100"/>
                      <a:pt x="75" y="97"/>
                    </a:cubicBezTo>
                    <a:cubicBezTo>
                      <a:pt x="75" y="94"/>
                      <a:pt x="70" y="94"/>
                      <a:pt x="70" y="92"/>
                    </a:cubicBezTo>
                    <a:cubicBezTo>
                      <a:pt x="70" y="89"/>
                      <a:pt x="75" y="85"/>
                      <a:pt x="76" y="84"/>
                    </a:cubicBezTo>
                    <a:cubicBezTo>
                      <a:pt x="77" y="83"/>
                      <a:pt x="81" y="86"/>
                      <a:pt x="82" y="85"/>
                    </a:cubicBezTo>
                    <a:cubicBezTo>
                      <a:pt x="83" y="83"/>
                      <a:pt x="86" y="84"/>
                      <a:pt x="87" y="84"/>
                    </a:cubicBezTo>
                    <a:cubicBezTo>
                      <a:pt x="89" y="85"/>
                      <a:pt x="91" y="81"/>
                      <a:pt x="92" y="78"/>
                    </a:cubicBezTo>
                    <a:cubicBezTo>
                      <a:pt x="92" y="75"/>
                      <a:pt x="97" y="75"/>
                      <a:pt x="98" y="74"/>
                    </a:cubicBezTo>
                    <a:cubicBezTo>
                      <a:pt x="99" y="73"/>
                      <a:pt x="101" y="67"/>
                      <a:pt x="102" y="66"/>
                    </a:cubicBezTo>
                    <a:cubicBezTo>
                      <a:pt x="102" y="64"/>
                      <a:pt x="106" y="65"/>
                      <a:pt x="106" y="62"/>
                    </a:cubicBezTo>
                    <a:cubicBezTo>
                      <a:pt x="106" y="58"/>
                      <a:pt x="108" y="58"/>
                      <a:pt x="110" y="57"/>
                    </a:cubicBezTo>
                    <a:cubicBezTo>
                      <a:pt x="112" y="57"/>
                      <a:pt x="111" y="54"/>
                      <a:pt x="112" y="51"/>
                    </a:cubicBezTo>
                    <a:cubicBezTo>
                      <a:pt x="112" y="49"/>
                      <a:pt x="113" y="46"/>
                      <a:pt x="116" y="45"/>
                    </a:cubicBezTo>
                    <a:cubicBezTo>
                      <a:pt x="118" y="45"/>
                      <a:pt x="115" y="41"/>
                      <a:pt x="112" y="42"/>
                    </a:cubicBezTo>
                    <a:cubicBezTo>
                      <a:pt x="109" y="42"/>
                      <a:pt x="107" y="34"/>
                      <a:pt x="107" y="34"/>
                    </a:cubicBezTo>
                    <a:cubicBezTo>
                      <a:pt x="107" y="34"/>
                      <a:pt x="108" y="27"/>
                      <a:pt x="106" y="26"/>
                    </a:cubicBezTo>
                    <a:cubicBezTo>
                      <a:pt x="104" y="26"/>
                      <a:pt x="107" y="22"/>
                      <a:pt x="110" y="22"/>
                    </a:cubicBezTo>
                    <a:cubicBezTo>
                      <a:pt x="114" y="22"/>
                      <a:pt x="120" y="26"/>
                      <a:pt x="122" y="24"/>
                    </a:cubicBezTo>
                    <a:cubicBezTo>
                      <a:pt x="124" y="23"/>
                      <a:pt x="129" y="22"/>
                      <a:pt x="130" y="21"/>
                    </a:cubicBezTo>
                    <a:cubicBezTo>
                      <a:pt x="131" y="21"/>
                      <a:pt x="132" y="18"/>
                      <a:pt x="133" y="16"/>
                    </a:cubicBezTo>
                    <a:cubicBezTo>
                      <a:pt x="132" y="15"/>
                      <a:pt x="129" y="14"/>
                      <a:pt x="127" y="13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5" name="Freeform 177">
                <a:extLst>
                  <a:ext uri="{FF2B5EF4-FFF2-40B4-BE49-F238E27FC236}">
                    <a16:creationId xmlns:a16="http://schemas.microsoft.com/office/drawing/2014/main" id="{B37C169E-05F7-4F09-BB91-FDF1FA4AB81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63784" y="3980637"/>
                <a:ext cx="851959" cy="311172"/>
              </a:xfrm>
              <a:custGeom>
                <a:avLst/>
                <a:gdLst>
                  <a:gd name="T0" fmla="*/ 27 w 370"/>
                  <a:gd name="T1" fmla="*/ 57 h 135"/>
                  <a:gd name="T2" fmla="*/ 105 w 370"/>
                  <a:gd name="T3" fmla="*/ 72 h 135"/>
                  <a:gd name="T4" fmla="*/ 16 w 370"/>
                  <a:gd name="T5" fmla="*/ 37 h 135"/>
                  <a:gd name="T6" fmla="*/ 199 w 370"/>
                  <a:gd name="T7" fmla="*/ 95 h 135"/>
                  <a:gd name="T8" fmla="*/ 207 w 370"/>
                  <a:gd name="T9" fmla="*/ 76 h 135"/>
                  <a:gd name="T10" fmla="*/ 219 w 370"/>
                  <a:gd name="T11" fmla="*/ 79 h 135"/>
                  <a:gd name="T12" fmla="*/ 227 w 370"/>
                  <a:gd name="T13" fmla="*/ 54 h 135"/>
                  <a:gd name="T14" fmla="*/ 227 w 370"/>
                  <a:gd name="T15" fmla="*/ 45 h 135"/>
                  <a:gd name="T16" fmla="*/ 212 w 370"/>
                  <a:gd name="T17" fmla="*/ 38 h 135"/>
                  <a:gd name="T18" fmla="*/ 190 w 370"/>
                  <a:gd name="T19" fmla="*/ 69 h 135"/>
                  <a:gd name="T20" fmla="*/ 88 w 370"/>
                  <a:gd name="T21" fmla="*/ 75 h 135"/>
                  <a:gd name="T22" fmla="*/ 85 w 370"/>
                  <a:gd name="T23" fmla="*/ 62 h 135"/>
                  <a:gd name="T24" fmla="*/ 82 w 370"/>
                  <a:gd name="T25" fmla="*/ 68 h 135"/>
                  <a:gd name="T26" fmla="*/ 68 w 370"/>
                  <a:gd name="T27" fmla="*/ 51 h 135"/>
                  <a:gd name="T28" fmla="*/ 56 w 370"/>
                  <a:gd name="T29" fmla="*/ 36 h 135"/>
                  <a:gd name="T30" fmla="*/ 38 w 370"/>
                  <a:gd name="T31" fmla="*/ 24 h 135"/>
                  <a:gd name="T32" fmla="*/ 2 w 370"/>
                  <a:gd name="T33" fmla="*/ 3 h 135"/>
                  <a:gd name="T34" fmla="*/ 33 w 370"/>
                  <a:gd name="T35" fmla="*/ 46 h 135"/>
                  <a:gd name="T36" fmla="*/ 71 w 370"/>
                  <a:gd name="T37" fmla="*/ 91 h 135"/>
                  <a:gd name="T38" fmla="*/ 87 w 370"/>
                  <a:gd name="T39" fmla="*/ 84 h 135"/>
                  <a:gd name="T40" fmla="*/ 266 w 370"/>
                  <a:gd name="T41" fmla="*/ 37 h 135"/>
                  <a:gd name="T42" fmla="*/ 268 w 370"/>
                  <a:gd name="T43" fmla="*/ 46 h 135"/>
                  <a:gd name="T44" fmla="*/ 249 w 370"/>
                  <a:gd name="T45" fmla="*/ 75 h 135"/>
                  <a:gd name="T46" fmla="*/ 198 w 370"/>
                  <a:gd name="T47" fmla="*/ 119 h 135"/>
                  <a:gd name="T48" fmla="*/ 230 w 370"/>
                  <a:gd name="T49" fmla="*/ 115 h 135"/>
                  <a:gd name="T50" fmla="*/ 276 w 370"/>
                  <a:gd name="T51" fmla="*/ 76 h 135"/>
                  <a:gd name="T52" fmla="*/ 156 w 370"/>
                  <a:gd name="T53" fmla="*/ 113 h 135"/>
                  <a:gd name="T54" fmla="*/ 140 w 370"/>
                  <a:gd name="T55" fmla="*/ 105 h 135"/>
                  <a:gd name="T56" fmla="*/ 88 w 370"/>
                  <a:gd name="T57" fmla="*/ 98 h 135"/>
                  <a:gd name="T58" fmla="*/ 94 w 370"/>
                  <a:gd name="T59" fmla="*/ 109 h 135"/>
                  <a:gd name="T60" fmla="*/ 144 w 370"/>
                  <a:gd name="T61" fmla="*/ 117 h 135"/>
                  <a:gd name="T62" fmla="*/ 156 w 370"/>
                  <a:gd name="T63" fmla="*/ 113 h 135"/>
                  <a:gd name="T64" fmla="*/ 323 w 370"/>
                  <a:gd name="T65" fmla="*/ 76 h 135"/>
                  <a:gd name="T66" fmla="*/ 289 w 370"/>
                  <a:gd name="T67" fmla="*/ 59 h 135"/>
                  <a:gd name="T68" fmla="*/ 310 w 370"/>
                  <a:gd name="T69" fmla="*/ 67 h 135"/>
                  <a:gd name="T70" fmla="*/ 298 w 370"/>
                  <a:gd name="T71" fmla="*/ 72 h 135"/>
                  <a:gd name="T72" fmla="*/ 317 w 370"/>
                  <a:gd name="T73" fmla="*/ 81 h 135"/>
                  <a:gd name="T74" fmla="*/ 351 w 370"/>
                  <a:gd name="T75" fmla="*/ 102 h 135"/>
                  <a:gd name="T76" fmla="*/ 362 w 370"/>
                  <a:gd name="T77" fmla="*/ 115 h 135"/>
                  <a:gd name="T78" fmla="*/ 343 w 370"/>
                  <a:gd name="T79" fmla="*/ 61 h 135"/>
                  <a:gd name="T80" fmla="*/ 236 w 370"/>
                  <a:gd name="T81" fmla="*/ 125 h 135"/>
                  <a:gd name="T82" fmla="*/ 240 w 370"/>
                  <a:gd name="T83" fmla="*/ 127 h 135"/>
                  <a:gd name="T84" fmla="*/ 242 w 370"/>
                  <a:gd name="T85" fmla="*/ 124 h 135"/>
                  <a:gd name="T86" fmla="*/ 178 w 370"/>
                  <a:gd name="T87" fmla="*/ 48 h 135"/>
                  <a:gd name="T88" fmla="*/ 183 w 370"/>
                  <a:gd name="T89" fmla="*/ 28 h 135"/>
                  <a:gd name="T90" fmla="*/ 182 w 370"/>
                  <a:gd name="T91" fmla="*/ 14 h 135"/>
                  <a:gd name="T92" fmla="*/ 161 w 370"/>
                  <a:gd name="T93" fmla="*/ 25 h 135"/>
                  <a:gd name="T94" fmla="*/ 144 w 370"/>
                  <a:gd name="T95" fmla="*/ 36 h 135"/>
                  <a:gd name="T96" fmla="*/ 118 w 370"/>
                  <a:gd name="T97" fmla="*/ 37 h 135"/>
                  <a:gd name="T98" fmla="*/ 110 w 370"/>
                  <a:gd name="T99" fmla="*/ 43 h 135"/>
                  <a:gd name="T100" fmla="*/ 129 w 370"/>
                  <a:gd name="T101" fmla="*/ 73 h 135"/>
                  <a:gd name="T102" fmla="*/ 156 w 370"/>
                  <a:gd name="T103" fmla="*/ 80 h 135"/>
                  <a:gd name="T104" fmla="*/ 192 w 370"/>
                  <a:gd name="T105" fmla="*/ 127 h 135"/>
                  <a:gd name="T106" fmla="*/ 192 w 370"/>
                  <a:gd name="T107" fmla="*/ 127 h 135"/>
                  <a:gd name="T108" fmla="*/ 168 w 370"/>
                  <a:gd name="T109" fmla="*/ 120 h 135"/>
                  <a:gd name="T110" fmla="*/ 180 w 370"/>
                  <a:gd name="T111" fmla="*/ 115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0" h="135">
                    <a:moveTo>
                      <a:pt x="27" y="57"/>
                    </a:moveTo>
                    <a:cubicBezTo>
                      <a:pt x="27" y="58"/>
                      <a:pt x="30" y="63"/>
                      <a:pt x="31" y="62"/>
                    </a:cubicBezTo>
                    <a:cubicBezTo>
                      <a:pt x="33" y="60"/>
                      <a:pt x="29" y="53"/>
                      <a:pt x="27" y="57"/>
                    </a:cubicBezTo>
                    <a:close/>
                    <a:moveTo>
                      <a:pt x="105" y="72"/>
                    </a:moveTo>
                    <a:cubicBezTo>
                      <a:pt x="105" y="70"/>
                      <a:pt x="99" y="71"/>
                      <a:pt x="101" y="74"/>
                    </a:cubicBezTo>
                    <a:cubicBezTo>
                      <a:pt x="103" y="77"/>
                      <a:pt x="105" y="74"/>
                      <a:pt x="105" y="72"/>
                    </a:cubicBezTo>
                    <a:close/>
                    <a:moveTo>
                      <a:pt x="16" y="37"/>
                    </a:moveTo>
                    <a:cubicBezTo>
                      <a:pt x="15" y="39"/>
                      <a:pt x="18" y="46"/>
                      <a:pt x="21" y="43"/>
                    </a:cubicBezTo>
                    <a:cubicBezTo>
                      <a:pt x="24" y="40"/>
                      <a:pt x="16" y="34"/>
                      <a:pt x="16" y="37"/>
                    </a:cubicBezTo>
                    <a:close/>
                    <a:moveTo>
                      <a:pt x="195" y="77"/>
                    </a:moveTo>
                    <a:cubicBezTo>
                      <a:pt x="199" y="78"/>
                      <a:pt x="198" y="83"/>
                      <a:pt x="198" y="86"/>
                    </a:cubicBezTo>
                    <a:cubicBezTo>
                      <a:pt x="197" y="89"/>
                      <a:pt x="196" y="96"/>
                      <a:pt x="199" y="95"/>
                    </a:cubicBezTo>
                    <a:cubicBezTo>
                      <a:pt x="202" y="94"/>
                      <a:pt x="205" y="89"/>
                      <a:pt x="203" y="87"/>
                    </a:cubicBezTo>
                    <a:cubicBezTo>
                      <a:pt x="201" y="86"/>
                      <a:pt x="201" y="75"/>
                      <a:pt x="202" y="73"/>
                    </a:cubicBezTo>
                    <a:cubicBezTo>
                      <a:pt x="203" y="70"/>
                      <a:pt x="209" y="72"/>
                      <a:pt x="207" y="76"/>
                    </a:cubicBezTo>
                    <a:cubicBezTo>
                      <a:pt x="205" y="80"/>
                      <a:pt x="211" y="80"/>
                      <a:pt x="211" y="84"/>
                    </a:cubicBezTo>
                    <a:cubicBezTo>
                      <a:pt x="211" y="89"/>
                      <a:pt x="215" y="86"/>
                      <a:pt x="218" y="85"/>
                    </a:cubicBezTo>
                    <a:cubicBezTo>
                      <a:pt x="222" y="84"/>
                      <a:pt x="222" y="82"/>
                      <a:pt x="219" y="79"/>
                    </a:cubicBezTo>
                    <a:cubicBezTo>
                      <a:pt x="216" y="76"/>
                      <a:pt x="221" y="72"/>
                      <a:pt x="217" y="70"/>
                    </a:cubicBezTo>
                    <a:cubicBezTo>
                      <a:pt x="214" y="67"/>
                      <a:pt x="211" y="64"/>
                      <a:pt x="215" y="63"/>
                    </a:cubicBezTo>
                    <a:cubicBezTo>
                      <a:pt x="218" y="62"/>
                      <a:pt x="228" y="56"/>
                      <a:pt x="227" y="54"/>
                    </a:cubicBezTo>
                    <a:cubicBezTo>
                      <a:pt x="226" y="52"/>
                      <a:pt x="212" y="55"/>
                      <a:pt x="210" y="59"/>
                    </a:cubicBezTo>
                    <a:cubicBezTo>
                      <a:pt x="209" y="63"/>
                      <a:pt x="199" y="58"/>
                      <a:pt x="200" y="51"/>
                    </a:cubicBezTo>
                    <a:cubicBezTo>
                      <a:pt x="202" y="44"/>
                      <a:pt x="221" y="42"/>
                      <a:pt x="227" y="45"/>
                    </a:cubicBezTo>
                    <a:cubicBezTo>
                      <a:pt x="233" y="48"/>
                      <a:pt x="239" y="41"/>
                      <a:pt x="241" y="37"/>
                    </a:cubicBezTo>
                    <a:cubicBezTo>
                      <a:pt x="243" y="33"/>
                      <a:pt x="236" y="37"/>
                      <a:pt x="232" y="40"/>
                    </a:cubicBezTo>
                    <a:cubicBezTo>
                      <a:pt x="228" y="43"/>
                      <a:pt x="218" y="40"/>
                      <a:pt x="212" y="38"/>
                    </a:cubicBezTo>
                    <a:cubicBezTo>
                      <a:pt x="207" y="36"/>
                      <a:pt x="207" y="41"/>
                      <a:pt x="202" y="42"/>
                    </a:cubicBezTo>
                    <a:cubicBezTo>
                      <a:pt x="198" y="43"/>
                      <a:pt x="199" y="53"/>
                      <a:pt x="197" y="54"/>
                    </a:cubicBezTo>
                    <a:cubicBezTo>
                      <a:pt x="195" y="55"/>
                      <a:pt x="195" y="62"/>
                      <a:pt x="190" y="69"/>
                    </a:cubicBezTo>
                    <a:cubicBezTo>
                      <a:pt x="186" y="76"/>
                      <a:pt x="192" y="77"/>
                      <a:pt x="195" y="77"/>
                    </a:cubicBezTo>
                    <a:close/>
                    <a:moveTo>
                      <a:pt x="87" y="84"/>
                    </a:moveTo>
                    <a:cubicBezTo>
                      <a:pt x="86" y="80"/>
                      <a:pt x="88" y="77"/>
                      <a:pt x="88" y="75"/>
                    </a:cubicBezTo>
                    <a:cubicBezTo>
                      <a:pt x="88" y="74"/>
                      <a:pt x="89" y="73"/>
                      <a:pt x="91" y="73"/>
                    </a:cubicBezTo>
                    <a:cubicBezTo>
                      <a:pt x="93" y="74"/>
                      <a:pt x="93" y="69"/>
                      <a:pt x="91" y="68"/>
                    </a:cubicBezTo>
                    <a:cubicBezTo>
                      <a:pt x="90" y="68"/>
                      <a:pt x="89" y="62"/>
                      <a:pt x="85" y="62"/>
                    </a:cubicBezTo>
                    <a:cubicBezTo>
                      <a:pt x="81" y="62"/>
                      <a:pt x="81" y="65"/>
                      <a:pt x="84" y="65"/>
                    </a:cubicBezTo>
                    <a:cubicBezTo>
                      <a:pt x="86" y="66"/>
                      <a:pt x="88" y="68"/>
                      <a:pt x="87" y="69"/>
                    </a:cubicBezTo>
                    <a:cubicBezTo>
                      <a:pt x="86" y="71"/>
                      <a:pt x="85" y="68"/>
                      <a:pt x="82" y="68"/>
                    </a:cubicBezTo>
                    <a:cubicBezTo>
                      <a:pt x="79" y="68"/>
                      <a:pt x="81" y="64"/>
                      <a:pt x="77" y="64"/>
                    </a:cubicBezTo>
                    <a:cubicBezTo>
                      <a:pt x="73" y="63"/>
                      <a:pt x="74" y="56"/>
                      <a:pt x="70" y="56"/>
                    </a:cubicBezTo>
                    <a:cubicBezTo>
                      <a:pt x="66" y="56"/>
                      <a:pt x="66" y="53"/>
                      <a:pt x="68" y="51"/>
                    </a:cubicBezTo>
                    <a:cubicBezTo>
                      <a:pt x="71" y="48"/>
                      <a:pt x="64" y="46"/>
                      <a:pt x="64" y="43"/>
                    </a:cubicBezTo>
                    <a:cubicBezTo>
                      <a:pt x="64" y="41"/>
                      <a:pt x="60" y="42"/>
                      <a:pt x="60" y="40"/>
                    </a:cubicBezTo>
                    <a:cubicBezTo>
                      <a:pt x="60" y="37"/>
                      <a:pt x="58" y="39"/>
                      <a:pt x="56" y="36"/>
                    </a:cubicBezTo>
                    <a:cubicBezTo>
                      <a:pt x="54" y="33"/>
                      <a:pt x="53" y="36"/>
                      <a:pt x="51" y="33"/>
                    </a:cubicBezTo>
                    <a:cubicBezTo>
                      <a:pt x="49" y="31"/>
                      <a:pt x="46" y="30"/>
                      <a:pt x="45" y="31"/>
                    </a:cubicBezTo>
                    <a:cubicBezTo>
                      <a:pt x="43" y="31"/>
                      <a:pt x="39" y="28"/>
                      <a:pt x="38" y="24"/>
                    </a:cubicBezTo>
                    <a:cubicBezTo>
                      <a:pt x="37" y="21"/>
                      <a:pt x="26" y="16"/>
                      <a:pt x="24" y="12"/>
                    </a:cubicBezTo>
                    <a:cubicBezTo>
                      <a:pt x="23" y="8"/>
                      <a:pt x="19" y="6"/>
                      <a:pt x="12" y="6"/>
                    </a:cubicBezTo>
                    <a:cubicBezTo>
                      <a:pt x="6" y="7"/>
                      <a:pt x="4" y="0"/>
                      <a:pt x="2" y="3"/>
                    </a:cubicBezTo>
                    <a:cubicBezTo>
                      <a:pt x="0" y="7"/>
                      <a:pt x="9" y="16"/>
                      <a:pt x="13" y="19"/>
                    </a:cubicBezTo>
                    <a:cubicBezTo>
                      <a:pt x="17" y="21"/>
                      <a:pt x="19" y="30"/>
                      <a:pt x="24" y="30"/>
                    </a:cubicBezTo>
                    <a:cubicBezTo>
                      <a:pt x="29" y="31"/>
                      <a:pt x="29" y="46"/>
                      <a:pt x="33" y="46"/>
                    </a:cubicBezTo>
                    <a:cubicBezTo>
                      <a:pt x="36" y="47"/>
                      <a:pt x="44" y="59"/>
                      <a:pt x="45" y="65"/>
                    </a:cubicBezTo>
                    <a:cubicBezTo>
                      <a:pt x="46" y="71"/>
                      <a:pt x="54" y="74"/>
                      <a:pt x="57" y="79"/>
                    </a:cubicBezTo>
                    <a:cubicBezTo>
                      <a:pt x="59" y="83"/>
                      <a:pt x="70" y="89"/>
                      <a:pt x="71" y="91"/>
                    </a:cubicBezTo>
                    <a:cubicBezTo>
                      <a:pt x="73" y="93"/>
                      <a:pt x="74" y="97"/>
                      <a:pt x="75" y="95"/>
                    </a:cubicBezTo>
                    <a:cubicBezTo>
                      <a:pt x="76" y="93"/>
                      <a:pt x="81" y="95"/>
                      <a:pt x="84" y="95"/>
                    </a:cubicBezTo>
                    <a:cubicBezTo>
                      <a:pt x="86" y="96"/>
                      <a:pt x="87" y="87"/>
                      <a:pt x="87" y="84"/>
                    </a:cubicBezTo>
                    <a:close/>
                    <a:moveTo>
                      <a:pt x="268" y="46"/>
                    </a:moveTo>
                    <a:cubicBezTo>
                      <a:pt x="274" y="46"/>
                      <a:pt x="271" y="43"/>
                      <a:pt x="271" y="40"/>
                    </a:cubicBezTo>
                    <a:cubicBezTo>
                      <a:pt x="271" y="36"/>
                      <a:pt x="266" y="39"/>
                      <a:pt x="266" y="37"/>
                    </a:cubicBezTo>
                    <a:cubicBezTo>
                      <a:pt x="266" y="36"/>
                      <a:pt x="265" y="29"/>
                      <a:pt x="261" y="34"/>
                    </a:cubicBezTo>
                    <a:cubicBezTo>
                      <a:pt x="257" y="40"/>
                      <a:pt x="262" y="53"/>
                      <a:pt x="265" y="52"/>
                    </a:cubicBezTo>
                    <a:cubicBezTo>
                      <a:pt x="268" y="51"/>
                      <a:pt x="263" y="45"/>
                      <a:pt x="268" y="46"/>
                    </a:cubicBezTo>
                    <a:close/>
                    <a:moveTo>
                      <a:pt x="249" y="75"/>
                    </a:moveTo>
                    <a:cubicBezTo>
                      <a:pt x="250" y="79"/>
                      <a:pt x="257" y="81"/>
                      <a:pt x="259" y="78"/>
                    </a:cubicBezTo>
                    <a:cubicBezTo>
                      <a:pt x="261" y="75"/>
                      <a:pt x="248" y="71"/>
                      <a:pt x="249" y="75"/>
                    </a:cubicBezTo>
                    <a:close/>
                    <a:moveTo>
                      <a:pt x="230" y="115"/>
                    </a:moveTo>
                    <a:cubicBezTo>
                      <a:pt x="224" y="114"/>
                      <a:pt x="219" y="119"/>
                      <a:pt x="213" y="117"/>
                    </a:cubicBezTo>
                    <a:cubicBezTo>
                      <a:pt x="207" y="114"/>
                      <a:pt x="197" y="117"/>
                      <a:pt x="198" y="119"/>
                    </a:cubicBezTo>
                    <a:cubicBezTo>
                      <a:pt x="199" y="121"/>
                      <a:pt x="205" y="121"/>
                      <a:pt x="211" y="121"/>
                    </a:cubicBezTo>
                    <a:cubicBezTo>
                      <a:pt x="217" y="122"/>
                      <a:pt x="223" y="118"/>
                      <a:pt x="227" y="118"/>
                    </a:cubicBezTo>
                    <a:cubicBezTo>
                      <a:pt x="232" y="118"/>
                      <a:pt x="236" y="116"/>
                      <a:pt x="230" y="115"/>
                    </a:cubicBezTo>
                    <a:close/>
                    <a:moveTo>
                      <a:pt x="281" y="72"/>
                    </a:moveTo>
                    <a:cubicBezTo>
                      <a:pt x="275" y="70"/>
                      <a:pt x="264" y="72"/>
                      <a:pt x="265" y="75"/>
                    </a:cubicBezTo>
                    <a:cubicBezTo>
                      <a:pt x="266" y="78"/>
                      <a:pt x="271" y="76"/>
                      <a:pt x="276" y="76"/>
                    </a:cubicBezTo>
                    <a:cubicBezTo>
                      <a:pt x="281" y="76"/>
                      <a:pt x="284" y="80"/>
                      <a:pt x="286" y="80"/>
                    </a:cubicBezTo>
                    <a:cubicBezTo>
                      <a:pt x="289" y="80"/>
                      <a:pt x="287" y="74"/>
                      <a:pt x="281" y="72"/>
                    </a:cubicBezTo>
                    <a:close/>
                    <a:moveTo>
                      <a:pt x="156" y="113"/>
                    </a:moveTo>
                    <a:cubicBezTo>
                      <a:pt x="155" y="110"/>
                      <a:pt x="146" y="113"/>
                      <a:pt x="142" y="111"/>
                    </a:cubicBezTo>
                    <a:cubicBezTo>
                      <a:pt x="137" y="109"/>
                      <a:pt x="147" y="107"/>
                      <a:pt x="150" y="105"/>
                    </a:cubicBezTo>
                    <a:cubicBezTo>
                      <a:pt x="153" y="103"/>
                      <a:pt x="148" y="103"/>
                      <a:pt x="140" y="105"/>
                    </a:cubicBezTo>
                    <a:cubicBezTo>
                      <a:pt x="133" y="107"/>
                      <a:pt x="124" y="100"/>
                      <a:pt x="124" y="103"/>
                    </a:cubicBezTo>
                    <a:cubicBezTo>
                      <a:pt x="123" y="106"/>
                      <a:pt x="110" y="102"/>
                      <a:pt x="106" y="99"/>
                    </a:cubicBezTo>
                    <a:cubicBezTo>
                      <a:pt x="103" y="97"/>
                      <a:pt x="90" y="94"/>
                      <a:pt x="88" y="98"/>
                    </a:cubicBezTo>
                    <a:cubicBezTo>
                      <a:pt x="85" y="103"/>
                      <a:pt x="83" y="99"/>
                      <a:pt x="84" y="103"/>
                    </a:cubicBezTo>
                    <a:cubicBezTo>
                      <a:pt x="85" y="106"/>
                      <a:pt x="88" y="104"/>
                      <a:pt x="90" y="104"/>
                    </a:cubicBezTo>
                    <a:cubicBezTo>
                      <a:pt x="92" y="104"/>
                      <a:pt x="91" y="108"/>
                      <a:pt x="94" y="109"/>
                    </a:cubicBezTo>
                    <a:cubicBezTo>
                      <a:pt x="97" y="109"/>
                      <a:pt x="107" y="112"/>
                      <a:pt x="108" y="110"/>
                    </a:cubicBezTo>
                    <a:cubicBezTo>
                      <a:pt x="109" y="108"/>
                      <a:pt x="119" y="110"/>
                      <a:pt x="124" y="114"/>
                    </a:cubicBezTo>
                    <a:cubicBezTo>
                      <a:pt x="128" y="118"/>
                      <a:pt x="139" y="118"/>
                      <a:pt x="144" y="117"/>
                    </a:cubicBezTo>
                    <a:cubicBezTo>
                      <a:pt x="148" y="116"/>
                      <a:pt x="153" y="120"/>
                      <a:pt x="154" y="118"/>
                    </a:cubicBezTo>
                    <a:cubicBezTo>
                      <a:pt x="156" y="115"/>
                      <a:pt x="159" y="121"/>
                      <a:pt x="164" y="118"/>
                    </a:cubicBezTo>
                    <a:cubicBezTo>
                      <a:pt x="168" y="114"/>
                      <a:pt x="156" y="116"/>
                      <a:pt x="156" y="113"/>
                    </a:cubicBezTo>
                    <a:close/>
                    <a:moveTo>
                      <a:pt x="343" y="61"/>
                    </a:moveTo>
                    <a:cubicBezTo>
                      <a:pt x="339" y="61"/>
                      <a:pt x="339" y="67"/>
                      <a:pt x="336" y="67"/>
                    </a:cubicBezTo>
                    <a:cubicBezTo>
                      <a:pt x="333" y="67"/>
                      <a:pt x="328" y="74"/>
                      <a:pt x="323" y="76"/>
                    </a:cubicBezTo>
                    <a:cubicBezTo>
                      <a:pt x="317" y="78"/>
                      <a:pt x="317" y="59"/>
                      <a:pt x="314" y="56"/>
                    </a:cubicBezTo>
                    <a:cubicBezTo>
                      <a:pt x="311" y="52"/>
                      <a:pt x="297" y="49"/>
                      <a:pt x="296" y="53"/>
                    </a:cubicBezTo>
                    <a:cubicBezTo>
                      <a:pt x="294" y="57"/>
                      <a:pt x="289" y="55"/>
                      <a:pt x="289" y="59"/>
                    </a:cubicBezTo>
                    <a:cubicBezTo>
                      <a:pt x="288" y="62"/>
                      <a:pt x="290" y="61"/>
                      <a:pt x="293" y="61"/>
                    </a:cubicBezTo>
                    <a:cubicBezTo>
                      <a:pt x="296" y="61"/>
                      <a:pt x="296" y="63"/>
                      <a:pt x="298" y="66"/>
                    </a:cubicBezTo>
                    <a:cubicBezTo>
                      <a:pt x="299" y="69"/>
                      <a:pt x="308" y="67"/>
                      <a:pt x="310" y="67"/>
                    </a:cubicBezTo>
                    <a:cubicBezTo>
                      <a:pt x="313" y="67"/>
                      <a:pt x="314" y="71"/>
                      <a:pt x="310" y="69"/>
                    </a:cubicBezTo>
                    <a:cubicBezTo>
                      <a:pt x="306" y="68"/>
                      <a:pt x="306" y="71"/>
                      <a:pt x="303" y="70"/>
                    </a:cubicBezTo>
                    <a:cubicBezTo>
                      <a:pt x="300" y="70"/>
                      <a:pt x="296" y="70"/>
                      <a:pt x="298" y="72"/>
                    </a:cubicBezTo>
                    <a:cubicBezTo>
                      <a:pt x="300" y="73"/>
                      <a:pt x="303" y="75"/>
                      <a:pt x="303" y="79"/>
                    </a:cubicBezTo>
                    <a:cubicBezTo>
                      <a:pt x="303" y="83"/>
                      <a:pt x="309" y="82"/>
                      <a:pt x="309" y="79"/>
                    </a:cubicBezTo>
                    <a:cubicBezTo>
                      <a:pt x="309" y="76"/>
                      <a:pt x="311" y="80"/>
                      <a:pt x="317" y="81"/>
                    </a:cubicBezTo>
                    <a:cubicBezTo>
                      <a:pt x="322" y="83"/>
                      <a:pt x="319" y="85"/>
                      <a:pt x="324" y="85"/>
                    </a:cubicBezTo>
                    <a:cubicBezTo>
                      <a:pt x="329" y="85"/>
                      <a:pt x="342" y="89"/>
                      <a:pt x="347" y="93"/>
                    </a:cubicBezTo>
                    <a:cubicBezTo>
                      <a:pt x="351" y="96"/>
                      <a:pt x="348" y="99"/>
                      <a:pt x="351" y="102"/>
                    </a:cubicBezTo>
                    <a:cubicBezTo>
                      <a:pt x="354" y="105"/>
                      <a:pt x="355" y="109"/>
                      <a:pt x="351" y="109"/>
                    </a:cubicBezTo>
                    <a:cubicBezTo>
                      <a:pt x="347" y="109"/>
                      <a:pt x="342" y="114"/>
                      <a:pt x="343" y="116"/>
                    </a:cubicBezTo>
                    <a:cubicBezTo>
                      <a:pt x="344" y="118"/>
                      <a:pt x="358" y="115"/>
                      <a:pt x="362" y="115"/>
                    </a:cubicBezTo>
                    <a:cubicBezTo>
                      <a:pt x="364" y="115"/>
                      <a:pt x="366" y="119"/>
                      <a:pt x="370" y="121"/>
                    </a:cubicBezTo>
                    <a:cubicBezTo>
                      <a:pt x="370" y="71"/>
                      <a:pt x="370" y="71"/>
                      <a:pt x="370" y="71"/>
                    </a:cubicBezTo>
                    <a:cubicBezTo>
                      <a:pt x="360" y="67"/>
                      <a:pt x="346" y="61"/>
                      <a:pt x="343" y="61"/>
                    </a:cubicBezTo>
                    <a:close/>
                    <a:moveTo>
                      <a:pt x="240" y="121"/>
                    </a:moveTo>
                    <a:cubicBezTo>
                      <a:pt x="239" y="122"/>
                      <a:pt x="238" y="122"/>
                      <a:pt x="237" y="122"/>
                    </a:cubicBezTo>
                    <a:cubicBezTo>
                      <a:pt x="237" y="123"/>
                      <a:pt x="237" y="124"/>
                      <a:pt x="236" y="125"/>
                    </a:cubicBezTo>
                    <a:cubicBezTo>
                      <a:pt x="235" y="125"/>
                      <a:pt x="234" y="124"/>
                      <a:pt x="233" y="123"/>
                    </a:cubicBezTo>
                    <a:cubicBezTo>
                      <a:pt x="229" y="125"/>
                      <a:pt x="226" y="131"/>
                      <a:pt x="230" y="132"/>
                    </a:cubicBezTo>
                    <a:cubicBezTo>
                      <a:pt x="233" y="134"/>
                      <a:pt x="237" y="130"/>
                      <a:pt x="240" y="127"/>
                    </a:cubicBezTo>
                    <a:cubicBezTo>
                      <a:pt x="240" y="126"/>
                      <a:pt x="240" y="126"/>
                      <a:pt x="241" y="125"/>
                    </a:cubicBezTo>
                    <a:cubicBezTo>
                      <a:pt x="241" y="125"/>
                      <a:pt x="241" y="125"/>
                      <a:pt x="242" y="124"/>
                    </a:cubicBezTo>
                    <a:cubicBezTo>
                      <a:pt x="242" y="124"/>
                      <a:pt x="242" y="124"/>
                      <a:pt x="242" y="124"/>
                    </a:cubicBezTo>
                    <a:cubicBezTo>
                      <a:pt x="242" y="123"/>
                      <a:pt x="241" y="122"/>
                      <a:pt x="240" y="121"/>
                    </a:cubicBezTo>
                    <a:close/>
                    <a:moveTo>
                      <a:pt x="174" y="60"/>
                    </a:moveTo>
                    <a:cubicBezTo>
                      <a:pt x="178" y="57"/>
                      <a:pt x="179" y="52"/>
                      <a:pt x="178" y="48"/>
                    </a:cubicBezTo>
                    <a:cubicBezTo>
                      <a:pt x="178" y="43"/>
                      <a:pt x="189" y="43"/>
                      <a:pt x="191" y="41"/>
                    </a:cubicBezTo>
                    <a:cubicBezTo>
                      <a:pt x="192" y="39"/>
                      <a:pt x="188" y="36"/>
                      <a:pt x="185" y="34"/>
                    </a:cubicBezTo>
                    <a:cubicBezTo>
                      <a:pt x="182" y="33"/>
                      <a:pt x="185" y="30"/>
                      <a:pt x="183" y="28"/>
                    </a:cubicBezTo>
                    <a:cubicBezTo>
                      <a:pt x="180" y="26"/>
                      <a:pt x="177" y="21"/>
                      <a:pt x="180" y="21"/>
                    </a:cubicBezTo>
                    <a:cubicBezTo>
                      <a:pt x="183" y="21"/>
                      <a:pt x="178" y="16"/>
                      <a:pt x="180" y="15"/>
                    </a:cubicBezTo>
                    <a:cubicBezTo>
                      <a:pt x="181" y="15"/>
                      <a:pt x="181" y="14"/>
                      <a:pt x="182" y="14"/>
                    </a:cubicBezTo>
                    <a:cubicBezTo>
                      <a:pt x="180" y="13"/>
                      <a:pt x="179" y="13"/>
                      <a:pt x="178" y="13"/>
                    </a:cubicBezTo>
                    <a:cubicBezTo>
                      <a:pt x="174" y="13"/>
                      <a:pt x="165" y="12"/>
                      <a:pt x="165" y="18"/>
                    </a:cubicBezTo>
                    <a:cubicBezTo>
                      <a:pt x="166" y="24"/>
                      <a:pt x="160" y="22"/>
                      <a:pt x="161" y="25"/>
                    </a:cubicBezTo>
                    <a:cubicBezTo>
                      <a:pt x="161" y="29"/>
                      <a:pt x="158" y="29"/>
                      <a:pt x="158" y="33"/>
                    </a:cubicBezTo>
                    <a:cubicBezTo>
                      <a:pt x="159" y="37"/>
                      <a:pt x="156" y="35"/>
                      <a:pt x="151" y="38"/>
                    </a:cubicBezTo>
                    <a:cubicBezTo>
                      <a:pt x="146" y="40"/>
                      <a:pt x="148" y="36"/>
                      <a:pt x="144" y="36"/>
                    </a:cubicBezTo>
                    <a:cubicBezTo>
                      <a:pt x="139" y="36"/>
                      <a:pt x="138" y="39"/>
                      <a:pt x="135" y="40"/>
                    </a:cubicBezTo>
                    <a:cubicBezTo>
                      <a:pt x="133" y="41"/>
                      <a:pt x="127" y="39"/>
                      <a:pt x="125" y="41"/>
                    </a:cubicBezTo>
                    <a:cubicBezTo>
                      <a:pt x="123" y="42"/>
                      <a:pt x="120" y="37"/>
                      <a:pt x="118" y="37"/>
                    </a:cubicBezTo>
                    <a:cubicBezTo>
                      <a:pt x="117" y="37"/>
                      <a:pt x="116" y="35"/>
                      <a:pt x="116" y="32"/>
                    </a:cubicBezTo>
                    <a:cubicBezTo>
                      <a:pt x="116" y="32"/>
                      <a:pt x="115" y="32"/>
                      <a:pt x="115" y="32"/>
                    </a:cubicBezTo>
                    <a:cubicBezTo>
                      <a:pt x="112" y="32"/>
                      <a:pt x="107" y="40"/>
                      <a:pt x="110" y="43"/>
                    </a:cubicBezTo>
                    <a:cubicBezTo>
                      <a:pt x="113" y="46"/>
                      <a:pt x="112" y="52"/>
                      <a:pt x="114" y="54"/>
                    </a:cubicBezTo>
                    <a:cubicBezTo>
                      <a:pt x="116" y="57"/>
                      <a:pt x="121" y="57"/>
                      <a:pt x="121" y="62"/>
                    </a:cubicBezTo>
                    <a:cubicBezTo>
                      <a:pt x="121" y="67"/>
                      <a:pt x="125" y="75"/>
                      <a:pt x="129" y="73"/>
                    </a:cubicBezTo>
                    <a:cubicBezTo>
                      <a:pt x="132" y="71"/>
                      <a:pt x="134" y="74"/>
                      <a:pt x="135" y="76"/>
                    </a:cubicBezTo>
                    <a:cubicBezTo>
                      <a:pt x="136" y="78"/>
                      <a:pt x="143" y="75"/>
                      <a:pt x="146" y="75"/>
                    </a:cubicBezTo>
                    <a:cubicBezTo>
                      <a:pt x="148" y="75"/>
                      <a:pt x="155" y="77"/>
                      <a:pt x="156" y="80"/>
                    </a:cubicBezTo>
                    <a:cubicBezTo>
                      <a:pt x="156" y="83"/>
                      <a:pt x="163" y="80"/>
                      <a:pt x="168" y="78"/>
                    </a:cubicBezTo>
                    <a:cubicBezTo>
                      <a:pt x="172" y="76"/>
                      <a:pt x="169" y="63"/>
                      <a:pt x="174" y="60"/>
                    </a:cubicBezTo>
                    <a:close/>
                    <a:moveTo>
                      <a:pt x="192" y="127"/>
                    </a:moveTo>
                    <a:cubicBezTo>
                      <a:pt x="193" y="129"/>
                      <a:pt x="197" y="129"/>
                      <a:pt x="199" y="130"/>
                    </a:cubicBezTo>
                    <a:cubicBezTo>
                      <a:pt x="200" y="132"/>
                      <a:pt x="206" y="135"/>
                      <a:pt x="206" y="131"/>
                    </a:cubicBezTo>
                    <a:cubicBezTo>
                      <a:pt x="206" y="127"/>
                      <a:pt x="190" y="124"/>
                      <a:pt x="192" y="127"/>
                    </a:cubicBezTo>
                    <a:close/>
                    <a:moveTo>
                      <a:pt x="180" y="115"/>
                    </a:moveTo>
                    <a:cubicBezTo>
                      <a:pt x="179" y="117"/>
                      <a:pt x="175" y="118"/>
                      <a:pt x="172" y="116"/>
                    </a:cubicBezTo>
                    <a:cubicBezTo>
                      <a:pt x="170" y="114"/>
                      <a:pt x="167" y="118"/>
                      <a:pt x="168" y="120"/>
                    </a:cubicBezTo>
                    <a:cubicBezTo>
                      <a:pt x="169" y="121"/>
                      <a:pt x="174" y="125"/>
                      <a:pt x="180" y="122"/>
                    </a:cubicBezTo>
                    <a:cubicBezTo>
                      <a:pt x="186" y="119"/>
                      <a:pt x="190" y="122"/>
                      <a:pt x="192" y="119"/>
                    </a:cubicBezTo>
                    <a:cubicBezTo>
                      <a:pt x="193" y="116"/>
                      <a:pt x="181" y="113"/>
                      <a:pt x="180" y="115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6" name="Freeform 178">
                <a:extLst>
                  <a:ext uri="{FF2B5EF4-FFF2-40B4-BE49-F238E27FC236}">
                    <a16:creationId xmlns:a16="http://schemas.microsoft.com/office/drawing/2014/main" id="{DB1CCE59-D01C-4498-8428-6F422AC2365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200806" y="4242875"/>
                <a:ext cx="61482" cy="26349"/>
              </a:xfrm>
              <a:custGeom>
                <a:avLst/>
                <a:gdLst>
                  <a:gd name="T0" fmla="*/ 3 w 27"/>
                  <a:gd name="T1" fmla="*/ 9 h 11"/>
                  <a:gd name="T2" fmla="*/ 0 w 27"/>
                  <a:gd name="T3" fmla="*/ 9 h 11"/>
                  <a:gd name="T4" fmla="*/ 3 w 27"/>
                  <a:gd name="T5" fmla="*/ 11 h 11"/>
                  <a:gd name="T6" fmla="*/ 4 w 27"/>
                  <a:gd name="T7" fmla="*/ 8 h 11"/>
                  <a:gd name="T8" fmla="*/ 3 w 27"/>
                  <a:gd name="T9" fmla="*/ 9 h 11"/>
                  <a:gd name="T10" fmla="*/ 3 w 27"/>
                  <a:gd name="T11" fmla="*/ 9 h 11"/>
                  <a:gd name="T12" fmla="*/ 14 w 27"/>
                  <a:gd name="T13" fmla="*/ 2 h 11"/>
                  <a:gd name="T14" fmla="*/ 8 w 27"/>
                  <a:gd name="T15" fmla="*/ 7 h 11"/>
                  <a:gd name="T16" fmla="*/ 7 w 27"/>
                  <a:gd name="T17" fmla="*/ 7 h 11"/>
                  <a:gd name="T18" fmla="*/ 9 w 27"/>
                  <a:gd name="T19" fmla="*/ 10 h 11"/>
                  <a:gd name="T20" fmla="*/ 26 w 27"/>
                  <a:gd name="T21" fmla="*/ 2 h 11"/>
                  <a:gd name="T22" fmla="*/ 14 w 27"/>
                  <a:gd name="T23" fmla="*/ 2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7" h="11">
                    <a:moveTo>
                      <a:pt x="3" y="9"/>
                    </a:moveTo>
                    <a:cubicBezTo>
                      <a:pt x="2" y="9"/>
                      <a:pt x="1" y="9"/>
                      <a:pt x="0" y="9"/>
                    </a:cubicBezTo>
                    <a:cubicBezTo>
                      <a:pt x="1" y="10"/>
                      <a:pt x="2" y="11"/>
                      <a:pt x="3" y="11"/>
                    </a:cubicBezTo>
                    <a:cubicBezTo>
                      <a:pt x="4" y="10"/>
                      <a:pt x="4" y="9"/>
                      <a:pt x="4" y="8"/>
                    </a:cubicBezTo>
                    <a:cubicBezTo>
                      <a:pt x="4" y="8"/>
                      <a:pt x="4" y="9"/>
                      <a:pt x="3" y="9"/>
                    </a:cubicBezTo>
                    <a:cubicBezTo>
                      <a:pt x="3" y="9"/>
                      <a:pt x="3" y="9"/>
                      <a:pt x="3" y="9"/>
                    </a:cubicBezTo>
                    <a:close/>
                    <a:moveTo>
                      <a:pt x="14" y="2"/>
                    </a:moveTo>
                    <a:cubicBezTo>
                      <a:pt x="11" y="2"/>
                      <a:pt x="10" y="5"/>
                      <a:pt x="8" y="7"/>
                    </a:cubicBezTo>
                    <a:cubicBezTo>
                      <a:pt x="7" y="7"/>
                      <a:pt x="7" y="7"/>
                      <a:pt x="7" y="7"/>
                    </a:cubicBezTo>
                    <a:cubicBezTo>
                      <a:pt x="8" y="8"/>
                      <a:pt x="9" y="9"/>
                      <a:pt x="9" y="10"/>
                    </a:cubicBezTo>
                    <a:cubicBezTo>
                      <a:pt x="14" y="7"/>
                      <a:pt x="26" y="4"/>
                      <a:pt x="26" y="2"/>
                    </a:cubicBezTo>
                    <a:cubicBezTo>
                      <a:pt x="27" y="0"/>
                      <a:pt x="19" y="3"/>
                      <a:pt x="14" y="2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7" name="Freeform 179">
                <a:extLst>
                  <a:ext uri="{FF2B5EF4-FFF2-40B4-BE49-F238E27FC236}">
                    <a16:creationId xmlns:a16="http://schemas.microsoft.com/office/drawing/2014/main" id="{F7988573-2527-4619-9B40-44B145BE367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045187" y="3136207"/>
                <a:ext cx="214558" cy="233379"/>
              </a:xfrm>
              <a:custGeom>
                <a:avLst/>
                <a:gdLst>
                  <a:gd name="T0" fmla="*/ 65 w 93"/>
                  <a:gd name="T1" fmla="*/ 87 h 101"/>
                  <a:gd name="T2" fmla="*/ 55 w 93"/>
                  <a:gd name="T3" fmla="*/ 87 h 101"/>
                  <a:gd name="T4" fmla="*/ 48 w 93"/>
                  <a:gd name="T5" fmla="*/ 90 h 101"/>
                  <a:gd name="T6" fmla="*/ 57 w 93"/>
                  <a:gd name="T7" fmla="*/ 95 h 101"/>
                  <a:gd name="T8" fmla="*/ 66 w 93"/>
                  <a:gd name="T9" fmla="*/ 101 h 101"/>
                  <a:gd name="T10" fmla="*/ 68 w 93"/>
                  <a:gd name="T11" fmla="*/ 95 h 101"/>
                  <a:gd name="T12" fmla="*/ 71 w 93"/>
                  <a:gd name="T13" fmla="*/ 88 h 101"/>
                  <a:gd name="T14" fmla="*/ 65 w 93"/>
                  <a:gd name="T15" fmla="*/ 87 h 101"/>
                  <a:gd name="T16" fmla="*/ 19 w 93"/>
                  <a:gd name="T17" fmla="*/ 60 h 101"/>
                  <a:gd name="T18" fmla="*/ 13 w 93"/>
                  <a:gd name="T19" fmla="*/ 62 h 101"/>
                  <a:gd name="T20" fmla="*/ 16 w 93"/>
                  <a:gd name="T21" fmla="*/ 72 h 101"/>
                  <a:gd name="T22" fmla="*/ 19 w 93"/>
                  <a:gd name="T23" fmla="*/ 80 h 101"/>
                  <a:gd name="T24" fmla="*/ 25 w 93"/>
                  <a:gd name="T25" fmla="*/ 76 h 101"/>
                  <a:gd name="T26" fmla="*/ 26 w 93"/>
                  <a:gd name="T27" fmla="*/ 63 h 101"/>
                  <a:gd name="T28" fmla="*/ 19 w 93"/>
                  <a:gd name="T29" fmla="*/ 60 h 101"/>
                  <a:gd name="T30" fmla="*/ 77 w 93"/>
                  <a:gd name="T31" fmla="*/ 56 h 101"/>
                  <a:gd name="T32" fmla="*/ 71 w 93"/>
                  <a:gd name="T33" fmla="*/ 52 h 101"/>
                  <a:gd name="T34" fmla="*/ 59 w 93"/>
                  <a:gd name="T35" fmla="*/ 39 h 101"/>
                  <a:gd name="T36" fmla="*/ 47 w 93"/>
                  <a:gd name="T37" fmla="*/ 27 h 101"/>
                  <a:gd name="T38" fmla="*/ 47 w 93"/>
                  <a:gd name="T39" fmla="*/ 19 h 101"/>
                  <a:gd name="T40" fmla="*/ 51 w 93"/>
                  <a:gd name="T41" fmla="*/ 15 h 101"/>
                  <a:gd name="T42" fmla="*/ 51 w 93"/>
                  <a:gd name="T43" fmla="*/ 4 h 101"/>
                  <a:gd name="T44" fmla="*/ 47 w 93"/>
                  <a:gd name="T45" fmla="*/ 3 h 101"/>
                  <a:gd name="T46" fmla="*/ 46 w 93"/>
                  <a:gd name="T47" fmla="*/ 0 h 101"/>
                  <a:gd name="T48" fmla="*/ 39 w 93"/>
                  <a:gd name="T49" fmla="*/ 1 h 101"/>
                  <a:gd name="T50" fmla="*/ 34 w 93"/>
                  <a:gd name="T51" fmla="*/ 2 h 101"/>
                  <a:gd name="T52" fmla="*/ 33 w 93"/>
                  <a:gd name="T53" fmla="*/ 2 h 101"/>
                  <a:gd name="T54" fmla="*/ 32 w 93"/>
                  <a:gd name="T55" fmla="*/ 3 h 101"/>
                  <a:gd name="T56" fmla="*/ 31 w 93"/>
                  <a:gd name="T57" fmla="*/ 5 h 101"/>
                  <a:gd name="T58" fmla="*/ 28 w 93"/>
                  <a:gd name="T59" fmla="*/ 6 h 101"/>
                  <a:gd name="T60" fmla="*/ 24 w 93"/>
                  <a:gd name="T61" fmla="*/ 7 h 101"/>
                  <a:gd name="T62" fmla="*/ 22 w 93"/>
                  <a:gd name="T63" fmla="*/ 9 h 101"/>
                  <a:gd name="T64" fmla="*/ 19 w 93"/>
                  <a:gd name="T65" fmla="*/ 12 h 101"/>
                  <a:gd name="T66" fmla="*/ 15 w 93"/>
                  <a:gd name="T67" fmla="*/ 6 h 101"/>
                  <a:gd name="T68" fmla="*/ 11 w 93"/>
                  <a:gd name="T69" fmla="*/ 12 h 101"/>
                  <a:gd name="T70" fmla="*/ 4 w 93"/>
                  <a:gd name="T71" fmla="*/ 12 h 101"/>
                  <a:gd name="T72" fmla="*/ 5 w 93"/>
                  <a:gd name="T73" fmla="*/ 16 h 101"/>
                  <a:gd name="T74" fmla="*/ 3 w 93"/>
                  <a:gd name="T75" fmla="*/ 19 h 101"/>
                  <a:gd name="T76" fmla="*/ 2 w 93"/>
                  <a:gd name="T77" fmla="*/ 21 h 101"/>
                  <a:gd name="T78" fmla="*/ 4 w 93"/>
                  <a:gd name="T79" fmla="*/ 25 h 101"/>
                  <a:gd name="T80" fmla="*/ 6 w 93"/>
                  <a:gd name="T81" fmla="*/ 29 h 101"/>
                  <a:gd name="T82" fmla="*/ 10 w 93"/>
                  <a:gd name="T83" fmla="*/ 31 h 101"/>
                  <a:gd name="T84" fmla="*/ 9 w 93"/>
                  <a:gd name="T85" fmla="*/ 33 h 101"/>
                  <a:gd name="T86" fmla="*/ 13 w 93"/>
                  <a:gd name="T87" fmla="*/ 32 h 101"/>
                  <a:gd name="T88" fmla="*/ 18 w 93"/>
                  <a:gd name="T89" fmla="*/ 27 h 101"/>
                  <a:gd name="T90" fmla="*/ 29 w 93"/>
                  <a:gd name="T91" fmla="*/ 32 h 101"/>
                  <a:gd name="T92" fmla="*/ 32 w 93"/>
                  <a:gd name="T93" fmla="*/ 37 h 101"/>
                  <a:gd name="T94" fmla="*/ 40 w 93"/>
                  <a:gd name="T95" fmla="*/ 47 h 101"/>
                  <a:gd name="T96" fmla="*/ 50 w 93"/>
                  <a:gd name="T97" fmla="*/ 56 h 101"/>
                  <a:gd name="T98" fmla="*/ 58 w 93"/>
                  <a:gd name="T99" fmla="*/ 59 h 101"/>
                  <a:gd name="T100" fmla="*/ 65 w 93"/>
                  <a:gd name="T101" fmla="*/ 64 h 101"/>
                  <a:gd name="T102" fmla="*/ 71 w 93"/>
                  <a:gd name="T103" fmla="*/ 69 h 101"/>
                  <a:gd name="T104" fmla="*/ 74 w 93"/>
                  <a:gd name="T105" fmla="*/ 73 h 101"/>
                  <a:gd name="T106" fmla="*/ 74 w 93"/>
                  <a:gd name="T107" fmla="*/ 82 h 101"/>
                  <a:gd name="T108" fmla="*/ 74 w 93"/>
                  <a:gd name="T109" fmla="*/ 89 h 101"/>
                  <a:gd name="T110" fmla="*/ 78 w 93"/>
                  <a:gd name="T111" fmla="*/ 82 h 101"/>
                  <a:gd name="T112" fmla="*/ 83 w 93"/>
                  <a:gd name="T113" fmla="*/ 77 h 101"/>
                  <a:gd name="T114" fmla="*/ 79 w 93"/>
                  <a:gd name="T115" fmla="*/ 71 h 101"/>
                  <a:gd name="T116" fmla="*/ 87 w 93"/>
                  <a:gd name="T117" fmla="*/ 67 h 101"/>
                  <a:gd name="T118" fmla="*/ 93 w 93"/>
                  <a:gd name="T119" fmla="*/ 68 h 101"/>
                  <a:gd name="T120" fmla="*/ 77 w 93"/>
                  <a:gd name="T121" fmla="*/ 56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93" h="101">
                    <a:moveTo>
                      <a:pt x="65" y="87"/>
                    </a:moveTo>
                    <a:cubicBezTo>
                      <a:pt x="60" y="88"/>
                      <a:pt x="58" y="89"/>
                      <a:pt x="55" y="87"/>
                    </a:cubicBezTo>
                    <a:cubicBezTo>
                      <a:pt x="52" y="86"/>
                      <a:pt x="48" y="89"/>
                      <a:pt x="48" y="90"/>
                    </a:cubicBezTo>
                    <a:cubicBezTo>
                      <a:pt x="49" y="92"/>
                      <a:pt x="51" y="93"/>
                      <a:pt x="57" y="95"/>
                    </a:cubicBezTo>
                    <a:cubicBezTo>
                      <a:pt x="63" y="97"/>
                      <a:pt x="63" y="101"/>
                      <a:pt x="66" y="101"/>
                    </a:cubicBezTo>
                    <a:cubicBezTo>
                      <a:pt x="68" y="101"/>
                      <a:pt x="69" y="98"/>
                      <a:pt x="68" y="95"/>
                    </a:cubicBezTo>
                    <a:cubicBezTo>
                      <a:pt x="67" y="92"/>
                      <a:pt x="71" y="88"/>
                      <a:pt x="71" y="88"/>
                    </a:cubicBezTo>
                    <a:cubicBezTo>
                      <a:pt x="72" y="87"/>
                      <a:pt x="70" y="86"/>
                      <a:pt x="65" y="87"/>
                    </a:cubicBezTo>
                    <a:close/>
                    <a:moveTo>
                      <a:pt x="19" y="60"/>
                    </a:moveTo>
                    <a:cubicBezTo>
                      <a:pt x="16" y="63"/>
                      <a:pt x="14" y="60"/>
                      <a:pt x="13" y="62"/>
                    </a:cubicBezTo>
                    <a:cubicBezTo>
                      <a:pt x="12" y="64"/>
                      <a:pt x="17" y="67"/>
                      <a:pt x="16" y="72"/>
                    </a:cubicBezTo>
                    <a:cubicBezTo>
                      <a:pt x="15" y="77"/>
                      <a:pt x="17" y="83"/>
                      <a:pt x="19" y="80"/>
                    </a:cubicBezTo>
                    <a:cubicBezTo>
                      <a:pt x="22" y="77"/>
                      <a:pt x="23" y="78"/>
                      <a:pt x="25" y="76"/>
                    </a:cubicBezTo>
                    <a:cubicBezTo>
                      <a:pt x="26" y="74"/>
                      <a:pt x="25" y="67"/>
                      <a:pt x="26" y="63"/>
                    </a:cubicBezTo>
                    <a:cubicBezTo>
                      <a:pt x="27" y="60"/>
                      <a:pt x="21" y="58"/>
                      <a:pt x="19" y="60"/>
                    </a:cubicBezTo>
                    <a:close/>
                    <a:moveTo>
                      <a:pt x="77" y="56"/>
                    </a:moveTo>
                    <a:cubicBezTo>
                      <a:pt x="74" y="55"/>
                      <a:pt x="76" y="52"/>
                      <a:pt x="71" y="52"/>
                    </a:cubicBezTo>
                    <a:cubicBezTo>
                      <a:pt x="66" y="52"/>
                      <a:pt x="60" y="46"/>
                      <a:pt x="59" y="39"/>
                    </a:cubicBezTo>
                    <a:cubicBezTo>
                      <a:pt x="57" y="32"/>
                      <a:pt x="49" y="32"/>
                      <a:pt x="47" y="27"/>
                    </a:cubicBezTo>
                    <a:cubicBezTo>
                      <a:pt x="45" y="23"/>
                      <a:pt x="49" y="23"/>
                      <a:pt x="47" y="19"/>
                    </a:cubicBezTo>
                    <a:cubicBezTo>
                      <a:pt x="47" y="17"/>
                      <a:pt x="49" y="16"/>
                      <a:pt x="51" y="15"/>
                    </a:cubicBezTo>
                    <a:cubicBezTo>
                      <a:pt x="51" y="11"/>
                      <a:pt x="51" y="7"/>
                      <a:pt x="51" y="4"/>
                    </a:cubicBezTo>
                    <a:cubicBezTo>
                      <a:pt x="50" y="4"/>
                      <a:pt x="48" y="4"/>
                      <a:pt x="47" y="3"/>
                    </a:cubicBezTo>
                    <a:cubicBezTo>
                      <a:pt x="46" y="3"/>
                      <a:pt x="46" y="0"/>
                      <a:pt x="46" y="0"/>
                    </a:cubicBezTo>
                    <a:cubicBezTo>
                      <a:pt x="45" y="0"/>
                      <a:pt x="40" y="0"/>
                      <a:pt x="39" y="1"/>
                    </a:cubicBezTo>
                    <a:cubicBezTo>
                      <a:pt x="38" y="2"/>
                      <a:pt x="36" y="3"/>
                      <a:pt x="34" y="2"/>
                    </a:cubicBezTo>
                    <a:cubicBezTo>
                      <a:pt x="34" y="2"/>
                      <a:pt x="34" y="2"/>
                      <a:pt x="33" y="2"/>
                    </a:cubicBezTo>
                    <a:cubicBezTo>
                      <a:pt x="32" y="3"/>
                      <a:pt x="32" y="3"/>
                      <a:pt x="32" y="3"/>
                    </a:cubicBezTo>
                    <a:cubicBezTo>
                      <a:pt x="32" y="3"/>
                      <a:pt x="32" y="5"/>
                      <a:pt x="31" y="5"/>
                    </a:cubicBezTo>
                    <a:cubicBezTo>
                      <a:pt x="30" y="5"/>
                      <a:pt x="28" y="4"/>
                      <a:pt x="28" y="6"/>
                    </a:cubicBezTo>
                    <a:cubicBezTo>
                      <a:pt x="28" y="8"/>
                      <a:pt x="26" y="7"/>
                      <a:pt x="24" y="7"/>
                    </a:cubicBezTo>
                    <a:cubicBezTo>
                      <a:pt x="23" y="7"/>
                      <a:pt x="22" y="7"/>
                      <a:pt x="22" y="9"/>
                    </a:cubicBezTo>
                    <a:cubicBezTo>
                      <a:pt x="22" y="10"/>
                      <a:pt x="21" y="13"/>
                      <a:pt x="19" y="12"/>
                    </a:cubicBezTo>
                    <a:cubicBezTo>
                      <a:pt x="18" y="10"/>
                      <a:pt x="16" y="6"/>
                      <a:pt x="15" y="6"/>
                    </a:cubicBezTo>
                    <a:cubicBezTo>
                      <a:pt x="14" y="7"/>
                      <a:pt x="13" y="12"/>
                      <a:pt x="11" y="12"/>
                    </a:cubicBezTo>
                    <a:cubicBezTo>
                      <a:pt x="10" y="12"/>
                      <a:pt x="6" y="12"/>
                      <a:pt x="4" y="12"/>
                    </a:cubicBezTo>
                    <a:cubicBezTo>
                      <a:pt x="3" y="14"/>
                      <a:pt x="4" y="16"/>
                      <a:pt x="5" y="16"/>
                    </a:cubicBezTo>
                    <a:cubicBezTo>
                      <a:pt x="6" y="17"/>
                      <a:pt x="4" y="19"/>
                      <a:pt x="3" y="19"/>
                    </a:cubicBezTo>
                    <a:cubicBezTo>
                      <a:pt x="2" y="20"/>
                      <a:pt x="0" y="19"/>
                      <a:pt x="2" y="21"/>
                    </a:cubicBezTo>
                    <a:cubicBezTo>
                      <a:pt x="3" y="23"/>
                      <a:pt x="5" y="23"/>
                      <a:pt x="4" y="25"/>
                    </a:cubicBezTo>
                    <a:cubicBezTo>
                      <a:pt x="3" y="27"/>
                      <a:pt x="4" y="29"/>
                      <a:pt x="6" y="29"/>
                    </a:cubicBezTo>
                    <a:cubicBezTo>
                      <a:pt x="8" y="29"/>
                      <a:pt x="10" y="29"/>
                      <a:pt x="10" y="31"/>
                    </a:cubicBezTo>
                    <a:cubicBezTo>
                      <a:pt x="9" y="31"/>
                      <a:pt x="9" y="32"/>
                      <a:pt x="9" y="33"/>
                    </a:cubicBezTo>
                    <a:cubicBezTo>
                      <a:pt x="10" y="33"/>
                      <a:pt x="11" y="33"/>
                      <a:pt x="13" y="32"/>
                    </a:cubicBezTo>
                    <a:cubicBezTo>
                      <a:pt x="15" y="31"/>
                      <a:pt x="14" y="29"/>
                      <a:pt x="18" y="27"/>
                    </a:cubicBezTo>
                    <a:cubicBezTo>
                      <a:pt x="22" y="26"/>
                      <a:pt x="28" y="30"/>
                      <a:pt x="29" y="32"/>
                    </a:cubicBezTo>
                    <a:cubicBezTo>
                      <a:pt x="31" y="35"/>
                      <a:pt x="32" y="35"/>
                      <a:pt x="32" y="37"/>
                    </a:cubicBezTo>
                    <a:cubicBezTo>
                      <a:pt x="32" y="39"/>
                      <a:pt x="34" y="43"/>
                      <a:pt x="40" y="47"/>
                    </a:cubicBezTo>
                    <a:cubicBezTo>
                      <a:pt x="45" y="50"/>
                      <a:pt x="47" y="54"/>
                      <a:pt x="50" y="56"/>
                    </a:cubicBezTo>
                    <a:cubicBezTo>
                      <a:pt x="53" y="58"/>
                      <a:pt x="56" y="57"/>
                      <a:pt x="58" y="59"/>
                    </a:cubicBezTo>
                    <a:cubicBezTo>
                      <a:pt x="60" y="61"/>
                      <a:pt x="62" y="63"/>
                      <a:pt x="65" y="64"/>
                    </a:cubicBezTo>
                    <a:cubicBezTo>
                      <a:pt x="68" y="65"/>
                      <a:pt x="68" y="68"/>
                      <a:pt x="71" y="69"/>
                    </a:cubicBezTo>
                    <a:cubicBezTo>
                      <a:pt x="74" y="69"/>
                      <a:pt x="72" y="71"/>
                      <a:pt x="74" y="73"/>
                    </a:cubicBezTo>
                    <a:cubicBezTo>
                      <a:pt x="75" y="76"/>
                      <a:pt x="76" y="80"/>
                      <a:pt x="74" y="82"/>
                    </a:cubicBezTo>
                    <a:cubicBezTo>
                      <a:pt x="72" y="85"/>
                      <a:pt x="73" y="89"/>
                      <a:pt x="74" y="89"/>
                    </a:cubicBezTo>
                    <a:cubicBezTo>
                      <a:pt x="75" y="89"/>
                      <a:pt x="78" y="84"/>
                      <a:pt x="78" y="82"/>
                    </a:cubicBezTo>
                    <a:cubicBezTo>
                      <a:pt x="79" y="80"/>
                      <a:pt x="81" y="80"/>
                      <a:pt x="83" y="77"/>
                    </a:cubicBezTo>
                    <a:cubicBezTo>
                      <a:pt x="85" y="75"/>
                      <a:pt x="80" y="74"/>
                      <a:pt x="79" y="71"/>
                    </a:cubicBezTo>
                    <a:cubicBezTo>
                      <a:pt x="78" y="68"/>
                      <a:pt x="83" y="65"/>
                      <a:pt x="87" y="67"/>
                    </a:cubicBezTo>
                    <a:cubicBezTo>
                      <a:pt x="91" y="70"/>
                      <a:pt x="93" y="72"/>
                      <a:pt x="93" y="68"/>
                    </a:cubicBezTo>
                    <a:cubicBezTo>
                      <a:pt x="93" y="64"/>
                      <a:pt x="80" y="58"/>
                      <a:pt x="77" y="56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8" name="Freeform 180">
                <a:extLst>
                  <a:ext uri="{FF2B5EF4-FFF2-40B4-BE49-F238E27FC236}">
                    <a16:creationId xmlns:a16="http://schemas.microsoft.com/office/drawing/2014/main" id="{37D15F75-35B9-44BC-AE67-6BF589890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9745" y="3221528"/>
                <a:ext cx="22585" cy="30113"/>
              </a:xfrm>
              <a:custGeom>
                <a:avLst/>
                <a:gdLst>
                  <a:gd name="T0" fmla="*/ 4 w 10"/>
                  <a:gd name="T1" fmla="*/ 0 h 13"/>
                  <a:gd name="T2" fmla="*/ 0 w 10"/>
                  <a:gd name="T3" fmla="*/ 6 h 13"/>
                  <a:gd name="T4" fmla="*/ 0 w 10"/>
                  <a:gd name="T5" fmla="*/ 8 h 13"/>
                  <a:gd name="T6" fmla="*/ 6 w 10"/>
                  <a:gd name="T7" fmla="*/ 13 h 13"/>
                  <a:gd name="T8" fmla="*/ 6 w 10"/>
                  <a:gd name="T9" fmla="*/ 13 h 13"/>
                  <a:gd name="T10" fmla="*/ 10 w 10"/>
                  <a:gd name="T11" fmla="*/ 7 h 13"/>
                  <a:gd name="T12" fmla="*/ 4 w 10"/>
                  <a:gd name="T13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0" h="13">
                    <a:moveTo>
                      <a:pt x="4" y="0"/>
                    </a:moveTo>
                    <a:cubicBezTo>
                      <a:pt x="2" y="2"/>
                      <a:pt x="0" y="5"/>
                      <a:pt x="0" y="6"/>
                    </a:cubicBezTo>
                    <a:cubicBezTo>
                      <a:pt x="1" y="6"/>
                      <a:pt x="0" y="7"/>
                      <a:pt x="0" y="8"/>
                    </a:cubicBezTo>
                    <a:cubicBezTo>
                      <a:pt x="2" y="10"/>
                      <a:pt x="4" y="12"/>
                      <a:pt x="6" y="13"/>
                    </a:cubicBezTo>
                    <a:cubicBezTo>
                      <a:pt x="6" y="13"/>
                      <a:pt x="6" y="13"/>
                      <a:pt x="6" y="13"/>
                    </a:cubicBezTo>
                    <a:cubicBezTo>
                      <a:pt x="7" y="10"/>
                      <a:pt x="9" y="7"/>
                      <a:pt x="10" y="7"/>
                    </a:cubicBezTo>
                    <a:cubicBezTo>
                      <a:pt x="8" y="5"/>
                      <a:pt x="5" y="2"/>
                      <a:pt x="4" y="0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  <p:sp>
            <p:nvSpPr>
              <p:cNvPr id="559" name="Freeform 181">
                <a:extLst>
                  <a:ext uri="{FF2B5EF4-FFF2-40B4-BE49-F238E27FC236}">
                    <a16:creationId xmlns:a16="http://schemas.microsoft.com/office/drawing/2014/main" id="{56893D7D-6A56-4356-8DBF-8B5966463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6019" y="3155028"/>
                <a:ext cx="76538" cy="92850"/>
              </a:xfrm>
              <a:custGeom>
                <a:avLst/>
                <a:gdLst>
                  <a:gd name="T0" fmla="*/ 29 w 33"/>
                  <a:gd name="T1" fmla="*/ 27 h 40"/>
                  <a:gd name="T2" fmla="*/ 29 w 33"/>
                  <a:gd name="T3" fmla="*/ 21 h 40"/>
                  <a:gd name="T4" fmla="*/ 29 w 33"/>
                  <a:gd name="T5" fmla="*/ 17 h 40"/>
                  <a:gd name="T6" fmla="*/ 20 w 33"/>
                  <a:gd name="T7" fmla="*/ 14 h 40"/>
                  <a:gd name="T8" fmla="*/ 19 w 33"/>
                  <a:gd name="T9" fmla="*/ 9 h 40"/>
                  <a:gd name="T10" fmla="*/ 16 w 33"/>
                  <a:gd name="T11" fmla="*/ 7 h 40"/>
                  <a:gd name="T12" fmla="*/ 13 w 33"/>
                  <a:gd name="T13" fmla="*/ 2 h 40"/>
                  <a:gd name="T14" fmla="*/ 14 w 33"/>
                  <a:gd name="T15" fmla="*/ 2 h 40"/>
                  <a:gd name="T16" fmla="*/ 11 w 33"/>
                  <a:gd name="T17" fmla="*/ 1 h 40"/>
                  <a:gd name="T18" fmla="*/ 8 w 33"/>
                  <a:gd name="T19" fmla="*/ 0 h 40"/>
                  <a:gd name="T20" fmla="*/ 0 w 33"/>
                  <a:gd name="T21" fmla="*/ 3 h 40"/>
                  <a:gd name="T22" fmla="*/ 2 w 33"/>
                  <a:gd name="T23" fmla="*/ 8 h 40"/>
                  <a:gd name="T24" fmla="*/ 4 w 33"/>
                  <a:gd name="T25" fmla="*/ 13 h 40"/>
                  <a:gd name="T26" fmla="*/ 4 w 33"/>
                  <a:gd name="T27" fmla="*/ 26 h 40"/>
                  <a:gd name="T28" fmla="*/ 1 w 33"/>
                  <a:gd name="T29" fmla="*/ 29 h 40"/>
                  <a:gd name="T30" fmla="*/ 7 w 33"/>
                  <a:gd name="T31" fmla="*/ 36 h 40"/>
                  <a:gd name="T32" fmla="*/ 7 w 33"/>
                  <a:gd name="T33" fmla="*/ 36 h 40"/>
                  <a:gd name="T34" fmla="*/ 15 w 33"/>
                  <a:gd name="T35" fmla="*/ 40 h 40"/>
                  <a:gd name="T36" fmla="*/ 28 w 33"/>
                  <a:gd name="T37" fmla="*/ 38 h 40"/>
                  <a:gd name="T38" fmla="*/ 29 w 33"/>
                  <a:gd name="T39" fmla="*/ 35 h 40"/>
                  <a:gd name="T40" fmla="*/ 31 w 33"/>
                  <a:gd name="T41" fmla="*/ 32 h 40"/>
                  <a:gd name="T42" fmla="*/ 29 w 33"/>
                  <a:gd name="T43" fmla="*/ 27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3" h="40">
                    <a:moveTo>
                      <a:pt x="29" y="27"/>
                    </a:moveTo>
                    <a:cubicBezTo>
                      <a:pt x="27" y="25"/>
                      <a:pt x="27" y="23"/>
                      <a:pt x="29" y="21"/>
                    </a:cubicBezTo>
                    <a:cubicBezTo>
                      <a:pt x="30" y="20"/>
                      <a:pt x="29" y="19"/>
                      <a:pt x="29" y="17"/>
                    </a:cubicBezTo>
                    <a:cubicBezTo>
                      <a:pt x="29" y="15"/>
                      <a:pt x="21" y="15"/>
                      <a:pt x="20" y="14"/>
                    </a:cubicBezTo>
                    <a:cubicBezTo>
                      <a:pt x="19" y="14"/>
                      <a:pt x="21" y="9"/>
                      <a:pt x="19" y="9"/>
                    </a:cubicBezTo>
                    <a:cubicBezTo>
                      <a:pt x="17" y="9"/>
                      <a:pt x="16" y="8"/>
                      <a:pt x="16" y="7"/>
                    </a:cubicBezTo>
                    <a:cubicBezTo>
                      <a:pt x="16" y="5"/>
                      <a:pt x="13" y="3"/>
                      <a:pt x="13" y="2"/>
                    </a:cubicBezTo>
                    <a:cubicBezTo>
                      <a:pt x="13" y="2"/>
                      <a:pt x="14" y="2"/>
                      <a:pt x="14" y="2"/>
                    </a:cubicBezTo>
                    <a:cubicBezTo>
                      <a:pt x="13" y="1"/>
                      <a:pt x="12" y="1"/>
                      <a:pt x="11" y="1"/>
                    </a:cubicBezTo>
                    <a:cubicBezTo>
                      <a:pt x="10" y="1"/>
                      <a:pt x="8" y="0"/>
                      <a:pt x="8" y="0"/>
                    </a:cubicBezTo>
                    <a:cubicBezTo>
                      <a:pt x="8" y="0"/>
                      <a:pt x="3" y="2"/>
                      <a:pt x="0" y="3"/>
                    </a:cubicBezTo>
                    <a:cubicBezTo>
                      <a:pt x="0" y="5"/>
                      <a:pt x="0" y="7"/>
                      <a:pt x="2" y="8"/>
                    </a:cubicBezTo>
                    <a:cubicBezTo>
                      <a:pt x="4" y="9"/>
                      <a:pt x="3" y="11"/>
                      <a:pt x="4" y="13"/>
                    </a:cubicBezTo>
                    <a:cubicBezTo>
                      <a:pt x="5" y="16"/>
                      <a:pt x="5" y="26"/>
                      <a:pt x="4" y="26"/>
                    </a:cubicBezTo>
                    <a:cubicBezTo>
                      <a:pt x="3" y="26"/>
                      <a:pt x="2" y="27"/>
                      <a:pt x="1" y="29"/>
                    </a:cubicBezTo>
                    <a:cubicBezTo>
                      <a:pt x="2" y="31"/>
                      <a:pt x="5" y="34"/>
                      <a:pt x="7" y="36"/>
                    </a:cubicBezTo>
                    <a:cubicBezTo>
                      <a:pt x="7" y="36"/>
                      <a:pt x="7" y="36"/>
                      <a:pt x="7" y="36"/>
                    </a:cubicBezTo>
                    <a:cubicBezTo>
                      <a:pt x="9" y="36"/>
                      <a:pt x="15" y="40"/>
                      <a:pt x="15" y="40"/>
                    </a:cubicBezTo>
                    <a:cubicBezTo>
                      <a:pt x="15" y="40"/>
                      <a:pt x="23" y="39"/>
                      <a:pt x="28" y="38"/>
                    </a:cubicBezTo>
                    <a:cubicBezTo>
                      <a:pt x="28" y="37"/>
                      <a:pt x="29" y="36"/>
                      <a:pt x="29" y="35"/>
                    </a:cubicBezTo>
                    <a:cubicBezTo>
                      <a:pt x="28" y="34"/>
                      <a:pt x="30" y="32"/>
                      <a:pt x="31" y="32"/>
                    </a:cubicBezTo>
                    <a:cubicBezTo>
                      <a:pt x="33" y="32"/>
                      <a:pt x="31" y="29"/>
                      <a:pt x="29" y="27"/>
                    </a:cubicBezTo>
                    <a:close/>
                  </a:path>
                </a:pathLst>
              </a:custGeom>
              <a:grpFill/>
              <a:ln w="317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799"/>
              </a:p>
            </p:txBody>
          </p:sp>
        </p:grpSp>
      </p:grpSp>
      <p:sp>
        <p:nvSpPr>
          <p:cNvPr id="560" name="Text Placeholder 553">
            <a:extLst>
              <a:ext uri="{FF2B5EF4-FFF2-40B4-BE49-F238E27FC236}">
                <a16:creationId xmlns:a16="http://schemas.microsoft.com/office/drawing/2014/main" id="{D912895C-B21A-4D2F-8D0B-7647A17FE88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08111" y="2605401"/>
            <a:ext cx="470585" cy="568049"/>
          </a:xfrm>
          <a:custGeom>
            <a:avLst/>
            <a:gdLst>
              <a:gd name="connsiteX0" fmla="*/ 197521 w 395043"/>
              <a:gd name="connsiteY0" fmla="*/ 127878 h 476860"/>
              <a:gd name="connsiteX1" fmla="*/ 134426 w 395043"/>
              <a:gd name="connsiteY1" fmla="*/ 190974 h 476860"/>
              <a:gd name="connsiteX2" fmla="*/ 197521 w 395043"/>
              <a:gd name="connsiteY2" fmla="*/ 254069 h 476860"/>
              <a:gd name="connsiteX3" fmla="*/ 260616 w 395043"/>
              <a:gd name="connsiteY3" fmla="*/ 190974 h 476860"/>
              <a:gd name="connsiteX4" fmla="*/ 197521 w 395043"/>
              <a:gd name="connsiteY4" fmla="*/ 127878 h 476860"/>
              <a:gd name="connsiteX5" fmla="*/ 197522 w 395043"/>
              <a:gd name="connsiteY5" fmla="*/ 0 h 476860"/>
              <a:gd name="connsiteX6" fmla="*/ 337191 w 395043"/>
              <a:gd name="connsiteY6" fmla="*/ 57853 h 476860"/>
              <a:gd name="connsiteX7" fmla="*/ 337191 w 395043"/>
              <a:gd name="connsiteY7" fmla="*/ 57854 h 476860"/>
              <a:gd name="connsiteX8" fmla="*/ 337191 w 395043"/>
              <a:gd name="connsiteY8" fmla="*/ 337192 h 476860"/>
              <a:gd name="connsiteX9" fmla="*/ 197522 w 395043"/>
              <a:gd name="connsiteY9" fmla="*/ 476860 h 476860"/>
              <a:gd name="connsiteX10" fmla="*/ 57853 w 395043"/>
              <a:gd name="connsiteY10" fmla="*/ 337191 h 476860"/>
              <a:gd name="connsiteX11" fmla="*/ 57853 w 395043"/>
              <a:gd name="connsiteY11" fmla="*/ 57853 h 476860"/>
              <a:gd name="connsiteX12" fmla="*/ 197522 w 395043"/>
              <a:gd name="connsiteY12" fmla="*/ 0 h 476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95043" h="476860">
                <a:moveTo>
                  <a:pt x="197521" y="127878"/>
                </a:moveTo>
                <a:cubicBezTo>
                  <a:pt x="162675" y="127878"/>
                  <a:pt x="134426" y="156127"/>
                  <a:pt x="134426" y="190974"/>
                </a:cubicBezTo>
                <a:cubicBezTo>
                  <a:pt x="134427" y="225819"/>
                  <a:pt x="162676" y="254068"/>
                  <a:pt x="197521" y="254069"/>
                </a:cubicBezTo>
                <a:cubicBezTo>
                  <a:pt x="232368" y="254069"/>
                  <a:pt x="260616" y="225820"/>
                  <a:pt x="260616" y="190974"/>
                </a:cubicBezTo>
                <a:cubicBezTo>
                  <a:pt x="260616" y="156127"/>
                  <a:pt x="232368" y="127878"/>
                  <a:pt x="197521" y="127878"/>
                </a:cubicBezTo>
                <a:close/>
                <a:moveTo>
                  <a:pt x="197522" y="0"/>
                </a:moveTo>
                <a:cubicBezTo>
                  <a:pt x="248073" y="0"/>
                  <a:pt x="298623" y="19285"/>
                  <a:pt x="337191" y="57853"/>
                </a:cubicBezTo>
                <a:lnTo>
                  <a:pt x="337191" y="57854"/>
                </a:lnTo>
                <a:cubicBezTo>
                  <a:pt x="414327" y="134991"/>
                  <a:pt x="414327" y="260055"/>
                  <a:pt x="337191" y="337192"/>
                </a:cubicBezTo>
                <a:lnTo>
                  <a:pt x="197522" y="476860"/>
                </a:lnTo>
                <a:lnTo>
                  <a:pt x="57853" y="337191"/>
                </a:lnTo>
                <a:cubicBezTo>
                  <a:pt x="-19284" y="260054"/>
                  <a:pt x="-19284" y="134990"/>
                  <a:pt x="57853" y="57853"/>
                </a:cubicBezTo>
                <a:cubicBezTo>
                  <a:pt x="96421" y="19285"/>
                  <a:pt x="146971" y="0"/>
                  <a:pt x="19752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none" lIns="640080" anchor="ctr" anchorCtr="0">
            <a:noAutofit/>
          </a:bodyPr>
          <a:lstStyle>
            <a:lvl1pPr>
              <a:defRPr sz="2399" b="1"/>
            </a:lvl1pPr>
          </a:lstStyle>
          <a:p>
            <a:pPr lvl="0"/>
            <a:r>
              <a:rPr lang="en-US"/>
              <a:t>Bucharest, Romania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AE62B8-76B4-48AF-BECC-7E896597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91338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ptop Screen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 hidden="1">
            <a:extLst>
              <a:ext uri="{FF2B5EF4-FFF2-40B4-BE49-F238E27FC236}">
                <a16:creationId xmlns:a16="http://schemas.microsoft.com/office/drawing/2014/main" id="{17CDA781-D5FC-4C3F-93B0-299A1CC43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4" y="715198"/>
            <a:ext cx="9301845" cy="5352540"/>
          </a:xfrm>
          <a:prstGeom prst="rect">
            <a:avLst/>
          </a:prstGeom>
        </p:spPr>
      </p:pic>
      <p:pic>
        <p:nvPicPr>
          <p:cNvPr id="6" name="Picture 5" descr="A picture containing text, indoor, monitor, computer&#10;&#10;Description automatically generated">
            <a:extLst>
              <a:ext uri="{FF2B5EF4-FFF2-40B4-BE49-F238E27FC236}">
                <a16:creationId xmlns:a16="http://schemas.microsoft.com/office/drawing/2014/main" id="{901AC528-DDC1-F9E4-1686-444353B9454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503" y="43254"/>
            <a:ext cx="10461820" cy="6408347"/>
          </a:xfrm>
          <a:prstGeom prst="rect">
            <a:avLst/>
          </a:prstGeom>
        </p:spPr>
      </p:pic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DAEF34FC-F283-EAE8-A23E-2F59B5A1B03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387957" y="1162050"/>
            <a:ext cx="7412912" cy="41783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2" name="Graphic 1" hidden="1">
            <a:extLst>
              <a:ext uri="{FF2B5EF4-FFF2-40B4-BE49-F238E27FC236}">
                <a16:creationId xmlns:a16="http://schemas.microsoft.com/office/drawing/2014/main" id="{B7961E54-2D5C-F2C8-B5EB-C247C5FC79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12104" y="715198"/>
            <a:ext cx="9301845" cy="535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8814809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5">
            <a:extLst>
              <a:ext uri="{FF2B5EF4-FFF2-40B4-BE49-F238E27FC236}">
                <a16:creationId xmlns:a16="http://schemas.microsoft.com/office/drawing/2014/main" id="{E1B3FAEE-4E78-46C7-9DB6-5C22BB3E16FE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-1" y="0"/>
            <a:ext cx="12188825" cy="6858000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8232271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1" y="1783538"/>
            <a:ext cx="11428412" cy="1679947"/>
          </a:xfrm>
        </p:spPr>
        <p:txBody>
          <a:bodyPr tIns="0">
            <a:spAutoFit/>
          </a:bodyPr>
          <a:lstStyle>
            <a:lvl2pPr>
              <a:buClr>
                <a:schemeClr val="tx1"/>
              </a:buClr>
              <a:defRPr baseline="0"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2" y="1382714"/>
            <a:ext cx="11427050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5D76FC-5FC2-0A6E-2E54-FE137E70F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963230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B26C9-C562-4C9E-9D7E-52E44652A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89DB295E-C37C-4211-B0AE-52425FDE08A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654" y="1384315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94777BAB-A976-435B-9BA1-5B6E981D31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312554" y="1384315"/>
            <a:ext cx="5497831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FC59AEB-0C20-4BAC-A591-A240AD7D7548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381001" y="1781176"/>
            <a:ext cx="5498484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14114AF-055C-4E9E-BD24-0EA4638FFBA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6311901" y="1781176"/>
            <a:ext cx="5498484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382104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5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6"/>
            <a:ext cx="3632832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79551" y="1384315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4276272" y="1781176"/>
            <a:ext cx="3632832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78099" y="1384315"/>
            <a:ext cx="36270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8171544" y="1781176"/>
            <a:ext cx="3632832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27AFD46-0A5D-43AC-A0F5-91BC9C4A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9375925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5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BB4E2362-E356-4A39-BFCD-3E1AEA06E41E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381001" y="1781174"/>
            <a:ext cx="2741320" cy="1987724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DED9890-AE6A-4175-A2D3-94CD8046DE1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278243" y="1384315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BB3C3060-27A6-4548-B724-025333818485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3276601" y="1781174"/>
            <a:ext cx="2741320" cy="1987724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85B79AD3-9CCE-4AA6-A9B4-5F9A43BC781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175484" y="1384315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4C5F5AA9-D133-46A4-A522-544F77D1A78B}"/>
              </a:ext>
            </a:extLst>
          </p:cNvPr>
          <p:cNvSpPr>
            <a:spLocks noGrp="1"/>
          </p:cNvSpPr>
          <p:nvPr>
            <p:ph idx="24"/>
          </p:nvPr>
        </p:nvSpPr>
        <p:spPr>
          <a:xfrm>
            <a:off x="6172201" y="1781174"/>
            <a:ext cx="2741320" cy="1987724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2AD1F5CB-9325-407F-A82E-AD63D7DB55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72725" y="1384315"/>
            <a:ext cx="2736982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422D8ED-8DB0-4D9F-8593-51376DCEC52C}"/>
              </a:ext>
            </a:extLst>
          </p:cNvPr>
          <p:cNvSpPr>
            <a:spLocks noGrp="1"/>
          </p:cNvSpPr>
          <p:nvPr>
            <p:ph idx="26"/>
          </p:nvPr>
        </p:nvSpPr>
        <p:spPr>
          <a:xfrm>
            <a:off x="9067801" y="1781174"/>
            <a:ext cx="2741320" cy="1987724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A4D9F3-C7D9-43F2-953A-454ACDC67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5888050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FBF14531-4635-4BAC-8BFB-80B5D5B93B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412015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7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2472D317-8C7C-4435-97B7-AD733CBE008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701609" y="1412015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7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7C950CA8-931F-42EC-8D1C-684B10BA33D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022217" y="1412015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7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CFB36ED7-BBFD-4DB9-9421-F9BE8CD07C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7342825" y="1412015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7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D6519DA7-2099-4BBE-BC01-9482B3B5413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9663434" y="1412015"/>
            <a:ext cx="2143176" cy="2492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7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DFC327-60D5-4420-B53E-212D6DE48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67CDA3-2D8A-6C25-0F85-6E1AB88FC8F0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380999" y="1781174"/>
            <a:ext cx="2143176" cy="1803058"/>
          </a:xfrm>
        </p:spPr>
        <p:txBody>
          <a:bodyPr>
            <a:spAutoFit/>
          </a:bodyPr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6E2471F9-5675-827E-F772-4E8A589A7DE9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2701608" y="1781174"/>
            <a:ext cx="2143176" cy="1803058"/>
          </a:xfrm>
        </p:spPr>
        <p:txBody>
          <a:bodyPr>
            <a:spAutoFit/>
          </a:bodyPr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0252D70-3D81-1CBE-A29A-3BE422498435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5022217" y="1781174"/>
            <a:ext cx="2143176" cy="1803058"/>
          </a:xfrm>
        </p:spPr>
        <p:txBody>
          <a:bodyPr>
            <a:spAutoFit/>
          </a:bodyPr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8EE84D0-DE36-1F33-0569-3071708C6552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7342826" y="1781174"/>
            <a:ext cx="2143176" cy="1803058"/>
          </a:xfrm>
        </p:spPr>
        <p:txBody>
          <a:bodyPr>
            <a:spAutoFit/>
          </a:bodyPr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4FC6590-45B4-60C9-51D1-402D9BEC1CD8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9663434" y="1781174"/>
            <a:ext cx="2143176" cy="1803058"/>
          </a:xfrm>
        </p:spPr>
        <p:txBody>
          <a:bodyPr>
            <a:spAutoFit/>
          </a:bodyPr>
          <a:lstStyle>
            <a:lvl1pPr>
              <a:defRPr sz="1799"/>
            </a:lvl1pPr>
            <a:lvl2pPr>
              <a:defRPr sz="1799"/>
            </a:lvl2pPr>
            <a:lvl3pPr>
              <a:defRPr sz="1799"/>
            </a:lvl3pPr>
            <a:lvl4pPr>
              <a:defRPr sz="1799"/>
            </a:lvl4pPr>
            <a:lvl5pPr>
              <a:defRPr sz="1799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9424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– Grid Light Custom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9">
            <a:extLst>
              <a:ext uri="{FF2B5EF4-FFF2-40B4-BE49-F238E27FC236}">
                <a16:creationId xmlns:a16="http://schemas.microsoft.com/office/drawing/2014/main" id="{2AD7E90F-C106-094C-12C9-959A43A0E98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554946" y="3895115"/>
            <a:ext cx="2120056" cy="2120040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610A17-8141-2BB0-4E85-8B849636B66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82972" y="2743200"/>
            <a:ext cx="5292030" cy="786317"/>
          </a:xfrm>
          <a:solidFill>
            <a:schemeClr val="bg1">
              <a:alpha val="65000"/>
            </a:schemeClr>
          </a:solidFill>
        </p:spPr>
        <p:txBody>
          <a:bodyPr lIns="91440" tIns="91440" rIns="91440" bIns="0" anchor="t" anchorCtr="0">
            <a:no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Master title style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A3B308D-8373-032E-720E-B14CE83B45E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796115"/>
            <a:ext cx="5292030" cy="560910"/>
          </a:xfrm>
          <a:solidFill>
            <a:schemeClr val="bg1">
              <a:alpha val="65000"/>
            </a:schemeClr>
          </a:solidFill>
        </p:spPr>
        <p:txBody>
          <a:bodyPr lIns="91440" tIns="91440" rIns="91440" bIns="91440" anchor="ctr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  <a:defRPr sz="2800" b="1" i="0" spc="-50">
                <a:solidFill>
                  <a:schemeClr val="accent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DBF0F7F-2D7C-12BB-57AC-91C3F4909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82588" y="1169557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(Third line)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3D15997-541E-9917-FE14-A78B9A29DDDE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382588" y="1956883"/>
            <a:ext cx="5292414" cy="786317"/>
          </a:xfrm>
          <a:solidFill>
            <a:schemeClr val="bg1">
              <a:alpha val="65000"/>
            </a:schemeClr>
          </a:solidFill>
        </p:spPr>
        <p:txBody>
          <a:bodyPr lIns="91440" tIns="0" rIns="91440" bIns="91440" anchor="ctr"/>
          <a:lstStyle>
            <a:lvl1pPr>
              <a:spcBef>
                <a:spcPts val="0"/>
              </a:spcBef>
              <a:defRPr sz="5000" b="1"/>
            </a:lvl1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B2353A72-B837-6DCD-E362-57EB1B0A5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 rot="18900000" flipV="1">
            <a:off x="7240529" y="3127407"/>
            <a:ext cx="6149993" cy="3076598"/>
          </a:xfrm>
          <a:custGeom>
            <a:avLst/>
            <a:gdLst>
              <a:gd name="connsiteX0" fmla="*/ 6149993 w 6149993"/>
              <a:gd name="connsiteY0" fmla="*/ 1964049 h 3076598"/>
              <a:gd name="connsiteX1" fmla="*/ 4650148 w 6149993"/>
              <a:gd name="connsiteY1" fmla="*/ 464204 h 3076598"/>
              <a:gd name="connsiteX2" fmla="*/ 4638007 w 6149993"/>
              <a:gd name="connsiteY2" fmla="*/ 475238 h 3076598"/>
              <a:gd name="connsiteX3" fmla="*/ 3287753 w 6149993"/>
              <a:gd name="connsiteY3" fmla="*/ 959968 h 3076598"/>
              <a:gd name="connsiteX4" fmla="*/ 1527548 w 6149993"/>
              <a:gd name="connsiteY4" fmla="*/ 24073 h 3076598"/>
              <a:gd name="connsiteX5" fmla="*/ 1512923 w 6149993"/>
              <a:gd name="connsiteY5" fmla="*/ 0 h 3076598"/>
              <a:gd name="connsiteX6" fmla="*/ 0 w 6149993"/>
              <a:gd name="connsiteY6" fmla="*/ 1512924 h 3076598"/>
              <a:gd name="connsiteX7" fmla="*/ 16454 w 6149993"/>
              <a:gd name="connsiteY7" fmla="*/ 1533863 h 3076598"/>
              <a:gd name="connsiteX8" fmla="*/ 3287753 w 6149993"/>
              <a:gd name="connsiteY8" fmla="*/ 3076598 h 3076598"/>
              <a:gd name="connsiteX9" fmla="*/ 6138204 w 6149993"/>
              <a:gd name="connsiteY9" fmla="*/ 1975288 h 3076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149993" h="3076598">
                <a:moveTo>
                  <a:pt x="6149993" y="1964049"/>
                </a:moveTo>
                <a:lnTo>
                  <a:pt x="4650148" y="464204"/>
                </a:lnTo>
                <a:lnTo>
                  <a:pt x="4638007" y="475238"/>
                </a:lnTo>
                <a:cubicBezTo>
                  <a:pt x="4271074" y="778058"/>
                  <a:pt x="3800657" y="959968"/>
                  <a:pt x="3287753" y="959968"/>
                </a:cubicBezTo>
                <a:cubicBezTo>
                  <a:pt x="2555033" y="959968"/>
                  <a:pt x="1909019" y="588724"/>
                  <a:pt x="1527548" y="24073"/>
                </a:cubicBezTo>
                <a:lnTo>
                  <a:pt x="1512923" y="0"/>
                </a:lnTo>
                <a:lnTo>
                  <a:pt x="0" y="1512924"/>
                </a:lnTo>
                <a:lnTo>
                  <a:pt x="16454" y="1533863"/>
                </a:lnTo>
                <a:cubicBezTo>
                  <a:pt x="794015" y="2476050"/>
                  <a:pt x="1970751" y="3076598"/>
                  <a:pt x="3287753" y="3076598"/>
                </a:cubicBezTo>
                <a:cubicBezTo>
                  <a:pt x="4385254" y="3076598"/>
                  <a:pt x="5385348" y="2659551"/>
                  <a:pt x="6138204" y="1975288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</p:spPr>
        <p:txBody>
          <a:bodyPr wrap="square">
            <a:noAutofit/>
          </a:bodyPr>
          <a:lstStyle>
            <a:lvl1pPr>
              <a:defRPr>
                <a:solidFill>
                  <a:schemeClr val="bg1">
                    <a:alpha val="0"/>
                  </a:schemeClr>
                </a:solidFill>
              </a:defRPr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8801BAC1-BBF9-7F79-76B2-9895C9970F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bg1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F232A07-0B4C-5612-C382-FAEFE30DA1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27842" y="5741283"/>
            <a:ext cx="1572584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7048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8BABC588-5798-4369-86EA-9B137E4E1DB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1001" y="1384315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2136F9D9-C115-4CFC-8288-DA3519CE2A0C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381002" y="1781173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EFCBBFC1-DBA9-47B0-8B7C-C8EF0A6DD6E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88273" y="1384315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5F79959-0949-4FB6-BF24-B3C0EBA34E8A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285006" y="1781173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00983EFC-9FEF-46E8-9574-59C9D66F27C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5545" y="1384315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08D5800-8154-4234-B28D-C636F2E768A3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8189010" y="1781173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0" name="Text Placeholder 14">
            <a:extLst>
              <a:ext uri="{FF2B5EF4-FFF2-40B4-BE49-F238E27FC236}">
                <a16:creationId xmlns:a16="http://schemas.microsoft.com/office/drawing/2014/main" id="{3433CE7C-F359-47A8-841D-14982B8C8FE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81001" y="404405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41F7901-0058-4543-B156-041351228BF3}"/>
              </a:ext>
            </a:extLst>
          </p:cNvPr>
          <p:cNvSpPr>
            <a:spLocks noGrp="1"/>
          </p:cNvSpPr>
          <p:nvPr>
            <p:ph idx="26" hasCustomPrompt="1"/>
          </p:nvPr>
        </p:nvSpPr>
        <p:spPr>
          <a:xfrm>
            <a:off x="381002" y="4440912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3B24EDE4-1DE9-4DA3-A5DE-8AA56EA30F8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88273" y="404405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E62CC6-7DD7-4F2C-92A7-592426B1F84C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4285006" y="4440912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53DB1F1-4AE8-4CB2-9862-800506C55B5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195545" y="4044053"/>
            <a:ext cx="3614674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2DFB085-0C55-4FCF-A2C8-2D229DB955D0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8189010" y="4440912"/>
            <a:ext cx="3620405" cy="1359346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E697B4-F430-4CA7-935A-2F894B623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493125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+ 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766131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381002" y="3024576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679" indent="-112679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2pPr>
            <a:lvl3pPr marL="225357" indent="-112679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defRPr sz="1200"/>
            </a:lvl3pPr>
            <a:lvl4pPr marL="339623" indent="-114266">
              <a:lnSpc>
                <a:spcPct val="110000"/>
              </a:lnSpc>
              <a:spcBef>
                <a:spcPts val="0"/>
              </a:spcBef>
              <a:defRPr sz="1200"/>
            </a:lvl4pPr>
            <a:lvl5pPr marL="460237" indent="-120614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sz="quarter" idx="28" hasCustomPrompt="1"/>
          </p:nvPr>
        </p:nvSpPr>
        <p:spPr>
          <a:xfrm>
            <a:off x="381002" y="4077355"/>
            <a:ext cx="8788398" cy="743793"/>
          </a:xfrm>
        </p:spPr>
        <p:txBody>
          <a:bodyPr>
            <a:spAutoFit/>
          </a:bodyPr>
          <a:lstStyle>
            <a:lvl1pPr>
              <a:defRPr sz="900"/>
            </a:lvl1pPr>
            <a:lvl2pPr marL="114266" indent="-114266">
              <a:spcBef>
                <a:spcPts val="100"/>
              </a:spcBef>
              <a:buClr>
                <a:schemeClr val="tx1"/>
              </a:buClr>
              <a:tabLst/>
              <a:defRPr sz="900"/>
            </a:lvl2pPr>
            <a:lvl3pPr marL="230119" indent="-115853">
              <a:spcBef>
                <a:spcPts val="100"/>
              </a:spcBef>
              <a:buClr>
                <a:schemeClr val="tx1"/>
              </a:buClr>
              <a:tabLst/>
              <a:defRPr sz="900"/>
            </a:lvl3pPr>
            <a:lvl4pPr marL="345971" indent="-115853">
              <a:spcBef>
                <a:spcPts val="100"/>
              </a:spcBef>
              <a:buClr>
                <a:schemeClr val="tx1"/>
              </a:buClr>
              <a:tabLst/>
              <a:defRPr sz="900"/>
            </a:lvl4pPr>
            <a:lvl5pPr marL="460237" indent="-114266">
              <a:spcBef>
                <a:spcPts val="100"/>
              </a:spcBef>
              <a:buClr>
                <a:schemeClr val="tx1"/>
              </a:buClr>
              <a:tabLst/>
              <a:defRPr sz="900"/>
            </a:lvl5pPr>
          </a:lstStyle>
          <a:p>
            <a:pPr lvl="0"/>
            <a:r>
              <a:rPr lang="en-US"/>
              <a:t>Insert Legal Copy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E338DBE-2C15-4F70-8277-DDD730F97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9" name="Text Placeholder 14">
            <a:extLst>
              <a:ext uri="{FF2B5EF4-FFF2-40B4-BE49-F238E27FC236}">
                <a16:creationId xmlns:a16="http://schemas.microsoft.com/office/drawing/2014/main" id="{AC53361B-5856-4302-8CF7-6BF7C17066C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620984" y="2766131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95A3F7CB-6CED-43C7-A382-F2A8F2EBD7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621064" y="3024576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679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357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623" indent="-114266">
              <a:lnSpc>
                <a:spcPct val="110000"/>
              </a:lnSpc>
              <a:spcBef>
                <a:spcPts val="0"/>
              </a:spcBef>
              <a:defRPr sz="1200"/>
            </a:lvl4pPr>
            <a:lvl5pPr marL="460237" indent="-120614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679" lvl="1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357" lvl="2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A59C17CE-8E20-47E7-9745-BD8DF5D69E9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860965" y="2766131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0231F24C-AA35-4993-B9E0-BBEE487530C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861128" y="3024576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679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357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623" indent="-114266">
              <a:lnSpc>
                <a:spcPct val="110000"/>
              </a:lnSpc>
              <a:spcBef>
                <a:spcPts val="0"/>
              </a:spcBef>
              <a:defRPr sz="1200"/>
            </a:lvl4pPr>
            <a:lvl5pPr marL="460237" indent="-120614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679" lvl="1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357" lvl="2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  <p:sp>
        <p:nvSpPr>
          <p:cNvPr id="34" name="Text Placeholder 14">
            <a:extLst>
              <a:ext uri="{FF2B5EF4-FFF2-40B4-BE49-F238E27FC236}">
                <a16:creationId xmlns:a16="http://schemas.microsoft.com/office/drawing/2014/main" id="{4A5AC34E-3B4C-469E-B9C4-C085D8EC027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100947" y="2766131"/>
            <a:ext cx="2068454" cy="18004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300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Name</a:t>
            </a:r>
          </a:p>
        </p:txBody>
      </p:sp>
      <p:sp>
        <p:nvSpPr>
          <p:cNvPr id="35" name="Text Placeholder 20">
            <a:extLst>
              <a:ext uri="{FF2B5EF4-FFF2-40B4-BE49-F238E27FC236}">
                <a16:creationId xmlns:a16="http://schemas.microsoft.com/office/drawing/2014/main" id="{A0A6254F-A341-4409-90BD-661FAACB8D4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101189" y="3024576"/>
            <a:ext cx="2068211" cy="593689"/>
          </a:xfrm>
        </p:spPr>
        <p:txBody>
          <a:bodyPr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defRPr sz="1200" baseline="0"/>
            </a:lvl1pPr>
            <a:lvl2pPr marL="112679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225357" indent="-112679">
              <a:lnSpc>
                <a:spcPct val="110000"/>
              </a:lnSpc>
              <a:spcBef>
                <a:spcPts val="0"/>
              </a:spcBef>
              <a:buClr>
                <a:schemeClr val="accent1"/>
              </a:buClr>
              <a:defRPr lang="en-US" sz="1200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339623" indent="-114266">
              <a:lnSpc>
                <a:spcPct val="110000"/>
              </a:lnSpc>
              <a:spcBef>
                <a:spcPts val="0"/>
              </a:spcBef>
              <a:defRPr sz="1200"/>
            </a:lvl4pPr>
            <a:lvl5pPr marL="460237" indent="-120614">
              <a:lnSpc>
                <a:spcPct val="11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/>
              <a:t>Insert title &amp; email address</a:t>
            </a:r>
          </a:p>
          <a:p>
            <a:pPr marL="112679" lvl="1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225357" lvl="2" indent="-112679" algn="l" defTabSz="457063" rtl="0" eaLnBrk="1" latinLnBrk="0" hangingPunct="1">
              <a:lnSpc>
                <a:spcPct val="110000"/>
              </a:lnSpc>
              <a:spcBef>
                <a:spcPts val="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763867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13">
            <a:extLst>
              <a:ext uri="{FF2B5EF4-FFF2-40B4-BE49-F238E27FC236}">
                <a16:creationId xmlns:a16="http://schemas.microsoft.com/office/drawing/2014/main" id="{F6851EF3-E456-437C-A6B0-4799E41CBB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94414" y="0"/>
            <a:ext cx="6094412" cy="6858000"/>
          </a:xfrm>
          <a:noFill/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/>
              <a:t>Click icon or drag to insert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3" y="1781175"/>
            <a:ext cx="5341141" cy="1679947"/>
          </a:xfrm>
        </p:spPr>
        <p:txBody>
          <a:bodyPr tIns="0">
            <a:spAutoFit/>
          </a:bodyPr>
          <a:lstStyle>
            <a:lvl2pPr marL="174573" indent="-174573">
              <a:buClr>
                <a:schemeClr val="accent1"/>
              </a:buClr>
              <a:defRPr lang="en-US" sz="1999" kern="1200" baseline="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623" indent="-165050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609" indent="-172986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182" indent="-174573">
              <a:buClr>
                <a:schemeClr val="accent1"/>
              </a:buClr>
              <a:defRPr lang="en-US" sz="1999" kern="1200" dirty="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marL="174573" lvl="1" indent="-174573" algn="l" defTabSz="457063" rtl="0" eaLnBrk="1" latinLnBrk="0" hangingPunct="1">
              <a:spcBef>
                <a:spcPts val="5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Second level</a:t>
            </a:r>
          </a:p>
          <a:p>
            <a:pPr marL="339623" lvl="2" indent="-165050" algn="l" defTabSz="457063" rtl="0" eaLnBrk="1" latinLnBrk="0" hangingPunct="1">
              <a:spcBef>
                <a:spcPts val="3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Third level</a:t>
            </a:r>
          </a:p>
          <a:p>
            <a:pPr marL="512609" lvl="3" indent="-172986" algn="l" defTabSz="457063" rtl="0" eaLnBrk="1" latinLnBrk="0" hangingPunct="1">
              <a:spcBef>
                <a:spcPts val="200"/>
              </a:spcBef>
              <a:buClr>
                <a:schemeClr val="tx1"/>
              </a:buClr>
              <a:buFont typeface="Arial"/>
              <a:buChar char="•"/>
            </a:pPr>
            <a:r>
              <a:rPr lang="en-US"/>
              <a:t>Fourth level</a:t>
            </a:r>
          </a:p>
          <a:p>
            <a:pPr marL="687182" lvl="4" indent="-174573" algn="l" defTabSz="457063" rtl="0" eaLnBrk="1" latinLnBrk="0" hangingPunct="1">
              <a:spcBef>
                <a:spcPts val="100"/>
              </a:spcBef>
              <a:buClr>
                <a:schemeClr val="tx1"/>
              </a:buClr>
              <a:buFont typeface="Lucida Grande"/>
              <a:buChar char="-"/>
            </a:pPr>
            <a:r>
              <a:rPr lang="en-US"/>
              <a:t>Fifth level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83" y="1384315"/>
            <a:ext cx="5340398" cy="276999"/>
          </a:xfrm>
        </p:spPr>
        <p:txBody>
          <a:bodyPr tIns="0" anchor="b" anchorCtr="0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FEC3F1-CFF8-4AA4-BEA2-C7220A4A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73263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5A77170-A9FD-45D4-8584-19D45A2A8F9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002" y="4421594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45E12E6-5FC6-4DAD-AFC7-D1C06F78D641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33666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Text Placeholder 14">
            <a:extLst>
              <a:ext uri="{FF2B5EF4-FFF2-40B4-BE49-F238E27FC236}">
                <a16:creationId xmlns:a16="http://schemas.microsoft.com/office/drawing/2014/main" id="{5B70EEE1-61F9-44E3-AE83-70A2FCDE47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286454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BF3F0D4-7BA6-430E-8092-94251D51115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286380" y="4421594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1D2FC425-D823-47D8-9213-2BED7731FFA9}"/>
              </a:ext>
            </a:extLst>
          </p:cNvPr>
          <p:cNvSpPr>
            <a:spLocks noGrp="1" noChangeAspect="1"/>
          </p:cNvSpPr>
          <p:nvPr>
            <p:ph type="pic" sz="quarter" idx="19"/>
          </p:nvPr>
        </p:nvSpPr>
        <p:spPr>
          <a:xfrm>
            <a:off x="3739119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178182FC-A485-4780-8095-1090C2B8ED1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91907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B467F341-791E-49E5-84A8-2C48795FE71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91758" y="4421594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665B243A-457D-4431-A51D-DE024E17A13D}"/>
              </a:ext>
            </a:extLst>
          </p:cNvPr>
          <p:cNvSpPr>
            <a:spLocks noGrp="1" noChangeAspect="1"/>
          </p:cNvSpPr>
          <p:nvPr>
            <p:ph type="pic" sz="quarter" idx="22"/>
          </p:nvPr>
        </p:nvSpPr>
        <p:spPr>
          <a:xfrm>
            <a:off x="6644572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6666DD00-9E5D-4272-9205-D57612EE55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97361" y="4024731"/>
            <a:ext cx="2710314" cy="276999"/>
          </a:xfrm>
        </p:spPr>
        <p:txBody>
          <a:bodyPr tIns="0" anchor="b" anchorCtr="1">
            <a:spAutoFit/>
          </a:bodyPr>
          <a:lstStyle>
            <a:lvl1pPr>
              <a:lnSpc>
                <a:spcPct val="90000"/>
              </a:lnSpc>
              <a:spcBef>
                <a:spcPts val="500"/>
              </a:spcBef>
              <a:defRPr sz="1999" b="1" spc="-30" baseline="0"/>
            </a:lvl1pPr>
            <a:lvl2pPr>
              <a:spcBef>
                <a:spcPts val="0"/>
              </a:spcBef>
              <a:defRPr sz="1500" b="0" spc="-30"/>
            </a:lvl2pPr>
            <a:lvl3pPr>
              <a:spcBef>
                <a:spcPts val="0"/>
              </a:spcBef>
              <a:defRPr sz="1500" b="0" spc="-30"/>
            </a:lvl3pPr>
            <a:lvl4pPr>
              <a:spcBef>
                <a:spcPts val="0"/>
              </a:spcBef>
              <a:defRPr sz="1500" b="0" spc="-30"/>
            </a:lvl4pPr>
            <a:lvl5pPr>
              <a:spcBef>
                <a:spcPts val="0"/>
              </a:spcBef>
              <a:defRPr sz="1500" b="0" spc="-30"/>
            </a:lvl5pPr>
          </a:lstStyle>
          <a:p>
            <a:pPr lvl="0"/>
            <a:r>
              <a:rPr lang="en-US"/>
              <a:t>Insert Subhead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A0CC58B-4150-475B-A65A-9286B8F46A8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7135" y="4421594"/>
            <a:ext cx="2710691" cy="556563"/>
          </a:xfrm>
        </p:spPr>
        <p:txBody>
          <a:bodyPr anchor="t" anchorCtr="1">
            <a:spAutoFit/>
          </a:bodyPr>
          <a:lstStyle>
            <a:lvl1pPr>
              <a:defRPr sz="1600"/>
            </a:lvl1pPr>
            <a:lvl2pPr>
              <a:defRPr sz="16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535117A4-648E-4187-ABAF-F046B1725C1E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550026" y="1737114"/>
            <a:ext cx="1804987" cy="1804988"/>
          </a:xfrm>
          <a:prstGeom prst="ellipse">
            <a:avLst/>
          </a:prstGeom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C241-9D6F-48F3-989A-87A4641E9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85923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0973340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FF2E-6F51-EF5B-66E6-D885A69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814098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AFF2E-6F51-EF5B-66E6-D885A69E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4320216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D60FF20-EA82-6DC1-5D9E-4471D109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5A7283-206E-9D72-27DD-90C8F6782BC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1002" y="1322392"/>
            <a:ext cx="11428413" cy="1679947"/>
          </a:xfrm>
        </p:spPr>
        <p:txBody>
          <a:bodyPr>
            <a:spAutoFit/>
          </a:bodyPr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272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3_Title – Orange 1">
    <p:bg>
      <p:bgPr>
        <a:solidFill>
          <a:srgbClr val="0BA2B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quare"/>
          <p:cNvSpPr/>
          <p:nvPr/>
        </p:nvSpPr>
        <p:spPr>
          <a:xfrm>
            <a:off x="10645695" y="6087096"/>
            <a:ext cx="771508" cy="77090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tIns="91415" bIns="91415" anchor="ctr"/>
          <a:lstStyle/>
          <a:p>
            <a:pPr algn="ctr">
              <a:lnSpc>
                <a:spcPct val="100000"/>
              </a:lnSpc>
              <a:defRPr sz="2800">
                <a:solidFill>
                  <a:schemeClr val="accent2">
                    <a:hueOff val="3600000"/>
                    <a:lumOff val="11509"/>
                  </a:schemeClr>
                </a:solidFill>
              </a:defRPr>
            </a:pPr>
            <a:endParaRPr sz="2799"/>
          </a:p>
        </p:txBody>
      </p:sp>
      <p:grpSp>
        <p:nvGrpSpPr>
          <p:cNvPr id="18" name="Group"/>
          <p:cNvGrpSpPr/>
          <p:nvPr/>
        </p:nvGrpSpPr>
        <p:grpSpPr>
          <a:xfrm>
            <a:off x="10650678" y="0"/>
            <a:ext cx="1533274" cy="1538214"/>
            <a:chOff x="0" y="0"/>
            <a:chExt cx="1952643" cy="1960467"/>
          </a:xfrm>
        </p:grpSpPr>
        <p:sp>
          <p:nvSpPr>
            <p:cNvPr id="15" name="Square"/>
            <p:cNvSpPr/>
            <p:nvPr/>
          </p:nvSpPr>
          <p:spPr>
            <a:xfrm>
              <a:off x="0" y="0"/>
              <a:ext cx="982526" cy="9825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16" name="Square"/>
            <p:cNvSpPr/>
            <p:nvPr/>
          </p:nvSpPr>
          <p:spPr>
            <a:xfrm>
              <a:off x="970117" y="0"/>
              <a:ext cx="982527" cy="9825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17" name="Square"/>
            <p:cNvSpPr/>
            <p:nvPr/>
          </p:nvSpPr>
          <p:spPr>
            <a:xfrm>
              <a:off x="970117" y="977941"/>
              <a:ext cx="982527" cy="9825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</p:grpSp>
      <p:grpSp>
        <p:nvGrpSpPr>
          <p:cNvPr id="22" name="Group"/>
          <p:cNvGrpSpPr/>
          <p:nvPr/>
        </p:nvGrpSpPr>
        <p:grpSpPr>
          <a:xfrm rot="10800000" flipH="1">
            <a:off x="9111693" y="3781489"/>
            <a:ext cx="2300750" cy="2304342"/>
            <a:chOff x="0" y="0"/>
            <a:chExt cx="2930031" cy="2936902"/>
          </a:xfrm>
        </p:grpSpPr>
        <p:sp>
          <p:nvSpPr>
            <p:cNvPr id="19" name="Square"/>
            <p:cNvSpPr/>
            <p:nvPr/>
          </p:nvSpPr>
          <p:spPr>
            <a:xfrm>
              <a:off x="0" y="0"/>
              <a:ext cx="982526" cy="9825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20" name="Square"/>
            <p:cNvSpPr/>
            <p:nvPr/>
          </p:nvSpPr>
          <p:spPr>
            <a:xfrm>
              <a:off x="970117" y="0"/>
              <a:ext cx="982527" cy="982526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21" name="Square"/>
            <p:cNvSpPr/>
            <p:nvPr/>
          </p:nvSpPr>
          <p:spPr>
            <a:xfrm>
              <a:off x="1947504" y="1954375"/>
              <a:ext cx="982527" cy="9825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</p:grpSp>
      <p:grpSp>
        <p:nvGrpSpPr>
          <p:cNvPr id="26" name="Group"/>
          <p:cNvGrpSpPr/>
          <p:nvPr/>
        </p:nvGrpSpPr>
        <p:grpSpPr>
          <a:xfrm>
            <a:off x="11418660" y="4552378"/>
            <a:ext cx="771510" cy="2305622"/>
            <a:chOff x="0" y="11735"/>
            <a:chExt cx="982525" cy="2938535"/>
          </a:xfrm>
        </p:grpSpPr>
        <p:sp>
          <p:nvSpPr>
            <p:cNvPr id="23" name="Square"/>
            <p:cNvSpPr/>
            <p:nvPr/>
          </p:nvSpPr>
          <p:spPr>
            <a:xfrm>
              <a:off x="0" y="11735"/>
              <a:ext cx="982526" cy="9825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24" name="Square"/>
            <p:cNvSpPr/>
            <p:nvPr/>
          </p:nvSpPr>
          <p:spPr>
            <a:xfrm>
              <a:off x="0" y="993714"/>
              <a:ext cx="982526" cy="9825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  <p:sp>
          <p:nvSpPr>
            <p:cNvPr id="25" name="Square"/>
            <p:cNvSpPr/>
            <p:nvPr/>
          </p:nvSpPr>
          <p:spPr>
            <a:xfrm>
              <a:off x="0" y="1967744"/>
              <a:ext cx="982526" cy="982527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91439" tIns="91439" rIns="91439" bIns="91439" numCol="1" anchor="ctr">
              <a:noAutofit/>
            </a:bodyPr>
            <a:lstStyle/>
            <a:p>
              <a:pPr algn="ctr">
                <a:lnSpc>
                  <a:spcPct val="100000"/>
                </a:lnSpc>
                <a:defRPr sz="2800">
                  <a:solidFill>
                    <a:schemeClr val="accent2">
                      <a:hueOff val="3600000"/>
                      <a:lumOff val="11509"/>
                    </a:schemeClr>
                  </a:solidFill>
                </a:defRPr>
              </a:pPr>
              <a:endParaRPr sz="2799"/>
            </a:p>
          </p:txBody>
        </p:sp>
      </p:grpSp>
      <p:sp>
        <p:nvSpPr>
          <p:cNvPr id="27" name="Text Placeholder 49"/>
          <p:cNvSpPr/>
          <p:nvPr/>
        </p:nvSpPr>
        <p:spPr>
          <a:xfrm>
            <a:off x="3557726" y="4847412"/>
            <a:ext cx="2121715" cy="21544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1400">
                <a:solidFill>
                  <a:srgbClr val="FFFFFF"/>
                </a:solidFill>
              </a:defRPr>
            </a:lvl1pPr>
          </a:lstStyle>
          <a:p>
            <a:r>
              <a:rPr sz="1400"/>
              <a:t> </a:t>
            </a:r>
          </a:p>
        </p:txBody>
      </p:sp>
      <p:sp>
        <p:nvSpPr>
          <p:cNvPr id="28" name="Presentation title goes here."/>
          <p:cNvSpPr txBox="1">
            <a:spLocks noGrp="1"/>
          </p:cNvSpPr>
          <p:nvPr>
            <p:ph type="body" sz="quarter" idx="21"/>
          </p:nvPr>
        </p:nvSpPr>
        <p:spPr>
          <a:xfrm>
            <a:off x="637615" y="2787654"/>
            <a:ext cx="7466603" cy="1461950"/>
          </a:xfrm>
          <a:prstGeom prst="rect">
            <a:avLst/>
          </a:prstGeom>
        </p:spPr>
        <p:txBody>
          <a:bodyPr/>
          <a:lstStyle>
            <a:lvl1pPr>
              <a:lnSpc>
                <a:spcPts val="4999"/>
              </a:lnSpc>
              <a:spcBef>
                <a:spcPts val="0"/>
              </a:spcBef>
              <a:tabLst>
                <a:tab pos="2221833" algn="l"/>
              </a:tabLst>
              <a:defRPr sz="5000" b="1" cap="all" spc="-278"/>
            </a:lvl1pPr>
          </a:lstStyle>
          <a:p>
            <a:pPr>
              <a:lnSpc>
                <a:spcPts val="5000"/>
              </a:lnSpc>
              <a:spcBef>
                <a:spcPts val="0"/>
              </a:spcBef>
              <a:tabLst>
                <a:tab pos="2222500" algn="l"/>
              </a:tabLst>
              <a:defRPr sz="5000" b="1" cap="all" spc="-278"/>
            </a:pPr>
            <a:r>
              <a:t>Presentation title </a:t>
            </a:r>
            <a:r>
              <a:rPr>
                <a:solidFill>
                  <a:srgbClr val="FFFFFF"/>
                </a:solidFill>
              </a:rPr>
              <a:t>goes here</a:t>
            </a:r>
            <a:r>
              <a:t>.</a:t>
            </a:r>
          </a:p>
        </p:txBody>
      </p:sp>
      <p:sp>
        <p:nvSpPr>
          <p:cNvPr id="29" name="Presentation subtitle goes here."/>
          <p:cNvSpPr txBox="1">
            <a:spLocks noGrp="1"/>
          </p:cNvSpPr>
          <p:nvPr>
            <p:ph type="body" sz="quarter" idx="22"/>
          </p:nvPr>
        </p:nvSpPr>
        <p:spPr>
          <a:xfrm>
            <a:off x="637615" y="4239689"/>
            <a:ext cx="7466603" cy="914427"/>
          </a:xfrm>
          <a:prstGeom prst="rect">
            <a:avLst/>
          </a:prstGeom>
        </p:spPr>
        <p:txBody>
          <a:bodyPr/>
          <a:lstStyle>
            <a:lvl1pPr>
              <a:lnSpc>
                <a:spcPts val="1999"/>
              </a:lnSpc>
              <a:spcBef>
                <a:spcPts val="0"/>
              </a:spcBef>
              <a:tabLst>
                <a:tab pos="2221833" algn="l"/>
              </a:tabLst>
              <a:defRPr sz="1999" cap="all" spc="-71"/>
            </a:lvl1pPr>
          </a:lstStyle>
          <a:p>
            <a:r>
              <a:t>Presentation subtitle goes here.</a:t>
            </a:r>
          </a:p>
        </p:txBody>
      </p:sp>
      <p:sp>
        <p:nvSpPr>
          <p:cNvPr id="30" name="Presentation subtitle goes here."/>
          <p:cNvSpPr txBox="1">
            <a:spLocks noGrp="1"/>
          </p:cNvSpPr>
          <p:nvPr>
            <p:ph type="body" sz="quarter" idx="23"/>
          </p:nvPr>
        </p:nvSpPr>
        <p:spPr>
          <a:xfrm>
            <a:off x="637615" y="6051556"/>
            <a:ext cx="5952070" cy="261199"/>
          </a:xfrm>
          <a:prstGeom prst="rect">
            <a:avLst/>
          </a:prstGeom>
        </p:spPr>
        <p:txBody>
          <a:bodyPr/>
          <a:lstStyle>
            <a:lvl1pPr>
              <a:lnSpc>
                <a:spcPts val="1000"/>
              </a:lnSpc>
              <a:spcBef>
                <a:spcPts val="0"/>
              </a:spcBef>
              <a:tabLst>
                <a:tab pos="2221833" algn="l"/>
              </a:tabLst>
              <a:defRPr sz="700" spc="-25">
                <a:solidFill>
                  <a:schemeClr val="accent1">
                    <a:hueOff val="805465"/>
                    <a:satOff val="7042"/>
                    <a:lumOff val="-40196"/>
                  </a:schemeClr>
                </a:solidFill>
              </a:defRPr>
            </a:lvl1pPr>
          </a:lstStyle>
          <a:p>
            <a:r>
              <a:t>Presentation subtitle goes here.</a:t>
            </a:r>
          </a:p>
        </p:txBody>
      </p:sp>
      <p:pic>
        <p:nvPicPr>
          <p:cNvPr id="31" name="Image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79716" y="631204"/>
            <a:ext cx="1473082" cy="688505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8699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– Grid Ligh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9">
            <a:extLst>
              <a:ext uri="{FF2B5EF4-FFF2-40B4-BE49-F238E27FC236}">
                <a16:creationId xmlns:a16="http://schemas.microsoft.com/office/drawing/2014/main" id="{DAF349EE-15E0-4D63-402B-3D4B0E568C05}"/>
              </a:ext>
            </a:extLst>
          </p:cNvPr>
          <p:cNvSpPr txBox="1">
            <a:spLocks/>
          </p:cNvSpPr>
          <p:nvPr userDrawn="1"/>
        </p:nvSpPr>
        <p:spPr>
          <a:xfrm>
            <a:off x="3554947" y="3895115"/>
            <a:ext cx="2120055" cy="2120038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>
            <a:defPPr>
              <a:defRPr lang="en-US"/>
            </a:defPPr>
            <a:lvl1pPr algn="ctr">
              <a:defRPr sz="1400" b="0" i="0">
                <a:solidFill>
                  <a:schemeClr val="lt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E45662-DAF0-B5F7-2F10-FFA8038EF5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972" y="2298411"/>
            <a:ext cx="5292030" cy="1231106"/>
          </a:xfrm>
        </p:spPr>
        <p:txBody>
          <a:bodyPr lIns="0" tIns="0" rIns="0" bIns="0" anchor="b" anchorCtr="0">
            <a:spAutoFit/>
          </a:bodyPr>
          <a:lstStyle>
            <a:lvl1pPr algn="l">
              <a:lnSpc>
                <a:spcPct val="80000"/>
              </a:lnSpc>
              <a:defRPr sz="5000" b="1" i="0" spc="-10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571FA59-CA6F-590D-00FF-C401CE55EC6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82972" y="3583491"/>
            <a:ext cx="5292030" cy="366254"/>
          </a:xfrm>
        </p:spPr>
        <p:txBody>
          <a:bodyPr lIns="0" tIns="0" rIns="0" bIns="0" anchor="t" anchorCtr="0">
            <a:spAutoFit/>
          </a:bodyPr>
          <a:lstStyle>
            <a:lvl1pPr marL="0" indent="0" algn="l">
              <a:lnSpc>
                <a:spcPct val="85000"/>
              </a:lnSpc>
              <a:spcBef>
                <a:spcPts val="800"/>
              </a:spcBef>
              <a:buNone/>
              <a:defRPr sz="2800" b="1" i="0" spc="-50">
                <a:solidFill>
                  <a:schemeClr val="tx2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subtitle style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5A064ED6-9387-324C-0004-695EF52C66D5}"/>
              </a:ext>
            </a:extLst>
          </p:cNvPr>
          <p:cNvSpPr/>
          <p:nvPr userDrawn="1"/>
        </p:nvSpPr>
        <p:spPr>
          <a:xfrm>
            <a:off x="8125180" y="2180403"/>
            <a:ext cx="4063645" cy="4677597"/>
          </a:xfrm>
          <a:custGeom>
            <a:avLst/>
            <a:gdLst>
              <a:gd name="connsiteX0" fmla="*/ 4063645 w 4063645"/>
              <a:gd name="connsiteY0" fmla="*/ 0 h 4677597"/>
              <a:gd name="connsiteX1" fmla="*/ 4063645 w 4063645"/>
              <a:gd name="connsiteY1" fmla="*/ 2137265 h 4677597"/>
              <a:gd name="connsiteX2" fmla="*/ 3862190 w 4063645"/>
              <a:gd name="connsiteY2" fmla="*/ 2166337 h 4677597"/>
              <a:gd name="connsiteX3" fmla="*/ 2758545 w 4063645"/>
              <a:gd name="connsiteY3" fmla="*/ 2753506 h 4677597"/>
              <a:gd name="connsiteX4" fmla="*/ 2171374 w 4063645"/>
              <a:gd name="connsiteY4" fmla="*/ 4673988 h 4677597"/>
              <a:gd name="connsiteX5" fmla="*/ 2172255 w 4063645"/>
              <a:gd name="connsiteY5" fmla="*/ 4677597 h 4677597"/>
              <a:gd name="connsiteX6" fmla="*/ 19867 w 4063645"/>
              <a:gd name="connsiteY6" fmla="*/ 4677596 h 4677597"/>
              <a:gd name="connsiteX7" fmla="*/ 19545 w 4063645"/>
              <a:gd name="connsiteY7" fmla="*/ 4674915 h 4677597"/>
              <a:gd name="connsiteX8" fmla="*/ 1250832 w 4063645"/>
              <a:gd name="connsiteY8" fmla="*/ 1245793 h 4677597"/>
              <a:gd name="connsiteX9" fmla="*/ 3861258 w 4063645"/>
              <a:gd name="connsiteY9" fmla="*/ 14507 h 4677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63645" h="4677597">
                <a:moveTo>
                  <a:pt x="4063645" y="0"/>
                </a:moveTo>
                <a:lnTo>
                  <a:pt x="4063645" y="2137265"/>
                </a:lnTo>
                <a:lnTo>
                  <a:pt x="3862190" y="2166337"/>
                </a:lnTo>
                <a:cubicBezTo>
                  <a:pt x="3457826" y="2244626"/>
                  <a:pt x="3071703" y="2440348"/>
                  <a:pt x="2758545" y="2753506"/>
                </a:cubicBezTo>
                <a:cubicBezTo>
                  <a:pt x="2236616" y="3275436"/>
                  <a:pt x="2040891" y="4000046"/>
                  <a:pt x="2171374" y="4673988"/>
                </a:cubicBezTo>
                <a:lnTo>
                  <a:pt x="2172255" y="4677597"/>
                </a:lnTo>
                <a:lnTo>
                  <a:pt x="19867" y="4677596"/>
                </a:lnTo>
                <a:lnTo>
                  <a:pt x="19545" y="4674915"/>
                </a:lnTo>
                <a:cubicBezTo>
                  <a:pt x="-97720" y="3449909"/>
                  <a:pt x="312708" y="2183917"/>
                  <a:pt x="1250832" y="1245793"/>
                </a:cubicBezTo>
                <a:cubicBezTo>
                  <a:pt x="1980483" y="516142"/>
                  <a:pt x="2908474" y="105714"/>
                  <a:pt x="3861258" y="14507"/>
                </a:cubicBezTo>
                <a:close/>
              </a:path>
            </a:pathLst>
          </a:custGeom>
          <a:solidFill>
            <a:srgbClr val="F7F8F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endParaRPr lang="en-US" sz="1400" b="0" i="0" err="1">
              <a:latin typeface="Arial"/>
              <a:cs typeface="Arial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C10D74-2933-36CD-BE03-6718574249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259978" y="6221029"/>
            <a:ext cx="6549436" cy="357052"/>
          </a:xfrm>
        </p:spPr>
        <p:txBody>
          <a:bodyPr anchor="b" anchorCtr="0"/>
          <a:lstStyle>
            <a:lvl1pPr algn="r">
              <a:defRPr sz="800">
                <a:solidFill>
                  <a:schemeClr val="tx2"/>
                </a:solidFill>
              </a:defRPr>
            </a:lvl1pPr>
            <a:lvl2pPr marL="0" indent="0">
              <a:buNone/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9B18B6F-DABA-200C-EADD-EA6C0999AC6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97381" y="2962885"/>
            <a:ext cx="3436375" cy="2223536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7163CB6E-55B3-9AA2-6ACD-AD69CB0CEEA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842" y="5741283"/>
            <a:ext cx="1572585" cy="8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1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3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2.png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13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52.xml"/><Relationship Id="rId17" Type="http://schemas.openxmlformats.org/officeDocument/2006/relationships/image" Target="../media/image3.svg"/><Relationship Id="rId2" Type="http://schemas.openxmlformats.org/officeDocument/2006/relationships/slideLayout" Target="../slideLayouts/slideLayout4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51.xml"/><Relationship Id="rId5" Type="http://schemas.openxmlformats.org/officeDocument/2006/relationships/slideLayout" Target="../slideLayouts/slideLayout4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50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9" Type="http://schemas.openxmlformats.org/officeDocument/2006/relationships/slideLayout" Target="../slideLayouts/slideLayout92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42" Type="http://schemas.openxmlformats.org/officeDocument/2006/relationships/slideLayout" Target="../slideLayouts/slideLayout95.xml"/><Relationship Id="rId47" Type="http://schemas.openxmlformats.org/officeDocument/2006/relationships/image" Target="../media/image2.png"/><Relationship Id="rId7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9" Type="http://schemas.openxmlformats.org/officeDocument/2006/relationships/slideLayout" Target="../slideLayouts/slideLayout82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90.xml"/><Relationship Id="rId40" Type="http://schemas.openxmlformats.org/officeDocument/2006/relationships/slideLayout" Target="../slideLayouts/slideLayout93.xml"/><Relationship Id="rId45" Type="http://schemas.openxmlformats.org/officeDocument/2006/relationships/theme" Target="../theme/theme3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4" Type="http://schemas.openxmlformats.org/officeDocument/2006/relationships/slideLayout" Target="../slideLayouts/slideLayout97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Relationship Id="rId43" Type="http://schemas.openxmlformats.org/officeDocument/2006/relationships/slideLayout" Target="../slideLayouts/slideLayout96.xml"/><Relationship Id="rId48" Type="http://schemas.openxmlformats.org/officeDocument/2006/relationships/image" Target="../media/image13.svg"/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91.xml"/><Relationship Id="rId46" Type="http://schemas.openxmlformats.org/officeDocument/2006/relationships/image" Target="../media/image1.png"/><Relationship Id="rId20" Type="http://schemas.openxmlformats.org/officeDocument/2006/relationships/slideLayout" Target="../slideLayouts/slideLayout73.xml"/><Relationship Id="rId41" Type="http://schemas.openxmlformats.org/officeDocument/2006/relationships/slideLayout" Target="../slideLayouts/slideLayout94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10.xml"/><Relationship Id="rId18" Type="http://schemas.openxmlformats.org/officeDocument/2006/relationships/slideLayout" Target="../slideLayouts/slideLayout115.xml"/><Relationship Id="rId26" Type="http://schemas.openxmlformats.org/officeDocument/2006/relationships/slideLayout" Target="../slideLayouts/slideLayout123.xml"/><Relationship Id="rId39" Type="http://schemas.openxmlformats.org/officeDocument/2006/relationships/slideLayout" Target="../slideLayouts/slideLayout136.xml"/><Relationship Id="rId21" Type="http://schemas.openxmlformats.org/officeDocument/2006/relationships/slideLayout" Target="../slideLayouts/slideLayout118.xml"/><Relationship Id="rId34" Type="http://schemas.openxmlformats.org/officeDocument/2006/relationships/slideLayout" Target="../slideLayouts/slideLayout131.xml"/><Relationship Id="rId42" Type="http://schemas.openxmlformats.org/officeDocument/2006/relationships/slideLayout" Target="../slideLayouts/slideLayout139.xml"/><Relationship Id="rId47" Type="http://schemas.openxmlformats.org/officeDocument/2006/relationships/slideLayout" Target="../slideLayouts/slideLayout144.xml"/><Relationship Id="rId7" Type="http://schemas.openxmlformats.org/officeDocument/2006/relationships/slideLayout" Target="../slideLayouts/slideLayout104.xml"/><Relationship Id="rId2" Type="http://schemas.openxmlformats.org/officeDocument/2006/relationships/slideLayout" Target="../slideLayouts/slideLayout99.xml"/><Relationship Id="rId16" Type="http://schemas.openxmlformats.org/officeDocument/2006/relationships/slideLayout" Target="../slideLayouts/slideLayout113.xml"/><Relationship Id="rId29" Type="http://schemas.openxmlformats.org/officeDocument/2006/relationships/slideLayout" Target="../slideLayouts/slideLayout126.xml"/><Relationship Id="rId11" Type="http://schemas.openxmlformats.org/officeDocument/2006/relationships/slideLayout" Target="../slideLayouts/slideLayout108.xml"/><Relationship Id="rId24" Type="http://schemas.openxmlformats.org/officeDocument/2006/relationships/slideLayout" Target="../slideLayouts/slideLayout121.xml"/><Relationship Id="rId32" Type="http://schemas.openxmlformats.org/officeDocument/2006/relationships/slideLayout" Target="../slideLayouts/slideLayout129.xml"/><Relationship Id="rId37" Type="http://schemas.openxmlformats.org/officeDocument/2006/relationships/slideLayout" Target="../slideLayouts/slideLayout134.xml"/><Relationship Id="rId40" Type="http://schemas.openxmlformats.org/officeDocument/2006/relationships/slideLayout" Target="../slideLayouts/slideLayout137.xml"/><Relationship Id="rId45" Type="http://schemas.openxmlformats.org/officeDocument/2006/relationships/slideLayout" Target="../slideLayouts/slideLayout142.xml"/><Relationship Id="rId5" Type="http://schemas.openxmlformats.org/officeDocument/2006/relationships/slideLayout" Target="../slideLayouts/slideLayout102.xml"/><Relationship Id="rId15" Type="http://schemas.openxmlformats.org/officeDocument/2006/relationships/slideLayout" Target="../slideLayouts/slideLayout112.xml"/><Relationship Id="rId23" Type="http://schemas.openxmlformats.org/officeDocument/2006/relationships/slideLayout" Target="../slideLayouts/slideLayout120.xml"/><Relationship Id="rId28" Type="http://schemas.openxmlformats.org/officeDocument/2006/relationships/slideLayout" Target="../slideLayouts/slideLayout125.xml"/><Relationship Id="rId36" Type="http://schemas.openxmlformats.org/officeDocument/2006/relationships/slideLayout" Target="../slideLayouts/slideLayout133.xml"/><Relationship Id="rId49" Type="http://schemas.openxmlformats.org/officeDocument/2006/relationships/image" Target="../media/image16.png"/><Relationship Id="rId10" Type="http://schemas.openxmlformats.org/officeDocument/2006/relationships/slideLayout" Target="../slideLayouts/slideLayout107.xml"/><Relationship Id="rId19" Type="http://schemas.openxmlformats.org/officeDocument/2006/relationships/slideLayout" Target="../slideLayouts/slideLayout116.xml"/><Relationship Id="rId31" Type="http://schemas.openxmlformats.org/officeDocument/2006/relationships/slideLayout" Target="../slideLayouts/slideLayout128.xml"/><Relationship Id="rId44" Type="http://schemas.openxmlformats.org/officeDocument/2006/relationships/slideLayout" Target="../slideLayouts/slideLayout141.xml"/><Relationship Id="rId4" Type="http://schemas.openxmlformats.org/officeDocument/2006/relationships/slideLayout" Target="../slideLayouts/slideLayout101.xml"/><Relationship Id="rId9" Type="http://schemas.openxmlformats.org/officeDocument/2006/relationships/slideLayout" Target="../slideLayouts/slideLayout106.xml"/><Relationship Id="rId14" Type="http://schemas.openxmlformats.org/officeDocument/2006/relationships/slideLayout" Target="../slideLayouts/slideLayout111.xml"/><Relationship Id="rId22" Type="http://schemas.openxmlformats.org/officeDocument/2006/relationships/slideLayout" Target="../slideLayouts/slideLayout119.xml"/><Relationship Id="rId27" Type="http://schemas.openxmlformats.org/officeDocument/2006/relationships/slideLayout" Target="../slideLayouts/slideLayout124.xml"/><Relationship Id="rId30" Type="http://schemas.openxmlformats.org/officeDocument/2006/relationships/slideLayout" Target="../slideLayouts/slideLayout127.xml"/><Relationship Id="rId35" Type="http://schemas.openxmlformats.org/officeDocument/2006/relationships/slideLayout" Target="../slideLayouts/slideLayout132.xml"/><Relationship Id="rId43" Type="http://schemas.openxmlformats.org/officeDocument/2006/relationships/slideLayout" Target="../slideLayouts/slideLayout140.xml"/><Relationship Id="rId48" Type="http://schemas.openxmlformats.org/officeDocument/2006/relationships/theme" Target="../theme/theme4.xml"/><Relationship Id="rId8" Type="http://schemas.openxmlformats.org/officeDocument/2006/relationships/slideLayout" Target="../slideLayouts/slideLayout105.xml"/><Relationship Id="rId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109.xml"/><Relationship Id="rId17" Type="http://schemas.openxmlformats.org/officeDocument/2006/relationships/slideLayout" Target="../slideLayouts/slideLayout114.xml"/><Relationship Id="rId25" Type="http://schemas.openxmlformats.org/officeDocument/2006/relationships/slideLayout" Target="../slideLayouts/slideLayout122.xml"/><Relationship Id="rId33" Type="http://schemas.openxmlformats.org/officeDocument/2006/relationships/slideLayout" Target="../slideLayouts/slideLayout130.xml"/><Relationship Id="rId38" Type="http://schemas.openxmlformats.org/officeDocument/2006/relationships/slideLayout" Target="../slideLayouts/slideLayout135.xml"/><Relationship Id="rId46" Type="http://schemas.openxmlformats.org/officeDocument/2006/relationships/slideLayout" Target="../slideLayouts/slideLayout143.xml"/><Relationship Id="rId20" Type="http://schemas.openxmlformats.org/officeDocument/2006/relationships/slideLayout" Target="../slideLayouts/slideLayout117.xml"/><Relationship Id="rId41" Type="http://schemas.openxmlformats.org/officeDocument/2006/relationships/slideLayout" Target="../slideLayouts/slideLayout138.xml"/><Relationship Id="rId1" Type="http://schemas.openxmlformats.org/officeDocument/2006/relationships/slideLayout" Target="../slideLayouts/slideLayout98.xml"/><Relationship Id="rId6" Type="http://schemas.openxmlformats.org/officeDocument/2006/relationships/slideLayout" Target="../slideLayouts/slideLayout10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531FD9-E150-5AC7-9841-AA36F23AAA5A}"/>
              </a:ext>
            </a:extLst>
          </p:cNvPr>
          <p:cNvSpPr/>
          <p:nvPr userDrawn="1"/>
        </p:nvSpPr>
        <p:spPr>
          <a:xfrm rot="5400000">
            <a:off x="11021749" y="-145696"/>
            <a:ext cx="549346" cy="1329953"/>
          </a:xfrm>
          <a:custGeom>
            <a:avLst/>
            <a:gdLst>
              <a:gd name="connsiteX0" fmla="*/ 520400 w 549346"/>
              <a:gd name="connsiteY0" fmla="*/ 28951 h 1329953"/>
              <a:gd name="connsiteX1" fmla="*/ 520400 w 549346"/>
              <a:gd name="connsiteY1" fmla="*/ 7 h 1329953"/>
              <a:gd name="connsiteX2" fmla="*/ 549346 w 549346"/>
              <a:gd name="connsiteY2" fmla="*/ 7 h 1329953"/>
              <a:gd name="connsiteX3" fmla="*/ 549346 w 549346"/>
              <a:gd name="connsiteY3" fmla="*/ 28951 h 1329953"/>
              <a:gd name="connsiteX4" fmla="*/ 520400 w 549346"/>
              <a:gd name="connsiteY4" fmla="*/ 289151 h 1329953"/>
              <a:gd name="connsiteX5" fmla="*/ 520400 w 549346"/>
              <a:gd name="connsiteY5" fmla="*/ 260207 h 1329953"/>
              <a:gd name="connsiteX6" fmla="*/ 549346 w 549346"/>
              <a:gd name="connsiteY6" fmla="*/ 260207 h 1329953"/>
              <a:gd name="connsiteX7" fmla="*/ 549346 w 549346"/>
              <a:gd name="connsiteY7" fmla="*/ 289151 h 1329953"/>
              <a:gd name="connsiteX8" fmla="*/ 520400 w 549346"/>
              <a:gd name="connsiteY8" fmla="*/ 549351 h 1329953"/>
              <a:gd name="connsiteX9" fmla="*/ 520400 w 549346"/>
              <a:gd name="connsiteY9" fmla="*/ 520407 h 1329953"/>
              <a:gd name="connsiteX10" fmla="*/ 549346 w 549346"/>
              <a:gd name="connsiteY10" fmla="*/ 520407 h 1329953"/>
              <a:gd name="connsiteX11" fmla="*/ 549346 w 549346"/>
              <a:gd name="connsiteY11" fmla="*/ 549351 h 1329953"/>
              <a:gd name="connsiteX12" fmla="*/ 520400 w 549346"/>
              <a:gd name="connsiteY12" fmla="*/ 809555 h 1329953"/>
              <a:gd name="connsiteX13" fmla="*/ 520400 w 549346"/>
              <a:gd name="connsiteY13" fmla="*/ 780609 h 1329953"/>
              <a:gd name="connsiteX14" fmla="*/ 549346 w 549346"/>
              <a:gd name="connsiteY14" fmla="*/ 780609 h 1329953"/>
              <a:gd name="connsiteX15" fmla="*/ 549346 w 549346"/>
              <a:gd name="connsiteY15" fmla="*/ 809555 h 1329953"/>
              <a:gd name="connsiteX16" fmla="*/ 520400 w 549346"/>
              <a:gd name="connsiteY16" fmla="*/ 1069753 h 1329953"/>
              <a:gd name="connsiteX17" fmla="*/ 520400 w 549346"/>
              <a:gd name="connsiteY17" fmla="*/ 1040809 h 1329953"/>
              <a:gd name="connsiteX18" fmla="*/ 549346 w 549346"/>
              <a:gd name="connsiteY18" fmla="*/ 1040809 h 1329953"/>
              <a:gd name="connsiteX19" fmla="*/ 549346 w 549346"/>
              <a:gd name="connsiteY19" fmla="*/ 1069753 h 1329953"/>
              <a:gd name="connsiteX20" fmla="*/ 520400 w 549346"/>
              <a:gd name="connsiteY20" fmla="*/ 1329953 h 1329953"/>
              <a:gd name="connsiteX21" fmla="*/ 520400 w 549346"/>
              <a:gd name="connsiteY21" fmla="*/ 1301009 h 1329953"/>
              <a:gd name="connsiteX22" fmla="*/ 549346 w 549346"/>
              <a:gd name="connsiteY22" fmla="*/ 1301009 h 1329953"/>
              <a:gd name="connsiteX23" fmla="*/ 549346 w 549346"/>
              <a:gd name="connsiteY23" fmla="*/ 1329953 h 1329953"/>
              <a:gd name="connsiteX24" fmla="*/ 260201 w 549346"/>
              <a:gd name="connsiteY24" fmla="*/ 28949 h 1329953"/>
              <a:gd name="connsiteX25" fmla="*/ 260201 w 549346"/>
              <a:gd name="connsiteY25" fmla="*/ 3 h 1329953"/>
              <a:gd name="connsiteX26" fmla="*/ 289145 w 549346"/>
              <a:gd name="connsiteY26" fmla="*/ 3 h 1329953"/>
              <a:gd name="connsiteX27" fmla="*/ 289145 w 549346"/>
              <a:gd name="connsiteY27" fmla="*/ 28949 h 1329953"/>
              <a:gd name="connsiteX28" fmla="*/ 0 w 549346"/>
              <a:gd name="connsiteY28" fmla="*/ 28947 h 1329953"/>
              <a:gd name="connsiteX29" fmla="*/ 0 w 549346"/>
              <a:gd name="connsiteY29" fmla="*/ 0 h 1329953"/>
              <a:gd name="connsiteX30" fmla="*/ 28944 w 549346"/>
              <a:gd name="connsiteY30" fmla="*/ 0 h 1329953"/>
              <a:gd name="connsiteX31" fmla="*/ 28944 w 549346"/>
              <a:gd name="connsiteY31" fmla="*/ 28947 h 1329953"/>
              <a:gd name="connsiteX32" fmla="*/ 0 w 549346"/>
              <a:gd name="connsiteY32" fmla="*/ 289147 h 1329953"/>
              <a:gd name="connsiteX33" fmla="*/ 0 w 549346"/>
              <a:gd name="connsiteY33" fmla="*/ 260203 h 1329953"/>
              <a:gd name="connsiteX34" fmla="*/ 28944 w 549346"/>
              <a:gd name="connsiteY34" fmla="*/ 260203 h 1329953"/>
              <a:gd name="connsiteX35" fmla="*/ 28944 w 549346"/>
              <a:gd name="connsiteY35" fmla="*/ 289147 h 1329953"/>
              <a:gd name="connsiteX36" fmla="*/ 0 w 549346"/>
              <a:gd name="connsiteY36" fmla="*/ 549347 h 1329953"/>
              <a:gd name="connsiteX37" fmla="*/ 0 w 549346"/>
              <a:gd name="connsiteY37" fmla="*/ 520403 h 1329953"/>
              <a:gd name="connsiteX38" fmla="*/ 28944 w 549346"/>
              <a:gd name="connsiteY38" fmla="*/ 520403 h 1329953"/>
              <a:gd name="connsiteX39" fmla="*/ 28944 w 549346"/>
              <a:gd name="connsiteY39" fmla="*/ 549347 h 1329953"/>
              <a:gd name="connsiteX40" fmla="*/ 0 w 549346"/>
              <a:gd name="connsiteY40" fmla="*/ 809549 h 1329953"/>
              <a:gd name="connsiteX41" fmla="*/ 0 w 549346"/>
              <a:gd name="connsiteY41" fmla="*/ 780603 h 1329953"/>
              <a:gd name="connsiteX42" fmla="*/ 28944 w 549346"/>
              <a:gd name="connsiteY42" fmla="*/ 780603 h 1329953"/>
              <a:gd name="connsiteX43" fmla="*/ 28944 w 549346"/>
              <a:gd name="connsiteY43" fmla="*/ 809549 h 1329953"/>
              <a:gd name="connsiteX44" fmla="*/ 0 w 549346"/>
              <a:gd name="connsiteY44" fmla="*/ 1069747 h 1329953"/>
              <a:gd name="connsiteX45" fmla="*/ 0 w 549346"/>
              <a:gd name="connsiteY45" fmla="*/ 1040803 h 1329953"/>
              <a:gd name="connsiteX46" fmla="*/ 28944 w 549346"/>
              <a:gd name="connsiteY46" fmla="*/ 1040803 h 1329953"/>
              <a:gd name="connsiteX47" fmla="*/ 28944 w 549346"/>
              <a:gd name="connsiteY47" fmla="*/ 1069747 h 1329953"/>
              <a:gd name="connsiteX48" fmla="*/ 0 w 549346"/>
              <a:gd name="connsiteY48" fmla="*/ 1329947 h 1329953"/>
              <a:gd name="connsiteX49" fmla="*/ 0 w 549346"/>
              <a:gd name="connsiteY49" fmla="*/ 1301003 h 1329953"/>
              <a:gd name="connsiteX50" fmla="*/ 28944 w 549346"/>
              <a:gd name="connsiteY50" fmla="*/ 1301003 h 1329953"/>
              <a:gd name="connsiteX51" fmla="*/ 28944 w 549346"/>
              <a:gd name="connsiteY51" fmla="*/ 1329947 h 132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49346" h="1329953">
                <a:moveTo>
                  <a:pt x="520400" y="28951"/>
                </a:moveTo>
                <a:lnTo>
                  <a:pt x="520400" y="7"/>
                </a:lnTo>
                <a:lnTo>
                  <a:pt x="549346" y="7"/>
                </a:lnTo>
                <a:lnTo>
                  <a:pt x="549346" y="28951"/>
                </a:lnTo>
                <a:close/>
                <a:moveTo>
                  <a:pt x="520400" y="289151"/>
                </a:moveTo>
                <a:lnTo>
                  <a:pt x="520400" y="260207"/>
                </a:lnTo>
                <a:lnTo>
                  <a:pt x="549346" y="260207"/>
                </a:lnTo>
                <a:lnTo>
                  <a:pt x="549346" y="289151"/>
                </a:lnTo>
                <a:close/>
                <a:moveTo>
                  <a:pt x="520400" y="549351"/>
                </a:moveTo>
                <a:lnTo>
                  <a:pt x="520400" y="520407"/>
                </a:lnTo>
                <a:lnTo>
                  <a:pt x="549346" y="520407"/>
                </a:lnTo>
                <a:lnTo>
                  <a:pt x="549346" y="549351"/>
                </a:lnTo>
                <a:close/>
                <a:moveTo>
                  <a:pt x="520400" y="809555"/>
                </a:moveTo>
                <a:lnTo>
                  <a:pt x="520400" y="780609"/>
                </a:lnTo>
                <a:lnTo>
                  <a:pt x="549346" y="780609"/>
                </a:lnTo>
                <a:lnTo>
                  <a:pt x="549346" y="809555"/>
                </a:lnTo>
                <a:close/>
                <a:moveTo>
                  <a:pt x="520400" y="1069753"/>
                </a:moveTo>
                <a:lnTo>
                  <a:pt x="520400" y="1040809"/>
                </a:lnTo>
                <a:lnTo>
                  <a:pt x="549346" y="1040809"/>
                </a:lnTo>
                <a:lnTo>
                  <a:pt x="549346" y="1069753"/>
                </a:lnTo>
                <a:close/>
                <a:moveTo>
                  <a:pt x="520400" y="1329953"/>
                </a:moveTo>
                <a:lnTo>
                  <a:pt x="520400" y="1301009"/>
                </a:lnTo>
                <a:lnTo>
                  <a:pt x="549346" y="1301009"/>
                </a:lnTo>
                <a:lnTo>
                  <a:pt x="549346" y="1329953"/>
                </a:lnTo>
                <a:close/>
                <a:moveTo>
                  <a:pt x="260201" y="28949"/>
                </a:moveTo>
                <a:lnTo>
                  <a:pt x="260201" y="3"/>
                </a:lnTo>
                <a:lnTo>
                  <a:pt x="289145" y="3"/>
                </a:lnTo>
                <a:lnTo>
                  <a:pt x="289145" y="28949"/>
                </a:lnTo>
                <a:close/>
                <a:moveTo>
                  <a:pt x="0" y="28947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7"/>
                </a:lnTo>
                <a:close/>
                <a:moveTo>
                  <a:pt x="0" y="289147"/>
                </a:moveTo>
                <a:lnTo>
                  <a:pt x="0" y="260203"/>
                </a:lnTo>
                <a:lnTo>
                  <a:pt x="28944" y="260203"/>
                </a:lnTo>
                <a:lnTo>
                  <a:pt x="28944" y="289147"/>
                </a:lnTo>
                <a:close/>
                <a:moveTo>
                  <a:pt x="0" y="549347"/>
                </a:moveTo>
                <a:lnTo>
                  <a:pt x="0" y="520403"/>
                </a:lnTo>
                <a:lnTo>
                  <a:pt x="28944" y="520403"/>
                </a:lnTo>
                <a:lnTo>
                  <a:pt x="28944" y="549347"/>
                </a:lnTo>
                <a:close/>
                <a:moveTo>
                  <a:pt x="0" y="809549"/>
                </a:moveTo>
                <a:lnTo>
                  <a:pt x="0" y="780603"/>
                </a:lnTo>
                <a:lnTo>
                  <a:pt x="28944" y="780603"/>
                </a:lnTo>
                <a:lnTo>
                  <a:pt x="28944" y="809549"/>
                </a:lnTo>
                <a:close/>
                <a:moveTo>
                  <a:pt x="0" y="1069747"/>
                </a:moveTo>
                <a:lnTo>
                  <a:pt x="0" y="1040803"/>
                </a:lnTo>
                <a:lnTo>
                  <a:pt x="28944" y="1040803"/>
                </a:lnTo>
                <a:lnTo>
                  <a:pt x="28944" y="1069747"/>
                </a:lnTo>
                <a:close/>
                <a:moveTo>
                  <a:pt x="0" y="1329947"/>
                </a:moveTo>
                <a:lnTo>
                  <a:pt x="0" y="1301003"/>
                </a:lnTo>
                <a:lnTo>
                  <a:pt x="28944" y="1301003"/>
                </a:lnTo>
                <a:lnTo>
                  <a:pt x="28944" y="1329947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024"/>
            <a:ext cx="1142682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E6F30-DD8E-6F7B-B351-EB0284B4574F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90492-A8E7-C0BC-61E2-D5A1DA46BF77}"/>
              </a:ext>
            </a:extLst>
          </p:cNvPr>
          <p:cNvSpPr/>
          <p:nvPr userDrawn="1"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41">
            <a:extLst>
              <a:ext uri="{FF2B5EF4-FFF2-40B4-BE49-F238E27FC236}">
                <a16:creationId xmlns:a16="http://schemas.microsoft.com/office/drawing/2014/main" id="{C3DCD0F2-5292-28A2-26FE-D31FBD7CE06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47536" y="515572"/>
            <a:ext cx="520273" cy="520269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>
              <a:alpha val="50000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14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4BE23-3107-374E-96E0-86539A167D24}"/>
              </a:ext>
            </a:extLst>
          </p:cNvPr>
          <p:cNvSpPr txBox="1">
            <a:spLocks/>
          </p:cNvSpPr>
          <p:nvPr userDrawn="1"/>
        </p:nvSpPr>
        <p:spPr>
          <a:xfrm>
            <a:off x="7040088" y="0"/>
            <a:ext cx="2010727" cy="783591"/>
          </a:xfrm>
          <a:custGeom>
            <a:avLst/>
            <a:gdLst>
              <a:gd name="connsiteX0" fmla="*/ 0 w 2010727"/>
              <a:gd name="connsiteY0" fmla="*/ 0 h 783591"/>
              <a:gd name="connsiteX1" fmla="*/ 554656 w 2010727"/>
              <a:gd name="connsiteY1" fmla="*/ 0 h 783591"/>
              <a:gd name="connsiteX2" fmla="*/ 572969 w 2010727"/>
              <a:gd name="connsiteY2" fmla="*/ 33738 h 783591"/>
              <a:gd name="connsiteX3" fmla="*/ 1005363 w 2010727"/>
              <a:gd name="connsiteY3" fmla="*/ 263640 h 783591"/>
              <a:gd name="connsiteX4" fmla="*/ 1437757 w 2010727"/>
              <a:gd name="connsiteY4" fmla="*/ 33738 h 783591"/>
              <a:gd name="connsiteX5" fmla="*/ 1456070 w 2010727"/>
              <a:gd name="connsiteY5" fmla="*/ 0 h 783591"/>
              <a:gd name="connsiteX6" fmla="*/ 2010727 w 2010727"/>
              <a:gd name="connsiteY6" fmla="*/ 0 h 783591"/>
              <a:gd name="connsiteX7" fmla="*/ 1964925 w 2010727"/>
              <a:gd name="connsiteY7" fmla="*/ 147550 h 783591"/>
              <a:gd name="connsiteX8" fmla="*/ 1005363 w 2010727"/>
              <a:gd name="connsiteY8" fmla="*/ 783591 h 783591"/>
              <a:gd name="connsiteX9" fmla="*/ 45802 w 2010727"/>
              <a:gd name="connsiteY9" fmla="*/ 147550 h 78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0727" h="783591">
                <a:moveTo>
                  <a:pt x="0" y="0"/>
                </a:moveTo>
                <a:lnTo>
                  <a:pt x="554656" y="0"/>
                </a:lnTo>
                <a:lnTo>
                  <a:pt x="572969" y="33738"/>
                </a:lnTo>
                <a:cubicBezTo>
                  <a:pt x="666677" y="172444"/>
                  <a:pt x="825370" y="263640"/>
                  <a:pt x="1005363" y="263640"/>
                </a:cubicBezTo>
                <a:cubicBezTo>
                  <a:pt x="1185356" y="263640"/>
                  <a:pt x="1344049" y="172444"/>
                  <a:pt x="1437757" y="33738"/>
                </a:cubicBezTo>
                <a:lnTo>
                  <a:pt x="1456070" y="0"/>
                </a:lnTo>
                <a:lnTo>
                  <a:pt x="2010727" y="0"/>
                </a:lnTo>
                <a:lnTo>
                  <a:pt x="1964925" y="147550"/>
                </a:lnTo>
                <a:cubicBezTo>
                  <a:pt x="1806831" y="521325"/>
                  <a:pt x="1436725" y="783591"/>
                  <a:pt x="1005363" y="783591"/>
                </a:cubicBezTo>
                <a:cubicBezTo>
                  <a:pt x="574001" y="783591"/>
                  <a:pt x="203895" y="521325"/>
                  <a:pt x="45802" y="147550"/>
                </a:cubicBezTo>
                <a:close/>
              </a:path>
            </a:pathLst>
          </a:custGeom>
          <a:solidFill>
            <a:srgbClr val="EDEDED">
              <a:alpha val="49804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E15AB-CDDB-F39D-902D-E5979E7C4CDA}"/>
              </a:ext>
            </a:extLst>
          </p:cNvPr>
          <p:cNvSpPr/>
          <p:nvPr userDrawn="1"/>
        </p:nvSpPr>
        <p:spPr>
          <a:xfrm rot="5400000">
            <a:off x="7380249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737093F-4048-B122-538B-66867BCFBEED}"/>
              </a:ext>
            </a:extLst>
          </p:cNvPr>
          <p:cNvSpPr/>
          <p:nvPr userDrawn="1"/>
        </p:nvSpPr>
        <p:spPr>
          <a:xfrm rot="5400000">
            <a:off x="8941015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1DC6CF9-3571-20B7-3C12-F61B50905FE7}"/>
              </a:ext>
            </a:extLst>
          </p:cNvPr>
          <p:cNvSpPr/>
          <p:nvPr userDrawn="1"/>
        </p:nvSpPr>
        <p:spPr>
          <a:xfrm rot="5400000">
            <a:off x="9981382" y="374703"/>
            <a:ext cx="549346" cy="289155"/>
          </a:xfrm>
          <a:custGeom>
            <a:avLst/>
            <a:gdLst>
              <a:gd name="connsiteX0" fmla="*/ 520400 w 549346"/>
              <a:gd name="connsiteY0" fmla="*/ 28955 h 289155"/>
              <a:gd name="connsiteX1" fmla="*/ 520400 w 549346"/>
              <a:gd name="connsiteY1" fmla="*/ 11 h 289155"/>
              <a:gd name="connsiteX2" fmla="*/ 549346 w 549346"/>
              <a:gd name="connsiteY2" fmla="*/ 11 h 289155"/>
              <a:gd name="connsiteX3" fmla="*/ 549346 w 549346"/>
              <a:gd name="connsiteY3" fmla="*/ 28955 h 289155"/>
              <a:gd name="connsiteX4" fmla="*/ 520400 w 549346"/>
              <a:gd name="connsiteY4" fmla="*/ 289155 h 289155"/>
              <a:gd name="connsiteX5" fmla="*/ 520400 w 549346"/>
              <a:gd name="connsiteY5" fmla="*/ 260211 h 289155"/>
              <a:gd name="connsiteX6" fmla="*/ 549346 w 549346"/>
              <a:gd name="connsiteY6" fmla="*/ 260211 h 289155"/>
              <a:gd name="connsiteX7" fmla="*/ 549346 w 549346"/>
              <a:gd name="connsiteY7" fmla="*/ 289155 h 289155"/>
              <a:gd name="connsiteX8" fmla="*/ 0 w 549346"/>
              <a:gd name="connsiteY8" fmla="*/ 28951 h 289155"/>
              <a:gd name="connsiteX9" fmla="*/ 0 w 549346"/>
              <a:gd name="connsiteY9" fmla="*/ 0 h 289155"/>
              <a:gd name="connsiteX10" fmla="*/ 28944 w 549346"/>
              <a:gd name="connsiteY10" fmla="*/ 0 h 289155"/>
              <a:gd name="connsiteX11" fmla="*/ 28944 w 549346"/>
              <a:gd name="connsiteY11" fmla="*/ 28951 h 289155"/>
              <a:gd name="connsiteX12" fmla="*/ 0 w 549346"/>
              <a:gd name="connsiteY12" fmla="*/ 289151 h 289155"/>
              <a:gd name="connsiteX13" fmla="*/ 0 w 549346"/>
              <a:gd name="connsiteY13" fmla="*/ 260207 h 289155"/>
              <a:gd name="connsiteX14" fmla="*/ 28944 w 549346"/>
              <a:gd name="connsiteY14" fmla="*/ 260207 h 289155"/>
              <a:gd name="connsiteX15" fmla="*/ 28944 w 549346"/>
              <a:gd name="connsiteY15" fmla="*/ 289151 h 28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9346" h="289155">
                <a:moveTo>
                  <a:pt x="520400" y="28955"/>
                </a:moveTo>
                <a:lnTo>
                  <a:pt x="520400" y="11"/>
                </a:lnTo>
                <a:lnTo>
                  <a:pt x="549346" y="11"/>
                </a:lnTo>
                <a:lnTo>
                  <a:pt x="549346" y="28955"/>
                </a:lnTo>
                <a:close/>
                <a:moveTo>
                  <a:pt x="520400" y="289155"/>
                </a:moveTo>
                <a:lnTo>
                  <a:pt x="520400" y="260211"/>
                </a:lnTo>
                <a:lnTo>
                  <a:pt x="549346" y="260211"/>
                </a:lnTo>
                <a:lnTo>
                  <a:pt x="549346" y="289155"/>
                </a:lnTo>
                <a:close/>
                <a:moveTo>
                  <a:pt x="0" y="28951"/>
                </a:moveTo>
                <a:lnTo>
                  <a:pt x="0" y="0"/>
                </a:lnTo>
                <a:lnTo>
                  <a:pt x="28944" y="0"/>
                </a:lnTo>
                <a:lnTo>
                  <a:pt x="28944" y="28951"/>
                </a:lnTo>
                <a:close/>
                <a:moveTo>
                  <a:pt x="0" y="289151"/>
                </a:moveTo>
                <a:lnTo>
                  <a:pt x="0" y="260207"/>
                </a:lnTo>
                <a:lnTo>
                  <a:pt x="28944" y="260207"/>
                </a:lnTo>
                <a:lnTo>
                  <a:pt x="28944" y="289151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13" name="Picture 12" descr="A black square with a small square in the middle&#10;&#10;Description automatically generated">
            <a:extLst>
              <a:ext uri="{FF2B5EF4-FFF2-40B4-BE49-F238E27FC236}">
                <a16:creationId xmlns:a16="http://schemas.microsoft.com/office/drawing/2014/main" id="{31CABFA3-C076-DA2C-CC08-E2F7F985D4B6}"/>
              </a:ext>
            </a:extLst>
          </p:cNvPr>
          <p:cNvPicPr>
            <a:picLocks noChangeAspect="1"/>
          </p:cNvPicPr>
          <p:nvPr userDrawn="1"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1476" y="244607"/>
            <a:ext cx="1314607" cy="549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8D0CC-1921-3ABE-F5C4-56AEE54FD202}"/>
              </a:ext>
            </a:extLst>
          </p:cNvPr>
          <p:cNvSpPr/>
          <p:nvPr userDrawn="1"/>
        </p:nvSpPr>
        <p:spPr>
          <a:xfrm>
            <a:off x="10875035" y="713478"/>
            <a:ext cx="904323" cy="127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spAutoFit/>
          </a:bodyPr>
          <a:lstStyle/>
          <a:p>
            <a:pPr algn="l"/>
            <a:endParaRPr lang="en-US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8F2A73-FCA8-0EFB-4078-2A9F7913B9BE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10888397" y="349549"/>
            <a:ext cx="903900" cy="4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96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4" r:id="rId1"/>
    <p:sldLayoutId id="2147483945" r:id="rId2"/>
    <p:sldLayoutId id="2147483946" r:id="rId3"/>
    <p:sldLayoutId id="2147483948" r:id="rId4"/>
    <p:sldLayoutId id="2147483949" r:id="rId5"/>
    <p:sldLayoutId id="2147483950" r:id="rId6"/>
    <p:sldLayoutId id="2147483947" r:id="rId7"/>
    <p:sldLayoutId id="2147483951" r:id="rId8"/>
    <p:sldLayoutId id="2147483952" r:id="rId9"/>
    <p:sldLayoutId id="2147483953" r:id="rId10"/>
    <p:sldLayoutId id="2147483954" r:id="rId11"/>
    <p:sldLayoutId id="2147483955" r:id="rId12"/>
    <p:sldLayoutId id="2147483956" r:id="rId13"/>
    <p:sldLayoutId id="2147483957" r:id="rId14"/>
    <p:sldLayoutId id="2147483958" r:id="rId15"/>
    <p:sldLayoutId id="2147483959" r:id="rId16"/>
    <p:sldLayoutId id="2147483960" r:id="rId17"/>
    <p:sldLayoutId id="2147484025" r:id="rId18"/>
    <p:sldLayoutId id="2147484026" r:id="rId19"/>
    <p:sldLayoutId id="2147483961" r:id="rId20"/>
    <p:sldLayoutId id="2147483962" r:id="rId21"/>
    <p:sldLayoutId id="2147483963" r:id="rId22"/>
    <p:sldLayoutId id="2147484027" r:id="rId23"/>
    <p:sldLayoutId id="2147483964" r:id="rId24"/>
    <p:sldLayoutId id="2147483965" r:id="rId25"/>
    <p:sldLayoutId id="2147483966" r:id="rId26"/>
    <p:sldLayoutId id="2147483967" r:id="rId27"/>
    <p:sldLayoutId id="2147483968" r:id="rId28"/>
    <p:sldLayoutId id="2147483969" r:id="rId29"/>
    <p:sldLayoutId id="2147483970" r:id="rId30"/>
    <p:sldLayoutId id="2147483971" r:id="rId31"/>
    <p:sldLayoutId id="2147483972" r:id="rId32"/>
    <p:sldLayoutId id="2147483973" r:id="rId33"/>
    <p:sldLayoutId id="2147483974" r:id="rId34"/>
    <p:sldLayoutId id="2147483975" r:id="rId35"/>
    <p:sldLayoutId id="2147484022" r:id="rId36"/>
    <p:sldLayoutId id="2147483977" r:id="rId37"/>
    <p:sldLayoutId id="2147483978" r:id="rId38"/>
    <p:sldLayoutId id="2147483979" r:id="rId39"/>
    <p:sldLayoutId id="2147483980" r:id="rId40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439">
          <p15:clr>
            <a:srgbClr val="F26B43"/>
          </p15:clr>
        </p15:guide>
        <p15:guide id="6" orient="horz" pos="3912" userDrawn="1">
          <p15:clr>
            <a:srgbClr val="F26B43"/>
          </p15:clr>
        </p15:guide>
        <p15:guide id="7" pos="239" userDrawn="1">
          <p15:clr>
            <a:srgbClr val="F26B43"/>
          </p15:clr>
        </p15:guide>
        <p15:guide id="8" orient="horz" pos="648" userDrawn="1">
          <p15:clr>
            <a:srgbClr val="F26B43"/>
          </p15:clr>
        </p15:guide>
        <p15:guide id="9" orient="horz" pos="83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388"/>
            <a:ext cx="11426823" cy="496182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A5BB14-D036-4AC1-9435-9025BF12CBD4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AA1A17-E5C3-4173-84E8-4D5439A15A93}"/>
              </a:ext>
            </a:extLst>
          </p:cNvPr>
          <p:cNvSpPr/>
          <p:nvPr/>
        </p:nvSpPr>
        <p:spPr>
          <a:xfrm>
            <a:off x="-1" y="6812281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32">
            <a:extLst>
              <a:ext uri="{FF2B5EF4-FFF2-40B4-BE49-F238E27FC236}">
                <a16:creationId xmlns:a16="http://schemas.microsoft.com/office/drawing/2014/main" id="{A32F228C-B635-86CA-CDB7-015650DE5DE5}"/>
              </a:ext>
            </a:extLst>
          </p:cNvPr>
          <p:cNvSpPr/>
          <p:nvPr userDrawn="1"/>
        </p:nvSpPr>
        <p:spPr>
          <a:xfrm rot="5400000">
            <a:off x="11021749" y="-145696"/>
            <a:ext cx="549346" cy="1329953"/>
          </a:xfrm>
          <a:custGeom>
            <a:avLst/>
            <a:gdLst>
              <a:gd name="connsiteX0" fmla="*/ 520400 w 549346"/>
              <a:gd name="connsiteY0" fmla="*/ 28951 h 1329953"/>
              <a:gd name="connsiteX1" fmla="*/ 520400 w 549346"/>
              <a:gd name="connsiteY1" fmla="*/ 7 h 1329953"/>
              <a:gd name="connsiteX2" fmla="*/ 549346 w 549346"/>
              <a:gd name="connsiteY2" fmla="*/ 7 h 1329953"/>
              <a:gd name="connsiteX3" fmla="*/ 549346 w 549346"/>
              <a:gd name="connsiteY3" fmla="*/ 28951 h 1329953"/>
              <a:gd name="connsiteX4" fmla="*/ 520400 w 549346"/>
              <a:gd name="connsiteY4" fmla="*/ 289151 h 1329953"/>
              <a:gd name="connsiteX5" fmla="*/ 520400 w 549346"/>
              <a:gd name="connsiteY5" fmla="*/ 260207 h 1329953"/>
              <a:gd name="connsiteX6" fmla="*/ 549346 w 549346"/>
              <a:gd name="connsiteY6" fmla="*/ 260207 h 1329953"/>
              <a:gd name="connsiteX7" fmla="*/ 549346 w 549346"/>
              <a:gd name="connsiteY7" fmla="*/ 289151 h 1329953"/>
              <a:gd name="connsiteX8" fmla="*/ 520400 w 549346"/>
              <a:gd name="connsiteY8" fmla="*/ 549351 h 1329953"/>
              <a:gd name="connsiteX9" fmla="*/ 520400 w 549346"/>
              <a:gd name="connsiteY9" fmla="*/ 520407 h 1329953"/>
              <a:gd name="connsiteX10" fmla="*/ 549346 w 549346"/>
              <a:gd name="connsiteY10" fmla="*/ 520407 h 1329953"/>
              <a:gd name="connsiteX11" fmla="*/ 549346 w 549346"/>
              <a:gd name="connsiteY11" fmla="*/ 549351 h 1329953"/>
              <a:gd name="connsiteX12" fmla="*/ 520400 w 549346"/>
              <a:gd name="connsiteY12" fmla="*/ 809555 h 1329953"/>
              <a:gd name="connsiteX13" fmla="*/ 520400 w 549346"/>
              <a:gd name="connsiteY13" fmla="*/ 780609 h 1329953"/>
              <a:gd name="connsiteX14" fmla="*/ 549346 w 549346"/>
              <a:gd name="connsiteY14" fmla="*/ 780609 h 1329953"/>
              <a:gd name="connsiteX15" fmla="*/ 549346 w 549346"/>
              <a:gd name="connsiteY15" fmla="*/ 809555 h 1329953"/>
              <a:gd name="connsiteX16" fmla="*/ 520400 w 549346"/>
              <a:gd name="connsiteY16" fmla="*/ 1069753 h 1329953"/>
              <a:gd name="connsiteX17" fmla="*/ 520400 w 549346"/>
              <a:gd name="connsiteY17" fmla="*/ 1040809 h 1329953"/>
              <a:gd name="connsiteX18" fmla="*/ 549346 w 549346"/>
              <a:gd name="connsiteY18" fmla="*/ 1040809 h 1329953"/>
              <a:gd name="connsiteX19" fmla="*/ 549346 w 549346"/>
              <a:gd name="connsiteY19" fmla="*/ 1069753 h 1329953"/>
              <a:gd name="connsiteX20" fmla="*/ 520400 w 549346"/>
              <a:gd name="connsiteY20" fmla="*/ 1329953 h 1329953"/>
              <a:gd name="connsiteX21" fmla="*/ 520400 w 549346"/>
              <a:gd name="connsiteY21" fmla="*/ 1301009 h 1329953"/>
              <a:gd name="connsiteX22" fmla="*/ 549346 w 549346"/>
              <a:gd name="connsiteY22" fmla="*/ 1301009 h 1329953"/>
              <a:gd name="connsiteX23" fmla="*/ 549346 w 549346"/>
              <a:gd name="connsiteY23" fmla="*/ 1329953 h 1329953"/>
              <a:gd name="connsiteX24" fmla="*/ 260201 w 549346"/>
              <a:gd name="connsiteY24" fmla="*/ 28949 h 1329953"/>
              <a:gd name="connsiteX25" fmla="*/ 260201 w 549346"/>
              <a:gd name="connsiteY25" fmla="*/ 3 h 1329953"/>
              <a:gd name="connsiteX26" fmla="*/ 289145 w 549346"/>
              <a:gd name="connsiteY26" fmla="*/ 3 h 1329953"/>
              <a:gd name="connsiteX27" fmla="*/ 289145 w 549346"/>
              <a:gd name="connsiteY27" fmla="*/ 28949 h 1329953"/>
              <a:gd name="connsiteX28" fmla="*/ 0 w 549346"/>
              <a:gd name="connsiteY28" fmla="*/ 28947 h 1329953"/>
              <a:gd name="connsiteX29" fmla="*/ 0 w 549346"/>
              <a:gd name="connsiteY29" fmla="*/ 0 h 1329953"/>
              <a:gd name="connsiteX30" fmla="*/ 28944 w 549346"/>
              <a:gd name="connsiteY30" fmla="*/ 0 h 1329953"/>
              <a:gd name="connsiteX31" fmla="*/ 28944 w 549346"/>
              <a:gd name="connsiteY31" fmla="*/ 28947 h 1329953"/>
              <a:gd name="connsiteX32" fmla="*/ 0 w 549346"/>
              <a:gd name="connsiteY32" fmla="*/ 289147 h 1329953"/>
              <a:gd name="connsiteX33" fmla="*/ 0 w 549346"/>
              <a:gd name="connsiteY33" fmla="*/ 260203 h 1329953"/>
              <a:gd name="connsiteX34" fmla="*/ 28944 w 549346"/>
              <a:gd name="connsiteY34" fmla="*/ 260203 h 1329953"/>
              <a:gd name="connsiteX35" fmla="*/ 28944 w 549346"/>
              <a:gd name="connsiteY35" fmla="*/ 289147 h 1329953"/>
              <a:gd name="connsiteX36" fmla="*/ 0 w 549346"/>
              <a:gd name="connsiteY36" fmla="*/ 549347 h 1329953"/>
              <a:gd name="connsiteX37" fmla="*/ 0 w 549346"/>
              <a:gd name="connsiteY37" fmla="*/ 520403 h 1329953"/>
              <a:gd name="connsiteX38" fmla="*/ 28944 w 549346"/>
              <a:gd name="connsiteY38" fmla="*/ 520403 h 1329953"/>
              <a:gd name="connsiteX39" fmla="*/ 28944 w 549346"/>
              <a:gd name="connsiteY39" fmla="*/ 549347 h 1329953"/>
              <a:gd name="connsiteX40" fmla="*/ 0 w 549346"/>
              <a:gd name="connsiteY40" fmla="*/ 809549 h 1329953"/>
              <a:gd name="connsiteX41" fmla="*/ 0 w 549346"/>
              <a:gd name="connsiteY41" fmla="*/ 780603 h 1329953"/>
              <a:gd name="connsiteX42" fmla="*/ 28944 w 549346"/>
              <a:gd name="connsiteY42" fmla="*/ 780603 h 1329953"/>
              <a:gd name="connsiteX43" fmla="*/ 28944 w 549346"/>
              <a:gd name="connsiteY43" fmla="*/ 809549 h 1329953"/>
              <a:gd name="connsiteX44" fmla="*/ 0 w 549346"/>
              <a:gd name="connsiteY44" fmla="*/ 1069747 h 1329953"/>
              <a:gd name="connsiteX45" fmla="*/ 0 w 549346"/>
              <a:gd name="connsiteY45" fmla="*/ 1040803 h 1329953"/>
              <a:gd name="connsiteX46" fmla="*/ 28944 w 549346"/>
              <a:gd name="connsiteY46" fmla="*/ 1040803 h 1329953"/>
              <a:gd name="connsiteX47" fmla="*/ 28944 w 549346"/>
              <a:gd name="connsiteY47" fmla="*/ 1069747 h 1329953"/>
              <a:gd name="connsiteX48" fmla="*/ 0 w 549346"/>
              <a:gd name="connsiteY48" fmla="*/ 1329947 h 1329953"/>
              <a:gd name="connsiteX49" fmla="*/ 0 w 549346"/>
              <a:gd name="connsiteY49" fmla="*/ 1301003 h 1329953"/>
              <a:gd name="connsiteX50" fmla="*/ 28944 w 549346"/>
              <a:gd name="connsiteY50" fmla="*/ 1301003 h 1329953"/>
              <a:gd name="connsiteX51" fmla="*/ 28944 w 549346"/>
              <a:gd name="connsiteY51" fmla="*/ 1329947 h 132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49346" h="1329953">
                <a:moveTo>
                  <a:pt x="520400" y="28951"/>
                </a:moveTo>
                <a:lnTo>
                  <a:pt x="520400" y="7"/>
                </a:lnTo>
                <a:lnTo>
                  <a:pt x="549346" y="7"/>
                </a:lnTo>
                <a:lnTo>
                  <a:pt x="549346" y="28951"/>
                </a:lnTo>
                <a:close/>
                <a:moveTo>
                  <a:pt x="520400" y="289151"/>
                </a:moveTo>
                <a:lnTo>
                  <a:pt x="520400" y="260207"/>
                </a:lnTo>
                <a:lnTo>
                  <a:pt x="549346" y="260207"/>
                </a:lnTo>
                <a:lnTo>
                  <a:pt x="549346" y="289151"/>
                </a:lnTo>
                <a:close/>
                <a:moveTo>
                  <a:pt x="520400" y="549351"/>
                </a:moveTo>
                <a:lnTo>
                  <a:pt x="520400" y="520407"/>
                </a:lnTo>
                <a:lnTo>
                  <a:pt x="549346" y="520407"/>
                </a:lnTo>
                <a:lnTo>
                  <a:pt x="549346" y="549351"/>
                </a:lnTo>
                <a:close/>
                <a:moveTo>
                  <a:pt x="520400" y="809555"/>
                </a:moveTo>
                <a:lnTo>
                  <a:pt x="520400" y="780609"/>
                </a:lnTo>
                <a:lnTo>
                  <a:pt x="549346" y="780609"/>
                </a:lnTo>
                <a:lnTo>
                  <a:pt x="549346" y="809555"/>
                </a:lnTo>
                <a:close/>
                <a:moveTo>
                  <a:pt x="520400" y="1069753"/>
                </a:moveTo>
                <a:lnTo>
                  <a:pt x="520400" y="1040809"/>
                </a:lnTo>
                <a:lnTo>
                  <a:pt x="549346" y="1040809"/>
                </a:lnTo>
                <a:lnTo>
                  <a:pt x="549346" y="1069753"/>
                </a:lnTo>
                <a:close/>
                <a:moveTo>
                  <a:pt x="520400" y="1329953"/>
                </a:moveTo>
                <a:lnTo>
                  <a:pt x="520400" y="1301009"/>
                </a:lnTo>
                <a:lnTo>
                  <a:pt x="549346" y="1301009"/>
                </a:lnTo>
                <a:lnTo>
                  <a:pt x="549346" y="1329953"/>
                </a:lnTo>
                <a:close/>
                <a:moveTo>
                  <a:pt x="260201" y="28949"/>
                </a:moveTo>
                <a:lnTo>
                  <a:pt x="260201" y="3"/>
                </a:lnTo>
                <a:lnTo>
                  <a:pt x="289145" y="3"/>
                </a:lnTo>
                <a:lnTo>
                  <a:pt x="289145" y="28949"/>
                </a:lnTo>
                <a:close/>
                <a:moveTo>
                  <a:pt x="0" y="28947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7"/>
                </a:lnTo>
                <a:close/>
                <a:moveTo>
                  <a:pt x="0" y="289147"/>
                </a:moveTo>
                <a:lnTo>
                  <a:pt x="0" y="260203"/>
                </a:lnTo>
                <a:lnTo>
                  <a:pt x="28944" y="260203"/>
                </a:lnTo>
                <a:lnTo>
                  <a:pt x="28944" y="289147"/>
                </a:lnTo>
                <a:close/>
                <a:moveTo>
                  <a:pt x="0" y="549347"/>
                </a:moveTo>
                <a:lnTo>
                  <a:pt x="0" y="520403"/>
                </a:lnTo>
                <a:lnTo>
                  <a:pt x="28944" y="520403"/>
                </a:lnTo>
                <a:lnTo>
                  <a:pt x="28944" y="549347"/>
                </a:lnTo>
                <a:close/>
                <a:moveTo>
                  <a:pt x="0" y="809549"/>
                </a:moveTo>
                <a:lnTo>
                  <a:pt x="0" y="780603"/>
                </a:lnTo>
                <a:lnTo>
                  <a:pt x="28944" y="780603"/>
                </a:lnTo>
                <a:lnTo>
                  <a:pt x="28944" y="809549"/>
                </a:lnTo>
                <a:close/>
                <a:moveTo>
                  <a:pt x="0" y="1069747"/>
                </a:moveTo>
                <a:lnTo>
                  <a:pt x="0" y="1040803"/>
                </a:lnTo>
                <a:lnTo>
                  <a:pt x="28944" y="1040803"/>
                </a:lnTo>
                <a:lnTo>
                  <a:pt x="28944" y="1069747"/>
                </a:lnTo>
                <a:close/>
                <a:moveTo>
                  <a:pt x="0" y="1329947"/>
                </a:moveTo>
                <a:lnTo>
                  <a:pt x="0" y="1301003"/>
                </a:lnTo>
                <a:lnTo>
                  <a:pt x="28944" y="1301003"/>
                </a:lnTo>
                <a:lnTo>
                  <a:pt x="28944" y="1329947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15" name="Freeform: Shape 41">
            <a:extLst>
              <a:ext uri="{FF2B5EF4-FFF2-40B4-BE49-F238E27FC236}">
                <a16:creationId xmlns:a16="http://schemas.microsoft.com/office/drawing/2014/main" id="{04A45546-98CA-DA51-3A6F-B279F68313EF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47536" y="515572"/>
            <a:ext cx="520273" cy="520269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>
              <a:alpha val="50000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14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E02461-1778-DEA9-3D99-A537820FCDE5}"/>
              </a:ext>
            </a:extLst>
          </p:cNvPr>
          <p:cNvSpPr txBox="1">
            <a:spLocks/>
          </p:cNvSpPr>
          <p:nvPr userDrawn="1"/>
        </p:nvSpPr>
        <p:spPr>
          <a:xfrm>
            <a:off x="7040088" y="0"/>
            <a:ext cx="2010727" cy="783591"/>
          </a:xfrm>
          <a:custGeom>
            <a:avLst/>
            <a:gdLst>
              <a:gd name="connsiteX0" fmla="*/ 0 w 2010727"/>
              <a:gd name="connsiteY0" fmla="*/ 0 h 783591"/>
              <a:gd name="connsiteX1" fmla="*/ 554656 w 2010727"/>
              <a:gd name="connsiteY1" fmla="*/ 0 h 783591"/>
              <a:gd name="connsiteX2" fmla="*/ 572969 w 2010727"/>
              <a:gd name="connsiteY2" fmla="*/ 33738 h 783591"/>
              <a:gd name="connsiteX3" fmla="*/ 1005363 w 2010727"/>
              <a:gd name="connsiteY3" fmla="*/ 263640 h 783591"/>
              <a:gd name="connsiteX4" fmla="*/ 1437757 w 2010727"/>
              <a:gd name="connsiteY4" fmla="*/ 33738 h 783591"/>
              <a:gd name="connsiteX5" fmla="*/ 1456070 w 2010727"/>
              <a:gd name="connsiteY5" fmla="*/ 0 h 783591"/>
              <a:gd name="connsiteX6" fmla="*/ 2010727 w 2010727"/>
              <a:gd name="connsiteY6" fmla="*/ 0 h 783591"/>
              <a:gd name="connsiteX7" fmla="*/ 1964925 w 2010727"/>
              <a:gd name="connsiteY7" fmla="*/ 147550 h 783591"/>
              <a:gd name="connsiteX8" fmla="*/ 1005363 w 2010727"/>
              <a:gd name="connsiteY8" fmla="*/ 783591 h 783591"/>
              <a:gd name="connsiteX9" fmla="*/ 45802 w 2010727"/>
              <a:gd name="connsiteY9" fmla="*/ 147550 h 78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0727" h="783591">
                <a:moveTo>
                  <a:pt x="0" y="0"/>
                </a:moveTo>
                <a:lnTo>
                  <a:pt x="554656" y="0"/>
                </a:lnTo>
                <a:lnTo>
                  <a:pt x="572969" y="33738"/>
                </a:lnTo>
                <a:cubicBezTo>
                  <a:pt x="666677" y="172444"/>
                  <a:pt x="825370" y="263640"/>
                  <a:pt x="1005363" y="263640"/>
                </a:cubicBezTo>
                <a:cubicBezTo>
                  <a:pt x="1185356" y="263640"/>
                  <a:pt x="1344049" y="172444"/>
                  <a:pt x="1437757" y="33738"/>
                </a:cubicBezTo>
                <a:lnTo>
                  <a:pt x="1456070" y="0"/>
                </a:lnTo>
                <a:lnTo>
                  <a:pt x="2010727" y="0"/>
                </a:lnTo>
                <a:lnTo>
                  <a:pt x="1964925" y="147550"/>
                </a:lnTo>
                <a:cubicBezTo>
                  <a:pt x="1806831" y="521325"/>
                  <a:pt x="1436725" y="783591"/>
                  <a:pt x="1005363" y="783591"/>
                </a:cubicBezTo>
                <a:cubicBezTo>
                  <a:pt x="574001" y="783591"/>
                  <a:pt x="203895" y="521325"/>
                  <a:pt x="45802" y="147550"/>
                </a:cubicBezTo>
                <a:close/>
              </a:path>
            </a:pathLst>
          </a:custGeom>
          <a:solidFill>
            <a:srgbClr val="EDEDED">
              <a:alpha val="49804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</a:p>
        </p:txBody>
      </p:sp>
      <p:sp>
        <p:nvSpPr>
          <p:cNvPr id="17" name="Freeform: Shape 30">
            <a:extLst>
              <a:ext uri="{FF2B5EF4-FFF2-40B4-BE49-F238E27FC236}">
                <a16:creationId xmlns:a16="http://schemas.microsoft.com/office/drawing/2014/main" id="{AA223ED9-3148-643C-37A0-2D2A183CF856}"/>
              </a:ext>
            </a:extLst>
          </p:cNvPr>
          <p:cNvSpPr/>
          <p:nvPr userDrawn="1"/>
        </p:nvSpPr>
        <p:spPr>
          <a:xfrm rot="5400000">
            <a:off x="7380249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33">
            <a:extLst>
              <a:ext uri="{FF2B5EF4-FFF2-40B4-BE49-F238E27FC236}">
                <a16:creationId xmlns:a16="http://schemas.microsoft.com/office/drawing/2014/main" id="{D746634D-364A-619C-0DB5-179C7457A318}"/>
              </a:ext>
            </a:extLst>
          </p:cNvPr>
          <p:cNvSpPr/>
          <p:nvPr userDrawn="1"/>
        </p:nvSpPr>
        <p:spPr>
          <a:xfrm rot="5400000">
            <a:off x="8941015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9" name="Freeform: Shape 34">
            <a:extLst>
              <a:ext uri="{FF2B5EF4-FFF2-40B4-BE49-F238E27FC236}">
                <a16:creationId xmlns:a16="http://schemas.microsoft.com/office/drawing/2014/main" id="{F20C5C50-50AC-FE1E-91AC-21AEAA5876BE}"/>
              </a:ext>
            </a:extLst>
          </p:cNvPr>
          <p:cNvSpPr/>
          <p:nvPr userDrawn="1"/>
        </p:nvSpPr>
        <p:spPr>
          <a:xfrm rot="5400000">
            <a:off x="9981382" y="374703"/>
            <a:ext cx="549346" cy="289155"/>
          </a:xfrm>
          <a:custGeom>
            <a:avLst/>
            <a:gdLst>
              <a:gd name="connsiteX0" fmla="*/ 520400 w 549346"/>
              <a:gd name="connsiteY0" fmla="*/ 28955 h 289155"/>
              <a:gd name="connsiteX1" fmla="*/ 520400 w 549346"/>
              <a:gd name="connsiteY1" fmla="*/ 11 h 289155"/>
              <a:gd name="connsiteX2" fmla="*/ 549346 w 549346"/>
              <a:gd name="connsiteY2" fmla="*/ 11 h 289155"/>
              <a:gd name="connsiteX3" fmla="*/ 549346 w 549346"/>
              <a:gd name="connsiteY3" fmla="*/ 28955 h 289155"/>
              <a:gd name="connsiteX4" fmla="*/ 520400 w 549346"/>
              <a:gd name="connsiteY4" fmla="*/ 289155 h 289155"/>
              <a:gd name="connsiteX5" fmla="*/ 520400 w 549346"/>
              <a:gd name="connsiteY5" fmla="*/ 260211 h 289155"/>
              <a:gd name="connsiteX6" fmla="*/ 549346 w 549346"/>
              <a:gd name="connsiteY6" fmla="*/ 260211 h 289155"/>
              <a:gd name="connsiteX7" fmla="*/ 549346 w 549346"/>
              <a:gd name="connsiteY7" fmla="*/ 289155 h 289155"/>
              <a:gd name="connsiteX8" fmla="*/ 0 w 549346"/>
              <a:gd name="connsiteY8" fmla="*/ 28951 h 289155"/>
              <a:gd name="connsiteX9" fmla="*/ 0 w 549346"/>
              <a:gd name="connsiteY9" fmla="*/ 0 h 289155"/>
              <a:gd name="connsiteX10" fmla="*/ 28944 w 549346"/>
              <a:gd name="connsiteY10" fmla="*/ 0 h 289155"/>
              <a:gd name="connsiteX11" fmla="*/ 28944 w 549346"/>
              <a:gd name="connsiteY11" fmla="*/ 28951 h 289155"/>
              <a:gd name="connsiteX12" fmla="*/ 0 w 549346"/>
              <a:gd name="connsiteY12" fmla="*/ 289151 h 289155"/>
              <a:gd name="connsiteX13" fmla="*/ 0 w 549346"/>
              <a:gd name="connsiteY13" fmla="*/ 260207 h 289155"/>
              <a:gd name="connsiteX14" fmla="*/ 28944 w 549346"/>
              <a:gd name="connsiteY14" fmla="*/ 260207 h 289155"/>
              <a:gd name="connsiteX15" fmla="*/ 28944 w 549346"/>
              <a:gd name="connsiteY15" fmla="*/ 289151 h 28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9346" h="289155">
                <a:moveTo>
                  <a:pt x="520400" y="28955"/>
                </a:moveTo>
                <a:lnTo>
                  <a:pt x="520400" y="11"/>
                </a:lnTo>
                <a:lnTo>
                  <a:pt x="549346" y="11"/>
                </a:lnTo>
                <a:lnTo>
                  <a:pt x="549346" y="28955"/>
                </a:lnTo>
                <a:close/>
                <a:moveTo>
                  <a:pt x="520400" y="289155"/>
                </a:moveTo>
                <a:lnTo>
                  <a:pt x="520400" y="260211"/>
                </a:lnTo>
                <a:lnTo>
                  <a:pt x="549346" y="260211"/>
                </a:lnTo>
                <a:lnTo>
                  <a:pt x="549346" y="289155"/>
                </a:lnTo>
                <a:close/>
                <a:moveTo>
                  <a:pt x="0" y="28951"/>
                </a:moveTo>
                <a:lnTo>
                  <a:pt x="0" y="0"/>
                </a:lnTo>
                <a:lnTo>
                  <a:pt x="28944" y="0"/>
                </a:lnTo>
                <a:lnTo>
                  <a:pt x="28944" y="28951"/>
                </a:lnTo>
                <a:close/>
                <a:moveTo>
                  <a:pt x="0" y="289151"/>
                </a:moveTo>
                <a:lnTo>
                  <a:pt x="0" y="260207"/>
                </a:lnTo>
                <a:lnTo>
                  <a:pt x="28944" y="260207"/>
                </a:lnTo>
                <a:lnTo>
                  <a:pt x="28944" y="289151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20" name="Picture 19" descr="A black square with a small square in the middle&#10;&#10;Description automatically generated">
            <a:extLst>
              <a:ext uri="{FF2B5EF4-FFF2-40B4-BE49-F238E27FC236}">
                <a16:creationId xmlns:a16="http://schemas.microsoft.com/office/drawing/2014/main" id="{530C1A07-CE47-685E-5003-A7FD0662CB4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1476" y="244607"/>
            <a:ext cx="1314607" cy="54934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2893A27C-8CE6-8BAC-174B-6F0991E177FB}"/>
              </a:ext>
            </a:extLst>
          </p:cNvPr>
          <p:cNvSpPr/>
          <p:nvPr userDrawn="1"/>
        </p:nvSpPr>
        <p:spPr>
          <a:xfrm>
            <a:off x="10875035" y="713478"/>
            <a:ext cx="904323" cy="127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spAutoFit/>
          </a:bodyPr>
          <a:lstStyle/>
          <a:p>
            <a:pPr algn="l"/>
            <a:endParaRPr lang="en-US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37281102-F3AB-25B1-EA39-EB12243ED3F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888397" y="349549"/>
            <a:ext cx="903900" cy="4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44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4" r:id="rId1"/>
    <p:sldLayoutId id="2147483985" r:id="rId2"/>
    <p:sldLayoutId id="2147483986" r:id="rId3"/>
    <p:sldLayoutId id="2147483987" r:id="rId4"/>
    <p:sldLayoutId id="2147483988" r:id="rId5"/>
    <p:sldLayoutId id="2147483989" r:id="rId6"/>
    <p:sldLayoutId id="2147483990" r:id="rId7"/>
    <p:sldLayoutId id="2147483991" r:id="rId8"/>
    <p:sldLayoutId id="2147483992" r:id="rId9"/>
    <p:sldLayoutId id="2147483993" r:id="rId10"/>
    <p:sldLayoutId id="2147483994" r:id="rId11"/>
    <p:sldLayoutId id="2147483995" r:id="rId12"/>
    <p:sldLayoutId id="2147483996" r:id="rId13"/>
  </p:sldLayoutIdLs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2">
          <p15:clr>
            <a:srgbClr val="F26B43"/>
          </p15:clr>
        </p15:guide>
        <p15:guide id="2" pos="239">
          <p15:clr>
            <a:srgbClr val="F26B43"/>
          </p15:clr>
        </p15:guide>
        <p15:guide id="3" pos="7439">
          <p15:clr>
            <a:srgbClr val="F26B43"/>
          </p15:clr>
        </p15:guide>
        <p15:guide id="6" orient="horz" pos="660">
          <p15:clr>
            <a:srgbClr val="F26B43"/>
          </p15:clr>
        </p15:guide>
        <p15:guide id="7" orient="horz" pos="833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B1531FD9-E150-5AC7-9841-AA36F23AAA5A}"/>
              </a:ext>
            </a:extLst>
          </p:cNvPr>
          <p:cNvSpPr/>
          <p:nvPr userDrawn="1"/>
        </p:nvSpPr>
        <p:spPr>
          <a:xfrm rot="5400000">
            <a:off x="11021749" y="-145696"/>
            <a:ext cx="549346" cy="1329953"/>
          </a:xfrm>
          <a:custGeom>
            <a:avLst/>
            <a:gdLst>
              <a:gd name="connsiteX0" fmla="*/ 520400 w 549346"/>
              <a:gd name="connsiteY0" fmla="*/ 28951 h 1329953"/>
              <a:gd name="connsiteX1" fmla="*/ 520400 w 549346"/>
              <a:gd name="connsiteY1" fmla="*/ 7 h 1329953"/>
              <a:gd name="connsiteX2" fmla="*/ 549346 w 549346"/>
              <a:gd name="connsiteY2" fmla="*/ 7 h 1329953"/>
              <a:gd name="connsiteX3" fmla="*/ 549346 w 549346"/>
              <a:gd name="connsiteY3" fmla="*/ 28951 h 1329953"/>
              <a:gd name="connsiteX4" fmla="*/ 520400 w 549346"/>
              <a:gd name="connsiteY4" fmla="*/ 289151 h 1329953"/>
              <a:gd name="connsiteX5" fmla="*/ 520400 w 549346"/>
              <a:gd name="connsiteY5" fmla="*/ 260207 h 1329953"/>
              <a:gd name="connsiteX6" fmla="*/ 549346 w 549346"/>
              <a:gd name="connsiteY6" fmla="*/ 260207 h 1329953"/>
              <a:gd name="connsiteX7" fmla="*/ 549346 w 549346"/>
              <a:gd name="connsiteY7" fmla="*/ 289151 h 1329953"/>
              <a:gd name="connsiteX8" fmla="*/ 520400 w 549346"/>
              <a:gd name="connsiteY8" fmla="*/ 549351 h 1329953"/>
              <a:gd name="connsiteX9" fmla="*/ 520400 w 549346"/>
              <a:gd name="connsiteY9" fmla="*/ 520407 h 1329953"/>
              <a:gd name="connsiteX10" fmla="*/ 549346 w 549346"/>
              <a:gd name="connsiteY10" fmla="*/ 520407 h 1329953"/>
              <a:gd name="connsiteX11" fmla="*/ 549346 w 549346"/>
              <a:gd name="connsiteY11" fmla="*/ 549351 h 1329953"/>
              <a:gd name="connsiteX12" fmla="*/ 520400 w 549346"/>
              <a:gd name="connsiteY12" fmla="*/ 809555 h 1329953"/>
              <a:gd name="connsiteX13" fmla="*/ 520400 w 549346"/>
              <a:gd name="connsiteY13" fmla="*/ 780609 h 1329953"/>
              <a:gd name="connsiteX14" fmla="*/ 549346 w 549346"/>
              <a:gd name="connsiteY14" fmla="*/ 780609 h 1329953"/>
              <a:gd name="connsiteX15" fmla="*/ 549346 w 549346"/>
              <a:gd name="connsiteY15" fmla="*/ 809555 h 1329953"/>
              <a:gd name="connsiteX16" fmla="*/ 520400 w 549346"/>
              <a:gd name="connsiteY16" fmla="*/ 1069753 h 1329953"/>
              <a:gd name="connsiteX17" fmla="*/ 520400 w 549346"/>
              <a:gd name="connsiteY17" fmla="*/ 1040809 h 1329953"/>
              <a:gd name="connsiteX18" fmla="*/ 549346 w 549346"/>
              <a:gd name="connsiteY18" fmla="*/ 1040809 h 1329953"/>
              <a:gd name="connsiteX19" fmla="*/ 549346 w 549346"/>
              <a:gd name="connsiteY19" fmla="*/ 1069753 h 1329953"/>
              <a:gd name="connsiteX20" fmla="*/ 520400 w 549346"/>
              <a:gd name="connsiteY20" fmla="*/ 1329953 h 1329953"/>
              <a:gd name="connsiteX21" fmla="*/ 520400 w 549346"/>
              <a:gd name="connsiteY21" fmla="*/ 1301009 h 1329953"/>
              <a:gd name="connsiteX22" fmla="*/ 549346 w 549346"/>
              <a:gd name="connsiteY22" fmla="*/ 1301009 h 1329953"/>
              <a:gd name="connsiteX23" fmla="*/ 549346 w 549346"/>
              <a:gd name="connsiteY23" fmla="*/ 1329953 h 1329953"/>
              <a:gd name="connsiteX24" fmla="*/ 260201 w 549346"/>
              <a:gd name="connsiteY24" fmla="*/ 28949 h 1329953"/>
              <a:gd name="connsiteX25" fmla="*/ 260201 w 549346"/>
              <a:gd name="connsiteY25" fmla="*/ 3 h 1329953"/>
              <a:gd name="connsiteX26" fmla="*/ 289145 w 549346"/>
              <a:gd name="connsiteY26" fmla="*/ 3 h 1329953"/>
              <a:gd name="connsiteX27" fmla="*/ 289145 w 549346"/>
              <a:gd name="connsiteY27" fmla="*/ 28949 h 1329953"/>
              <a:gd name="connsiteX28" fmla="*/ 0 w 549346"/>
              <a:gd name="connsiteY28" fmla="*/ 28947 h 1329953"/>
              <a:gd name="connsiteX29" fmla="*/ 0 w 549346"/>
              <a:gd name="connsiteY29" fmla="*/ 0 h 1329953"/>
              <a:gd name="connsiteX30" fmla="*/ 28944 w 549346"/>
              <a:gd name="connsiteY30" fmla="*/ 0 h 1329953"/>
              <a:gd name="connsiteX31" fmla="*/ 28944 w 549346"/>
              <a:gd name="connsiteY31" fmla="*/ 28947 h 1329953"/>
              <a:gd name="connsiteX32" fmla="*/ 0 w 549346"/>
              <a:gd name="connsiteY32" fmla="*/ 289147 h 1329953"/>
              <a:gd name="connsiteX33" fmla="*/ 0 w 549346"/>
              <a:gd name="connsiteY33" fmla="*/ 260203 h 1329953"/>
              <a:gd name="connsiteX34" fmla="*/ 28944 w 549346"/>
              <a:gd name="connsiteY34" fmla="*/ 260203 h 1329953"/>
              <a:gd name="connsiteX35" fmla="*/ 28944 w 549346"/>
              <a:gd name="connsiteY35" fmla="*/ 289147 h 1329953"/>
              <a:gd name="connsiteX36" fmla="*/ 0 w 549346"/>
              <a:gd name="connsiteY36" fmla="*/ 549347 h 1329953"/>
              <a:gd name="connsiteX37" fmla="*/ 0 w 549346"/>
              <a:gd name="connsiteY37" fmla="*/ 520403 h 1329953"/>
              <a:gd name="connsiteX38" fmla="*/ 28944 w 549346"/>
              <a:gd name="connsiteY38" fmla="*/ 520403 h 1329953"/>
              <a:gd name="connsiteX39" fmla="*/ 28944 w 549346"/>
              <a:gd name="connsiteY39" fmla="*/ 549347 h 1329953"/>
              <a:gd name="connsiteX40" fmla="*/ 0 w 549346"/>
              <a:gd name="connsiteY40" fmla="*/ 809549 h 1329953"/>
              <a:gd name="connsiteX41" fmla="*/ 0 w 549346"/>
              <a:gd name="connsiteY41" fmla="*/ 780603 h 1329953"/>
              <a:gd name="connsiteX42" fmla="*/ 28944 w 549346"/>
              <a:gd name="connsiteY42" fmla="*/ 780603 h 1329953"/>
              <a:gd name="connsiteX43" fmla="*/ 28944 w 549346"/>
              <a:gd name="connsiteY43" fmla="*/ 809549 h 1329953"/>
              <a:gd name="connsiteX44" fmla="*/ 0 w 549346"/>
              <a:gd name="connsiteY44" fmla="*/ 1069747 h 1329953"/>
              <a:gd name="connsiteX45" fmla="*/ 0 w 549346"/>
              <a:gd name="connsiteY45" fmla="*/ 1040803 h 1329953"/>
              <a:gd name="connsiteX46" fmla="*/ 28944 w 549346"/>
              <a:gd name="connsiteY46" fmla="*/ 1040803 h 1329953"/>
              <a:gd name="connsiteX47" fmla="*/ 28944 w 549346"/>
              <a:gd name="connsiteY47" fmla="*/ 1069747 h 1329953"/>
              <a:gd name="connsiteX48" fmla="*/ 0 w 549346"/>
              <a:gd name="connsiteY48" fmla="*/ 1329947 h 1329953"/>
              <a:gd name="connsiteX49" fmla="*/ 0 w 549346"/>
              <a:gd name="connsiteY49" fmla="*/ 1301003 h 1329953"/>
              <a:gd name="connsiteX50" fmla="*/ 28944 w 549346"/>
              <a:gd name="connsiteY50" fmla="*/ 1301003 h 1329953"/>
              <a:gd name="connsiteX51" fmla="*/ 28944 w 549346"/>
              <a:gd name="connsiteY51" fmla="*/ 1329947 h 13299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549346" h="1329953">
                <a:moveTo>
                  <a:pt x="520400" y="28951"/>
                </a:moveTo>
                <a:lnTo>
                  <a:pt x="520400" y="7"/>
                </a:lnTo>
                <a:lnTo>
                  <a:pt x="549346" y="7"/>
                </a:lnTo>
                <a:lnTo>
                  <a:pt x="549346" y="28951"/>
                </a:lnTo>
                <a:close/>
                <a:moveTo>
                  <a:pt x="520400" y="289151"/>
                </a:moveTo>
                <a:lnTo>
                  <a:pt x="520400" y="260207"/>
                </a:lnTo>
                <a:lnTo>
                  <a:pt x="549346" y="260207"/>
                </a:lnTo>
                <a:lnTo>
                  <a:pt x="549346" y="289151"/>
                </a:lnTo>
                <a:close/>
                <a:moveTo>
                  <a:pt x="520400" y="549351"/>
                </a:moveTo>
                <a:lnTo>
                  <a:pt x="520400" y="520407"/>
                </a:lnTo>
                <a:lnTo>
                  <a:pt x="549346" y="520407"/>
                </a:lnTo>
                <a:lnTo>
                  <a:pt x="549346" y="549351"/>
                </a:lnTo>
                <a:close/>
                <a:moveTo>
                  <a:pt x="520400" y="809555"/>
                </a:moveTo>
                <a:lnTo>
                  <a:pt x="520400" y="780609"/>
                </a:lnTo>
                <a:lnTo>
                  <a:pt x="549346" y="780609"/>
                </a:lnTo>
                <a:lnTo>
                  <a:pt x="549346" y="809555"/>
                </a:lnTo>
                <a:close/>
                <a:moveTo>
                  <a:pt x="520400" y="1069753"/>
                </a:moveTo>
                <a:lnTo>
                  <a:pt x="520400" y="1040809"/>
                </a:lnTo>
                <a:lnTo>
                  <a:pt x="549346" y="1040809"/>
                </a:lnTo>
                <a:lnTo>
                  <a:pt x="549346" y="1069753"/>
                </a:lnTo>
                <a:close/>
                <a:moveTo>
                  <a:pt x="520400" y="1329953"/>
                </a:moveTo>
                <a:lnTo>
                  <a:pt x="520400" y="1301009"/>
                </a:lnTo>
                <a:lnTo>
                  <a:pt x="549346" y="1301009"/>
                </a:lnTo>
                <a:lnTo>
                  <a:pt x="549346" y="1329953"/>
                </a:lnTo>
                <a:close/>
                <a:moveTo>
                  <a:pt x="260201" y="28949"/>
                </a:moveTo>
                <a:lnTo>
                  <a:pt x="260201" y="3"/>
                </a:lnTo>
                <a:lnTo>
                  <a:pt x="289145" y="3"/>
                </a:lnTo>
                <a:lnTo>
                  <a:pt x="289145" y="28949"/>
                </a:lnTo>
                <a:close/>
                <a:moveTo>
                  <a:pt x="0" y="28947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7"/>
                </a:lnTo>
                <a:close/>
                <a:moveTo>
                  <a:pt x="0" y="289147"/>
                </a:moveTo>
                <a:lnTo>
                  <a:pt x="0" y="260203"/>
                </a:lnTo>
                <a:lnTo>
                  <a:pt x="28944" y="260203"/>
                </a:lnTo>
                <a:lnTo>
                  <a:pt x="28944" y="289147"/>
                </a:lnTo>
                <a:close/>
                <a:moveTo>
                  <a:pt x="0" y="549347"/>
                </a:moveTo>
                <a:lnTo>
                  <a:pt x="0" y="520403"/>
                </a:lnTo>
                <a:lnTo>
                  <a:pt x="28944" y="520403"/>
                </a:lnTo>
                <a:lnTo>
                  <a:pt x="28944" y="549347"/>
                </a:lnTo>
                <a:close/>
                <a:moveTo>
                  <a:pt x="0" y="809549"/>
                </a:moveTo>
                <a:lnTo>
                  <a:pt x="0" y="780603"/>
                </a:lnTo>
                <a:lnTo>
                  <a:pt x="28944" y="780603"/>
                </a:lnTo>
                <a:lnTo>
                  <a:pt x="28944" y="809549"/>
                </a:lnTo>
                <a:close/>
                <a:moveTo>
                  <a:pt x="0" y="1069747"/>
                </a:moveTo>
                <a:lnTo>
                  <a:pt x="0" y="1040803"/>
                </a:lnTo>
                <a:lnTo>
                  <a:pt x="28944" y="1040803"/>
                </a:lnTo>
                <a:lnTo>
                  <a:pt x="28944" y="1069747"/>
                </a:lnTo>
                <a:close/>
                <a:moveTo>
                  <a:pt x="0" y="1329947"/>
                </a:moveTo>
                <a:lnTo>
                  <a:pt x="0" y="1301003"/>
                </a:lnTo>
                <a:lnTo>
                  <a:pt x="28944" y="1301003"/>
                </a:lnTo>
                <a:lnTo>
                  <a:pt x="28944" y="1329947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lvl="0"/>
            <a:endParaRPr lang="en-US" sz="1799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2" y="357723"/>
            <a:ext cx="6608941" cy="690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2" y="1322024"/>
            <a:ext cx="1142682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E6F30-DD8E-6F7B-B351-EB0284B4574F}"/>
              </a:ext>
            </a:extLst>
          </p:cNvPr>
          <p:cNvSpPr txBox="1"/>
          <p:nvPr userDrawn="1"/>
        </p:nvSpPr>
        <p:spPr>
          <a:xfrm>
            <a:off x="11454740" y="6472937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063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063" rtl="0" eaLnBrk="1" latinLnBrk="0" hangingPunct="1"/>
              <a:t>‹#›</a:t>
            </a:fld>
            <a:endParaRPr lang="en-US" sz="700" b="1" i="0" kern="120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A990492-A8E7-C0BC-61E2-D5A1DA46BF77}"/>
              </a:ext>
            </a:extLst>
          </p:cNvPr>
          <p:cNvSpPr/>
          <p:nvPr userDrawn="1"/>
        </p:nvSpPr>
        <p:spPr>
          <a:xfrm>
            <a:off x="-1" y="6812283"/>
            <a:ext cx="12188826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8" name="Freeform: Shape 41">
            <a:extLst>
              <a:ext uri="{FF2B5EF4-FFF2-40B4-BE49-F238E27FC236}">
                <a16:creationId xmlns:a16="http://schemas.microsoft.com/office/drawing/2014/main" id="{C3DCD0F2-5292-28A2-26FE-D31FBD7CE064}"/>
              </a:ext>
            </a:extLst>
          </p:cNvPr>
          <p:cNvSpPr txBox="1">
            <a:spLocks/>
          </p:cNvSpPr>
          <p:nvPr userDrawn="1"/>
        </p:nvSpPr>
        <p:spPr>
          <a:xfrm rot="16200000">
            <a:off x="9347537" y="515574"/>
            <a:ext cx="520273" cy="520269"/>
          </a:xfrm>
          <a:custGeom>
            <a:avLst/>
            <a:gdLst>
              <a:gd name="connsiteX0" fmla="*/ 265718 w 531436"/>
              <a:gd name="connsiteY0" fmla="*/ 0 h 531432"/>
              <a:gd name="connsiteX1" fmla="*/ 531436 w 531436"/>
              <a:gd name="connsiteY1" fmla="*/ 265716 h 531432"/>
              <a:gd name="connsiteX2" fmla="*/ 265718 w 531436"/>
              <a:gd name="connsiteY2" fmla="*/ 531432 h 531432"/>
              <a:gd name="connsiteX3" fmla="*/ 0 w 531436"/>
              <a:gd name="connsiteY3" fmla="*/ 265716 h 531432"/>
              <a:gd name="connsiteX4" fmla="*/ 265718 w 531436"/>
              <a:gd name="connsiteY4" fmla="*/ 0 h 531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1436" h="531432">
                <a:moveTo>
                  <a:pt x="265718" y="0"/>
                </a:moveTo>
                <a:cubicBezTo>
                  <a:pt x="412470" y="0"/>
                  <a:pt x="531436" y="118965"/>
                  <a:pt x="531436" y="265716"/>
                </a:cubicBezTo>
                <a:cubicBezTo>
                  <a:pt x="531436" y="412467"/>
                  <a:pt x="412470" y="531432"/>
                  <a:pt x="265718" y="531432"/>
                </a:cubicBezTo>
                <a:cubicBezTo>
                  <a:pt x="118966" y="531432"/>
                  <a:pt x="0" y="412467"/>
                  <a:pt x="0" y="265716"/>
                </a:cubicBezTo>
                <a:cubicBezTo>
                  <a:pt x="0" y="118965"/>
                  <a:pt x="118966" y="0"/>
                  <a:pt x="265718" y="0"/>
                </a:cubicBezTo>
                <a:close/>
              </a:path>
            </a:pathLst>
          </a:custGeom>
          <a:solidFill>
            <a:srgbClr val="EDEDED">
              <a:alpha val="50000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14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/>
              <a:t>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D4BE23-3107-374E-96E0-86539A167D24}"/>
              </a:ext>
            </a:extLst>
          </p:cNvPr>
          <p:cNvSpPr txBox="1">
            <a:spLocks/>
          </p:cNvSpPr>
          <p:nvPr userDrawn="1"/>
        </p:nvSpPr>
        <p:spPr>
          <a:xfrm>
            <a:off x="7040089" y="2"/>
            <a:ext cx="2010727" cy="783591"/>
          </a:xfrm>
          <a:custGeom>
            <a:avLst/>
            <a:gdLst>
              <a:gd name="connsiteX0" fmla="*/ 0 w 2010727"/>
              <a:gd name="connsiteY0" fmla="*/ 0 h 783591"/>
              <a:gd name="connsiteX1" fmla="*/ 554656 w 2010727"/>
              <a:gd name="connsiteY1" fmla="*/ 0 h 783591"/>
              <a:gd name="connsiteX2" fmla="*/ 572969 w 2010727"/>
              <a:gd name="connsiteY2" fmla="*/ 33738 h 783591"/>
              <a:gd name="connsiteX3" fmla="*/ 1005363 w 2010727"/>
              <a:gd name="connsiteY3" fmla="*/ 263640 h 783591"/>
              <a:gd name="connsiteX4" fmla="*/ 1437757 w 2010727"/>
              <a:gd name="connsiteY4" fmla="*/ 33738 h 783591"/>
              <a:gd name="connsiteX5" fmla="*/ 1456070 w 2010727"/>
              <a:gd name="connsiteY5" fmla="*/ 0 h 783591"/>
              <a:gd name="connsiteX6" fmla="*/ 2010727 w 2010727"/>
              <a:gd name="connsiteY6" fmla="*/ 0 h 783591"/>
              <a:gd name="connsiteX7" fmla="*/ 1964925 w 2010727"/>
              <a:gd name="connsiteY7" fmla="*/ 147550 h 783591"/>
              <a:gd name="connsiteX8" fmla="*/ 1005363 w 2010727"/>
              <a:gd name="connsiteY8" fmla="*/ 783591 h 783591"/>
              <a:gd name="connsiteX9" fmla="*/ 45802 w 2010727"/>
              <a:gd name="connsiteY9" fmla="*/ 147550 h 783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10727" h="783591">
                <a:moveTo>
                  <a:pt x="0" y="0"/>
                </a:moveTo>
                <a:lnTo>
                  <a:pt x="554656" y="0"/>
                </a:lnTo>
                <a:lnTo>
                  <a:pt x="572969" y="33738"/>
                </a:lnTo>
                <a:cubicBezTo>
                  <a:pt x="666677" y="172444"/>
                  <a:pt x="825370" y="263640"/>
                  <a:pt x="1005363" y="263640"/>
                </a:cubicBezTo>
                <a:cubicBezTo>
                  <a:pt x="1185356" y="263640"/>
                  <a:pt x="1344049" y="172444"/>
                  <a:pt x="1437757" y="33738"/>
                </a:cubicBezTo>
                <a:lnTo>
                  <a:pt x="1456070" y="0"/>
                </a:lnTo>
                <a:lnTo>
                  <a:pt x="2010727" y="0"/>
                </a:lnTo>
                <a:lnTo>
                  <a:pt x="1964925" y="147550"/>
                </a:lnTo>
                <a:cubicBezTo>
                  <a:pt x="1806831" y="521325"/>
                  <a:pt x="1436725" y="783591"/>
                  <a:pt x="1005363" y="783591"/>
                </a:cubicBezTo>
                <a:cubicBezTo>
                  <a:pt x="574001" y="783591"/>
                  <a:pt x="203895" y="521325"/>
                  <a:pt x="45802" y="147550"/>
                </a:cubicBezTo>
                <a:close/>
              </a:path>
            </a:pathLst>
          </a:custGeom>
          <a:solidFill>
            <a:srgbClr val="EDEDED">
              <a:alpha val="49804"/>
            </a:srgbClr>
          </a:solidFill>
        </p:spPr>
        <p:txBody>
          <a:bodyPr wrap="square">
            <a:no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buFont typeface="Arial"/>
              <a:buNone/>
              <a:defRPr sz="2000" kern="1200">
                <a:solidFill>
                  <a:schemeClr val="bg1">
                    <a:alpha val="0"/>
                  </a:schemeClr>
                </a:solidFill>
                <a:latin typeface="Arial"/>
                <a:ea typeface="+mn-ea"/>
                <a:cs typeface="Arial"/>
              </a:defRPr>
            </a:lvl1pPr>
            <a:lvl2pPr marL="174625" indent="-174625" algn="l" defTabSz="457200" rtl="0" eaLnBrk="1" latinLnBrk="0" hangingPunct="1">
              <a:spcBef>
                <a:spcPts val="5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339725" indent="-165100" algn="l" defTabSz="457200" rtl="0" eaLnBrk="1" latinLnBrk="0" hangingPunct="1">
              <a:spcBef>
                <a:spcPts val="3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512763" indent="-173038" algn="l" defTabSz="457200" rtl="0" eaLnBrk="1" latinLnBrk="0" hangingPunct="1">
              <a:spcBef>
                <a:spcPts val="200"/>
              </a:spcBef>
              <a:buClr>
                <a:schemeClr val="accent1"/>
              </a:buClr>
              <a:buFont typeface="Arial"/>
              <a:buChar char="•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87388" indent="-174625" algn="l" defTabSz="457200" rtl="0" eaLnBrk="1" latinLnBrk="0" hangingPunct="1">
              <a:spcBef>
                <a:spcPts val="100"/>
              </a:spcBef>
              <a:buClr>
                <a:schemeClr val="accent1"/>
              </a:buClr>
              <a:buFont typeface="Lucida Grande"/>
              <a:buChar char="-"/>
              <a:defRPr sz="20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9"/>
              <a:t> 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E28E15AB-CDDB-F39D-902D-E5979E7C4CDA}"/>
              </a:ext>
            </a:extLst>
          </p:cNvPr>
          <p:cNvSpPr/>
          <p:nvPr userDrawn="1"/>
        </p:nvSpPr>
        <p:spPr>
          <a:xfrm rot="5400000">
            <a:off x="7380249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799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B737093F-4048-B122-538B-66867BCFBEED}"/>
              </a:ext>
            </a:extLst>
          </p:cNvPr>
          <p:cNvSpPr/>
          <p:nvPr userDrawn="1"/>
        </p:nvSpPr>
        <p:spPr>
          <a:xfrm rot="5400000">
            <a:off x="8941015" y="-145695"/>
            <a:ext cx="549346" cy="1329951"/>
          </a:xfrm>
          <a:custGeom>
            <a:avLst/>
            <a:gdLst>
              <a:gd name="connsiteX0" fmla="*/ 520400 w 549346"/>
              <a:gd name="connsiteY0" fmla="*/ 28950 h 1329951"/>
              <a:gd name="connsiteX1" fmla="*/ 520400 w 549346"/>
              <a:gd name="connsiteY1" fmla="*/ 5 h 1329951"/>
              <a:gd name="connsiteX2" fmla="*/ 549346 w 549346"/>
              <a:gd name="connsiteY2" fmla="*/ 5 h 1329951"/>
              <a:gd name="connsiteX3" fmla="*/ 549346 w 549346"/>
              <a:gd name="connsiteY3" fmla="*/ 28950 h 1329951"/>
              <a:gd name="connsiteX4" fmla="*/ 520400 w 549346"/>
              <a:gd name="connsiteY4" fmla="*/ 289149 h 1329951"/>
              <a:gd name="connsiteX5" fmla="*/ 520400 w 549346"/>
              <a:gd name="connsiteY5" fmla="*/ 260205 h 1329951"/>
              <a:gd name="connsiteX6" fmla="*/ 549346 w 549346"/>
              <a:gd name="connsiteY6" fmla="*/ 260205 h 1329951"/>
              <a:gd name="connsiteX7" fmla="*/ 549346 w 549346"/>
              <a:gd name="connsiteY7" fmla="*/ 289149 h 1329951"/>
              <a:gd name="connsiteX8" fmla="*/ 520400 w 549346"/>
              <a:gd name="connsiteY8" fmla="*/ 549350 h 1329951"/>
              <a:gd name="connsiteX9" fmla="*/ 520400 w 549346"/>
              <a:gd name="connsiteY9" fmla="*/ 520405 h 1329951"/>
              <a:gd name="connsiteX10" fmla="*/ 549346 w 549346"/>
              <a:gd name="connsiteY10" fmla="*/ 520405 h 1329951"/>
              <a:gd name="connsiteX11" fmla="*/ 549346 w 549346"/>
              <a:gd name="connsiteY11" fmla="*/ 549350 h 1329951"/>
              <a:gd name="connsiteX12" fmla="*/ 520400 w 549346"/>
              <a:gd name="connsiteY12" fmla="*/ 809553 h 1329951"/>
              <a:gd name="connsiteX13" fmla="*/ 520400 w 549346"/>
              <a:gd name="connsiteY13" fmla="*/ 780608 h 1329951"/>
              <a:gd name="connsiteX14" fmla="*/ 549346 w 549346"/>
              <a:gd name="connsiteY14" fmla="*/ 780608 h 1329951"/>
              <a:gd name="connsiteX15" fmla="*/ 549346 w 549346"/>
              <a:gd name="connsiteY15" fmla="*/ 809553 h 1329951"/>
              <a:gd name="connsiteX16" fmla="*/ 520400 w 549346"/>
              <a:gd name="connsiteY16" fmla="*/ 1069751 h 1329951"/>
              <a:gd name="connsiteX17" fmla="*/ 520400 w 549346"/>
              <a:gd name="connsiteY17" fmla="*/ 1040807 h 1329951"/>
              <a:gd name="connsiteX18" fmla="*/ 549346 w 549346"/>
              <a:gd name="connsiteY18" fmla="*/ 1040807 h 1329951"/>
              <a:gd name="connsiteX19" fmla="*/ 549346 w 549346"/>
              <a:gd name="connsiteY19" fmla="*/ 1069751 h 1329951"/>
              <a:gd name="connsiteX20" fmla="*/ 520400 w 549346"/>
              <a:gd name="connsiteY20" fmla="*/ 1329951 h 1329951"/>
              <a:gd name="connsiteX21" fmla="*/ 520400 w 549346"/>
              <a:gd name="connsiteY21" fmla="*/ 1301007 h 1329951"/>
              <a:gd name="connsiteX22" fmla="*/ 549346 w 549346"/>
              <a:gd name="connsiteY22" fmla="*/ 1301007 h 1329951"/>
              <a:gd name="connsiteX23" fmla="*/ 549346 w 549346"/>
              <a:gd name="connsiteY23" fmla="*/ 1329951 h 1329951"/>
              <a:gd name="connsiteX24" fmla="*/ 260201 w 549346"/>
              <a:gd name="connsiteY24" fmla="*/ 28947 h 1329951"/>
              <a:gd name="connsiteX25" fmla="*/ 260201 w 549346"/>
              <a:gd name="connsiteY25" fmla="*/ 2 h 1329951"/>
              <a:gd name="connsiteX26" fmla="*/ 289145 w 549346"/>
              <a:gd name="connsiteY26" fmla="*/ 2 h 1329951"/>
              <a:gd name="connsiteX27" fmla="*/ 289145 w 549346"/>
              <a:gd name="connsiteY27" fmla="*/ 28947 h 1329951"/>
              <a:gd name="connsiteX28" fmla="*/ 260201 w 549346"/>
              <a:gd name="connsiteY28" fmla="*/ 289147 h 1329951"/>
              <a:gd name="connsiteX29" fmla="*/ 260201 w 549346"/>
              <a:gd name="connsiteY29" fmla="*/ 260203 h 1329951"/>
              <a:gd name="connsiteX30" fmla="*/ 289145 w 549346"/>
              <a:gd name="connsiteY30" fmla="*/ 260203 h 1329951"/>
              <a:gd name="connsiteX31" fmla="*/ 289145 w 549346"/>
              <a:gd name="connsiteY31" fmla="*/ 289147 h 1329951"/>
              <a:gd name="connsiteX32" fmla="*/ 260201 w 549346"/>
              <a:gd name="connsiteY32" fmla="*/ 549348 h 1329951"/>
              <a:gd name="connsiteX33" fmla="*/ 260201 w 549346"/>
              <a:gd name="connsiteY33" fmla="*/ 520403 h 1329951"/>
              <a:gd name="connsiteX34" fmla="*/ 289145 w 549346"/>
              <a:gd name="connsiteY34" fmla="*/ 520403 h 1329951"/>
              <a:gd name="connsiteX35" fmla="*/ 289145 w 549346"/>
              <a:gd name="connsiteY35" fmla="*/ 549348 h 1329951"/>
              <a:gd name="connsiteX36" fmla="*/ 260201 w 549346"/>
              <a:gd name="connsiteY36" fmla="*/ 809551 h 1329951"/>
              <a:gd name="connsiteX37" fmla="*/ 260201 w 549346"/>
              <a:gd name="connsiteY37" fmla="*/ 780605 h 1329951"/>
              <a:gd name="connsiteX38" fmla="*/ 289145 w 549346"/>
              <a:gd name="connsiteY38" fmla="*/ 780605 h 1329951"/>
              <a:gd name="connsiteX39" fmla="*/ 289145 w 549346"/>
              <a:gd name="connsiteY39" fmla="*/ 809551 h 1329951"/>
              <a:gd name="connsiteX40" fmla="*/ 260201 w 549346"/>
              <a:gd name="connsiteY40" fmla="*/ 1069748 h 1329951"/>
              <a:gd name="connsiteX41" fmla="*/ 260201 w 549346"/>
              <a:gd name="connsiteY41" fmla="*/ 1040804 h 1329951"/>
              <a:gd name="connsiteX42" fmla="*/ 289145 w 549346"/>
              <a:gd name="connsiteY42" fmla="*/ 1040804 h 1329951"/>
              <a:gd name="connsiteX43" fmla="*/ 289145 w 549346"/>
              <a:gd name="connsiteY43" fmla="*/ 1069748 h 1329951"/>
              <a:gd name="connsiteX44" fmla="*/ 260201 w 549346"/>
              <a:gd name="connsiteY44" fmla="*/ 1329948 h 1329951"/>
              <a:gd name="connsiteX45" fmla="*/ 260201 w 549346"/>
              <a:gd name="connsiteY45" fmla="*/ 1301004 h 1329951"/>
              <a:gd name="connsiteX46" fmla="*/ 289145 w 549346"/>
              <a:gd name="connsiteY46" fmla="*/ 1301004 h 1329951"/>
              <a:gd name="connsiteX47" fmla="*/ 289145 w 549346"/>
              <a:gd name="connsiteY47" fmla="*/ 1329948 h 1329951"/>
              <a:gd name="connsiteX48" fmla="*/ 0 w 549346"/>
              <a:gd name="connsiteY48" fmla="*/ 28945 h 1329951"/>
              <a:gd name="connsiteX49" fmla="*/ 0 w 549346"/>
              <a:gd name="connsiteY49" fmla="*/ 0 h 1329951"/>
              <a:gd name="connsiteX50" fmla="*/ 28944 w 549346"/>
              <a:gd name="connsiteY50" fmla="*/ 0 h 1329951"/>
              <a:gd name="connsiteX51" fmla="*/ 28944 w 549346"/>
              <a:gd name="connsiteY51" fmla="*/ 28945 h 1329951"/>
              <a:gd name="connsiteX52" fmla="*/ 0 w 549346"/>
              <a:gd name="connsiteY52" fmla="*/ 289145 h 1329951"/>
              <a:gd name="connsiteX53" fmla="*/ 0 w 549346"/>
              <a:gd name="connsiteY53" fmla="*/ 260201 h 1329951"/>
              <a:gd name="connsiteX54" fmla="*/ 28944 w 549346"/>
              <a:gd name="connsiteY54" fmla="*/ 260201 h 1329951"/>
              <a:gd name="connsiteX55" fmla="*/ 28944 w 549346"/>
              <a:gd name="connsiteY55" fmla="*/ 289145 h 1329951"/>
              <a:gd name="connsiteX56" fmla="*/ 0 w 549346"/>
              <a:gd name="connsiteY56" fmla="*/ 549346 h 1329951"/>
              <a:gd name="connsiteX57" fmla="*/ 0 w 549346"/>
              <a:gd name="connsiteY57" fmla="*/ 520401 h 1329951"/>
              <a:gd name="connsiteX58" fmla="*/ 28944 w 549346"/>
              <a:gd name="connsiteY58" fmla="*/ 520401 h 1329951"/>
              <a:gd name="connsiteX59" fmla="*/ 28944 w 549346"/>
              <a:gd name="connsiteY59" fmla="*/ 549346 h 1329951"/>
              <a:gd name="connsiteX60" fmla="*/ 0 w 549346"/>
              <a:gd name="connsiteY60" fmla="*/ 809547 h 1329951"/>
              <a:gd name="connsiteX61" fmla="*/ 0 w 549346"/>
              <a:gd name="connsiteY61" fmla="*/ 780602 h 1329951"/>
              <a:gd name="connsiteX62" fmla="*/ 28944 w 549346"/>
              <a:gd name="connsiteY62" fmla="*/ 780602 h 1329951"/>
              <a:gd name="connsiteX63" fmla="*/ 28944 w 549346"/>
              <a:gd name="connsiteY63" fmla="*/ 809547 h 1329951"/>
              <a:gd name="connsiteX64" fmla="*/ 0 w 549346"/>
              <a:gd name="connsiteY64" fmla="*/ 1069746 h 1329951"/>
              <a:gd name="connsiteX65" fmla="*/ 0 w 549346"/>
              <a:gd name="connsiteY65" fmla="*/ 1040802 h 1329951"/>
              <a:gd name="connsiteX66" fmla="*/ 28944 w 549346"/>
              <a:gd name="connsiteY66" fmla="*/ 1040802 h 1329951"/>
              <a:gd name="connsiteX67" fmla="*/ 28944 w 549346"/>
              <a:gd name="connsiteY67" fmla="*/ 1069746 h 1329951"/>
              <a:gd name="connsiteX68" fmla="*/ 0 w 549346"/>
              <a:gd name="connsiteY68" fmla="*/ 1329946 h 1329951"/>
              <a:gd name="connsiteX69" fmla="*/ 0 w 549346"/>
              <a:gd name="connsiteY69" fmla="*/ 1301002 h 1329951"/>
              <a:gd name="connsiteX70" fmla="*/ 28944 w 549346"/>
              <a:gd name="connsiteY70" fmla="*/ 1301002 h 1329951"/>
              <a:gd name="connsiteX71" fmla="*/ 28944 w 549346"/>
              <a:gd name="connsiteY71" fmla="*/ 1329946 h 13299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549346" h="1329951">
                <a:moveTo>
                  <a:pt x="520400" y="28950"/>
                </a:moveTo>
                <a:lnTo>
                  <a:pt x="520400" y="5"/>
                </a:lnTo>
                <a:lnTo>
                  <a:pt x="549346" y="5"/>
                </a:lnTo>
                <a:lnTo>
                  <a:pt x="549346" y="28950"/>
                </a:lnTo>
                <a:close/>
                <a:moveTo>
                  <a:pt x="520400" y="289149"/>
                </a:moveTo>
                <a:lnTo>
                  <a:pt x="520400" y="260205"/>
                </a:lnTo>
                <a:lnTo>
                  <a:pt x="549346" y="260205"/>
                </a:lnTo>
                <a:lnTo>
                  <a:pt x="549346" y="289149"/>
                </a:lnTo>
                <a:close/>
                <a:moveTo>
                  <a:pt x="520400" y="549350"/>
                </a:moveTo>
                <a:lnTo>
                  <a:pt x="520400" y="520405"/>
                </a:lnTo>
                <a:lnTo>
                  <a:pt x="549346" y="520405"/>
                </a:lnTo>
                <a:lnTo>
                  <a:pt x="549346" y="549350"/>
                </a:lnTo>
                <a:close/>
                <a:moveTo>
                  <a:pt x="520400" y="809553"/>
                </a:moveTo>
                <a:lnTo>
                  <a:pt x="520400" y="780608"/>
                </a:lnTo>
                <a:lnTo>
                  <a:pt x="549346" y="780608"/>
                </a:lnTo>
                <a:lnTo>
                  <a:pt x="549346" y="809553"/>
                </a:lnTo>
                <a:close/>
                <a:moveTo>
                  <a:pt x="520400" y="1069751"/>
                </a:moveTo>
                <a:lnTo>
                  <a:pt x="520400" y="1040807"/>
                </a:lnTo>
                <a:lnTo>
                  <a:pt x="549346" y="1040807"/>
                </a:lnTo>
                <a:lnTo>
                  <a:pt x="549346" y="1069751"/>
                </a:lnTo>
                <a:close/>
                <a:moveTo>
                  <a:pt x="520400" y="1329951"/>
                </a:moveTo>
                <a:lnTo>
                  <a:pt x="520400" y="1301007"/>
                </a:lnTo>
                <a:lnTo>
                  <a:pt x="549346" y="1301007"/>
                </a:lnTo>
                <a:lnTo>
                  <a:pt x="549346" y="1329951"/>
                </a:lnTo>
                <a:close/>
                <a:moveTo>
                  <a:pt x="260201" y="28947"/>
                </a:moveTo>
                <a:lnTo>
                  <a:pt x="260201" y="2"/>
                </a:lnTo>
                <a:lnTo>
                  <a:pt x="289145" y="2"/>
                </a:lnTo>
                <a:lnTo>
                  <a:pt x="289145" y="28947"/>
                </a:lnTo>
                <a:close/>
                <a:moveTo>
                  <a:pt x="260201" y="289147"/>
                </a:moveTo>
                <a:lnTo>
                  <a:pt x="260201" y="260203"/>
                </a:lnTo>
                <a:lnTo>
                  <a:pt x="289145" y="260203"/>
                </a:lnTo>
                <a:lnTo>
                  <a:pt x="289145" y="289147"/>
                </a:lnTo>
                <a:close/>
                <a:moveTo>
                  <a:pt x="260201" y="549348"/>
                </a:moveTo>
                <a:lnTo>
                  <a:pt x="260201" y="520403"/>
                </a:lnTo>
                <a:lnTo>
                  <a:pt x="289145" y="520403"/>
                </a:lnTo>
                <a:lnTo>
                  <a:pt x="289145" y="549348"/>
                </a:lnTo>
                <a:close/>
                <a:moveTo>
                  <a:pt x="260201" y="809551"/>
                </a:moveTo>
                <a:lnTo>
                  <a:pt x="260201" y="780605"/>
                </a:lnTo>
                <a:lnTo>
                  <a:pt x="289145" y="780605"/>
                </a:lnTo>
                <a:lnTo>
                  <a:pt x="289145" y="809551"/>
                </a:lnTo>
                <a:close/>
                <a:moveTo>
                  <a:pt x="260201" y="1069748"/>
                </a:moveTo>
                <a:lnTo>
                  <a:pt x="260201" y="1040804"/>
                </a:lnTo>
                <a:lnTo>
                  <a:pt x="289145" y="1040804"/>
                </a:lnTo>
                <a:lnTo>
                  <a:pt x="289145" y="1069748"/>
                </a:lnTo>
                <a:close/>
                <a:moveTo>
                  <a:pt x="260201" y="1329948"/>
                </a:moveTo>
                <a:lnTo>
                  <a:pt x="260201" y="1301004"/>
                </a:lnTo>
                <a:lnTo>
                  <a:pt x="289145" y="1301004"/>
                </a:lnTo>
                <a:lnTo>
                  <a:pt x="289145" y="1329948"/>
                </a:lnTo>
                <a:close/>
                <a:moveTo>
                  <a:pt x="0" y="28945"/>
                </a:moveTo>
                <a:lnTo>
                  <a:pt x="0" y="0"/>
                </a:lnTo>
                <a:lnTo>
                  <a:pt x="28944" y="0"/>
                </a:lnTo>
                <a:lnTo>
                  <a:pt x="28944" y="28945"/>
                </a:lnTo>
                <a:close/>
                <a:moveTo>
                  <a:pt x="0" y="289145"/>
                </a:moveTo>
                <a:lnTo>
                  <a:pt x="0" y="260201"/>
                </a:lnTo>
                <a:lnTo>
                  <a:pt x="28944" y="260201"/>
                </a:lnTo>
                <a:lnTo>
                  <a:pt x="28944" y="289145"/>
                </a:lnTo>
                <a:close/>
                <a:moveTo>
                  <a:pt x="0" y="549346"/>
                </a:moveTo>
                <a:lnTo>
                  <a:pt x="0" y="520401"/>
                </a:lnTo>
                <a:lnTo>
                  <a:pt x="28944" y="520401"/>
                </a:lnTo>
                <a:lnTo>
                  <a:pt x="28944" y="549346"/>
                </a:lnTo>
                <a:close/>
                <a:moveTo>
                  <a:pt x="0" y="809547"/>
                </a:moveTo>
                <a:lnTo>
                  <a:pt x="0" y="780602"/>
                </a:lnTo>
                <a:lnTo>
                  <a:pt x="28944" y="780602"/>
                </a:lnTo>
                <a:lnTo>
                  <a:pt x="28944" y="809547"/>
                </a:lnTo>
                <a:close/>
                <a:moveTo>
                  <a:pt x="0" y="1069746"/>
                </a:moveTo>
                <a:lnTo>
                  <a:pt x="0" y="1040802"/>
                </a:lnTo>
                <a:lnTo>
                  <a:pt x="28944" y="1040802"/>
                </a:lnTo>
                <a:lnTo>
                  <a:pt x="28944" y="1069746"/>
                </a:lnTo>
                <a:close/>
                <a:moveTo>
                  <a:pt x="0" y="1329946"/>
                </a:moveTo>
                <a:lnTo>
                  <a:pt x="0" y="1301002"/>
                </a:lnTo>
                <a:lnTo>
                  <a:pt x="28944" y="1301002"/>
                </a:lnTo>
                <a:lnTo>
                  <a:pt x="28944" y="1329946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799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51DC6CF9-3571-20B7-3C12-F61B50905FE7}"/>
              </a:ext>
            </a:extLst>
          </p:cNvPr>
          <p:cNvSpPr/>
          <p:nvPr userDrawn="1"/>
        </p:nvSpPr>
        <p:spPr>
          <a:xfrm rot="5400000">
            <a:off x="9981382" y="374703"/>
            <a:ext cx="549346" cy="289155"/>
          </a:xfrm>
          <a:custGeom>
            <a:avLst/>
            <a:gdLst>
              <a:gd name="connsiteX0" fmla="*/ 520400 w 549346"/>
              <a:gd name="connsiteY0" fmla="*/ 28955 h 289155"/>
              <a:gd name="connsiteX1" fmla="*/ 520400 w 549346"/>
              <a:gd name="connsiteY1" fmla="*/ 11 h 289155"/>
              <a:gd name="connsiteX2" fmla="*/ 549346 w 549346"/>
              <a:gd name="connsiteY2" fmla="*/ 11 h 289155"/>
              <a:gd name="connsiteX3" fmla="*/ 549346 w 549346"/>
              <a:gd name="connsiteY3" fmla="*/ 28955 h 289155"/>
              <a:gd name="connsiteX4" fmla="*/ 520400 w 549346"/>
              <a:gd name="connsiteY4" fmla="*/ 289155 h 289155"/>
              <a:gd name="connsiteX5" fmla="*/ 520400 w 549346"/>
              <a:gd name="connsiteY5" fmla="*/ 260211 h 289155"/>
              <a:gd name="connsiteX6" fmla="*/ 549346 w 549346"/>
              <a:gd name="connsiteY6" fmla="*/ 260211 h 289155"/>
              <a:gd name="connsiteX7" fmla="*/ 549346 w 549346"/>
              <a:gd name="connsiteY7" fmla="*/ 289155 h 289155"/>
              <a:gd name="connsiteX8" fmla="*/ 0 w 549346"/>
              <a:gd name="connsiteY8" fmla="*/ 28951 h 289155"/>
              <a:gd name="connsiteX9" fmla="*/ 0 w 549346"/>
              <a:gd name="connsiteY9" fmla="*/ 0 h 289155"/>
              <a:gd name="connsiteX10" fmla="*/ 28944 w 549346"/>
              <a:gd name="connsiteY10" fmla="*/ 0 h 289155"/>
              <a:gd name="connsiteX11" fmla="*/ 28944 w 549346"/>
              <a:gd name="connsiteY11" fmla="*/ 28951 h 289155"/>
              <a:gd name="connsiteX12" fmla="*/ 0 w 549346"/>
              <a:gd name="connsiteY12" fmla="*/ 289151 h 289155"/>
              <a:gd name="connsiteX13" fmla="*/ 0 w 549346"/>
              <a:gd name="connsiteY13" fmla="*/ 260207 h 289155"/>
              <a:gd name="connsiteX14" fmla="*/ 28944 w 549346"/>
              <a:gd name="connsiteY14" fmla="*/ 260207 h 289155"/>
              <a:gd name="connsiteX15" fmla="*/ 28944 w 549346"/>
              <a:gd name="connsiteY15" fmla="*/ 289151 h 28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49346" h="289155">
                <a:moveTo>
                  <a:pt x="520400" y="28955"/>
                </a:moveTo>
                <a:lnTo>
                  <a:pt x="520400" y="11"/>
                </a:lnTo>
                <a:lnTo>
                  <a:pt x="549346" y="11"/>
                </a:lnTo>
                <a:lnTo>
                  <a:pt x="549346" y="28955"/>
                </a:lnTo>
                <a:close/>
                <a:moveTo>
                  <a:pt x="520400" y="289155"/>
                </a:moveTo>
                <a:lnTo>
                  <a:pt x="520400" y="260211"/>
                </a:lnTo>
                <a:lnTo>
                  <a:pt x="549346" y="260211"/>
                </a:lnTo>
                <a:lnTo>
                  <a:pt x="549346" y="289155"/>
                </a:lnTo>
                <a:close/>
                <a:moveTo>
                  <a:pt x="0" y="28951"/>
                </a:moveTo>
                <a:lnTo>
                  <a:pt x="0" y="0"/>
                </a:lnTo>
                <a:lnTo>
                  <a:pt x="28944" y="0"/>
                </a:lnTo>
                <a:lnTo>
                  <a:pt x="28944" y="28951"/>
                </a:lnTo>
                <a:close/>
                <a:moveTo>
                  <a:pt x="0" y="289151"/>
                </a:moveTo>
                <a:lnTo>
                  <a:pt x="0" y="260207"/>
                </a:lnTo>
                <a:lnTo>
                  <a:pt x="28944" y="260207"/>
                </a:lnTo>
                <a:lnTo>
                  <a:pt x="28944" y="289151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 w="10294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sz="1799"/>
          </a:p>
        </p:txBody>
      </p:sp>
      <p:pic>
        <p:nvPicPr>
          <p:cNvPr id="13" name="Picture 12" descr="A black square with a small square in the middle&#10;&#10;Description automatically generated">
            <a:extLst>
              <a:ext uri="{FF2B5EF4-FFF2-40B4-BE49-F238E27FC236}">
                <a16:creationId xmlns:a16="http://schemas.microsoft.com/office/drawing/2014/main" id="{31CABFA3-C076-DA2C-CC08-E2F7F985D4B6}"/>
              </a:ext>
            </a:extLst>
          </p:cNvPr>
          <p:cNvPicPr>
            <a:picLocks noChangeAspect="1"/>
          </p:cNvPicPr>
          <p:nvPr userDrawn="1"/>
        </p:nvPicPr>
        <p:blipFill>
          <a:blip r:embed="rId4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11477" y="244607"/>
            <a:ext cx="1314607" cy="54934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98D0CC-1921-3ABE-F5C4-56AEE54FD202}"/>
              </a:ext>
            </a:extLst>
          </p:cNvPr>
          <p:cNvSpPr/>
          <p:nvPr userDrawn="1"/>
        </p:nvSpPr>
        <p:spPr>
          <a:xfrm>
            <a:off x="10875036" y="576980"/>
            <a:ext cx="904323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16" tIns="91416" rIns="91416" bIns="91416" rtlCol="0" anchor="ctr" anchorCtr="0">
            <a:spAutoFit/>
          </a:bodyPr>
          <a:lstStyle/>
          <a:p>
            <a:pPr algn="l"/>
            <a:endParaRPr lang="en-US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8F2A73-FCA8-0EFB-4078-2A9F7913B9BE}"/>
              </a:ext>
            </a:extLst>
          </p:cNvPr>
          <p:cNvPicPr>
            <a:picLocks noChangeAspect="1"/>
          </p:cNvPicPr>
          <p:nvPr userDrawn="1"/>
        </p:nvPicPr>
        <p:blipFill>
          <a:blip r:embed="rId47">
            <a:extLst>
              <a:ext uri="{96DAC541-7B7A-43D3-8B79-37D633B846F1}">
                <asvg:svgBlip xmlns:asvg="http://schemas.microsoft.com/office/drawing/2016/SVG/main" r:embed="rId48"/>
              </a:ext>
            </a:extLst>
          </a:blip>
          <a:stretch>
            <a:fillRect/>
          </a:stretch>
        </p:blipFill>
        <p:spPr>
          <a:xfrm>
            <a:off x="10888397" y="349549"/>
            <a:ext cx="903900" cy="4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997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30" r:id="rId1"/>
    <p:sldLayoutId id="2147484031" r:id="rId2"/>
    <p:sldLayoutId id="2147484032" r:id="rId3"/>
    <p:sldLayoutId id="2147484033" r:id="rId4"/>
    <p:sldLayoutId id="2147484034" r:id="rId5"/>
    <p:sldLayoutId id="2147484035" r:id="rId6"/>
    <p:sldLayoutId id="2147484036" r:id="rId7"/>
    <p:sldLayoutId id="2147484037" r:id="rId8"/>
    <p:sldLayoutId id="2147484038" r:id="rId9"/>
    <p:sldLayoutId id="2147484039" r:id="rId10"/>
    <p:sldLayoutId id="2147484040" r:id="rId11"/>
    <p:sldLayoutId id="2147484041" r:id="rId12"/>
    <p:sldLayoutId id="2147484042" r:id="rId13"/>
    <p:sldLayoutId id="2147484043" r:id="rId14"/>
    <p:sldLayoutId id="2147484044" r:id="rId15"/>
    <p:sldLayoutId id="2147484045" r:id="rId16"/>
    <p:sldLayoutId id="2147484046" r:id="rId17"/>
    <p:sldLayoutId id="2147484047" r:id="rId18"/>
    <p:sldLayoutId id="2147484048" r:id="rId19"/>
    <p:sldLayoutId id="2147484049" r:id="rId20"/>
    <p:sldLayoutId id="2147484050" r:id="rId21"/>
    <p:sldLayoutId id="2147484051" r:id="rId22"/>
    <p:sldLayoutId id="2147484052" r:id="rId23"/>
    <p:sldLayoutId id="2147484053" r:id="rId24"/>
    <p:sldLayoutId id="2147484054" r:id="rId25"/>
    <p:sldLayoutId id="2147484055" r:id="rId26"/>
    <p:sldLayoutId id="2147484056" r:id="rId27"/>
    <p:sldLayoutId id="2147484057" r:id="rId28"/>
    <p:sldLayoutId id="2147484058" r:id="rId29"/>
    <p:sldLayoutId id="2147484059" r:id="rId30"/>
    <p:sldLayoutId id="2147484060" r:id="rId31"/>
    <p:sldLayoutId id="2147484061" r:id="rId32"/>
    <p:sldLayoutId id="2147484062" r:id="rId33"/>
    <p:sldLayoutId id="2147484063" r:id="rId34"/>
    <p:sldLayoutId id="2147484064" r:id="rId35"/>
    <p:sldLayoutId id="2147484065" r:id="rId36"/>
    <p:sldLayoutId id="2147484066" r:id="rId37"/>
    <p:sldLayoutId id="2147484067" r:id="rId38"/>
    <p:sldLayoutId id="2147484068" r:id="rId39"/>
    <p:sldLayoutId id="2147484069" r:id="rId40"/>
    <p:sldLayoutId id="2147484070" r:id="rId41"/>
    <p:sldLayoutId id="2147484071" r:id="rId42"/>
    <p:sldLayoutId id="2147484072" r:id="rId43"/>
    <p:sldLayoutId id="2147484073" r:id="rId44"/>
  </p:sldLayoutIdLst>
  <p:hf sldNum="0" hdr="0" dt="0"/>
  <p:txStyles>
    <p:titleStyle>
      <a:lvl1pPr algn="l" defTabSz="457063" rtl="0" eaLnBrk="1" latinLnBrk="0" hangingPunct="1">
        <a:lnSpc>
          <a:spcPct val="85000"/>
        </a:lnSpc>
        <a:spcBef>
          <a:spcPct val="0"/>
        </a:spcBef>
        <a:buNone/>
        <a:tabLst>
          <a:tab pos="2226595" algn="l"/>
        </a:tabLst>
        <a:defRPr sz="2799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063" rtl="0" eaLnBrk="1" latinLnBrk="0" hangingPunct="1">
        <a:spcBef>
          <a:spcPts val="1000"/>
        </a:spcBef>
        <a:buFont typeface="Arial"/>
        <a:buNone/>
        <a:defRPr sz="1999" kern="1200">
          <a:solidFill>
            <a:schemeClr val="tx1"/>
          </a:solidFill>
          <a:latin typeface="Arial"/>
          <a:ea typeface="+mn-ea"/>
          <a:cs typeface="Arial"/>
        </a:defRPr>
      </a:lvl1pPr>
      <a:lvl2pPr marL="174573" indent="-174573" algn="l" defTabSz="457063" rtl="0" eaLnBrk="1" latinLnBrk="0" hangingPunct="1">
        <a:spcBef>
          <a:spcPts val="500"/>
        </a:spcBef>
        <a:buClr>
          <a:schemeClr val="tx1"/>
        </a:buClr>
        <a:buFont typeface="Arial"/>
        <a:buChar char="•"/>
        <a:defRPr sz="1999" kern="1200">
          <a:solidFill>
            <a:schemeClr val="tx1"/>
          </a:solidFill>
          <a:latin typeface="Arial"/>
          <a:ea typeface="+mn-ea"/>
          <a:cs typeface="Arial"/>
        </a:defRPr>
      </a:lvl2pPr>
      <a:lvl3pPr marL="339623" indent="-165050" algn="l" defTabSz="457063" rtl="0" eaLnBrk="1" latinLnBrk="0" hangingPunct="1">
        <a:spcBef>
          <a:spcPts val="300"/>
        </a:spcBef>
        <a:buClr>
          <a:schemeClr val="tx1"/>
        </a:buClr>
        <a:buFont typeface="Lucida Grande"/>
        <a:buChar char="-"/>
        <a:defRPr sz="1999" kern="1200">
          <a:solidFill>
            <a:schemeClr val="tx1"/>
          </a:solidFill>
          <a:latin typeface="Arial"/>
          <a:ea typeface="+mn-ea"/>
          <a:cs typeface="Arial"/>
        </a:defRPr>
      </a:lvl3pPr>
      <a:lvl4pPr marL="512609" indent="-172986" algn="l" defTabSz="457063" rtl="0" eaLnBrk="1" latinLnBrk="0" hangingPunct="1">
        <a:spcBef>
          <a:spcPts val="200"/>
        </a:spcBef>
        <a:buClr>
          <a:schemeClr val="tx1"/>
        </a:buClr>
        <a:buFont typeface="Arial"/>
        <a:buChar char="•"/>
        <a:defRPr sz="1999" kern="1200">
          <a:solidFill>
            <a:schemeClr val="tx1"/>
          </a:solidFill>
          <a:latin typeface="Arial"/>
          <a:ea typeface="+mn-ea"/>
          <a:cs typeface="Arial"/>
        </a:defRPr>
      </a:lvl4pPr>
      <a:lvl5pPr marL="687182" indent="-174573" algn="l" defTabSz="457063" rtl="0" eaLnBrk="1" latinLnBrk="0" hangingPunct="1">
        <a:spcBef>
          <a:spcPts val="100"/>
        </a:spcBef>
        <a:buClr>
          <a:schemeClr val="tx1"/>
        </a:buClr>
        <a:buFont typeface="Lucida Grande"/>
        <a:buChar char="-"/>
        <a:defRPr sz="1999" kern="1200">
          <a:solidFill>
            <a:schemeClr val="tx1"/>
          </a:solidFill>
          <a:latin typeface="Arial"/>
          <a:ea typeface="+mn-ea"/>
          <a:cs typeface="Arial"/>
        </a:defRPr>
      </a:lvl5pPr>
      <a:lvl6pPr marL="2513846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457063" rtl="0" eaLnBrk="1" latinLnBrk="0" hangingPunct="1">
        <a:spcBef>
          <a:spcPct val="20000"/>
        </a:spcBef>
        <a:buFont typeface="Arial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457063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439">
          <p15:clr>
            <a:srgbClr val="F26B43"/>
          </p15:clr>
        </p15:guide>
        <p15:guide id="6" orient="horz" pos="3912">
          <p15:clr>
            <a:srgbClr val="F26B43"/>
          </p15:clr>
        </p15:guide>
        <p15:guide id="7" pos="239">
          <p15:clr>
            <a:srgbClr val="F26B43"/>
          </p15:clr>
        </p15:guide>
        <p15:guide id="8" orient="horz" pos="648">
          <p15:clr>
            <a:srgbClr val="F26B43"/>
          </p15:clr>
        </p15:guide>
        <p15:guide id="9" orient="horz" pos="833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1" y="357721"/>
            <a:ext cx="6608941" cy="69002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322024"/>
            <a:ext cx="11426823" cy="488827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E6E6F30-DD8E-6F7B-B351-EB0284B4574F}"/>
              </a:ext>
            </a:extLst>
          </p:cNvPr>
          <p:cNvSpPr txBox="1"/>
          <p:nvPr userDrawn="1"/>
        </p:nvSpPr>
        <p:spPr>
          <a:xfrm>
            <a:off x="11454739" y="6472935"/>
            <a:ext cx="353085" cy="12242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algn="r" defTabSz="457200" rtl="0" eaLnBrk="1" latinLnBrk="0" hangingPunct="1"/>
            <a:fld id="{CDB435D5-777C-4922-976B-8C95AF7AC8DD}" type="slidenum">
              <a:rPr lang="en-US" sz="700" b="1" i="0" kern="1200" smtClean="0">
                <a:solidFill>
                  <a:schemeClr val="tx1"/>
                </a:solidFill>
                <a:latin typeface="Arial"/>
                <a:ea typeface="+mn-ea"/>
                <a:cs typeface="Arial"/>
              </a:rPr>
              <a:pPr marL="0" algn="r" defTabSz="457200" rtl="0" eaLnBrk="1" latinLnBrk="0" hangingPunct="1"/>
              <a:t>‹#›</a:t>
            </a:fld>
            <a:endParaRPr lang="en-US" sz="700" b="1" i="0" kern="1200" err="1">
              <a:solidFill>
                <a:schemeClr val="tx1"/>
              </a:solidFill>
              <a:latin typeface="Arial"/>
              <a:ea typeface="+mn-ea"/>
              <a:cs typeface="Arial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98D0CC-1921-3ABE-F5C4-56AEE54FD202}"/>
              </a:ext>
            </a:extLst>
          </p:cNvPr>
          <p:cNvSpPr/>
          <p:nvPr userDrawn="1"/>
        </p:nvSpPr>
        <p:spPr>
          <a:xfrm>
            <a:off x="10875035" y="713478"/>
            <a:ext cx="904323" cy="1271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spAutoFit/>
          </a:bodyPr>
          <a:lstStyle/>
          <a:p>
            <a:pPr algn="l"/>
            <a:endParaRPr lang="en-US" sz="1400" b="0" i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5A8F2A73-FCA8-0EFB-4078-2A9F7913B9BE}"/>
              </a:ext>
            </a:extLst>
          </p:cNvPr>
          <p:cNvPicPr>
            <a:picLocks noChangeAspect="1"/>
          </p:cNvPicPr>
          <p:nvPr userDrawn="1"/>
        </p:nvPicPr>
        <p:blipFill>
          <a:blip r:embed="rId49"/>
          <a:srcRect/>
          <a:stretch/>
        </p:blipFill>
        <p:spPr>
          <a:xfrm>
            <a:off x="10888397" y="374111"/>
            <a:ext cx="903900" cy="42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  <p:sldLayoutId id="2147484092" r:id="rId18"/>
    <p:sldLayoutId id="2147484093" r:id="rId19"/>
    <p:sldLayoutId id="2147484094" r:id="rId20"/>
    <p:sldLayoutId id="2147484095" r:id="rId21"/>
    <p:sldLayoutId id="2147484096" r:id="rId22"/>
    <p:sldLayoutId id="2147484097" r:id="rId23"/>
    <p:sldLayoutId id="2147484098" r:id="rId24"/>
    <p:sldLayoutId id="2147484099" r:id="rId25"/>
    <p:sldLayoutId id="2147484100" r:id="rId26"/>
    <p:sldLayoutId id="2147484101" r:id="rId27"/>
    <p:sldLayoutId id="2147484102" r:id="rId28"/>
    <p:sldLayoutId id="2147484103" r:id="rId29"/>
    <p:sldLayoutId id="2147484104" r:id="rId30"/>
    <p:sldLayoutId id="2147484105" r:id="rId31"/>
    <p:sldLayoutId id="2147484106" r:id="rId32"/>
    <p:sldLayoutId id="2147484107" r:id="rId33"/>
    <p:sldLayoutId id="2147484108" r:id="rId34"/>
    <p:sldLayoutId id="2147484109" r:id="rId35"/>
    <p:sldLayoutId id="2147484110" r:id="rId36"/>
    <p:sldLayoutId id="2147484111" r:id="rId37"/>
    <p:sldLayoutId id="2147484112" r:id="rId38"/>
    <p:sldLayoutId id="2147484113" r:id="rId39"/>
    <p:sldLayoutId id="2147484114" r:id="rId40"/>
    <p:sldLayoutId id="2147484115" r:id="rId41"/>
    <p:sldLayoutId id="2147484116" r:id="rId42"/>
    <p:sldLayoutId id="2147484117" r:id="rId43"/>
    <p:sldLayoutId id="2147484118" r:id="rId44"/>
    <p:sldLayoutId id="2147484119" r:id="rId45"/>
    <p:sldLayoutId id="2147484120" r:id="rId46"/>
    <p:sldLayoutId id="2147484121" r:id="rId4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457200" rtl="0" eaLnBrk="1" latinLnBrk="0" hangingPunct="1">
        <a:lnSpc>
          <a:spcPct val="85000"/>
        </a:lnSpc>
        <a:spcBef>
          <a:spcPct val="0"/>
        </a:spcBef>
        <a:buNone/>
        <a:tabLst>
          <a:tab pos="2227263" algn="l"/>
        </a:tabLst>
        <a:defRPr sz="2800" b="1" i="0" kern="1200" spc="-50" baseline="0">
          <a:solidFill>
            <a:schemeClr val="tx1"/>
          </a:solidFill>
          <a:latin typeface="Arial" panose="020B0604020202020204" pitchFamily="34" charset="0"/>
          <a:ea typeface="+mj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000"/>
        </a:spcBef>
        <a:buFont typeface="Arial"/>
        <a:buNone/>
        <a:defRPr sz="2000" kern="1200">
          <a:solidFill>
            <a:schemeClr val="tx1"/>
          </a:solidFill>
          <a:latin typeface="Arial"/>
          <a:ea typeface="+mn-ea"/>
          <a:cs typeface="Arial"/>
        </a:defRPr>
      </a:lvl1pPr>
      <a:lvl2pPr marL="174625" indent="-174625" algn="l" defTabSz="457200" rtl="0" eaLnBrk="1" latinLnBrk="0" hangingPunct="1">
        <a:spcBef>
          <a:spcPts val="5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339725" indent="-165100" algn="l" defTabSz="457200" rtl="0" eaLnBrk="1" latinLnBrk="0" hangingPunct="1">
        <a:spcBef>
          <a:spcPts val="3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3pPr>
      <a:lvl4pPr marL="512763" indent="-173038" algn="l" defTabSz="457200" rtl="0" eaLnBrk="1" latinLnBrk="0" hangingPunct="1">
        <a:spcBef>
          <a:spcPts val="200"/>
        </a:spcBef>
        <a:buClr>
          <a:schemeClr val="tx1"/>
        </a:buClr>
        <a:buFont typeface="Arial"/>
        <a:buChar char="•"/>
        <a:defRPr sz="2000" kern="1200">
          <a:solidFill>
            <a:schemeClr val="tx1"/>
          </a:solidFill>
          <a:latin typeface="Arial"/>
          <a:ea typeface="+mn-ea"/>
          <a:cs typeface="Arial"/>
        </a:defRPr>
      </a:lvl4pPr>
      <a:lvl5pPr marL="687388" indent="-174625" algn="l" defTabSz="457200" rtl="0" eaLnBrk="1" latinLnBrk="0" hangingPunct="1">
        <a:spcBef>
          <a:spcPts val="100"/>
        </a:spcBef>
        <a:buClr>
          <a:schemeClr val="tx1"/>
        </a:buClr>
        <a:buFont typeface="Lucida Grande"/>
        <a:buChar char="-"/>
        <a:defRPr sz="20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pos="7439">
          <p15:clr>
            <a:srgbClr val="F26B43"/>
          </p15:clr>
        </p15:guide>
        <p15:guide id="6" orient="horz" pos="3912">
          <p15:clr>
            <a:srgbClr val="F26B43"/>
          </p15:clr>
        </p15:guide>
        <p15:guide id="7" pos="239">
          <p15:clr>
            <a:srgbClr val="F26B43"/>
          </p15:clr>
        </p15:guide>
        <p15:guide id="8" orient="horz" pos="648">
          <p15:clr>
            <a:srgbClr val="F26B43"/>
          </p15:clr>
        </p15:guide>
        <p15:guide id="9" orient="horz" pos="8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0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0.xml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BFDA-474D-609A-2694-7D4FFADF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D7544B-C2AB-102B-A39E-C1330343FFFA}"/>
              </a:ext>
            </a:extLst>
          </p:cNvPr>
          <p:cNvSpPr/>
          <p:nvPr/>
        </p:nvSpPr>
        <p:spPr>
          <a:xfrm>
            <a:off x="322097" y="4683382"/>
            <a:ext cx="760800" cy="874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CFE7-4B6D-5F5C-FE8F-EB5C1420E6A2}"/>
              </a:ext>
            </a:extLst>
          </p:cNvPr>
          <p:cNvSpPr/>
          <p:nvPr/>
        </p:nvSpPr>
        <p:spPr>
          <a:xfrm>
            <a:off x="322097" y="2114355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C2FF8-D005-2528-11BC-179BFA751CF4}"/>
              </a:ext>
            </a:extLst>
          </p:cNvPr>
          <p:cNvSpPr/>
          <p:nvPr/>
        </p:nvSpPr>
        <p:spPr>
          <a:xfrm>
            <a:off x="322097" y="2963440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83CB3-92C3-1F6B-FDCE-7835380956AA}"/>
              </a:ext>
            </a:extLst>
          </p:cNvPr>
          <p:cNvSpPr/>
          <p:nvPr/>
        </p:nvSpPr>
        <p:spPr>
          <a:xfrm>
            <a:off x="322097" y="1254383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76D3C-B581-7C9B-1E55-2DB3F788093C}"/>
              </a:ext>
            </a:extLst>
          </p:cNvPr>
          <p:cNvSpPr/>
          <p:nvPr/>
        </p:nvSpPr>
        <p:spPr>
          <a:xfrm>
            <a:off x="322097" y="5755492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AA93E-DD73-34EB-D68D-99BF67A95C1B}"/>
              </a:ext>
            </a:extLst>
          </p:cNvPr>
          <p:cNvSpPr/>
          <p:nvPr/>
        </p:nvSpPr>
        <p:spPr>
          <a:xfrm>
            <a:off x="322097" y="3823411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923D6D-656F-0D18-97C5-7AE7D182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392886"/>
            <a:ext cx="9344417" cy="36918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How can agentic automation deliver value across banking?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AC29A-38F0-8680-3B7A-4A73FBC377F0}"/>
              </a:ext>
            </a:extLst>
          </p:cNvPr>
          <p:cNvSpPr txBox="1"/>
          <p:nvPr/>
        </p:nvSpPr>
        <p:spPr>
          <a:xfrm>
            <a:off x="1082898" y="1254383"/>
            <a:ext cx="2713248" cy="717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CONSUMER BANKING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Post close loan validation, income verification, Fraud Investigation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E245F-C74E-FD97-2E9A-B46F96B86C36}"/>
              </a:ext>
            </a:extLst>
          </p:cNvPr>
          <p:cNvSpPr txBox="1"/>
          <p:nvPr/>
        </p:nvSpPr>
        <p:spPr>
          <a:xfrm>
            <a:off x="3891632" y="823544"/>
            <a:ext cx="2410881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BA2B3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Agents think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18419-423C-92E7-4447-C32DBBB6F47B}"/>
              </a:ext>
            </a:extLst>
          </p:cNvPr>
          <p:cNvSpPr txBox="1"/>
          <p:nvPr/>
        </p:nvSpPr>
        <p:spPr>
          <a:xfrm>
            <a:off x="6393673" y="823544"/>
            <a:ext cx="2410881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A4616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Robots 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D928E-2C6E-3C12-926C-CE7084FFB508}"/>
              </a:ext>
            </a:extLst>
          </p:cNvPr>
          <p:cNvSpPr txBox="1"/>
          <p:nvPr/>
        </p:nvSpPr>
        <p:spPr>
          <a:xfrm>
            <a:off x="8913723" y="823544"/>
            <a:ext cx="2876130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People lead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A11C6-F54D-4E2B-3EE2-B139F42C5BAD}"/>
              </a:ext>
            </a:extLst>
          </p:cNvPr>
          <p:cNvSpPr txBox="1"/>
          <p:nvPr/>
        </p:nvSpPr>
        <p:spPr>
          <a:xfrm>
            <a:off x="1082897" y="2111638"/>
            <a:ext cx="2713248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COMMERCIAL BANKING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fr-FR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Commercial </a:t>
            </a:r>
            <a:r>
              <a:rPr kumimoji="0" lang="fr-FR" sz="900" b="0" i="0" u="none" strike="noStrike" kern="1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Lending</a:t>
            </a:r>
            <a:r>
              <a:rPr kumimoji="0" lang="fr-FR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QA/QC, KYC Document Validation, CIP Validation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196E1-54A9-B744-F30C-4A6A89748413}"/>
              </a:ext>
            </a:extLst>
          </p:cNvPr>
          <p:cNvSpPr txBox="1"/>
          <p:nvPr/>
        </p:nvSpPr>
        <p:spPr>
          <a:xfrm>
            <a:off x="3891633" y="2111637"/>
            <a:ext cx="2410881" cy="707905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interpret loan validation rules, detect errors across client documents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1B7AC-7F07-BB3F-3798-8526AD03B7D2}"/>
              </a:ext>
            </a:extLst>
          </p:cNvPr>
          <p:cNvSpPr txBox="1"/>
          <p:nvPr/>
        </p:nvSpPr>
        <p:spPr>
          <a:xfrm>
            <a:off x="1082898" y="2968892"/>
            <a:ext cx="2713247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CAPITAL MARKETS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Trade Ops: Service request triage, Middle office reconciliation analysis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DE411-73FD-80F8-51FB-2880D67BDD60}"/>
              </a:ext>
            </a:extLst>
          </p:cNvPr>
          <p:cNvSpPr txBox="1"/>
          <p:nvPr/>
        </p:nvSpPr>
        <p:spPr>
          <a:xfrm>
            <a:off x="1082898" y="3826147"/>
            <a:ext cx="2713247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PAYMENTS / TREASURY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Treasury ACH/Payments investigations, Merchant Code classification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5DFC7-C5F9-026E-3B2C-5C5AD352EF21}"/>
              </a:ext>
            </a:extLst>
          </p:cNvPr>
          <p:cNvSpPr txBox="1"/>
          <p:nvPr/>
        </p:nvSpPr>
        <p:spPr>
          <a:xfrm>
            <a:off x="1082898" y="4683402"/>
            <a:ext cx="2713247" cy="8772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WEALTH &amp; ASSET MANAGEMENT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Term sheets reconciliation, Customer account rollovers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70487-257D-6999-1ECD-0B67960B8661}"/>
              </a:ext>
            </a:extLst>
          </p:cNvPr>
          <p:cNvSpPr txBox="1"/>
          <p:nvPr/>
        </p:nvSpPr>
        <p:spPr>
          <a:xfrm>
            <a:off x="1082898" y="5752968"/>
            <a:ext cx="2713248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CORPORATE FUNCTIONS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Payroll reconciliation, Invoice disputes (P2P) </a:t>
            </a:r>
          </a:p>
        </p:txBody>
      </p:sp>
      <p:pic>
        <p:nvPicPr>
          <p:cNvPr id="53" name="Picture 560">
            <a:extLst>
              <a:ext uri="{FF2B5EF4-FFF2-40B4-BE49-F238E27FC236}">
                <a16:creationId xmlns:a16="http://schemas.microsoft.com/office/drawing/2014/main" id="{C54DD0A6-BF84-63E5-891F-297AF657A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8971" y="2188636"/>
            <a:ext cx="574646" cy="574646"/>
          </a:xfrm>
          <a:prstGeom prst="rect">
            <a:avLst/>
          </a:prstGeom>
        </p:spPr>
      </p:pic>
      <p:pic>
        <p:nvPicPr>
          <p:cNvPr id="54" name="Picture 548">
            <a:extLst>
              <a:ext uri="{FF2B5EF4-FFF2-40B4-BE49-F238E27FC236}">
                <a16:creationId xmlns:a16="http://schemas.microsoft.com/office/drawing/2014/main" id="{27190951-4F9F-C455-B37F-99BE4D7E0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8971" y="3897445"/>
            <a:ext cx="574646" cy="574646"/>
          </a:xfrm>
          <a:prstGeom prst="rect">
            <a:avLst/>
          </a:prstGeom>
        </p:spPr>
      </p:pic>
      <p:pic>
        <p:nvPicPr>
          <p:cNvPr id="55" name="Picture 587">
            <a:extLst>
              <a:ext uri="{FF2B5EF4-FFF2-40B4-BE49-F238E27FC236}">
                <a16:creationId xmlns:a16="http://schemas.microsoft.com/office/drawing/2014/main" id="{C334BB63-96A8-55BA-AE4F-13564F7B2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98971" y="1309788"/>
            <a:ext cx="574646" cy="574646"/>
          </a:xfrm>
          <a:prstGeom prst="rect">
            <a:avLst/>
          </a:prstGeom>
        </p:spPr>
      </p:pic>
      <p:pic>
        <p:nvPicPr>
          <p:cNvPr id="56" name="Picture 34">
            <a:extLst>
              <a:ext uri="{FF2B5EF4-FFF2-40B4-BE49-F238E27FC236}">
                <a16:creationId xmlns:a16="http://schemas.microsoft.com/office/drawing/2014/main" id="{587B6277-78D1-3FD2-783E-12678E3B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12763" y="5811367"/>
            <a:ext cx="574646" cy="574646"/>
          </a:xfrm>
          <a:prstGeom prst="rect">
            <a:avLst/>
          </a:prstGeom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30D89655-2323-2343-1157-B1EBEB50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98970" y="4828765"/>
            <a:ext cx="574645" cy="574645"/>
          </a:xfrm>
          <a:prstGeom prst="rect">
            <a:avLst/>
          </a:prstGeom>
        </p:spPr>
      </p:pic>
      <p:pic>
        <p:nvPicPr>
          <p:cNvPr id="58" name="Picture 200">
            <a:extLst>
              <a:ext uri="{FF2B5EF4-FFF2-40B4-BE49-F238E27FC236}">
                <a16:creationId xmlns:a16="http://schemas.microsoft.com/office/drawing/2014/main" id="{0D6B54E8-6559-B8C8-BA4F-7D5977BB7E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17586" y="3039166"/>
            <a:ext cx="569823" cy="569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B862E-23D8-B222-391C-522F80F9E93F}"/>
              </a:ext>
            </a:extLst>
          </p:cNvPr>
          <p:cNvSpPr txBox="1"/>
          <p:nvPr/>
        </p:nvSpPr>
        <p:spPr>
          <a:xfrm>
            <a:off x="3891633" y="1254383"/>
            <a:ext cx="2410881" cy="727738"/>
          </a:xfrm>
          <a:prstGeom prst="rect">
            <a:avLst/>
          </a:prstGeom>
          <a:solidFill>
            <a:srgbClr val="CEF3FF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detect loan data defects, analyze income patterns, create narratives for Fraud ops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4F4A-CBAC-A90D-32A0-B2FA03A3C6DA}"/>
              </a:ext>
            </a:extLst>
          </p:cNvPr>
          <p:cNvSpPr txBox="1"/>
          <p:nvPr/>
        </p:nvSpPr>
        <p:spPr>
          <a:xfrm>
            <a:off x="3891633" y="2955700"/>
            <a:ext cx="2410881" cy="72569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detect intents in client emails, extract trade data and perform semantic matching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1EA21-D6A1-C9BE-1799-10F016E3745A}"/>
              </a:ext>
            </a:extLst>
          </p:cNvPr>
          <p:cNvSpPr txBox="1"/>
          <p:nvPr/>
        </p:nvSpPr>
        <p:spPr>
          <a:xfrm>
            <a:off x="3891633" y="3829906"/>
            <a:ext cx="2410881" cy="717952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detect type of exceptions, perform research on Fed portal and create summaries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E866-4C1F-AD14-DEC8-7610543E6241}"/>
              </a:ext>
            </a:extLst>
          </p:cNvPr>
          <p:cNvSpPr txBox="1"/>
          <p:nvPr/>
        </p:nvSpPr>
        <p:spPr>
          <a:xfrm>
            <a:off x="3891633" y="4689817"/>
            <a:ext cx="2410881" cy="894358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interpret complex trade agreements, client positions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D1AB0-3514-499D-72C4-D1991D0F1287}"/>
              </a:ext>
            </a:extLst>
          </p:cNvPr>
          <p:cNvSpPr txBox="1"/>
          <p:nvPr/>
        </p:nvSpPr>
        <p:spPr>
          <a:xfrm>
            <a:off x="3891633" y="5714748"/>
            <a:ext cx="2410881" cy="767885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perform break analysis for payroll exceptions, semantic data interpretation for 3 way matching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739B4-3676-ED24-9626-6DC860458C52}"/>
              </a:ext>
            </a:extLst>
          </p:cNvPr>
          <p:cNvSpPr txBox="1"/>
          <p:nvPr/>
        </p:nvSpPr>
        <p:spPr>
          <a:xfrm>
            <a:off x="6393673" y="1254383"/>
            <a:ext cx="2410881" cy="727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extract data from loan file, get transactions from core banking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C63DD-D6CD-D888-9509-3BE4B3F7B517}"/>
              </a:ext>
            </a:extLst>
          </p:cNvPr>
          <p:cNvSpPr txBox="1"/>
          <p:nvPr/>
        </p:nvSpPr>
        <p:spPr>
          <a:xfrm>
            <a:off x="6393673" y="2121685"/>
            <a:ext cx="2410881" cy="70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extract data from credit memos, LOS and Client onboarding platforms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86B42-8D88-7C04-3D99-E9EE29268403}"/>
              </a:ext>
            </a:extLst>
          </p:cNvPr>
          <p:cNvSpPr txBox="1"/>
          <p:nvPr/>
        </p:nvSpPr>
        <p:spPr>
          <a:xfrm>
            <a:off x="6393673" y="2955699"/>
            <a:ext cx="2410881" cy="725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download attachments, update trading system of records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52CC3F-B5F5-4C81-563D-A973F414A683}"/>
              </a:ext>
            </a:extLst>
          </p:cNvPr>
          <p:cNvSpPr txBox="1"/>
          <p:nvPr/>
        </p:nvSpPr>
        <p:spPr>
          <a:xfrm>
            <a:off x="6393673" y="3829905"/>
            <a:ext cx="2410881" cy="717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gets data from payments platform, updates statis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81D21-6FC5-4F5D-2998-D621AAB1C287}"/>
              </a:ext>
            </a:extLst>
          </p:cNvPr>
          <p:cNvSpPr txBox="1"/>
          <p:nvPr/>
        </p:nvSpPr>
        <p:spPr>
          <a:xfrm>
            <a:off x="6393673" y="4704111"/>
            <a:ext cx="2410881" cy="86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handle OTC trade platform updates, downloads from document hubs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0D297-0942-212A-56E2-63A46437EDEF}"/>
              </a:ext>
            </a:extLst>
          </p:cNvPr>
          <p:cNvSpPr txBox="1"/>
          <p:nvPr/>
        </p:nvSpPr>
        <p:spPr>
          <a:xfrm>
            <a:off x="6393673" y="5729043"/>
            <a:ext cx="2410881" cy="74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provide access to HR and Payroll platforms, download invoices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F7964-9159-E560-0B69-F9ADFBBCE01D}"/>
              </a:ext>
            </a:extLst>
          </p:cNvPr>
          <p:cNvSpPr txBox="1"/>
          <p:nvPr/>
        </p:nvSpPr>
        <p:spPr>
          <a:xfrm>
            <a:off x="8913723" y="1254383"/>
            <a:ext cx="2876131" cy="72773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Underwriters review the debt/income ratios, Fraud operations validate the disposition summary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FCEC38-DAEC-FE5C-9598-F38EE227A3C1}"/>
              </a:ext>
            </a:extLst>
          </p:cNvPr>
          <p:cNvSpPr txBox="1"/>
          <p:nvPr/>
        </p:nvSpPr>
        <p:spPr>
          <a:xfrm>
            <a:off x="8913723" y="2121685"/>
            <a:ext cx="2876131" cy="70790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Onboarding teams perform enhanced due diligence for high-risk clients, review escalations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B6D85-E7DA-DA8D-7618-2A397AD4942B}"/>
              </a:ext>
            </a:extLst>
          </p:cNvPr>
          <p:cNvSpPr txBox="1"/>
          <p:nvPr/>
        </p:nvSpPr>
        <p:spPr>
          <a:xfrm>
            <a:off x="8913723" y="2955699"/>
            <a:ext cx="2876131" cy="72569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Middle office teams review escalations, approve system of record updates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4FA526-9FE5-B786-1772-16B8E8AEEFF7}"/>
              </a:ext>
            </a:extLst>
          </p:cNvPr>
          <p:cNvSpPr txBox="1"/>
          <p:nvPr/>
        </p:nvSpPr>
        <p:spPr>
          <a:xfrm>
            <a:off x="8913723" y="3809809"/>
            <a:ext cx="2876131" cy="71795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Treasury client servicing team reviews the resolution summary, approves the data updates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681694-2DF2-AF4F-90DE-B8CE9A577046}"/>
              </a:ext>
            </a:extLst>
          </p:cNvPr>
          <p:cNvSpPr txBox="1"/>
          <p:nvPr/>
        </p:nvSpPr>
        <p:spPr>
          <a:xfrm>
            <a:off x="8913723" y="4694064"/>
            <a:ext cx="2876131" cy="86406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Operations teams approve trade platform updates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EE408-714B-B1B3-1B86-648E9FD594C6}"/>
              </a:ext>
            </a:extLst>
          </p:cNvPr>
          <p:cNvSpPr txBox="1"/>
          <p:nvPr/>
        </p:nvSpPr>
        <p:spPr>
          <a:xfrm>
            <a:off x="8913723" y="5708948"/>
            <a:ext cx="2876131" cy="74187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Payroll managers review any changes to paystubs, Finance operations approve journal entries and review vendor communications</a:t>
            </a:r>
          </a:p>
        </p:txBody>
      </p:sp>
    </p:spTree>
    <p:extLst>
      <p:ext uri="{BB962C8B-B14F-4D97-AF65-F5344CB8AC3E}">
        <p14:creationId xmlns:p14="http://schemas.microsoft.com/office/powerpoint/2010/main" val="172794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BFDA-474D-609A-2694-7D4FFADF9A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2D7544B-C2AB-102B-A39E-C1330343FFFA}"/>
              </a:ext>
            </a:extLst>
          </p:cNvPr>
          <p:cNvSpPr/>
          <p:nvPr/>
        </p:nvSpPr>
        <p:spPr>
          <a:xfrm>
            <a:off x="322097" y="4683382"/>
            <a:ext cx="760800" cy="8747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E9CFE7-4B6D-5F5C-FE8F-EB5C1420E6A2}"/>
              </a:ext>
            </a:extLst>
          </p:cNvPr>
          <p:cNvSpPr/>
          <p:nvPr/>
        </p:nvSpPr>
        <p:spPr>
          <a:xfrm>
            <a:off x="322097" y="2114355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22C2FF8-D005-2528-11BC-179BFA751CF4}"/>
              </a:ext>
            </a:extLst>
          </p:cNvPr>
          <p:cNvSpPr/>
          <p:nvPr/>
        </p:nvSpPr>
        <p:spPr>
          <a:xfrm>
            <a:off x="322097" y="2963440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483CB3-92C3-1F6B-FDCE-7835380956AA}"/>
              </a:ext>
            </a:extLst>
          </p:cNvPr>
          <p:cNvSpPr/>
          <p:nvPr/>
        </p:nvSpPr>
        <p:spPr>
          <a:xfrm>
            <a:off x="322097" y="1254383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476D3C-B581-7C9B-1E55-2DB3F788093C}"/>
              </a:ext>
            </a:extLst>
          </p:cNvPr>
          <p:cNvSpPr/>
          <p:nvPr/>
        </p:nvSpPr>
        <p:spPr>
          <a:xfrm>
            <a:off x="322097" y="5755492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1AAA93E-DD73-34EB-D68D-99BF67A95C1B}"/>
              </a:ext>
            </a:extLst>
          </p:cNvPr>
          <p:cNvSpPr/>
          <p:nvPr/>
        </p:nvSpPr>
        <p:spPr>
          <a:xfrm>
            <a:off x="322097" y="3823411"/>
            <a:ext cx="760800" cy="717953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40" tIns="91440" rIns="91440" bIns="91440" rtlCol="0" anchor="ctr" anchorCtr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RO" sz="1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D923D6D-656F-0D18-97C5-7AE7D1821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097" y="392886"/>
            <a:ext cx="9344417" cy="369183"/>
          </a:xfrm>
        </p:spPr>
        <p:txBody>
          <a:bodyPr/>
          <a:lstStyle/>
          <a:p>
            <a:r>
              <a:rPr lang="en-US" dirty="0">
                <a:solidFill>
                  <a:srgbClr val="000000"/>
                </a:solidFill>
                <a:effectLst/>
                <a:latin typeface="Arial Black" panose="020B0604020202020204" pitchFamily="34" charset="0"/>
                <a:cs typeface="Arial Black" panose="020B0604020202020204" pitchFamily="34" charset="0"/>
              </a:rPr>
              <a:t>How can agentic automation deliver value across insurance?</a:t>
            </a:r>
            <a:endParaRPr lang="en-US" dirty="0"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58AC29A-38F0-8680-3B7A-4A73FBC377F0}"/>
              </a:ext>
            </a:extLst>
          </p:cNvPr>
          <p:cNvSpPr txBox="1"/>
          <p:nvPr/>
        </p:nvSpPr>
        <p:spPr>
          <a:xfrm>
            <a:off x="1082898" y="1254383"/>
            <a:ext cx="2713248" cy="71795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CLAIMS (FNOL TO SETTLEMENT)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P&amp;C, Life and Benefits claims intake, triage and resolution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2E245F-C74E-FD97-2E9A-B46F96B86C36}"/>
              </a:ext>
            </a:extLst>
          </p:cNvPr>
          <p:cNvSpPr txBox="1"/>
          <p:nvPr/>
        </p:nvSpPr>
        <p:spPr>
          <a:xfrm>
            <a:off x="3891632" y="823544"/>
            <a:ext cx="2410881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BA2B3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Agents think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118419-423C-92E7-4447-C32DBBB6F47B}"/>
              </a:ext>
            </a:extLst>
          </p:cNvPr>
          <p:cNvSpPr txBox="1"/>
          <p:nvPr/>
        </p:nvSpPr>
        <p:spPr>
          <a:xfrm>
            <a:off x="6393673" y="823544"/>
            <a:ext cx="2410881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A4616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Robots do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1D928E-2C6E-3C12-926C-CE7084FFB508}"/>
              </a:ext>
            </a:extLst>
          </p:cNvPr>
          <p:cNvSpPr txBox="1"/>
          <p:nvPr/>
        </p:nvSpPr>
        <p:spPr>
          <a:xfrm>
            <a:off x="8913723" y="823544"/>
            <a:ext cx="2876130" cy="430839"/>
          </a:xfrm>
          <a:prstGeom prst="rect">
            <a:avLst/>
          </a:prstGeom>
          <a:noFill/>
        </p:spPr>
        <p:txBody>
          <a:bodyPr wrap="square" lIns="91416" tIns="91416" rIns="91416" bIns="91416" rtlCol="0">
            <a:sp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People lead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CA11C6-F54D-4E2B-3EE2-B139F42C5BAD}"/>
              </a:ext>
            </a:extLst>
          </p:cNvPr>
          <p:cNvSpPr txBox="1"/>
          <p:nvPr/>
        </p:nvSpPr>
        <p:spPr>
          <a:xfrm>
            <a:off x="1082897" y="2111638"/>
            <a:ext cx="2713248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UNDERWRITING &amp; NEW BUSINESS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P&amp;C and Life/Health policy submissions, document validation, and approvals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97196E1-54A9-B744-F30C-4A6A89748413}"/>
              </a:ext>
            </a:extLst>
          </p:cNvPr>
          <p:cNvSpPr txBox="1"/>
          <p:nvPr/>
        </p:nvSpPr>
        <p:spPr>
          <a:xfrm>
            <a:off x="3891633" y="2111637"/>
            <a:ext cx="2410881" cy="707905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analyze submissions for risk indicators, detect missing information, calculate ratings, suggest decisions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1B7AC-7F07-BB3F-3798-8526AD03B7D2}"/>
              </a:ext>
            </a:extLst>
          </p:cNvPr>
          <p:cNvSpPr txBox="1"/>
          <p:nvPr/>
        </p:nvSpPr>
        <p:spPr>
          <a:xfrm>
            <a:off x="1082898" y="2968892"/>
            <a:ext cx="2713247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1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BENEFITS ONBOARDING &amp; SERVICING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Group life, disability, benefits enrollment and exception handling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23DE411-73FD-80F8-51FB-2880D67BDD60}"/>
              </a:ext>
            </a:extLst>
          </p:cNvPr>
          <p:cNvSpPr txBox="1"/>
          <p:nvPr/>
        </p:nvSpPr>
        <p:spPr>
          <a:xfrm>
            <a:off x="1082898" y="3826147"/>
            <a:ext cx="2713247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POLICY SERVICING &amp; CUSTOMER SUPPORT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Address changes, beneficiary updates, customer inquiries and requests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CF5DFC7-C5F9-026E-3B2C-5C5AD352EF21}"/>
              </a:ext>
            </a:extLst>
          </p:cNvPr>
          <p:cNvSpPr txBox="1"/>
          <p:nvPr/>
        </p:nvSpPr>
        <p:spPr>
          <a:xfrm>
            <a:off x="1082898" y="4683402"/>
            <a:ext cx="2713247" cy="8772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BILLING &amp; PAYMENTS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Premium billing, reconciliation, payment exceptions, refund processing, and commissions management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70487-257D-6999-1ECD-0B67960B8661}"/>
              </a:ext>
            </a:extLst>
          </p:cNvPr>
          <p:cNvSpPr txBox="1"/>
          <p:nvPr/>
        </p:nvSpPr>
        <p:spPr>
          <a:xfrm>
            <a:off x="1082898" y="5752968"/>
            <a:ext cx="2713248" cy="717953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200" b="1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COMPLIANCE, RISK &amp; FRAUD</a:t>
            </a:r>
          </a:p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900" b="0" i="0" u="none" strike="noStrike" kern="1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Claims and policy fraud detection, regulatory screening, and risk alerts</a:t>
            </a:r>
          </a:p>
        </p:txBody>
      </p:sp>
      <p:pic>
        <p:nvPicPr>
          <p:cNvPr id="53" name="Picture 560">
            <a:extLst>
              <a:ext uri="{FF2B5EF4-FFF2-40B4-BE49-F238E27FC236}">
                <a16:creationId xmlns:a16="http://schemas.microsoft.com/office/drawing/2014/main" id="{C54DD0A6-BF84-63E5-891F-297AF657A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398971" y="2188636"/>
            <a:ext cx="574646" cy="574646"/>
          </a:xfrm>
          <a:prstGeom prst="rect">
            <a:avLst/>
          </a:prstGeom>
        </p:spPr>
      </p:pic>
      <p:pic>
        <p:nvPicPr>
          <p:cNvPr id="54" name="Picture 548">
            <a:extLst>
              <a:ext uri="{FF2B5EF4-FFF2-40B4-BE49-F238E27FC236}">
                <a16:creationId xmlns:a16="http://schemas.microsoft.com/office/drawing/2014/main" id="{27190951-4F9F-C455-B37F-99BE4D7E0A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398971" y="3897445"/>
            <a:ext cx="574646" cy="574646"/>
          </a:xfrm>
          <a:prstGeom prst="rect">
            <a:avLst/>
          </a:prstGeom>
        </p:spPr>
      </p:pic>
      <p:pic>
        <p:nvPicPr>
          <p:cNvPr id="55" name="Picture 587">
            <a:extLst>
              <a:ext uri="{FF2B5EF4-FFF2-40B4-BE49-F238E27FC236}">
                <a16:creationId xmlns:a16="http://schemas.microsoft.com/office/drawing/2014/main" id="{C334BB63-96A8-55BA-AE4F-13564F7B23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398971" y="1309788"/>
            <a:ext cx="574646" cy="574646"/>
          </a:xfrm>
          <a:prstGeom prst="rect">
            <a:avLst/>
          </a:prstGeom>
        </p:spPr>
      </p:pic>
      <p:pic>
        <p:nvPicPr>
          <p:cNvPr id="56" name="Picture 34">
            <a:extLst>
              <a:ext uri="{FF2B5EF4-FFF2-40B4-BE49-F238E27FC236}">
                <a16:creationId xmlns:a16="http://schemas.microsoft.com/office/drawing/2014/main" id="{587B6277-78D1-3FD2-783E-12678E3B7DE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412763" y="5811367"/>
            <a:ext cx="574646" cy="574646"/>
          </a:xfrm>
          <a:prstGeom prst="rect">
            <a:avLst/>
          </a:prstGeom>
        </p:spPr>
      </p:pic>
      <p:pic>
        <p:nvPicPr>
          <p:cNvPr id="57" name="Picture 16">
            <a:extLst>
              <a:ext uri="{FF2B5EF4-FFF2-40B4-BE49-F238E27FC236}">
                <a16:creationId xmlns:a16="http://schemas.microsoft.com/office/drawing/2014/main" id="{30D89655-2323-2343-1157-B1EBEB50971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98970" y="4828765"/>
            <a:ext cx="574645" cy="574645"/>
          </a:xfrm>
          <a:prstGeom prst="rect">
            <a:avLst/>
          </a:prstGeom>
        </p:spPr>
      </p:pic>
      <p:pic>
        <p:nvPicPr>
          <p:cNvPr id="58" name="Picture 200">
            <a:extLst>
              <a:ext uri="{FF2B5EF4-FFF2-40B4-BE49-F238E27FC236}">
                <a16:creationId xmlns:a16="http://schemas.microsoft.com/office/drawing/2014/main" id="{0D6B54E8-6559-B8C8-BA4F-7D5977BB7EB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417586" y="3039166"/>
            <a:ext cx="569823" cy="5698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B862E-23D8-B222-391C-522F80F9E93F}"/>
              </a:ext>
            </a:extLst>
          </p:cNvPr>
          <p:cNvSpPr txBox="1"/>
          <p:nvPr/>
        </p:nvSpPr>
        <p:spPr>
          <a:xfrm>
            <a:off x="3891633" y="1254383"/>
            <a:ext cx="2410881" cy="727738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interpret FNOL documents, assess policy coverages, predict claim complexity and eligibility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B64F4A-CBAC-A90D-32A0-B2FA03A3C6DA}"/>
              </a:ext>
            </a:extLst>
          </p:cNvPr>
          <p:cNvSpPr txBox="1"/>
          <p:nvPr/>
        </p:nvSpPr>
        <p:spPr>
          <a:xfrm>
            <a:off x="3891633" y="2955700"/>
            <a:ext cx="2410881" cy="725694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interpret enrollment</a:t>
            </a:r>
            <a:r>
              <a:rPr lang="en-US" sz="1000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 forms, identify exceptions, predict servicing needs, assist with plan management</a:t>
            </a: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F1EA21-D6A1-C9BE-1799-10F016E3745A}"/>
              </a:ext>
            </a:extLst>
          </p:cNvPr>
          <p:cNvSpPr txBox="1"/>
          <p:nvPr/>
        </p:nvSpPr>
        <p:spPr>
          <a:xfrm>
            <a:off x="3891633" y="3829906"/>
            <a:ext cx="2410881" cy="717952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classify service requests, determine routing paths, suggest next best actions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581E866-4C1F-AD14-DEC8-7610543E6241}"/>
              </a:ext>
            </a:extLst>
          </p:cNvPr>
          <p:cNvSpPr txBox="1"/>
          <p:nvPr/>
        </p:nvSpPr>
        <p:spPr>
          <a:xfrm>
            <a:off x="3891633" y="4689817"/>
            <a:ext cx="2410881" cy="894358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identify payment mismatches, predict risk of lapse, recommend outreach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0D1AB0-3514-499D-72C4-D1991D0F1287}"/>
              </a:ext>
            </a:extLst>
          </p:cNvPr>
          <p:cNvSpPr txBox="1"/>
          <p:nvPr/>
        </p:nvSpPr>
        <p:spPr>
          <a:xfrm>
            <a:off x="3891633" y="5714748"/>
            <a:ext cx="2410881" cy="767885"/>
          </a:xfrm>
          <a:prstGeom prst="rect">
            <a:avLst/>
          </a:prstGeom>
          <a:solidFill>
            <a:schemeClr val="accent5"/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AI agents detect anomalies in claims or submissions</a:t>
            </a:r>
            <a:r>
              <a:rPr lang="en-US" sz="1000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, predict possible fraud patterns</a:t>
            </a: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8739B4-3676-ED24-9626-6DC860458C52}"/>
              </a:ext>
            </a:extLst>
          </p:cNvPr>
          <p:cNvSpPr txBox="1"/>
          <p:nvPr/>
        </p:nvSpPr>
        <p:spPr>
          <a:xfrm>
            <a:off x="6393673" y="1254383"/>
            <a:ext cx="2410881" cy="7277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lang="en-US" sz="1000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e</a:t>
            </a:r>
            <a:r>
              <a:rPr kumimoji="0" lang="en-US" sz="1000" b="0" i="0" u="none" strike="noStrike" kern="1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xtract</a:t>
            </a: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 data from claims forms, pull photos &amp; estimates, trigger case creation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CC63DD-D6CD-D888-9509-3BE4B3F7B517}"/>
              </a:ext>
            </a:extLst>
          </p:cNvPr>
          <p:cNvSpPr txBox="1"/>
          <p:nvPr/>
        </p:nvSpPr>
        <p:spPr>
          <a:xfrm>
            <a:off x="6393673" y="2121685"/>
            <a:ext cx="2410881" cy="7079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download documents, populate underwriting systems, update policy 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8586B42-8D88-7C04-3D99-E9EE29268403}"/>
              </a:ext>
            </a:extLst>
          </p:cNvPr>
          <p:cNvSpPr txBox="1"/>
          <p:nvPr/>
        </p:nvSpPr>
        <p:spPr>
          <a:xfrm>
            <a:off x="6393673" y="2955699"/>
            <a:ext cx="2410881" cy="72569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read forms, extract employee data, match to group policy records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52CC3F-B5F5-4C81-563D-A973F414A683}"/>
              </a:ext>
            </a:extLst>
          </p:cNvPr>
          <p:cNvSpPr txBox="1"/>
          <p:nvPr/>
        </p:nvSpPr>
        <p:spPr>
          <a:xfrm>
            <a:off x="6393673" y="3829905"/>
            <a:ext cx="2410881" cy="717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securely access legacy systems, update addresses, issue policy documents, process routine policy changes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781D21-6FC5-4F5D-2998-D621AAB1C287}"/>
              </a:ext>
            </a:extLst>
          </p:cNvPr>
          <p:cNvSpPr txBox="1"/>
          <p:nvPr/>
        </p:nvSpPr>
        <p:spPr>
          <a:xfrm>
            <a:off x="6393673" y="4704111"/>
            <a:ext cx="2410881" cy="8640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</a:t>
            </a:r>
            <a:r>
              <a:rPr lang="en-US" sz="1000" kern="100" dirty="0">
                <a:solidFill>
                  <a:srgbClr val="000000"/>
                </a:solidFill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reconcile payment files, generate premium notices, automate billing adjustments, process commission data from carriers</a:t>
            </a:r>
            <a:endParaRPr kumimoji="0" lang="en-US" sz="1000" b="0" i="0" u="none" strike="noStrike" kern="1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30D297-0942-212A-56E2-63A46437EDEF}"/>
              </a:ext>
            </a:extLst>
          </p:cNvPr>
          <p:cNvSpPr txBox="1"/>
          <p:nvPr/>
        </p:nvSpPr>
        <p:spPr>
          <a:xfrm>
            <a:off x="6393673" y="5729043"/>
            <a:ext cx="2410881" cy="74187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Robots screen data against watchlists, flag compliance exceptions, extract regulatory data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BFF7964-9159-E560-0B69-F9ADFBBCE01D}"/>
              </a:ext>
            </a:extLst>
          </p:cNvPr>
          <p:cNvSpPr txBox="1"/>
          <p:nvPr/>
        </p:nvSpPr>
        <p:spPr>
          <a:xfrm>
            <a:off x="8913723" y="1254383"/>
            <a:ext cx="2876131" cy="72773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Adjusters validate coverage decisions, handle high-value claims, and negotiate settlements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FCEC38-DAEC-FE5C-9598-F38EE227A3C1}"/>
              </a:ext>
            </a:extLst>
          </p:cNvPr>
          <p:cNvSpPr txBox="1"/>
          <p:nvPr/>
        </p:nvSpPr>
        <p:spPr>
          <a:xfrm>
            <a:off x="8913723" y="2121685"/>
            <a:ext cx="2876131" cy="707905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Underwriters make final risk assessments and approve policy issuance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0B6D85-E7DA-DA8D-7618-2A397AD4942B}"/>
              </a:ext>
            </a:extLst>
          </p:cNvPr>
          <p:cNvSpPr txBox="1"/>
          <p:nvPr/>
        </p:nvSpPr>
        <p:spPr>
          <a:xfrm>
            <a:off x="8913723" y="2955699"/>
            <a:ext cx="2876131" cy="725694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Benefits servicing teams resolve exceptions, validate large group enrollments, and manage escalations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4FA526-9FE5-B786-1772-16B8E8AEEFF7}"/>
              </a:ext>
            </a:extLst>
          </p:cNvPr>
          <p:cNvSpPr txBox="1"/>
          <p:nvPr/>
        </p:nvSpPr>
        <p:spPr>
          <a:xfrm>
            <a:off x="8913723" y="3809809"/>
            <a:ext cx="2876131" cy="717952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Service reps handle complex inquiries, validate beneficiary changes, and resolve customer complaints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D681694-2DF2-AF4F-90DE-B8CE9A577046}"/>
              </a:ext>
            </a:extLst>
          </p:cNvPr>
          <p:cNvSpPr txBox="1"/>
          <p:nvPr/>
        </p:nvSpPr>
        <p:spPr>
          <a:xfrm>
            <a:off x="8913723" y="4694064"/>
            <a:ext cx="2876131" cy="86406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Billing specialists resolve disputes, approve refunds, and manage delinquency cases 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8CEE408-714B-B1B3-1B86-648E9FD594C6}"/>
              </a:ext>
            </a:extLst>
          </p:cNvPr>
          <p:cNvSpPr txBox="1"/>
          <p:nvPr/>
        </p:nvSpPr>
        <p:spPr>
          <a:xfrm>
            <a:off x="8913723" y="5708948"/>
            <a:ext cx="2876131" cy="741878"/>
          </a:xfrm>
          <a:prstGeom prst="rect">
            <a:avLst/>
          </a:prstGeom>
          <a:solidFill>
            <a:schemeClr val="accent3">
              <a:lumMod val="10000"/>
              <a:lumOff val="90000"/>
            </a:schemeClr>
          </a:solidFill>
        </p:spPr>
        <p:txBody>
          <a:bodyPr wrap="square" lIns="108000" tIns="108000" rIns="108000" bIns="108000" anchor="ctr">
            <a:noAutofit/>
          </a:bodyPr>
          <a:lstStyle/>
          <a:p>
            <a:pPr marL="0" marR="0" lvl="0" indent="0" algn="l" defTabSz="914126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>
                <a:tab pos="457063" algn="l"/>
              </a:tabLst>
              <a:defRPr/>
            </a:pPr>
            <a:r>
              <a:rPr kumimoji="0" lang="en-US" sz="1000" b="0" i="0" u="none" strike="noStrike" kern="1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Aptos" panose="020B0004020202020204" pitchFamily="34" charset="0"/>
                <a:cs typeface="Times New Roman" panose="02020603050405020304" pitchFamily="18" charset="0"/>
              </a:rPr>
              <a:t>Compliance teams investigate flagged cases, make legal determinations, and escalate to regulators</a:t>
            </a:r>
          </a:p>
        </p:txBody>
      </p:sp>
    </p:spTree>
    <p:extLst>
      <p:ext uri="{BB962C8B-B14F-4D97-AF65-F5344CB8AC3E}">
        <p14:creationId xmlns:p14="http://schemas.microsoft.com/office/powerpoint/2010/main" val="235972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imary Presentation Layouts">
  <a:themeElements>
    <a:clrScheme name="UiPath">
      <a:dk1>
        <a:srgbClr val="000000"/>
      </a:dk1>
      <a:lt1>
        <a:srgbClr val="FFFFFF"/>
      </a:lt1>
      <a:dk2>
        <a:srgbClr val="58595B"/>
      </a:dk2>
      <a:lt2>
        <a:srgbClr val="E3E3E3"/>
      </a:lt2>
      <a:accent1>
        <a:srgbClr val="FA4616"/>
      </a:accent1>
      <a:accent2>
        <a:srgbClr val="F4A700"/>
      </a:accent2>
      <a:accent3>
        <a:srgbClr val="DC2560"/>
      </a:accent3>
      <a:accent4>
        <a:srgbClr val="8B3D8A"/>
      </a:accent4>
      <a:accent5>
        <a:srgbClr val="95D041"/>
      </a:accent5>
      <a:accent6>
        <a:srgbClr val="1168CD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40" tIns="91440" rIns="91440" bIns="91440" rtlCol="0" anchor="ctr" anchorCtr="0">
        <a:spAutoFit/>
      </a:bodyPr>
      <a:lstStyle>
        <a:defPPr algn="l">
          <a:defRPr sz="1400" b="0" i="0" dirty="0">
            <a:solidFill>
              <a:schemeClr val="tx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1440" tIns="91440" rIns="91440" bIns="91440" rtlCol="0">
        <a:spAutoFit/>
      </a:bodyPr>
      <a:lstStyle>
        <a:defPPr algn="l">
          <a:defRPr sz="1400" dirty="0" err="1" smtClean="0">
            <a:latin typeface="Arial"/>
            <a:cs typeface="Arial"/>
          </a:defRPr>
        </a:defPPr>
      </a:lstStyle>
    </a:txDef>
  </a:objectDefaults>
  <a:extraClrSchemeLst/>
  <a:custClrLst>
    <a:custClr name="UiPath Black">
      <a:srgbClr val="000000"/>
    </a:custClr>
    <a:custClr name="UiPath White">
      <a:srgbClr val="FFFFFF"/>
    </a:custClr>
    <a:custClr name="UiPath Light Grey">
      <a:srgbClr val="E3E3E3"/>
    </a:custClr>
    <a:custClr name="UiPath Orange">
      <a:srgbClr val="FA4616"/>
    </a:custClr>
    <a:custClr name="UiPath Marigold">
      <a:srgbClr val="F4A700"/>
    </a:custClr>
    <a:custClr name="UiPath Magenta">
      <a:srgbClr val="DC2560"/>
    </a:custClr>
    <a:custClr name="UiPath Purple">
      <a:srgbClr val="8B3D8A"/>
    </a:custClr>
    <a:custClr name="UiPath Green">
      <a:srgbClr val="95D041"/>
    </a:custClr>
    <a:custClr name="UiPath Teal">
      <a:srgbClr val="0BA2B3"/>
    </a:custClr>
    <a:custClr name="UiPath Blue">
      <a:srgbClr val="1168CD"/>
    </a:custClr>
    <a:custClr name="UiPath Black">
      <a:srgbClr val="000000"/>
    </a:custClr>
    <a:custClr name="UiPath Pale Grey">
      <a:srgbClr val="F6F6F6"/>
    </a:custClr>
    <a:custClr name="UiPath Dark Grey">
      <a:srgbClr val="595959"/>
    </a:custClr>
    <a:custClr name="UiPath Dark Orange">
      <a:srgbClr val="DC4226"/>
    </a:custClr>
    <a:custClr name="UiPath Mid-Marigold">
      <a:srgbClr val="D99600"/>
    </a:custClr>
    <a:custClr name="UiPath Mid-Magenta">
      <a:srgbClr val="C62157"/>
    </a:custClr>
    <a:custClr name="UiPath Mid-Purple">
      <a:srgbClr val="77397C"/>
    </a:custClr>
    <a:custClr name="UiPath Mid-Green">
      <a:srgbClr val="87B73B"/>
    </a:custClr>
    <a:custClr name="UiPath Mid-Teal">
      <a:srgbClr val="078E9E"/>
    </a:custClr>
    <a:custClr name="UiPath Mid-Blue">
      <a:srgbClr val="245BAA"/>
    </a:custClr>
  </a:custClrLst>
  <a:extLst>
    <a:ext uri="{05A4C25C-085E-4340-85A3-A5531E510DB2}">
      <thm15:themeFamily xmlns:thm15="http://schemas.microsoft.com/office/thememl/2012/main" name="Primary Presentation Layouts" id="{40DE144E-FD2B-4B8B-A929-DF57F3A48C4F}" vid="{3C430A73-1928-44B8-B02A-F801E3571F03}"/>
    </a:ext>
  </a:extLst>
</a:theme>
</file>

<file path=ppt/theme/theme2.xml><?xml version="1.0" encoding="utf-8"?>
<a:theme xmlns:a="http://schemas.openxmlformats.org/drawingml/2006/main" name="Primary Publication Layouts">
  <a:themeElements>
    <a:clrScheme name="UiPath">
      <a:dk1>
        <a:srgbClr val="000000"/>
      </a:dk1>
      <a:lt1>
        <a:srgbClr val="FFFFFF"/>
      </a:lt1>
      <a:dk2>
        <a:srgbClr val="58595B"/>
      </a:dk2>
      <a:lt2>
        <a:srgbClr val="E3E3E3"/>
      </a:lt2>
      <a:accent1>
        <a:srgbClr val="FA4616"/>
      </a:accent1>
      <a:accent2>
        <a:srgbClr val="F4A700"/>
      </a:accent2>
      <a:accent3>
        <a:srgbClr val="DC2560"/>
      </a:accent3>
      <a:accent4>
        <a:srgbClr val="8B3D8A"/>
      </a:accent4>
      <a:accent5>
        <a:srgbClr val="95D041"/>
      </a:accent5>
      <a:accent6>
        <a:srgbClr val="1168CD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0" tIns="0" rIns="0" bIns="0" rtlCol="0" anchor="ctr" anchorCtr="0"/>
      <a:lstStyle>
        <a:defPPr algn="ctr">
          <a:defRPr sz="1400" b="0" i="0" dirty="0" err="1" smtClean="0"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1440" tIns="91440" rIns="91440" bIns="91440" rtlCol="0">
        <a:spAutoFit/>
      </a:bodyPr>
      <a:lstStyle>
        <a:defPPr algn="l">
          <a:defRPr sz="1400" dirty="0" err="1" smtClean="0">
            <a:latin typeface="Arial"/>
            <a:cs typeface="Arial"/>
          </a:defRPr>
        </a:defPPr>
      </a:lstStyle>
    </a:txDef>
  </a:objectDefaults>
  <a:extraClrSchemeLst/>
  <a:custClrLst>
    <a:custClr name="Black">
      <a:srgbClr val="000000"/>
    </a:custClr>
    <a:custClr name="White">
      <a:srgbClr val="FFFFFF"/>
    </a:custClr>
    <a:custClr name="Light Grey">
      <a:srgbClr val="E3E3E3"/>
    </a:custClr>
    <a:custClr name="Orange">
      <a:srgbClr val="FA4616"/>
    </a:custClr>
    <a:custClr name="Marigold">
      <a:srgbClr val="F4A700"/>
    </a:custClr>
    <a:custClr name="Magenta">
      <a:srgbClr val="DC2560"/>
    </a:custClr>
    <a:custClr name="Purple">
      <a:srgbClr val="8B3D8A"/>
    </a:custClr>
    <a:custClr name="Green">
      <a:srgbClr val="95D041"/>
    </a:custClr>
    <a:custClr name="Teal">
      <a:srgbClr val="0BA2B3"/>
    </a:custClr>
    <a:custClr name="Blue">
      <a:srgbClr val="1168CD"/>
    </a:custClr>
    <a:custClr name="Black">
      <a:srgbClr val="000000"/>
    </a:custClr>
    <a:custClr name="Pale Grey">
      <a:srgbClr val="F6F6F6"/>
    </a:custClr>
    <a:custClr name="Dark Grey">
      <a:srgbClr val="595959"/>
    </a:custClr>
    <a:custClr name="Dark Orange">
      <a:srgbClr val="DC4226"/>
    </a:custClr>
    <a:custClr name="Mid-Marigold">
      <a:srgbClr val="D99600"/>
    </a:custClr>
    <a:custClr name="Mid-Magenta">
      <a:srgbClr val="C62157"/>
    </a:custClr>
    <a:custClr name="Mid-Purple">
      <a:srgbClr val="77397C"/>
    </a:custClr>
    <a:custClr name="Mid-Green">
      <a:srgbClr val="87B73B"/>
    </a:custClr>
    <a:custClr name="Mid-Teal">
      <a:srgbClr val="078E9E"/>
    </a:custClr>
    <a:custClr name="Mid-Blue">
      <a:srgbClr val="245BAA"/>
    </a:custClr>
  </a:custClrLst>
  <a:extLst>
    <a:ext uri="{05A4C25C-085E-4340-85A3-A5531E510DB2}">
      <thm15:themeFamily xmlns:thm15="http://schemas.microsoft.com/office/thememl/2012/main" name="Primary Publication Layouts" id="{C458B6D5-8BD7-474E-B3B2-8EFB3EE7859E}" vid="{EF7DF30E-CBA2-4229-9835-D252887B1863}"/>
    </a:ext>
  </a:extLst>
</a:theme>
</file>

<file path=ppt/theme/theme3.xml><?xml version="1.0" encoding="utf-8"?>
<a:theme xmlns:a="http://schemas.openxmlformats.org/drawingml/2006/main" name="1_Primary Presentation Layouts">
  <a:themeElements>
    <a:clrScheme name="UiPath">
      <a:dk1>
        <a:srgbClr val="000000"/>
      </a:dk1>
      <a:lt1>
        <a:srgbClr val="FFFFFF"/>
      </a:lt1>
      <a:dk2>
        <a:srgbClr val="58595B"/>
      </a:dk2>
      <a:lt2>
        <a:srgbClr val="E3E3E3"/>
      </a:lt2>
      <a:accent1>
        <a:srgbClr val="FA4616"/>
      </a:accent1>
      <a:accent2>
        <a:srgbClr val="F4A700"/>
      </a:accent2>
      <a:accent3>
        <a:srgbClr val="DC2560"/>
      </a:accent3>
      <a:accent4>
        <a:srgbClr val="8B3D8A"/>
      </a:accent4>
      <a:accent5>
        <a:srgbClr val="95D041"/>
      </a:accent5>
      <a:accent6>
        <a:srgbClr val="1168CD"/>
      </a:accent6>
      <a:hlink>
        <a:srgbClr val="38C6F4"/>
      </a:hlink>
      <a:folHlink>
        <a:srgbClr val="848484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40" tIns="91440" rIns="91440" bIns="91440" rtlCol="0" anchor="ctr" anchorCtr="0">
        <a:spAutoFit/>
      </a:bodyPr>
      <a:lstStyle>
        <a:defPPr algn="l">
          <a:defRPr sz="1400" b="0" i="0" dirty="0">
            <a:solidFill>
              <a:schemeClr val="tx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1440" tIns="91440" rIns="91440" bIns="91440" rtlCol="0">
        <a:spAutoFit/>
      </a:bodyPr>
      <a:lstStyle>
        <a:defPPr algn="l">
          <a:defRPr sz="1400" dirty="0" err="1" smtClean="0">
            <a:latin typeface="Arial"/>
            <a:cs typeface="Arial"/>
          </a:defRPr>
        </a:defPPr>
      </a:lstStyle>
    </a:txDef>
  </a:objectDefaults>
  <a:extraClrSchemeLst/>
  <a:custClrLst>
    <a:custClr name="UiPath Black">
      <a:srgbClr val="000000"/>
    </a:custClr>
    <a:custClr name="UiPath White">
      <a:srgbClr val="FFFFFF"/>
    </a:custClr>
    <a:custClr name="UiPath Light Grey">
      <a:srgbClr val="E3E3E3"/>
    </a:custClr>
    <a:custClr name="UiPath Orange">
      <a:srgbClr val="FA4616"/>
    </a:custClr>
    <a:custClr name="UiPath Marigold">
      <a:srgbClr val="F4A700"/>
    </a:custClr>
    <a:custClr name="UiPath Magenta">
      <a:srgbClr val="DC2560"/>
    </a:custClr>
    <a:custClr name="UiPath Purple">
      <a:srgbClr val="8B3D8A"/>
    </a:custClr>
    <a:custClr name="UiPath Green">
      <a:srgbClr val="95D041"/>
    </a:custClr>
    <a:custClr name="UiPath Teal">
      <a:srgbClr val="0BA2B3"/>
    </a:custClr>
    <a:custClr name="UiPath Blue">
      <a:srgbClr val="1168CD"/>
    </a:custClr>
    <a:custClr name="UiPath Black">
      <a:srgbClr val="000000"/>
    </a:custClr>
    <a:custClr name="UiPath Pale Grey">
      <a:srgbClr val="F6F6F6"/>
    </a:custClr>
    <a:custClr name="UiPath Dark Grey">
      <a:srgbClr val="595959"/>
    </a:custClr>
    <a:custClr name="UiPath Dark Orange">
      <a:srgbClr val="DC4226"/>
    </a:custClr>
    <a:custClr name="UiPath Mid-Marigold">
      <a:srgbClr val="D99600"/>
    </a:custClr>
    <a:custClr name="UiPath Mid-Magenta">
      <a:srgbClr val="C62157"/>
    </a:custClr>
    <a:custClr name="UiPath Mid-Purple">
      <a:srgbClr val="77397C"/>
    </a:custClr>
    <a:custClr name="UiPath Mid-Green">
      <a:srgbClr val="87B73B"/>
    </a:custClr>
    <a:custClr name="UiPath Mid-Teal">
      <a:srgbClr val="078E9E"/>
    </a:custClr>
    <a:custClr name="UiPath Mid-Blue">
      <a:srgbClr val="245BAA"/>
    </a:custClr>
  </a:custClrLst>
  <a:extLst>
    <a:ext uri="{05A4C25C-085E-4340-85A3-A5531E510DB2}">
      <thm15:themeFamily xmlns:thm15="http://schemas.microsoft.com/office/thememl/2012/main" name="Primary Presentation Layouts" id="{40DE144E-FD2B-4B8B-A929-DF57F3A48C4F}" vid="{3C430A73-1928-44B8-B02A-F801E3571F03}"/>
    </a:ext>
  </a:extLst>
</a:theme>
</file>

<file path=ppt/theme/theme4.xml><?xml version="1.0" encoding="utf-8"?>
<a:theme xmlns:a="http://schemas.openxmlformats.org/drawingml/2006/main" name="2_Primary Presentation Layouts">
  <a:themeElements>
    <a:clrScheme name="Custom 3">
      <a:dk1>
        <a:srgbClr val="FFFFFF"/>
      </a:dk1>
      <a:lt1>
        <a:srgbClr val="FFFFFF"/>
      </a:lt1>
      <a:dk2>
        <a:srgbClr val="616161"/>
      </a:dk2>
      <a:lt2>
        <a:srgbClr val="D9DAD9"/>
      </a:lt2>
      <a:accent1>
        <a:srgbClr val="F84516"/>
      </a:accent1>
      <a:accent2>
        <a:srgbClr val="A32100"/>
      </a:accent2>
      <a:accent3>
        <a:srgbClr val="162024"/>
      </a:accent3>
      <a:accent4>
        <a:srgbClr val="0AA1B2"/>
      </a:accent4>
      <a:accent5>
        <a:srgbClr val="CEF3FF"/>
      </a:accent5>
      <a:accent6>
        <a:srgbClr val="DAD9D9"/>
      </a:accent6>
      <a:hlink>
        <a:srgbClr val="0070B2"/>
      </a:hlink>
      <a:folHlink>
        <a:srgbClr val="0070B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91440" tIns="91440" rIns="91440" bIns="91440" rtlCol="0" anchor="ctr" anchorCtr="0">
        <a:spAutoFit/>
      </a:bodyPr>
      <a:lstStyle>
        <a:defPPr algn="l">
          <a:defRPr sz="1400" b="0" i="0" dirty="0">
            <a:solidFill>
              <a:schemeClr val="tx1"/>
            </a:solidFill>
            <a:latin typeface="Arial"/>
            <a:cs typeface="Arial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91440" tIns="91440" rIns="91440" bIns="91440" rtlCol="0">
        <a:spAutoFit/>
      </a:bodyPr>
      <a:lstStyle>
        <a:defPPr algn="l">
          <a:defRPr sz="1400" dirty="0" err="1" smtClean="0">
            <a:latin typeface="Arial"/>
            <a:cs typeface="Arial"/>
          </a:defRPr>
        </a:defPPr>
      </a:lstStyle>
    </a:txDef>
  </a:objectDefaults>
  <a:extraClrSchemeLst/>
  <a:custClrLst>
    <a:custClr name="UiPath Black">
      <a:srgbClr val="000000"/>
    </a:custClr>
    <a:custClr name="UiPath White">
      <a:srgbClr val="FFFFFF"/>
    </a:custClr>
    <a:custClr name="UiPath Light Grey">
      <a:srgbClr val="E3E3E3"/>
    </a:custClr>
    <a:custClr name="UiPath Orange">
      <a:srgbClr val="FA4616"/>
    </a:custClr>
    <a:custClr name="UiPath Marigold">
      <a:srgbClr val="F4A700"/>
    </a:custClr>
    <a:custClr name="UiPath Magenta">
      <a:srgbClr val="DC2560"/>
    </a:custClr>
    <a:custClr name="UiPath Purple">
      <a:srgbClr val="8B3D8A"/>
    </a:custClr>
    <a:custClr name="UiPath Green">
      <a:srgbClr val="95D041"/>
    </a:custClr>
    <a:custClr name="UiPath Teal">
      <a:srgbClr val="0BA2B3"/>
    </a:custClr>
    <a:custClr name="UiPath Blue">
      <a:srgbClr val="1168CD"/>
    </a:custClr>
    <a:custClr name="UiPath Black">
      <a:srgbClr val="000000"/>
    </a:custClr>
    <a:custClr name="UiPath Pale Grey">
      <a:srgbClr val="F6F6F6"/>
    </a:custClr>
    <a:custClr name="UiPath Dark Grey">
      <a:srgbClr val="595959"/>
    </a:custClr>
    <a:custClr name="UiPath Dark Orange">
      <a:srgbClr val="DC4226"/>
    </a:custClr>
    <a:custClr name="UiPath Mid-Marigold">
      <a:srgbClr val="D99600"/>
    </a:custClr>
    <a:custClr name="UiPath Mid-Magenta">
      <a:srgbClr val="C62157"/>
    </a:custClr>
    <a:custClr name="UiPath Mid-Purple">
      <a:srgbClr val="77397C"/>
    </a:custClr>
    <a:custClr name="UiPath Mid-Green">
      <a:srgbClr val="87B73B"/>
    </a:custClr>
    <a:custClr name="UiPath Mid-Teal">
      <a:srgbClr val="078E9E"/>
    </a:custClr>
    <a:custClr name="UiPath Mid-Blue">
      <a:srgbClr val="245BAA"/>
    </a:custClr>
  </a:custClrLst>
  <a:extLst>
    <a:ext uri="{05A4C25C-085E-4340-85A3-A5531E510DB2}">
      <thm15:themeFamily xmlns:thm15="http://schemas.microsoft.com/office/thememl/2012/main" name="Primary Presentation Layouts" id="{40DE144E-FD2B-4B8B-A929-DF57F3A48C4F}" vid="{3C430A73-1928-44B8-B02A-F801E3571F0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VariableList UniqueId="89a417bf-9963-4bc6-8203-e0f5ad8ff73e" Name="System" ContentType="XML" MajorVersion="0" MinorVersion="1" isLocalCopy="False" IsBaseObject="False" DataSourceId="d6ad5235-58c6-406d-9b28-51112ed3dcac" DataSourceMajorVersion="0" DataSourceMinorVersion="1"/>
</file>

<file path=customXml/item10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8cf5a81-86bc-46c0-a2b3-094b07bbf895" xsi:nil="true"/>
    <lcf76f155ced4ddcb4097134ff3c332f xmlns="58b7e121-e410-4276-bc1f-bd2d26948425">
      <Terms xmlns="http://schemas.microsoft.com/office/infopath/2007/PartnerControls"/>
    </lcf76f155ced4ddcb4097134ff3c332f>
    <ClientFileRound xmlns="58b7e121-e410-4276-bc1f-bd2d26948425">SG01</ClientFileRound>
    <TaxKeywordTaxHTField xmlns="c8cf5a81-86bc-46c0-a2b3-094b07bbf895">
      <Terms xmlns="http://schemas.microsoft.com/office/infopath/2007/PartnerControls"/>
    </TaxKeywordTaxHTField>
    <AKA xmlns="58b7e121-e410-4276-bc1f-bd2d2694842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46832D12C49A408DF326568C3F47FC" ma:contentTypeVersion="20" ma:contentTypeDescription="Create a new document." ma:contentTypeScope="" ma:versionID="bfcfaf7346a543454b23fdca5a632628">
  <xsd:schema xmlns:xsd="http://www.w3.org/2001/XMLSchema" xmlns:xs="http://www.w3.org/2001/XMLSchema" xmlns:p="http://schemas.microsoft.com/office/2006/metadata/properties" xmlns:ns2="58b7e121-e410-4276-bc1f-bd2d26948425" xmlns:ns3="c8cf5a81-86bc-46c0-a2b3-094b07bbf895" targetNamespace="http://schemas.microsoft.com/office/2006/metadata/properties" ma:root="true" ma:fieldsID="a38c9183638307b176022d9ff8f83005" ns2:_="" ns3:_="">
    <xsd:import namespace="58b7e121-e410-4276-bc1f-bd2d26948425"/>
    <xsd:import namespace="c8cf5a81-86bc-46c0-a2b3-094b07bbf8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  <xsd:element ref="ns2:ClientFileRound" minOccurs="0"/>
                <xsd:element ref="ns2:AKA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ObjectDetectorVersions" minOccurs="0"/>
                <xsd:element ref="ns3:TaxKeyword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b7e121-e410-4276-bc1f-bd2d269484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c1dbffec-79fa-4823-8888-078a85f18a7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ClientFileRound" ma:index="19" nillable="true" ma:displayName="Client File Round" ma:description="Design round during which client files were sent" ma:format="Dropdown" ma:internalName="ClientFileRound">
      <xsd:simpleType>
        <xsd:union memberTypes="dms:Text">
          <xsd:simpleType>
            <xsd:restriction base="dms:Choice">
              <xsd:enumeration value="SG01"/>
              <xsd:enumeration value="SG02"/>
              <xsd:enumeration value="SG03"/>
              <xsd:enumeration value="SG04"/>
              <xsd:enumeration value="SG05"/>
              <xsd:enumeration value="SG06"/>
              <xsd:enumeration value="SG07"/>
              <xsd:enumeration value="SG08"/>
              <xsd:enumeration value="SG09"/>
              <xsd:enumeration value="SG10"/>
              <xsd:enumeration value="SG11"/>
              <xsd:enumeration value="SG12"/>
              <xsd:enumeration value="SG13"/>
              <xsd:enumeration value="SG14"/>
              <xsd:enumeration value="SG15"/>
              <xsd:enumeration value="SG16"/>
              <xsd:enumeration value="SG17"/>
              <xsd:enumeration value="SG18"/>
            </xsd:restriction>
          </xsd:simpleType>
        </xsd:union>
      </xsd:simpleType>
    </xsd:element>
    <xsd:element name="AKA" ma:index="20" nillable="true" ma:displayName="Ref" ma:format="Dropdown" ma:internalName="AKA">
      <xsd:simpleType>
        <xsd:restriction base="dms:Text">
          <xsd:maxLength value="255"/>
        </xsd:restriction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cf5a81-86bc-46c0-a2b3-094b07bbf89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93186c26-f1eb-4926-937a-8cb318134176}" ma:internalName="TaxCatchAll" ma:showField="CatchAllData" ma:web="c8cf5a81-86bc-46c0-a2b3-094b07bbf8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26" nillable="true" ma:taxonomy="true" ma:internalName="TaxKeywordTaxHTField" ma:taxonomyFieldName="TaxKeyword" ma:displayName="Enterprise Keywords" ma:fieldId="{23f27201-bee3-471e-b2e7-b64fd8b7ca38}" ma:taxonomyMulti="true" ma:sspId="c1dbffec-79fa-4823-8888-078a85f18a78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VariableListDefinition name="AD_HOC" displayName="AD_HOC" id="408fc6a8-5d0b-4594-8b6e-b1b37a2179bf" isdomainofvalue="False" dataSourceId="cdc49172-074c-4e17-9fd2-953a25c000ac"/>
</file>

<file path=customXml/item5.xml><?xml version="1.0" encoding="utf-8"?>
<VariableListDefinition name="Computed" displayName="Computed" id="677a0d22-bc08-4c10-96f4-21611cbdf7fc" isdomainofvalue="False" dataSourceId="4fe6d27c-b223-4c64-81a8-4bf353aaf868"/>
</file>

<file path=customXml/item6.xml><?xml version="1.0" encoding="utf-8"?>
<AllExternalAdhocVariableMappings/>
</file>

<file path=customXml/item7.xml><?xml version="1.0" encoding="utf-8"?>
<VariableListDefinition name="System" displayName="System" id="89a417bf-9963-4bc6-8203-e0f5ad8ff73e" isdomainofvalue="False" dataSourceId="d6ad5235-58c6-406d-9b28-51112ed3dcac"/>
</file>

<file path=customXml/item8.xml><?xml version="1.0" encoding="utf-8"?>
<VariableList UniqueId="677a0d22-bc08-4c10-96f4-21611cbdf7fc" Name="Computed" ContentType="XML" MajorVersion="0" MinorVersion="1" isLocalCopy="False" IsBaseObject="False" DataSourceId="4fe6d27c-b223-4c64-81a8-4bf353aaf868" DataSourceMajorVersion="0" DataSourceMinorVersion="1"/>
</file>

<file path=customXml/item9.xml><?xml version="1.0" encoding="utf-8"?>
<VariableList UniqueId="408fc6a8-5d0b-4594-8b6e-b1b37a2179bf" Name="AD_HOC" ContentType="XML" MajorVersion="0" MinorVersion="1" isLocalCopy="False" IsBaseObject="False" DataSourceId="cdc49172-074c-4e17-9fd2-953a25c000ac" DataSourceMajorVersion="0" DataSourceMinorVersion="1"/>
</file>

<file path=customXml/itemProps1.xml><?xml version="1.0" encoding="utf-8"?>
<ds:datastoreItem xmlns:ds="http://schemas.openxmlformats.org/officeDocument/2006/customXml" ds:itemID="{C61F1676-62FF-4243-B11F-F637768F8ADC}">
  <ds:schemaRefs/>
</ds:datastoreItem>
</file>

<file path=customXml/itemProps10.xml><?xml version="1.0" encoding="utf-8"?>
<ds:datastoreItem xmlns:ds="http://schemas.openxmlformats.org/officeDocument/2006/customXml" ds:itemID="{30B9A7B4-0C2B-428A-8A99-61FAC3BE1523}">
  <ds:schemaRefs>
    <ds:schemaRef ds:uri="58b7e121-e410-4276-bc1f-bd2d26948425"/>
    <ds:schemaRef ds:uri="c8cf5a81-86bc-46c0-a2b3-094b07bbf89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3FF3D86-180F-4DEA-B9A1-FE7063DE52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7D03FA-3839-438B-A3CF-BC8DD065A577}">
  <ds:schemaRefs>
    <ds:schemaRef ds:uri="58b7e121-e410-4276-bc1f-bd2d26948425"/>
    <ds:schemaRef ds:uri="c8cf5a81-86bc-46c0-a2b3-094b07bbf89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4.xml><?xml version="1.0" encoding="utf-8"?>
<ds:datastoreItem xmlns:ds="http://schemas.openxmlformats.org/officeDocument/2006/customXml" ds:itemID="{25AB3BF2-4191-4669-8147-6D80B945F487}">
  <ds:schemaRefs/>
</ds:datastoreItem>
</file>

<file path=customXml/itemProps5.xml><?xml version="1.0" encoding="utf-8"?>
<ds:datastoreItem xmlns:ds="http://schemas.openxmlformats.org/officeDocument/2006/customXml" ds:itemID="{89DFABB3-3BB3-4306-90BC-0E46607C1C8F}">
  <ds:schemaRefs/>
</ds:datastoreItem>
</file>

<file path=customXml/itemProps6.xml><?xml version="1.0" encoding="utf-8"?>
<ds:datastoreItem xmlns:ds="http://schemas.openxmlformats.org/officeDocument/2006/customXml" ds:itemID="{923AAEBF-A751-4142-B5B3-E95A4E06D92B}">
  <ds:schemaRefs/>
</ds:datastoreItem>
</file>

<file path=customXml/itemProps7.xml><?xml version="1.0" encoding="utf-8"?>
<ds:datastoreItem xmlns:ds="http://schemas.openxmlformats.org/officeDocument/2006/customXml" ds:itemID="{E66FC6E0-6B1E-4F41-B480-5D10CECF021F}">
  <ds:schemaRefs/>
</ds:datastoreItem>
</file>

<file path=customXml/itemProps8.xml><?xml version="1.0" encoding="utf-8"?>
<ds:datastoreItem xmlns:ds="http://schemas.openxmlformats.org/officeDocument/2006/customXml" ds:itemID="{E4649F00-9A40-4EBE-983B-4FCD027592B4}">
  <ds:schemaRefs/>
</ds:datastoreItem>
</file>

<file path=customXml/itemProps9.xml><?xml version="1.0" encoding="utf-8"?>
<ds:datastoreItem xmlns:ds="http://schemas.openxmlformats.org/officeDocument/2006/customXml" ds:itemID="{CE09EC06-F6D4-4972-8718-EFC00A1D5E5C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19-UIP-0019_UiPath_PPT_Template_m03</Template>
  <TotalTime>117</TotalTime>
  <Words>783</Words>
  <Application>Microsoft Office PowerPoint</Application>
  <PresentationFormat>Custom</PresentationFormat>
  <Paragraphs>76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Primary Presentation Layouts</vt:lpstr>
      <vt:lpstr>Primary Publication Layouts</vt:lpstr>
      <vt:lpstr>1_Primary Presentation Layouts</vt:lpstr>
      <vt:lpstr>2_Primary Presentation Layouts</vt:lpstr>
      <vt:lpstr>How can agentic automation deliver value across banking?</vt:lpstr>
      <vt:lpstr>How can agentic automation deliver value across insurance?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Think Automation First</dc:title>
  <dc:creator>Barbara Dorf</dc:creator>
  <cp:lastModifiedBy>Eric Streem</cp:lastModifiedBy>
  <cp:revision>4</cp:revision>
  <dcterms:created xsi:type="dcterms:W3CDTF">2019-04-27T00:55:32Z</dcterms:created>
  <dcterms:modified xsi:type="dcterms:W3CDTF">2025-06-23T17:20:27Z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0x0101004246832D12C49A408DF326568C3F47FC</vt:lpwstr>
  </property>
  <property fmtid="{D5CDD505-2E9C-101B-9397-08002B2CF9AE}" pid="3" name="_dlc_DocIdItemGuid">
    <vt:lpwstr>001f46d7-683d-4398-8fa0-0d8715abfd1d</vt:lpwstr>
  </property>
  <property fmtid="{D5CDD505-2E9C-101B-9397-08002B2CF9AE}" pid="4" name="MediaServiceImageTags">
    <vt:lpwstr/>
  </property>
  <property fmtid="{D5CDD505-2E9C-101B-9397-08002B2CF9AE}" pid="5" name="TaxKeyword">
    <vt:lpwstr/>
  </property>
</Properties>
</file>