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5" r:id="rId6"/>
    <p:sldId id="257" r:id="rId7"/>
    <p:sldId id="278" r:id="rId8"/>
    <p:sldId id="276" r:id="rId9"/>
    <p:sldId id="260" r:id="rId10"/>
    <p:sldId id="277" r:id="rId11"/>
    <p:sldId id="258" r:id="rId12"/>
    <p:sldId id="261" r:id="rId13"/>
    <p:sldId id="259" r:id="rId14"/>
    <p:sldId id="262" r:id="rId15"/>
    <p:sldId id="263" r:id="rId16"/>
    <p:sldId id="271" r:id="rId17"/>
    <p:sldId id="26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94B53-21A5-489E-9196-306BC000D9C0}" v="10" dt="2024-12-13T09:32:25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58917D-D363-4CE7-AABB-8FC310C8B5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FAEBFE-8A7A-44BA-A704-18DE9F41C8BD}">
      <dgm:prSet phldrT="[Text]"/>
      <dgm:spPr/>
      <dgm:t>
        <a:bodyPr/>
        <a:lstStyle/>
        <a:p>
          <a:r>
            <a:rPr lang="en-US" dirty="0"/>
            <a:t>Microglia</a:t>
          </a:r>
        </a:p>
      </dgm:t>
    </dgm:pt>
    <dgm:pt modelId="{22F11B0E-780D-490D-A22B-11AE4EF78A7B}" type="parTrans" cxnId="{8AECE990-6DA5-4527-8C63-12B9B285DC6B}">
      <dgm:prSet/>
      <dgm:spPr/>
      <dgm:t>
        <a:bodyPr/>
        <a:lstStyle/>
        <a:p>
          <a:endParaRPr lang="en-US"/>
        </a:p>
      </dgm:t>
    </dgm:pt>
    <dgm:pt modelId="{68C1C077-D421-40D1-B59C-C2EEB5F324FC}" type="sibTrans" cxnId="{8AECE990-6DA5-4527-8C63-12B9B285DC6B}">
      <dgm:prSet/>
      <dgm:spPr/>
      <dgm:t>
        <a:bodyPr/>
        <a:lstStyle/>
        <a:p>
          <a:endParaRPr lang="en-US"/>
        </a:p>
      </dgm:t>
    </dgm:pt>
    <dgm:pt modelId="{2575895C-3944-47E8-9BAD-4C23553F3406}">
      <dgm:prSet phldrT="[Text]"/>
      <dgm:spPr/>
      <dgm:t>
        <a:bodyPr/>
        <a:lstStyle/>
        <a:p>
          <a:r>
            <a:rPr lang="en-US" dirty="0"/>
            <a:t>Micro-1</a:t>
          </a:r>
        </a:p>
      </dgm:t>
    </dgm:pt>
    <dgm:pt modelId="{14AFB00C-8217-48F8-A7AD-05D0489932C3}" type="parTrans" cxnId="{889288B6-990E-4BB8-B392-006605814EA7}">
      <dgm:prSet/>
      <dgm:spPr/>
      <dgm:t>
        <a:bodyPr/>
        <a:lstStyle/>
        <a:p>
          <a:endParaRPr lang="en-US"/>
        </a:p>
      </dgm:t>
    </dgm:pt>
    <dgm:pt modelId="{64957A94-72EB-4E6E-B40A-BA372042ED15}" type="sibTrans" cxnId="{889288B6-990E-4BB8-B392-006605814EA7}">
      <dgm:prSet/>
      <dgm:spPr/>
      <dgm:t>
        <a:bodyPr/>
        <a:lstStyle/>
        <a:p>
          <a:endParaRPr lang="en-US"/>
        </a:p>
      </dgm:t>
    </dgm:pt>
    <dgm:pt modelId="{53623788-CDF7-4C70-87E5-78734CDC6A14}">
      <dgm:prSet phldrT="[Text]"/>
      <dgm:spPr/>
      <dgm:t>
        <a:bodyPr/>
        <a:lstStyle/>
        <a:p>
          <a:r>
            <a:rPr lang="en-US" dirty="0"/>
            <a:t>Micro-2</a:t>
          </a:r>
        </a:p>
      </dgm:t>
    </dgm:pt>
    <dgm:pt modelId="{D4E92843-A67E-451C-990A-6BD2F57B935D}" type="parTrans" cxnId="{87D43DBA-F391-484C-96ED-4BB3355C75AA}">
      <dgm:prSet/>
      <dgm:spPr/>
      <dgm:t>
        <a:bodyPr/>
        <a:lstStyle/>
        <a:p>
          <a:endParaRPr lang="en-US"/>
        </a:p>
      </dgm:t>
    </dgm:pt>
    <dgm:pt modelId="{44839E99-36DD-4661-BF9C-4F0EB74988A1}" type="sibTrans" cxnId="{87D43DBA-F391-484C-96ED-4BB3355C75AA}">
      <dgm:prSet/>
      <dgm:spPr/>
      <dgm:t>
        <a:bodyPr/>
        <a:lstStyle/>
        <a:p>
          <a:endParaRPr lang="en-US"/>
        </a:p>
      </dgm:t>
    </dgm:pt>
    <dgm:pt modelId="{4348DF30-D762-48C8-84BD-1297D98C303E}">
      <dgm:prSet phldrT="[Text]"/>
      <dgm:spPr/>
      <dgm:t>
        <a:bodyPr/>
        <a:lstStyle/>
        <a:p>
          <a:r>
            <a:rPr lang="en-US" dirty="0"/>
            <a:t>Micro-3</a:t>
          </a:r>
        </a:p>
      </dgm:t>
    </dgm:pt>
    <dgm:pt modelId="{6F6D1A1F-2F19-44C0-88F8-6D6647C707F3}" type="parTrans" cxnId="{E1F56F20-DEFA-4B5F-B94B-DF02E85A23C1}">
      <dgm:prSet/>
      <dgm:spPr/>
      <dgm:t>
        <a:bodyPr/>
        <a:lstStyle/>
        <a:p>
          <a:endParaRPr lang="en-US"/>
        </a:p>
      </dgm:t>
    </dgm:pt>
    <dgm:pt modelId="{446EB699-6E57-4991-94BB-0A71A0999D35}" type="sibTrans" cxnId="{E1F56F20-DEFA-4B5F-B94B-DF02E85A23C1}">
      <dgm:prSet/>
      <dgm:spPr/>
      <dgm:t>
        <a:bodyPr/>
        <a:lstStyle/>
        <a:p>
          <a:endParaRPr lang="en-US"/>
        </a:p>
      </dgm:t>
    </dgm:pt>
    <dgm:pt modelId="{7FFB6A1C-7EF1-41EC-B497-7EB0D10A2DFE}">
      <dgm:prSet phldrT="[Text]"/>
      <dgm:spPr/>
      <dgm:t>
        <a:bodyPr/>
        <a:lstStyle/>
        <a:p>
          <a:r>
            <a:rPr lang="en-US" dirty="0"/>
            <a:t>Module 3</a:t>
          </a:r>
        </a:p>
      </dgm:t>
    </dgm:pt>
    <dgm:pt modelId="{BCD1429B-C950-40C1-A824-938CA4643105}" type="parTrans" cxnId="{CC6EB2FE-5D1B-4374-9800-26D8BD5ED0AC}">
      <dgm:prSet/>
      <dgm:spPr/>
      <dgm:t>
        <a:bodyPr/>
        <a:lstStyle/>
        <a:p>
          <a:endParaRPr lang="en-US"/>
        </a:p>
      </dgm:t>
    </dgm:pt>
    <dgm:pt modelId="{1556F92B-6758-468C-B4A4-B1719BB65F3A}" type="sibTrans" cxnId="{CC6EB2FE-5D1B-4374-9800-26D8BD5ED0AC}">
      <dgm:prSet/>
      <dgm:spPr/>
      <dgm:t>
        <a:bodyPr/>
        <a:lstStyle/>
        <a:p>
          <a:endParaRPr lang="en-US"/>
        </a:p>
      </dgm:t>
    </dgm:pt>
    <dgm:pt modelId="{78B758D3-1554-4B44-8417-946A7D35B60C}">
      <dgm:prSet phldrT="[Text]"/>
      <dgm:spPr/>
      <dgm:t>
        <a:bodyPr/>
        <a:lstStyle/>
        <a:p>
          <a:r>
            <a:rPr lang="en-US" dirty="0"/>
            <a:t>Module 1</a:t>
          </a:r>
        </a:p>
      </dgm:t>
    </dgm:pt>
    <dgm:pt modelId="{9F87447A-E566-467C-BDFA-D1868A84C079}" type="parTrans" cxnId="{797783A2-0D69-4D12-B3FA-EA4687C78312}">
      <dgm:prSet/>
      <dgm:spPr/>
      <dgm:t>
        <a:bodyPr/>
        <a:lstStyle/>
        <a:p>
          <a:endParaRPr lang="en-US"/>
        </a:p>
      </dgm:t>
    </dgm:pt>
    <dgm:pt modelId="{938B2721-4082-47CB-8449-F5CB02C84E8B}" type="sibTrans" cxnId="{797783A2-0D69-4D12-B3FA-EA4687C78312}">
      <dgm:prSet/>
      <dgm:spPr/>
      <dgm:t>
        <a:bodyPr/>
        <a:lstStyle/>
        <a:p>
          <a:endParaRPr lang="en-US"/>
        </a:p>
      </dgm:t>
    </dgm:pt>
    <dgm:pt modelId="{37D36FC3-6FE9-464C-AE41-516395FE8897}">
      <dgm:prSet phldrT="[Text]"/>
      <dgm:spPr/>
      <dgm:t>
        <a:bodyPr/>
        <a:lstStyle/>
        <a:p>
          <a:r>
            <a:rPr lang="en-US" dirty="0"/>
            <a:t>Module 2</a:t>
          </a:r>
        </a:p>
      </dgm:t>
    </dgm:pt>
    <dgm:pt modelId="{C9A93DED-18EF-49FE-8CEE-E6164A444A3E}" type="parTrans" cxnId="{C0FA624E-200C-4FBF-99EA-D69FA8A5DA0F}">
      <dgm:prSet/>
      <dgm:spPr/>
      <dgm:t>
        <a:bodyPr/>
        <a:lstStyle/>
        <a:p>
          <a:endParaRPr lang="en-US"/>
        </a:p>
      </dgm:t>
    </dgm:pt>
    <dgm:pt modelId="{A34F905E-83E7-4804-9ECE-C25B86C0018B}" type="sibTrans" cxnId="{C0FA624E-200C-4FBF-99EA-D69FA8A5DA0F}">
      <dgm:prSet/>
      <dgm:spPr/>
      <dgm:t>
        <a:bodyPr/>
        <a:lstStyle/>
        <a:p>
          <a:endParaRPr lang="en-US"/>
        </a:p>
      </dgm:t>
    </dgm:pt>
    <dgm:pt modelId="{E5E45763-1BB7-4C9B-9943-CD6C03F5FA3F}">
      <dgm:prSet phldrT="[Text]"/>
      <dgm:spPr/>
      <dgm:t>
        <a:bodyPr/>
        <a:lstStyle/>
        <a:p>
          <a:r>
            <a:rPr lang="en-US" dirty="0"/>
            <a:t>Module 3</a:t>
          </a:r>
        </a:p>
      </dgm:t>
    </dgm:pt>
    <dgm:pt modelId="{7D07CA60-1A26-4C07-8940-9B4E2E427B70}" type="parTrans" cxnId="{7AC33BE9-86A2-4E9F-8D79-D36F96C5F603}">
      <dgm:prSet/>
      <dgm:spPr/>
      <dgm:t>
        <a:bodyPr/>
        <a:lstStyle/>
        <a:p>
          <a:endParaRPr lang="en-US"/>
        </a:p>
      </dgm:t>
    </dgm:pt>
    <dgm:pt modelId="{38555675-166F-4788-BA58-39600CD99481}" type="sibTrans" cxnId="{7AC33BE9-86A2-4E9F-8D79-D36F96C5F603}">
      <dgm:prSet/>
      <dgm:spPr/>
      <dgm:t>
        <a:bodyPr/>
        <a:lstStyle/>
        <a:p>
          <a:endParaRPr lang="en-US"/>
        </a:p>
      </dgm:t>
    </dgm:pt>
    <dgm:pt modelId="{0DD9B34C-F7C6-4E51-8B30-B9DD9168701C}">
      <dgm:prSet phldrT="[Text]"/>
      <dgm:spPr/>
      <dgm:t>
        <a:bodyPr/>
        <a:lstStyle/>
        <a:p>
          <a:r>
            <a:rPr lang="en-US" dirty="0"/>
            <a:t>Module 1</a:t>
          </a:r>
        </a:p>
      </dgm:t>
    </dgm:pt>
    <dgm:pt modelId="{0CF9C21F-DF8F-412A-8780-849FC09BDC04}" type="parTrans" cxnId="{8A246402-7EA6-4F9B-BEBB-7FAC0375C522}">
      <dgm:prSet/>
      <dgm:spPr/>
      <dgm:t>
        <a:bodyPr/>
        <a:lstStyle/>
        <a:p>
          <a:endParaRPr lang="en-US"/>
        </a:p>
      </dgm:t>
    </dgm:pt>
    <dgm:pt modelId="{5129EFBC-1CCE-4236-8B95-508225326015}" type="sibTrans" cxnId="{8A246402-7EA6-4F9B-BEBB-7FAC0375C522}">
      <dgm:prSet/>
      <dgm:spPr/>
      <dgm:t>
        <a:bodyPr/>
        <a:lstStyle/>
        <a:p>
          <a:endParaRPr lang="en-US"/>
        </a:p>
      </dgm:t>
    </dgm:pt>
    <dgm:pt modelId="{12050FCE-2F02-42A7-8EE0-CFA621D79C1E}">
      <dgm:prSet phldrT="[Text]"/>
      <dgm:spPr/>
      <dgm:t>
        <a:bodyPr/>
        <a:lstStyle/>
        <a:p>
          <a:r>
            <a:rPr lang="en-US" dirty="0"/>
            <a:t>Module 2</a:t>
          </a:r>
        </a:p>
      </dgm:t>
    </dgm:pt>
    <dgm:pt modelId="{CE7934D1-8E3B-4D50-848C-4289B2D07FDF}" type="parTrans" cxnId="{D26DDA40-674B-43FF-8060-4C28BE905AF1}">
      <dgm:prSet/>
      <dgm:spPr/>
      <dgm:t>
        <a:bodyPr/>
        <a:lstStyle/>
        <a:p>
          <a:endParaRPr lang="en-US"/>
        </a:p>
      </dgm:t>
    </dgm:pt>
    <dgm:pt modelId="{35F03B03-601E-4263-A046-BF1FD6BC93BF}" type="sibTrans" cxnId="{D26DDA40-674B-43FF-8060-4C28BE905AF1}">
      <dgm:prSet/>
      <dgm:spPr/>
      <dgm:t>
        <a:bodyPr/>
        <a:lstStyle/>
        <a:p>
          <a:endParaRPr lang="en-US"/>
        </a:p>
      </dgm:t>
    </dgm:pt>
    <dgm:pt modelId="{ACC50D23-6DA1-4364-B558-ECB9205ACC8F}">
      <dgm:prSet phldrT="[Text]"/>
      <dgm:spPr/>
      <dgm:t>
        <a:bodyPr/>
        <a:lstStyle/>
        <a:p>
          <a:r>
            <a:rPr lang="en-US" dirty="0"/>
            <a:t>Module 3</a:t>
          </a:r>
        </a:p>
      </dgm:t>
    </dgm:pt>
    <dgm:pt modelId="{B491E12F-9FE2-41B6-B63F-DEB6E71B18CC}" type="parTrans" cxnId="{02D3D132-FF35-4AFE-8012-218958FDD3FD}">
      <dgm:prSet/>
      <dgm:spPr/>
      <dgm:t>
        <a:bodyPr/>
        <a:lstStyle/>
        <a:p>
          <a:endParaRPr lang="en-US"/>
        </a:p>
      </dgm:t>
    </dgm:pt>
    <dgm:pt modelId="{B30B963D-EE3D-4EF6-8CB6-4B9A2E376FC7}" type="sibTrans" cxnId="{02D3D132-FF35-4AFE-8012-218958FDD3FD}">
      <dgm:prSet/>
      <dgm:spPr/>
      <dgm:t>
        <a:bodyPr/>
        <a:lstStyle/>
        <a:p>
          <a:endParaRPr lang="en-US"/>
        </a:p>
      </dgm:t>
    </dgm:pt>
    <dgm:pt modelId="{81A85072-910A-4773-B8B6-1A6F4A01E19E}">
      <dgm:prSet phldrT="[Text]"/>
      <dgm:spPr/>
      <dgm:t>
        <a:bodyPr/>
        <a:lstStyle/>
        <a:p>
          <a:r>
            <a:rPr lang="en-US" dirty="0"/>
            <a:t>Module 1</a:t>
          </a:r>
        </a:p>
      </dgm:t>
    </dgm:pt>
    <dgm:pt modelId="{B2D19597-2FA4-4BFF-8AB3-9183D6C32F4D}" type="parTrans" cxnId="{24FF1395-A80F-450C-A326-2EE253831302}">
      <dgm:prSet/>
      <dgm:spPr/>
      <dgm:t>
        <a:bodyPr/>
        <a:lstStyle/>
        <a:p>
          <a:endParaRPr lang="en-US"/>
        </a:p>
      </dgm:t>
    </dgm:pt>
    <dgm:pt modelId="{835227F7-81D6-4B61-A80D-66C8AE70C813}" type="sibTrans" cxnId="{24FF1395-A80F-450C-A326-2EE253831302}">
      <dgm:prSet/>
      <dgm:spPr/>
      <dgm:t>
        <a:bodyPr/>
        <a:lstStyle/>
        <a:p>
          <a:endParaRPr lang="en-US"/>
        </a:p>
      </dgm:t>
    </dgm:pt>
    <dgm:pt modelId="{CDDB1A45-9B19-4BE4-8181-A2F64B0D26A8}">
      <dgm:prSet phldrT="[Text]"/>
      <dgm:spPr/>
      <dgm:t>
        <a:bodyPr/>
        <a:lstStyle/>
        <a:p>
          <a:r>
            <a:rPr lang="en-US" dirty="0"/>
            <a:t>Module 2</a:t>
          </a:r>
        </a:p>
      </dgm:t>
    </dgm:pt>
    <dgm:pt modelId="{8D05AE72-15BE-4581-9072-76854039A260}" type="parTrans" cxnId="{8004C045-7192-48AC-BB4B-933F2DF6D523}">
      <dgm:prSet/>
      <dgm:spPr/>
      <dgm:t>
        <a:bodyPr/>
        <a:lstStyle/>
        <a:p>
          <a:endParaRPr lang="en-US"/>
        </a:p>
      </dgm:t>
    </dgm:pt>
    <dgm:pt modelId="{44DC682F-B1E3-48DE-B76F-B06E8F66B507}" type="sibTrans" cxnId="{8004C045-7192-48AC-BB4B-933F2DF6D523}">
      <dgm:prSet/>
      <dgm:spPr/>
      <dgm:t>
        <a:bodyPr/>
        <a:lstStyle/>
        <a:p>
          <a:endParaRPr lang="en-US"/>
        </a:p>
      </dgm:t>
    </dgm:pt>
    <dgm:pt modelId="{5A549A53-4F27-4055-8CBD-7FE22ECDD45A}" type="pres">
      <dgm:prSet presAssocID="{D558917D-D363-4CE7-AABB-8FC310C8B5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204C25E-7D80-4CB2-80F9-6257600FFCC5}" type="pres">
      <dgm:prSet presAssocID="{4FFAEBFE-8A7A-44BA-A704-18DE9F41C8BD}" presName="hierRoot1" presStyleCnt="0">
        <dgm:presLayoutVars>
          <dgm:hierBranch val="init"/>
        </dgm:presLayoutVars>
      </dgm:prSet>
      <dgm:spPr/>
    </dgm:pt>
    <dgm:pt modelId="{5833C716-15AC-4CB2-81C7-E0BA42AC5032}" type="pres">
      <dgm:prSet presAssocID="{4FFAEBFE-8A7A-44BA-A704-18DE9F41C8BD}" presName="rootComposite1" presStyleCnt="0"/>
      <dgm:spPr/>
    </dgm:pt>
    <dgm:pt modelId="{20B9CABB-260C-467B-9BF7-9F7B9BED5F39}" type="pres">
      <dgm:prSet presAssocID="{4FFAEBFE-8A7A-44BA-A704-18DE9F41C8BD}" presName="rootText1" presStyleLbl="node0" presStyleIdx="0" presStyleCnt="1">
        <dgm:presLayoutVars>
          <dgm:chPref val="3"/>
        </dgm:presLayoutVars>
      </dgm:prSet>
      <dgm:spPr/>
    </dgm:pt>
    <dgm:pt modelId="{45DAC82C-72C2-4E23-B4FA-317C84DBFA4C}" type="pres">
      <dgm:prSet presAssocID="{4FFAEBFE-8A7A-44BA-A704-18DE9F41C8BD}" presName="rootConnector1" presStyleLbl="node1" presStyleIdx="0" presStyleCnt="0"/>
      <dgm:spPr/>
    </dgm:pt>
    <dgm:pt modelId="{7C6E64F5-F045-4DD4-9C74-45F9FACB6E11}" type="pres">
      <dgm:prSet presAssocID="{4FFAEBFE-8A7A-44BA-A704-18DE9F41C8BD}" presName="hierChild2" presStyleCnt="0"/>
      <dgm:spPr/>
    </dgm:pt>
    <dgm:pt modelId="{21720DB1-9211-4180-8C5A-8530FAC1928B}" type="pres">
      <dgm:prSet presAssocID="{14AFB00C-8217-48F8-A7AD-05D0489932C3}" presName="Name37" presStyleLbl="parChTrans1D2" presStyleIdx="0" presStyleCnt="3"/>
      <dgm:spPr/>
    </dgm:pt>
    <dgm:pt modelId="{BF53F90E-79D5-4580-849E-4CDEC8A598EF}" type="pres">
      <dgm:prSet presAssocID="{2575895C-3944-47E8-9BAD-4C23553F3406}" presName="hierRoot2" presStyleCnt="0">
        <dgm:presLayoutVars>
          <dgm:hierBranch val="init"/>
        </dgm:presLayoutVars>
      </dgm:prSet>
      <dgm:spPr/>
    </dgm:pt>
    <dgm:pt modelId="{F508184B-B14B-42A1-B7A6-C74C085983AB}" type="pres">
      <dgm:prSet presAssocID="{2575895C-3944-47E8-9BAD-4C23553F3406}" presName="rootComposite" presStyleCnt="0"/>
      <dgm:spPr/>
    </dgm:pt>
    <dgm:pt modelId="{C71E0B29-A099-4D46-A852-2ECDC183F39A}" type="pres">
      <dgm:prSet presAssocID="{2575895C-3944-47E8-9BAD-4C23553F3406}" presName="rootText" presStyleLbl="node2" presStyleIdx="0" presStyleCnt="3">
        <dgm:presLayoutVars>
          <dgm:chPref val="3"/>
        </dgm:presLayoutVars>
      </dgm:prSet>
      <dgm:spPr/>
    </dgm:pt>
    <dgm:pt modelId="{072C268E-A25A-4628-816A-7527DEA7D8E1}" type="pres">
      <dgm:prSet presAssocID="{2575895C-3944-47E8-9BAD-4C23553F3406}" presName="rootConnector" presStyleLbl="node2" presStyleIdx="0" presStyleCnt="3"/>
      <dgm:spPr/>
    </dgm:pt>
    <dgm:pt modelId="{121ABEF2-7E46-42AC-B147-83A1185D6F09}" type="pres">
      <dgm:prSet presAssocID="{2575895C-3944-47E8-9BAD-4C23553F3406}" presName="hierChild4" presStyleCnt="0"/>
      <dgm:spPr/>
    </dgm:pt>
    <dgm:pt modelId="{4CED978D-5996-4B72-89B9-E9A611F0D896}" type="pres">
      <dgm:prSet presAssocID="{9F87447A-E566-467C-BDFA-D1868A84C079}" presName="Name37" presStyleLbl="parChTrans1D3" presStyleIdx="0" presStyleCnt="9"/>
      <dgm:spPr/>
    </dgm:pt>
    <dgm:pt modelId="{B9B870E6-5892-4C5A-86F0-AB70040E2DD4}" type="pres">
      <dgm:prSet presAssocID="{78B758D3-1554-4B44-8417-946A7D35B60C}" presName="hierRoot2" presStyleCnt="0">
        <dgm:presLayoutVars>
          <dgm:hierBranch val="init"/>
        </dgm:presLayoutVars>
      </dgm:prSet>
      <dgm:spPr/>
    </dgm:pt>
    <dgm:pt modelId="{27C178D4-65D8-489A-95AF-4D761D5CF254}" type="pres">
      <dgm:prSet presAssocID="{78B758D3-1554-4B44-8417-946A7D35B60C}" presName="rootComposite" presStyleCnt="0"/>
      <dgm:spPr/>
    </dgm:pt>
    <dgm:pt modelId="{E06381FD-DEA8-4D78-BBAE-0E4A522D1DAF}" type="pres">
      <dgm:prSet presAssocID="{78B758D3-1554-4B44-8417-946A7D35B60C}" presName="rootText" presStyleLbl="node3" presStyleIdx="0" presStyleCnt="9">
        <dgm:presLayoutVars>
          <dgm:chPref val="3"/>
        </dgm:presLayoutVars>
      </dgm:prSet>
      <dgm:spPr/>
    </dgm:pt>
    <dgm:pt modelId="{F48C8E0F-E91E-40E3-B3D2-DCFD848EBF46}" type="pres">
      <dgm:prSet presAssocID="{78B758D3-1554-4B44-8417-946A7D35B60C}" presName="rootConnector" presStyleLbl="node3" presStyleIdx="0" presStyleCnt="9"/>
      <dgm:spPr/>
    </dgm:pt>
    <dgm:pt modelId="{AD33B605-6337-4EA9-A969-5180AEE913B7}" type="pres">
      <dgm:prSet presAssocID="{78B758D3-1554-4B44-8417-946A7D35B60C}" presName="hierChild4" presStyleCnt="0"/>
      <dgm:spPr/>
    </dgm:pt>
    <dgm:pt modelId="{09C4A3D3-E4C6-4EF8-A7B5-E26DE7449EEB}" type="pres">
      <dgm:prSet presAssocID="{78B758D3-1554-4B44-8417-946A7D35B60C}" presName="hierChild5" presStyleCnt="0"/>
      <dgm:spPr/>
    </dgm:pt>
    <dgm:pt modelId="{400541D8-F490-42E6-87F7-3C5917A929FD}" type="pres">
      <dgm:prSet presAssocID="{C9A93DED-18EF-49FE-8CEE-E6164A444A3E}" presName="Name37" presStyleLbl="parChTrans1D3" presStyleIdx="1" presStyleCnt="9"/>
      <dgm:spPr/>
    </dgm:pt>
    <dgm:pt modelId="{7FBA5A68-6EAD-48FD-8C07-EE85879BDB48}" type="pres">
      <dgm:prSet presAssocID="{37D36FC3-6FE9-464C-AE41-516395FE8897}" presName="hierRoot2" presStyleCnt="0">
        <dgm:presLayoutVars>
          <dgm:hierBranch val="init"/>
        </dgm:presLayoutVars>
      </dgm:prSet>
      <dgm:spPr/>
    </dgm:pt>
    <dgm:pt modelId="{AC6DEA0A-F982-4FEC-8A3E-E28953B47EB3}" type="pres">
      <dgm:prSet presAssocID="{37D36FC3-6FE9-464C-AE41-516395FE8897}" presName="rootComposite" presStyleCnt="0"/>
      <dgm:spPr/>
    </dgm:pt>
    <dgm:pt modelId="{0270FA4C-975F-4C97-8CC7-F1DF79F86673}" type="pres">
      <dgm:prSet presAssocID="{37D36FC3-6FE9-464C-AE41-516395FE8897}" presName="rootText" presStyleLbl="node3" presStyleIdx="1" presStyleCnt="9">
        <dgm:presLayoutVars>
          <dgm:chPref val="3"/>
        </dgm:presLayoutVars>
      </dgm:prSet>
      <dgm:spPr/>
    </dgm:pt>
    <dgm:pt modelId="{865BB551-BBDE-4145-A4D7-852279850C8B}" type="pres">
      <dgm:prSet presAssocID="{37D36FC3-6FE9-464C-AE41-516395FE8897}" presName="rootConnector" presStyleLbl="node3" presStyleIdx="1" presStyleCnt="9"/>
      <dgm:spPr/>
    </dgm:pt>
    <dgm:pt modelId="{811FF052-9E6B-4424-974D-89AE7A51D1DC}" type="pres">
      <dgm:prSet presAssocID="{37D36FC3-6FE9-464C-AE41-516395FE8897}" presName="hierChild4" presStyleCnt="0"/>
      <dgm:spPr/>
    </dgm:pt>
    <dgm:pt modelId="{4BEDDD2A-DF20-411C-938D-B77AD51F4EC3}" type="pres">
      <dgm:prSet presAssocID="{37D36FC3-6FE9-464C-AE41-516395FE8897}" presName="hierChild5" presStyleCnt="0"/>
      <dgm:spPr/>
    </dgm:pt>
    <dgm:pt modelId="{80FD9E37-9F98-49A6-94E3-731872515113}" type="pres">
      <dgm:prSet presAssocID="{BCD1429B-C950-40C1-A824-938CA4643105}" presName="Name37" presStyleLbl="parChTrans1D3" presStyleIdx="2" presStyleCnt="9"/>
      <dgm:spPr/>
    </dgm:pt>
    <dgm:pt modelId="{91BF3998-4084-40B3-8B6C-58ED2BF39ED2}" type="pres">
      <dgm:prSet presAssocID="{7FFB6A1C-7EF1-41EC-B497-7EB0D10A2DFE}" presName="hierRoot2" presStyleCnt="0">
        <dgm:presLayoutVars>
          <dgm:hierBranch val="init"/>
        </dgm:presLayoutVars>
      </dgm:prSet>
      <dgm:spPr/>
    </dgm:pt>
    <dgm:pt modelId="{AA9E15DA-1F5E-4892-88D7-532AB8C282AB}" type="pres">
      <dgm:prSet presAssocID="{7FFB6A1C-7EF1-41EC-B497-7EB0D10A2DFE}" presName="rootComposite" presStyleCnt="0"/>
      <dgm:spPr/>
    </dgm:pt>
    <dgm:pt modelId="{DB638A8F-8AB8-421C-A4CD-E5EABEFF5D4C}" type="pres">
      <dgm:prSet presAssocID="{7FFB6A1C-7EF1-41EC-B497-7EB0D10A2DFE}" presName="rootText" presStyleLbl="node3" presStyleIdx="2" presStyleCnt="9">
        <dgm:presLayoutVars>
          <dgm:chPref val="3"/>
        </dgm:presLayoutVars>
      </dgm:prSet>
      <dgm:spPr/>
    </dgm:pt>
    <dgm:pt modelId="{AA60FF6F-FA7A-460E-A78B-13E260A7EFF5}" type="pres">
      <dgm:prSet presAssocID="{7FFB6A1C-7EF1-41EC-B497-7EB0D10A2DFE}" presName="rootConnector" presStyleLbl="node3" presStyleIdx="2" presStyleCnt="9"/>
      <dgm:spPr/>
    </dgm:pt>
    <dgm:pt modelId="{76F90121-2C8A-46AD-B836-19150F52D6DC}" type="pres">
      <dgm:prSet presAssocID="{7FFB6A1C-7EF1-41EC-B497-7EB0D10A2DFE}" presName="hierChild4" presStyleCnt="0"/>
      <dgm:spPr/>
    </dgm:pt>
    <dgm:pt modelId="{618AC212-6FE0-404B-BFF0-100F55C96B19}" type="pres">
      <dgm:prSet presAssocID="{7FFB6A1C-7EF1-41EC-B497-7EB0D10A2DFE}" presName="hierChild5" presStyleCnt="0"/>
      <dgm:spPr/>
    </dgm:pt>
    <dgm:pt modelId="{A6A4E037-AF2E-47D1-9C7C-7C73CA443D13}" type="pres">
      <dgm:prSet presAssocID="{2575895C-3944-47E8-9BAD-4C23553F3406}" presName="hierChild5" presStyleCnt="0"/>
      <dgm:spPr/>
    </dgm:pt>
    <dgm:pt modelId="{96A4F23E-AE47-4B3D-9216-FE5AC7328571}" type="pres">
      <dgm:prSet presAssocID="{D4E92843-A67E-451C-990A-6BD2F57B935D}" presName="Name37" presStyleLbl="parChTrans1D2" presStyleIdx="1" presStyleCnt="3"/>
      <dgm:spPr/>
    </dgm:pt>
    <dgm:pt modelId="{8EB0B6EC-F171-4F03-91C6-E71A48B70BA3}" type="pres">
      <dgm:prSet presAssocID="{53623788-CDF7-4C70-87E5-78734CDC6A14}" presName="hierRoot2" presStyleCnt="0">
        <dgm:presLayoutVars>
          <dgm:hierBranch val="init"/>
        </dgm:presLayoutVars>
      </dgm:prSet>
      <dgm:spPr/>
    </dgm:pt>
    <dgm:pt modelId="{E5024053-2452-4591-89F4-C376A077DB19}" type="pres">
      <dgm:prSet presAssocID="{53623788-CDF7-4C70-87E5-78734CDC6A14}" presName="rootComposite" presStyleCnt="0"/>
      <dgm:spPr/>
    </dgm:pt>
    <dgm:pt modelId="{AF55B6CD-FF5C-4E30-9DDB-473E988D9072}" type="pres">
      <dgm:prSet presAssocID="{53623788-CDF7-4C70-87E5-78734CDC6A14}" presName="rootText" presStyleLbl="node2" presStyleIdx="1" presStyleCnt="3">
        <dgm:presLayoutVars>
          <dgm:chPref val="3"/>
        </dgm:presLayoutVars>
      </dgm:prSet>
      <dgm:spPr/>
    </dgm:pt>
    <dgm:pt modelId="{2BCD8E84-3DBF-4D28-BD2A-F64C2A2D346B}" type="pres">
      <dgm:prSet presAssocID="{53623788-CDF7-4C70-87E5-78734CDC6A14}" presName="rootConnector" presStyleLbl="node2" presStyleIdx="1" presStyleCnt="3"/>
      <dgm:spPr/>
    </dgm:pt>
    <dgm:pt modelId="{AD177982-93FA-4F28-8B30-CBE5B5353BFF}" type="pres">
      <dgm:prSet presAssocID="{53623788-CDF7-4C70-87E5-78734CDC6A14}" presName="hierChild4" presStyleCnt="0"/>
      <dgm:spPr/>
    </dgm:pt>
    <dgm:pt modelId="{2B3B8118-7937-45E2-9134-17C18AF95171}" type="pres">
      <dgm:prSet presAssocID="{0CF9C21F-DF8F-412A-8780-849FC09BDC04}" presName="Name37" presStyleLbl="parChTrans1D3" presStyleIdx="3" presStyleCnt="9"/>
      <dgm:spPr/>
    </dgm:pt>
    <dgm:pt modelId="{25923BB7-BD18-4213-9719-598737E7A199}" type="pres">
      <dgm:prSet presAssocID="{0DD9B34C-F7C6-4E51-8B30-B9DD9168701C}" presName="hierRoot2" presStyleCnt="0">
        <dgm:presLayoutVars>
          <dgm:hierBranch val="init"/>
        </dgm:presLayoutVars>
      </dgm:prSet>
      <dgm:spPr/>
    </dgm:pt>
    <dgm:pt modelId="{C881FABC-6C99-4C4E-A94C-C6F0164945B5}" type="pres">
      <dgm:prSet presAssocID="{0DD9B34C-F7C6-4E51-8B30-B9DD9168701C}" presName="rootComposite" presStyleCnt="0"/>
      <dgm:spPr/>
    </dgm:pt>
    <dgm:pt modelId="{FC2B10B0-2212-4314-A516-96576A0841B1}" type="pres">
      <dgm:prSet presAssocID="{0DD9B34C-F7C6-4E51-8B30-B9DD9168701C}" presName="rootText" presStyleLbl="node3" presStyleIdx="3" presStyleCnt="9">
        <dgm:presLayoutVars>
          <dgm:chPref val="3"/>
        </dgm:presLayoutVars>
      </dgm:prSet>
      <dgm:spPr/>
    </dgm:pt>
    <dgm:pt modelId="{19CB6614-7D3D-4560-9197-6B780123C782}" type="pres">
      <dgm:prSet presAssocID="{0DD9B34C-F7C6-4E51-8B30-B9DD9168701C}" presName="rootConnector" presStyleLbl="node3" presStyleIdx="3" presStyleCnt="9"/>
      <dgm:spPr/>
    </dgm:pt>
    <dgm:pt modelId="{F87EE043-3922-4C84-891C-C9E6FBBBA99A}" type="pres">
      <dgm:prSet presAssocID="{0DD9B34C-F7C6-4E51-8B30-B9DD9168701C}" presName="hierChild4" presStyleCnt="0"/>
      <dgm:spPr/>
    </dgm:pt>
    <dgm:pt modelId="{22162FC0-3464-4EFE-B73A-72BF31B16577}" type="pres">
      <dgm:prSet presAssocID="{0DD9B34C-F7C6-4E51-8B30-B9DD9168701C}" presName="hierChild5" presStyleCnt="0"/>
      <dgm:spPr/>
    </dgm:pt>
    <dgm:pt modelId="{6A889FCF-5255-4F80-B097-245A113858F1}" type="pres">
      <dgm:prSet presAssocID="{CE7934D1-8E3B-4D50-848C-4289B2D07FDF}" presName="Name37" presStyleLbl="parChTrans1D3" presStyleIdx="4" presStyleCnt="9"/>
      <dgm:spPr/>
    </dgm:pt>
    <dgm:pt modelId="{D49AEB30-41A1-4CA8-9E80-825336ECB603}" type="pres">
      <dgm:prSet presAssocID="{12050FCE-2F02-42A7-8EE0-CFA621D79C1E}" presName="hierRoot2" presStyleCnt="0">
        <dgm:presLayoutVars>
          <dgm:hierBranch val="init"/>
        </dgm:presLayoutVars>
      </dgm:prSet>
      <dgm:spPr/>
    </dgm:pt>
    <dgm:pt modelId="{3F79C0ED-897B-47FA-B972-939ADCB07EC4}" type="pres">
      <dgm:prSet presAssocID="{12050FCE-2F02-42A7-8EE0-CFA621D79C1E}" presName="rootComposite" presStyleCnt="0"/>
      <dgm:spPr/>
    </dgm:pt>
    <dgm:pt modelId="{D8FECAF3-3B95-4843-A4E4-1F63A622DC7D}" type="pres">
      <dgm:prSet presAssocID="{12050FCE-2F02-42A7-8EE0-CFA621D79C1E}" presName="rootText" presStyleLbl="node3" presStyleIdx="4" presStyleCnt="9">
        <dgm:presLayoutVars>
          <dgm:chPref val="3"/>
        </dgm:presLayoutVars>
      </dgm:prSet>
      <dgm:spPr/>
    </dgm:pt>
    <dgm:pt modelId="{C70593F5-6DC9-44D0-82CA-99FAF7596C9A}" type="pres">
      <dgm:prSet presAssocID="{12050FCE-2F02-42A7-8EE0-CFA621D79C1E}" presName="rootConnector" presStyleLbl="node3" presStyleIdx="4" presStyleCnt="9"/>
      <dgm:spPr/>
    </dgm:pt>
    <dgm:pt modelId="{70D00DC3-7125-49D4-AA2F-AD3A435252F8}" type="pres">
      <dgm:prSet presAssocID="{12050FCE-2F02-42A7-8EE0-CFA621D79C1E}" presName="hierChild4" presStyleCnt="0"/>
      <dgm:spPr/>
    </dgm:pt>
    <dgm:pt modelId="{A76048C9-3BE2-4C4B-BF41-2DC0CCEAB7CD}" type="pres">
      <dgm:prSet presAssocID="{12050FCE-2F02-42A7-8EE0-CFA621D79C1E}" presName="hierChild5" presStyleCnt="0"/>
      <dgm:spPr/>
    </dgm:pt>
    <dgm:pt modelId="{ED81E115-32A3-496A-995A-34899C3E1EFC}" type="pres">
      <dgm:prSet presAssocID="{7D07CA60-1A26-4C07-8940-9B4E2E427B70}" presName="Name37" presStyleLbl="parChTrans1D3" presStyleIdx="5" presStyleCnt="9"/>
      <dgm:spPr/>
    </dgm:pt>
    <dgm:pt modelId="{3E874DF4-0A53-4C57-93F3-7083F35ADFDC}" type="pres">
      <dgm:prSet presAssocID="{E5E45763-1BB7-4C9B-9943-CD6C03F5FA3F}" presName="hierRoot2" presStyleCnt="0">
        <dgm:presLayoutVars>
          <dgm:hierBranch val="init"/>
        </dgm:presLayoutVars>
      </dgm:prSet>
      <dgm:spPr/>
    </dgm:pt>
    <dgm:pt modelId="{465B3C2C-D585-44E1-9D98-1DE7FAC7E1D4}" type="pres">
      <dgm:prSet presAssocID="{E5E45763-1BB7-4C9B-9943-CD6C03F5FA3F}" presName="rootComposite" presStyleCnt="0"/>
      <dgm:spPr/>
    </dgm:pt>
    <dgm:pt modelId="{D5FC8BCB-7DC7-4BD3-B216-8C4E4ED12B6B}" type="pres">
      <dgm:prSet presAssocID="{E5E45763-1BB7-4C9B-9943-CD6C03F5FA3F}" presName="rootText" presStyleLbl="node3" presStyleIdx="5" presStyleCnt="9">
        <dgm:presLayoutVars>
          <dgm:chPref val="3"/>
        </dgm:presLayoutVars>
      </dgm:prSet>
      <dgm:spPr/>
    </dgm:pt>
    <dgm:pt modelId="{9F0FDD2A-90DA-4890-AD57-3C194D7C53AF}" type="pres">
      <dgm:prSet presAssocID="{E5E45763-1BB7-4C9B-9943-CD6C03F5FA3F}" presName="rootConnector" presStyleLbl="node3" presStyleIdx="5" presStyleCnt="9"/>
      <dgm:spPr/>
    </dgm:pt>
    <dgm:pt modelId="{C8A68614-A9CC-458B-A07A-D5DCA272C739}" type="pres">
      <dgm:prSet presAssocID="{E5E45763-1BB7-4C9B-9943-CD6C03F5FA3F}" presName="hierChild4" presStyleCnt="0"/>
      <dgm:spPr/>
    </dgm:pt>
    <dgm:pt modelId="{1776A541-792E-40AE-86CC-4AECC29B4BE1}" type="pres">
      <dgm:prSet presAssocID="{E5E45763-1BB7-4C9B-9943-CD6C03F5FA3F}" presName="hierChild5" presStyleCnt="0"/>
      <dgm:spPr/>
    </dgm:pt>
    <dgm:pt modelId="{DD3E695B-10CD-4106-B4C6-50BE7102D874}" type="pres">
      <dgm:prSet presAssocID="{53623788-CDF7-4C70-87E5-78734CDC6A14}" presName="hierChild5" presStyleCnt="0"/>
      <dgm:spPr/>
    </dgm:pt>
    <dgm:pt modelId="{6E39F0BC-6B73-4B99-8EC6-000A96CC5FC7}" type="pres">
      <dgm:prSet presAssocID="{6F6D1A1F-2F19-44C0-88F8-6D6647C707F3}" presName="Name37" presStyleLbl="parChTrans1D2" presStyleIdx="2" presStyleCnt="3"/>
      <dgm:spPr/>
    </dgm:pt>
    <dgm:pt modelId="{94A15336-B822-48ED-ACF3-F867674FBD45}" type="pres">
      <dgm:prSet presAssocID="{4348DF30-D762-48C8-84BD-1297D98C303E}" presName="hierRoot2" presStyleCnt="0">
        <dgm:presLayoutVars>
          <dgm:hierBranch val="init"/>
        </dgm:presLayoutVars>
      </dgm:prSet>
      <dgm:spPr/>
    </dgm:pt>
    <dgm:pt modelId="{0EE60914-CB65-4347-AD7D-B8B4608BB2C9}" type="pres">
      <dgm:prSet presAssocID="{4348DF30-D762-48C8-84BD-1297D98C303E}" presName="rootComposite" presStyleCnt="0"/>
      <dgm:spPr/>
    </dgm:pt>
    <dgm:pt modelId="{0817AB00-DDEC-4162-AA6F-5BEEC5FD4CA7}" type="pres">
      <dgm:prSet presAssocID="{4348DF30-D762-48C8-84BD-1297D98C303E}" presName="rootText" presStyleLbl="node2" presStyleIdx="2" presStyleCnt="3">
        <dgm:presLayoutVars>
          <dgm:chPref val="3"/>
        </dgm:presLayoutVars>
      </dgm:prSet>
      <dgm:spPr/>
    </dgm:pt>
    <dgm:pt modelId="{30F791CF-8EAE-4742-84F4-F823B59902CB}" type="pres">
      <dgm:prSet presAssocID="{4348DF30-D762-48C8-84BD-1297D98C303E}" presName="rootConnector" presStyleLbl="node2" presStyleIdx="2" presStyleCnt="3"/>
      <dgm:spPr/>
    </dgm:pt>
    <dgm:pt modelId="{623E712C-2546-4925-AEF1-D07E01218F8D}" type="pres">
      <dgm:prSet presAssocID="{4348DF30-D762-48C8-84BD-1297D98C303E}" presName="hierChild4" presStyleCnt="0"/>
      <dgm:spPr/>
    </dgm:pt>
    <dgm:pt modelId="{6609E803-C61B-4190-8A4F-FDFD0E8489ED}" type="pres">
      <dgm:prSet presAssocID="{B2D19597-2FA4-4BFF-8AB3-9183D6C32F4D}" presName="Name37" presStyleLbl="parChTrans1D3" presStyleIdx="6" presStyleCnt="9"/>
      <dgm:spPr/>
    </dgm:pt>
    <dgm:pt modelId="{94A1F4A0-70C3-487A-9F17-EDF3C2C2B842}" type="pres">
      <dgm:prSet presAssocID="{81A85072-910A-4773-B8B6-1A6F4A01E19E}" presName="hierRoot2" presStyleCnt="0">
        <dgm:presLayoutVars>
          <dgm:hierBranch val="init"/>
        </dgm:presLayoutVars>
      </dgm:prSet>
      <dgm:spPr/>
    </dgm:pt>
    <dgm:pt modelId="{1070A8AE-5D15-471A-911C-F79C6657D689}" type="pres">
      <dgm:prSet presAssocID="{81A85072-910A-4773-B8B6-1A6F4A01E19E}" presName="rootComposite" presStyleCnt="0"/>
      <dgm:spPr/>
    </dgm:pt>
    <dgm:pt modelId="{70EE1CA1-634B-4E56-8670-F4E3D012A968}" type="pres">
      <dgm:prSet presAssocID="{81A85072-910A-4773-B8B6-1A6F4A01E19E}" presName="rootText" presStyleLbl="node3" presStyleIdx="6" presStyleCnt="9">
        <dgm:presLayoutVars>
          <dgm:chPref val="3"/>
        </dgm:presLayoutVars>
      </dgm:prSet>
      <dgm:spPr/>
    </dgm:pt>
    <dgm:pt modelId="{7EC228FE-71CE-404A-9FF6-94456495A33E}" type="pres">
      <dgm:prSet presAssocID="{81A85072-910A-4773-B8B6-1A6F4A01E19E}" presName="rootConnector" presStyleLbl="node3" presStyleIdx="6" presStyleCnt="9"/>
      <dgm:spPr/>
    </dgm:pt>
    <dgm:pt modelId="{C8BBB840-2A67-4D37-BB25-2B75C3242C7C}" type="pres">
      <dgm:prSet presAssocID="{81A85072-910A-4773-B8B6-1A6F4A01E19E}" presName="hierChild4" presStyleCnt="0"/>
      <dgm:spPr/>
    </dgm:pt>
    <dgm:pt modelId="{E13979F4-2D9A-4771-BC82-F4AFA3F80D12}" type="pres">
      <dgm:prSet presAssocID="{81A85072-910A-4773-B8B6-1A6F4A01E19E}" presName="hierChild5" presStyleCnt="0"/>
      <dgm:spPr/>
    </dgm:pt>
    <dgm:pt modelId="{54FE10A3-A830-4E43-8FE9-DCD9EB442B26}" type="pres">
      <dgm:prSet presAssocID="{8D05AE72-15BE-4581-9072-76854039A260}" presName="Name37" presStyleLbl="parChTrans1D3" presStyleIdx="7" presStyleCnt="9"/>
      <dgm:spPr/>
    </dgm:pt>
    <dgm:pt modelId="{5659F5D9-99DA-4C2A-833B-E18AD4BD5653}" type="pres">
      <dgm:prSet presAssocID="{CDDB1A45-9B19-4BE4-8181-A2F64B0D26A8}" presName="hierRoot2" presStyleCnt="0">
        <dgm:presLayoutVars>
          <dgm:hierBranch val="init"/>
        </dgm:presLayoutVars>
      </dgm:prSet>
      <dgm:spPr/>
    </dgm:pt>
    <dgm:pt modelId="{96291CCC-8125-4253-960C-691859D38085}" type="pres">
      <dgm:prSet presAssocID="{CDDB1A45-9B19-4BE4-8181-A2F64B0D26A8}" presName="rootComposite" presStyleCnt="0"/>
      <dgm:spPr/>
    </dgm:pt>
    <dgm:pt modelId="{F3722646-0D7B-4B8D-B579-D43E429051CF}" type="pres">
      <dgm:prSet presAssocID="{CDDB1A45-9B19-4BE4-8181-A2F64B0D26A8}" presName="rootText" presStyleLbl="node3" presStyleIdx="7" presStyleCnt="9">
        <dgm:presLayoutVars>
          <dgm:chPref val="3"/>
        </dgm:presLayoutVars>
      </dgm:prSet>
      <dgm:spPr/>
    </dgm:pt>
    <dgm:pt modelId="{1369C669-A4AC-4D0F-9E91-66BC8A2FE34D}" type="pres">
      <dgm:prSet presAssocID="{CDDB1A45-9B19-4BE4-8181-A2F64B0D26A8}" presName="rootConnector" presStyleLbl="node3" presStyleIdx="7" presStyleCnt="9"/>
      <dgm:spPr/>
    </dgm:pt>
    <dgm:pt modelId="{E6DBDCA2-7EB6-4FDE-A3A0-46315F7C07D4}" type="pres">
      <dgm:prSet presAssocID="{CDDB1A45-9B19-4BE4-8181-A2F64B0D26A8}" presName="hierChild4" presStyleCnt="0"/>
      <dgm:spPr/>
    </dgm:pt>
    <dgm:pt modelId="{3F4D77A5-3B13-4548-BFE1-6A51F6FE184B}" type="pres">
      <dgm:prSet presAssocID="{CDDB1A45-9B19-4BE4-8181-A2F64B0D26A8}" presName="hierChild5" presStyleCnt="0"/>
      <dgm:spPr/>
    </dgm:pt>
    <dgm:pt modelId="{C9B2ED1F-5E73-4E64-97AB-EE32223C2330}" type="pres">
      <dgm:prSet presAssocID="{B491E12F-9FE2-41B6-B63F-DEB6E71B18CC}" presName="Name37" presStyleLbl="parChTrans1D3" presStyleIdx="8" presStyleCnt="9"/>
      <dgm:spPr/>
    </dgm:pt>
    <dgm:pt modelId="{7D48B8E6-48E3-4DBF-A592-AB069F48F7FA}" type="pres">
      <dgm:prSet presAssocID="{ACC50D23-6DA1-4364-B558-ECB9205ACC8F}" presName="hierRoot2" presStyleCnt="0">
        <dgm:presLayoutVars>
          <dgm:hierBranch val="init"/>
        </dgm:presLayoutVars>
      </dgm:prSet>
      <dgm:spPr/>
    </dgm:pt>
    <dgm:pt modelId="{7ABCE3AE-F10F-49C5-85C1-685A804396B1}" type="pres">
      <dgm:prSet presAssocID="{ACC50D23-6DA1-4364-B558-ECB9205ACC8F}" presName="rootComposite" presStyleCnt="0"/>
      <dgm:spPr/>
    </dgm:pt>
    <dgm:pt modelId="{0587693B-AC83-473F-9827-712FE5451F15}" type="pres">
      <dgm:prSet presAssocID="{ACC50D23-6DA1-4364-B558-ECB9205ACC8F}" presName="rootText" presStyleLbl="node3" presStyleIdx="8" presStyleCnt="9">
        <dgm:presLayoutVars>
          <dgm:chPref val="3"/>
        </dgm:presLayoutVars>
      </dgm:prSet>
      <dgm:spPr/>
    </dgm:pt>
    <dgm:pt modelId="{8368C0F0-1B4A-4892-9028-BB3B548FE6A4}" type="pres">
      <dgm:prSet presAssocID="{ACC50D23-6DA1-4364-B558-ECB9205ACC8F}" presName="rootConnector" presStyleLbl="node3" presStyleIdx="8" presStyleCnt="9"/>
      <dgm:spPr/>
    </dgm:pt>
    <dgm:pt modelId="{9685A79E-8B67-4170-B0F2-92BBA897AE44}" type="pres">
      <dgm:prSet presAssocID="{ACC50D23-6DA1-4364-B558-ECB9205ACC8F}" presName="hierChild4" presStyleCnt="0"/>
      <dgm:spPr/>
    </dgm:pt>
    <dgm:pt modelId="{546D50FE-44BD-4651-ADC2-96FBBAA0CDC1}" type="pres">
      <dgm:prSet presAssocID="{ACC50D23-6DA1-4364-B558-ECB9205ACC8F}" presName="hierChild5" presStyleCnt="0"/>
      <dgm:spPr/>
    </dgm:pt>
    <dgm:pt modelId="{195347F5-F0EF-475B-AB6E-F06BB8FCAF0B}" type="pres">
      <dgm:prSet presAssocID="{4348DF30-D762-48C8-84BD-1297D98C303E}" presName="hierChild5" presStyleCnt="0"/>
      <dgm:spPr/>
    </dgm:pt>
    <dgm:pt modelId="{7ED5B2C7-E046-440F-BF6C-095E1B57CEDA}" type="pres">
      <dgm:prSet presAssocID="{4FFAEBFE-8A7A-44BA-A704-18DE9F41C8BD}" presName="hierChild3" presStyleCnt="0"/>
      <dgm:spPr/>
    </dgm:pt>
  </dgm:ptLst>
  <dgm:cxnLst>
    <dgm:cxn modelId="{8A246402-7EA6-4F9B-BEBB-7FAC0375C522}" srcId="{53623788-CDF7-4C70-87E5-78734CDC6A14}" destId="{0DD9B34C-F7C6-4E51-8B30-B9DD9168701C}" srcOrd="0" destOrd="0" parTransId="{0CF9C21F-DF8F-412A-8780-849FC09BDC04}" sibTransId="{5129EFBC-1CCE-4236-8B95-508225326015}"/>
    <dgm:cxn modelId="{C9E29E09-FBB7-47AA-A2C1-A321F1F038BF}" type="presOf" srcId="{12050FCE-2F02-42A7-8EE0-CFA621D79C1E}" destId="{D8FECAF3-3B95-4843-A4E4-1F63A622DC7D}" srcOrd="0" destOrd="0" presId="urn:microsoft.com/office/officeart/2005/8/layout/orgChart1"/>
    <dgm:cxn modelId="{0418AC19-5F8C-4FD3-B8BD-F83B8979BB29}" type="presOf" srcId="{7D07CA60-1A26-4C07-8940-9B4E2E427B70}" destId="{ED81E115-32A3-496A-995A-34899C3E1EFC}" srcOrd="0" destOrd="0" presId="urn:microsoft.com/office/officeart/2005/8/layout/orgChart1"/>
    <dgm:cxn modelId="{E1F56F20-DEFA-4B5F-B94B-DF02E85A23C1}" srcId="{4FFAEBFE-8A7A-44BA-A704-18DE9F41C8BD}" destId="{4348DF30-D762-48C8-84BD-1297D98C303E}" srcOrd="2" destOrd="0" parTransId="{6F6D1A1F-2F19-44C0-88F8-6D6647C707F3}" sibTransId="{446EB699-6E57-4991-94BB-0A71A0999D35}"/>
    <dgm:cxn modelId="{24D0BB23-7574-4E49-B783-9D6A3CBCDE7B}" type="presOf" srcId="{53623788-CDF7-4C70-87E5-78734CDC6A14}" destId="{AF55B6CD-FF5C-4E30-9DDB-473E988D9072}" srcOrd="0" destOrd="0" presId="urn:microsoft.com/office/officeart/2005/8/layout/orgChart1"/>
    <dgm:cxn modelId="{2DCF0B25-2D6B-4629-83C7-C5A7C926DD82}" type="presOf" srcId="{7FFB6A1C-7EF1-41EC-B497-7EB0D10A2DFE}" destId="{AA60FF6F-FA7A-460E-A78B-13E260A7EFF5}" srcOrd="1" destOrd="0" presId="urn:microsoft.com/office/officeart/2005/8/layout/orgChart1"/>
    <dgm:cxn modelId="{778FB326-4766-493B-92A5-D6A83370EE18}" type="presOf" srcId="{E5E45763-1BB7-4C9B-9943-CD6C03F5FA3F}" destId="{D5FC8BCB-7DC7-4BD3-B216-8C4E4ED12B6B}" srcOrd="0" destOrd="0" presId="urn:microsoft.com/office/officeart/2005/8/layout/orgChart1"/>
    <dgm:cxn modelId="{9AD54428-C72C-4DFF-928D-C6E5E1144BF5}" type="presOf" srcId="{0CF9C21F-DF8F-412A-8780-849FC09BDC04}" destId="{2B3B8118-7937-45E2-9134-17C18AF95171}" srcOrd="0" destOrd="0" presId="urn:microsoft.com/office/officeart/2005/8/layout/orgChart1"/>
    <dgm:cxn modelId="{C815AF29-7136-4B8B-9164-DAE46251DFE5}" type="presOf" srcId="{78B758D3-1554-4B44-8417-946A7D35B60C}" destId="{E06381FD-DEA8-4D78-BBAE-0E4A522D1DAF}" srcOrd="0" destOrd="0" presId="urn:microsoft.com/office/officeart/2005/8/layout/orgChart1"/>
    <dgm:cxn modelId="{31F3D032-630D-4EEB-9591-5A6D1802102D}" type="presOf" srcId="{B491E12F-9FE2-41B6-B63F-DEB6E71B18CC}" destId="{C9B2ED1F-5E73-4E64-97AB-EE32223C2330}" srcOrd="0" destOrd="0" presId="urn:microsoft.com/office/officeart/2005/8/layout/orgChart1"/>
    <dgm:cxn modelId="{02D3D132-FF35-4AFE-8012-218958FDD3FD}" srcId="{4348DF30-D762-48C8-84BD-1297D98C303E}" destId="{ACC50D23-6DA1-4364-B558-ECB9205ACC8F}" srcOrd="2" destOrd="0" parTransId="{B491E12F-9FE2-41B6-B63F-DEB6E71B18CC}" sibTransId="{B30B963D-EE3D-4EF6-8CB6-4B9A2E376FC7}"/>
    <dgm:cxn modelId="{1834773A-9213-4AE5-AE9F-3918B945CDCB}" type="presOf" srcId="{37D36FC3-6FE9-464C-AE41-516395FE8897}" destId="{865BB551-BBDE-4145-A4D7-852279850C8B}" srcOrd="1" destOrd="0" presId="urn:microsoft.com/office/officeart/2005/8/layout/orgChart1"/>
    <dgm:cxn modelId="{D26DDA40-674B-43FF-8060-4C28BE905AF1}" srcId="{53623788-CDF7-4C70-87E5-78734CDC6A14}" destId="{12050FCE-2F02-42A7-8EE0-CFA621D79C1E}" srcOrd="1" destOrd="0" parTransId="{CE7934D1-8E3B-4D50-848C-4289B2D07FDF}" sibTransId="{35F03B03-601E-4263-A046-BF1FD6BC93BF}"/>
    <dgm:cxn modelId="{B1B47D5E-E5C7-44A2-8BF3-CC6CB4EC8121}" type="presOf" srcId="{ACC50D23-6DA1-4364-B558-ECB9205ACC8F}" destId="{0587693B-AC83-473F-9827-712FE5451F15}" srcOrd="0" destOrd="0" presId="urn:microsoft.com/office/officeart/2005/8/layout/orgChart1"/>
    <dgm:cxn modelId="{9CE3DC64-F886-4E7C-B103-0E3CB97BEFC3}" type="presOf" srcId="{2575895C-3944-47E8-9BAD-4C23553F3406}" destId="{072C268E-A25A-4628-816A-7527DEA7D8E1}" srcOrd="1" destOrd="0" presId="urn:microsoft.com/office/officeart/2005/8/layout/orgChart1"/>
    <dgm:cxn modelId="{1B243865-651C-4573-93BE-B70B22384F16}" type="presOf" srcId="{ACC50D23-6DA1-4364-B558-ECB9205ACC8F}" destId="{8368C0F0-1B4A-4892-9028-BB3B548FE6A4}" srcOrd="1" destOrd="0" presId="urn:microsoft.com/office/officeart/2005/8/layout/orgChart1"/>
    <dgm:cxn modelId="{8004C045-7192-48AC-BB4B-933F2DF6D523}" srcId="{4348DF30-D762-48C8-84BD-1297D98C303E}" destId="{CDDB1A45-9B19-4BE4-8181-A2F64B0D26A8}" srcOrd="1" destOrd="0" parTransId="{8D05AE72-15BE-4581-9072-76854039A260}" sibTransId="{44DC682F-B1E3-48DE-B76F-B06E8F66B507}"/>
    <dgm:cxn modelId="{D2FD1069-FEFA-4F08-848C-2104B4526DEF}" type="presOf" srcId="{81A85072-910A-4773-B8B6-1A6F4A01E19E}" destId="{70EE1CA1-634B-4E56-8670-F4E3D012A968}" srcOrd="0" destOrd="0" presId="urn:microsoft.com/office/officeart/2005/8/layout/orgChart1"/>
    <dgm:cxn modelId="{C0FA624E-200C-4FBF-99EA-D69FA8A5DA0F}" srcId="{2575895C-3944-47E8-9BAD-4C23553F3406}" destId="{37D36FC3-6FE9-464C-AE41-516395FE8897}" srcOrd="1" destOrd="0" parTransId="{C9A93DED-18EF-49FE-8CEE-E6164A444A3E}" sibTransId="{A34F905E-83E7-4804-9ECE-C25B86C0018B}"/>
    <dgm:cxn modelId="{277B6451-FC16-49FE-B35F-EFEDAA41C5BF}" type="presOf" srcId="{4FFAEBFE-8A7A-44BA-A704-18DE9F41C8BD}" destId="{20B9CABB-260C-467B-9BF7-9F7B9BED5F39}" srcOrd="0" destOrd="0" presId="urn:microsoft.com/office/officeart/2005/8/layout/orgChart1"/>
    <dgm:cxn modelId="{70A78875-765D-4414-9C5E-1257073F82EB}" type="presOf" srcId="{4348DF30-D762-48C8-84BD-1297D98C303E}" destId="{30F791CF-8EAE-4742-84F4-F823B59902CB}" srcOrd="1" destOrd="0" presId="urn:microsoft.com/office/officeart/2005/8/layout/orgChart1"/>
    <dgm:cxn modelId="{8161A155-DECB-4003-B803-FD3CF65EE425}" type="presOf" srcId="{D4E92843-A67E-451C-990A-6BD2F57B935D}" destId="{96A4F23E-AE47-4B3D-9216-FE5AC7328571}" srcOrd="0" destOrd="0" presId="urn:microsoft.com/office/officeart/2005/8/layout/orgChart1"/>
    <dgm:cxn modelId="{0213C475-4693-450F-BC72-5FE091138CB9}" type="presOf" srcId="{CDDB1A45-9B19-4BE4-8181-A2F64B0D26A8}" destId="{1369C669-A4AC-4D0F-9E91-66BC8A2FE34D}" srcOrd="1" destOrd="0" presId="urn:microsoft.com/office/officeart/2005/8/layout/orgChart1"/>
    <dgm:cxn modelId="{A0EE4957-5985-486B-859F-909368F300A8}" type="presOf" srcId="{B2D19597-2FA4-4BFF-8AB3-9183D6C32F4D}" destId="{6609E803-C61B-4190-8A4F-FDFD0E8489ED}" srcOrd="0" destOrd="0" presId="urn:microsoft.com/office/officeart/2005/8/layout/orgChart1"/>
    <dgm:cxn modelId="{2336D879-7377-4812-8D7D-4EFA0B80035C}" type="presOf" srcId="{4348DF30-D762-48C8-84BD-1297D98C303E}" destId="{0817AB00-DDEC-4162-AA6F-5BEEC5FD4CA7}" srcOrd="0" destOrd="0" presId="urn:microsoft.com/office/officeart/2005/8/layout/orgChart1"/>
    <dgm:cxn modelId="{368ECB7D-81C4-4808-BC26-DE8D2E7425BF}" type="presOf" srcId="{53623788-CDF7-4C70-87E5-78734CDC6A14}" destId="{2BCD8E84-3DBF-4D28-BD2A-F64C2A2D346B}" srcOrd="1" destOrd="0" presId="urn:microsoft.com/office/officeart/2005/8/layout/orgChart1"/>
    <dgm:cxn modelId="{443C5F83-FF79-4D67-88AF-B73CEB9BF816}" type="presOf" srcId="{CDDB1A45-9B19-4BE4-8181-A2F64B0D26A8}" destId="{F3722646-0D7B-4B8D-B579-D43E429051CF}" srcOrd="0" destOrd="0" presId="urn:microsoft.com/office/officeart/2005/8/layout/orgChart1"/>
    <dgm:cxn modelId="{146C2C84-68A1-45AC-8533-61847C139639}" type="presOf" srcId="{BCD1429B-C950-40C1-A824-938CA4643105}" destId="{80FD9E37-9F98-49A6-94E3-731872515113}" srcOrd="0" destOrd="0" presId="urn:microsoft.com/office/officeart/2005/8/layout/orgChart1"/>
    <dgm:cxn modelId="{8AECE990-6DA5-4527-8C63-12B9B285DC6B}" srcId="{D558917D-D363-4CE7-AABB-8FC310C8B5A1}" destId="{4FFAEBFE-8A7A-44BA-A704-18DE9F41C8BD}" srcOrd="0" destOrd="0" parTransId="{22F11B0E-780D-490D-A22B-11AE4EF78A7B}" sibTransId="{68C1C077-D421-40D1-B59C-C2EEB5F324FC}"/>
    <dgm:cxn modelId="{24FF1395-A80F-450C-A326-2EE253831302}" srcId="{4348DF30-D762-48C8-84BD-1297D98C303E}" destId="{81A85072-910A-4773-B8B6-1A6F4A01E19E}" srcOrd="0" destOrd="0" parTransId="{B2D19597-2FA4-4BFF-8AB3-9183D6C32F4D}" sibTransId="{835227F7-81D6-4B61-A80D-66C8AE70C813}"/>
    <dgm:cxn modelId="{B2D11B96-8C0A-4C4E-A2E5-C59037C07FF3}" type="presOf" srcId="{D558917D-D363-4CE7-AABB-8FC310C8B5A1}" destId="{5A549A53-4F27-4055-8CBD-7FE22ECDD45A}" srcOrd="0" destOrd="0" presId="urn:microsoft.com/office/officeart/2005/8/layout/orgChart1"/>
    <dgm:cxn modelId="{797783A2-0D69-4D12-B3FA-EA4687C78312}" srcId="{2575895C-3944-47E8-9BAD-4C23553F3406}" destId="{78B758D3-1554-4B44-8417-946A7D35B60C}" srcOrd="0" destOrd="0" parTransId="{9F87447A-E566-467C-BDFA-D1868A84C079}" sibTransId="{938B2721-4082-47CB-8449-F5CB02C84E8B}"/>
    <dgm:cxn modelId="{598B62AE-805A-423D-A577-0AEA43FCFFC8}" type="presOf" srcId="{2575895C-3944-47E8-9BAD-4C23553F3406}" destId="{C71E0B29-A099-4D46-A852-2ECDC183F39A}" srcOrd="0" destOrd="0" presId="urn:microsoft.com/office/officeart/2005/8/layout/orgChart1"/>
    <dgm:cxn modelId="{ACA4B0B5-A6B7-46AA-995C-C116AB59657B}" type="presOf" srcId="{81A85072-910A-4773-B8B6-1A6F4A01E19E}" destId="{7EC228FE-71CE-404A-9FF6-94456495A33E}" srcOrd="1" destOrd="0" presId="urn:microsoft.com/office/officeart/2005/8/layout/orgChart1"/>
    <dgm:cxn modelId="{889288B6-990E-4BB8-B392-006605814EA7}" srcId="{4FFAEBFE-8A7A-44BA-A704-18DE9F41C8BD}" destId="{2575895C-3944-47E8-9BAD-4C23553F3406}" srcOrd="0" destOrd="0" parTransId="{14AFB00C-8217-48F8-A7AD-05D0489932C3}" sibTransId="{64957A94-72EB-4E6E-B40A-BA372042ED15}"/>
    <dgm:cxn modelId="{3CDE64B8-CBDA-4BA8-8991-C5841F8E933C}" type="presOf" srcId="{7FFB6A1C-7EF1-41EC-B497-7EB0D10A2DFE}" destId="{DB638A8F-8AB8-421C-A4CD-E5EABEFF5D4C}" srcOrd="0" destOrd="0" presId="urn:microsoft.com/office/officeart/2005/8/layout/orgChart1"/>
    <dgm:cxn modelId="{5FA74EB9-40D8-432C-829B-69E2E1EF5A76}" type="presOf" srcId="{4FFAEBFE-8A7A-44BA-A704-18DE9F41C8BD}" destId="{45DAC82C-72C2-4E23-B4FA-317C84DBFA4C}" srcOrd="1" destOrd="0" presId="urn:microsoft.com/office/officeart/2005/8/layout/orgChart1"/>
    <dgm:cxn modelId="{87D43DBA-F391-484C-96ED-4BB3355C75AA}" srcId="{4FFAEBFE-8A7A-44BA-A704-18DE9F41C8BD}" destId="{53623788-CDF7-4C70-87E5-78734CDC6A14}" srcOrd="1" destOrd="0" parTransId="{D4E92843-A67E-451C-990A-6BD2F57B935D}" sibTransId="{44839E99-36DD-4661-BF9C-4F0EB74988A1}"/>
    <dgm:cxn modelId="{02912BBE-7752-4BEC-99B1-E1743A4D05D2}" type="presOf" srcId="{CE7934D1-8E3B-4D50-848C-4289B2D07FDF}" destId="{6A889FCF-5255-4F80-B097-245A113858F1}" srcOrd="0" destOrd="0" presId="urn:microsoft.com/office/officeart/2005/8/layout/orgChart1"/>
    <dgm:cxn modelId="{8D7BACC1-35E7-4A03-8856-E676911BCF58}" type="presOf" srcId="{E5E45763-1BB7-4C9B-9943-CD6C03F5FA3F}" destId="{9F0FDD2A-90DA-4890-AD57-3C194D7C53AF}" srcOrd="1" destOrd="0" presId="urn:microsoft.com/office/officeart/2005/8/layout/orgChart1"/>
    <dgm:cxn modelId="{93364BC7-A7F8-430F-A0C1-4DBDA50B312F}" type="presOf" srcId="{6F6D1A1F-2F19-44C0-88F8-6D6647C707F3}" destId="{6E39F0BC-6B73-4B99-8EC6-000A96CC5FC7}" srcOrd="0" destOrd="0" presId="urn:microsoft.com/office/officeart/2005/8/layout/orgChart1"/>
    <dgm:cxn modelId="{BE6D38D0-C06D-4CA1-9FC7-516EF611C103}" type="presOf" srcId="{C9A93DED-18EF-49FE-8CEE-E6164A444A3E}" destId="{400541D8-F490-42E6-87F7-3C5917A929FD}" srcOrd="0" destOrd="0" presId="urn:microsoft.com/office/officeart/2005/8/layout/orgChart1"/>
    <dgm:cxn modelId="{8BAAA2D0-0958-49E3-8517-E251A5554616}" type="presOf" srcId="{0DD9B34C-F7C6-4E51-8B30-B9DD9168701C}" destId="{19CB6614-7D3D-4560-9197-6B780123C782}" srcOrd="1" destOrd="0" presId="urn:microsoft.com/office/officeart/2005/8/layout/orgChart1"/>
    <dgm:cxn modelId="{80B87ADA-248F-420B-B69C-9CC5AA5ABC8B}" type="presOf" srcId="{9F87447A-E566-467C-BDFA-D1868A84C079}" destId="{4CED978D-5996-4B72-89B9-E9A611F0D896}" srcOrd="0" destOrd="0" presId="urn:microsoft.com/office/officeart/2005/8/layout/orgChart1"/>
    <dgm:cxn modelId="{BE5B5DDF-48C3-4579-B48D-584FD8997A09}" type="presOf" srcId="{37D36FC3-6FE9-464C-AE41-516395FE8897}" destId="{0270FA4C-975F-4C97-8CC7-F1DF79F86673}" srcOrd="0" destOrd="0" presId="urn:microsoft.com/office/officeart/2005/8/layout/orgChart1"/>
    <dgm:cxn modelId="{3B77FFE7-28C8-4ED2-9F87-6A91CD6170CA}" type="presOf" srcId="{8D05AE72-15BE-4581-9072-76854039A260}" destId="{54FE10A3-A830-4E43-8FE9-DCD9EB442B26}" srcOrd="0" destOrd="0" presId="urn:microsoft.com/office/officeart/2005/8/layout/orgChart1"/>
    <dgm:cxn modelId="{7AC33BE9-86A2-4E9F-8D79-D36F96C5F603}" srcId="{53623788-CDF7-4C70-87E5-78734CDC6A14}" destId="{E5E45763-1BB7-4C9B-9943-CD6C03F5FA3F}" srcOrd="2" destOrd="0" parTransId="{7D07CA60-1A26-4C07-8940-9B4E2E427B70}" sibTransId="{38555675-166F-4788-BA58-39600CD99481}"/>
    <dgm:cxn modelId="{0E4328F6-02FF-4AED-9E2A-008C7EEEFD5B}" type="presOf" srcId="{14AFB00C-8217-48F8-A7AD-05D0489932C3}" destId="{21720DB1-9211-4180-8C5A-8530FAC1928B}" srcOrd="0" destOrd="0" presId="urn:microsoft.com/office/officeart/2005/8/layout/orgChart1"/>
    <dgm:cxn modelId="{F6805FF7-BE0C-4738-8C5D-D12986CD34AD}" type="presOf" srcId="{78B758D3-1554-4B44-8417-946A7D35B60C}" destId="{F48C8E0F-E91E-40E3-B3D2-DCFD848EBF46}" srcOrd="1" destOrd="0" presId="urn:microsoft.com/office/officeart/2005/8/layout/orgChart1"/>
    <dgm:cxn modelId="{055690FA-6482-42E0-B7B6-722F2A3294EE}" type="presOf" srcId="{12050FCE-2F02-42A7-8EE0-CFA621D79C1E}" destId="{C70593F5-6DC9-44D0-82CA-99FAF7596C9A}" srcOrd="1" destOrd="0" presId="urn:microsoft.com/office/officeart/2005/8/layout/orgChart1"/>
    <dgm:cxn modelId="{CC6EB2FE-5D1B-4374-9800-26D8BD5ED0AC}" srcId="{2575895C-3944-47E8-9BAD-4C23553F3406}" destId="{7FFB6A1C-7EF1-41EC-B497-7EB0D10A2DFE}" srcOrd="2" destOrd="0" parTransId="{BCD1429B-C950-40C1-A824-938CA4643105}" sibTransId="{1556F92B-6758-468C-B4A4-B1719BB65F3A}"/>
    <dgm:cxn modelId="{7861E6FE-3728-4350-BF3A-F060AB36D2F1}" type="presOf" srcId="{0DD9B34C-F7C6-4E51-8B30-B9DD9168701C}" destId="{FC2B10B0-2212-4314-A516-96576A0841B1}" srcOrd="0" destOrd="0" presId="urn:microsoft.com/office/officeart/2005/8/layout/orgChart1"/>
    <dgm:cxn modelId="{3779EAFC-D1F4-4C97-AE54-BD2142479D43}" type="presParOf" srcId="{5A549A53-4F27-4055-8CBD-7FE22ECDD45A}" destId="{A204C25E-7D80-4CB2-80F9-6257600FFCC5}" srcOrd="0" destOrd="0" presId="urn:microsoft.com/office/officeart/2005/8/layout/orgChart1"/>
    <dgm:cxn modelId="{CCF31449-FC06-4C30-B89B-2355ABC644C1}" type="presParOf" srcId="{A204C25E-7D80-4CB2-80F9-6257600FFCC5}" destId="{5833C716-15AC-4CB2-81C7-E0BA42AC5032}" srcOrd="0" destOrd="0" presId="urn:microsoft.com/office/officeart/2005/8/layout/orgChart1"/>
    <dgm:cxn modelId="{83878E98-EE6E-4A6F-8FEE-08D05D9F4751}" type="presParOf" srcId="{5833C716-15AC-4CB2-81C7-E0BA42AC5032}" destId="{20B9CABB-260C-467B-9BF7-9F7B9BED5F39}" srcOrd="0" destOrd="0" presId="urn:microsoft.com/office/officeart/2005/8/layout/orgChart1"/>
    <dgm:cxn modelId="{EB3731B1-5F2B-4901-B9DA-4190FE94FFD2}" type="presParOf" srcId="{5833C716-15AC-4CB2-81C7-E0BA42AC5032}" destId="{45DAC82C-72C2-4E23-B4FA-317C84DBFA4C}" srcOrd="1" destOrd="0" presId="urn:microsoft.com/office/officeart/2005/8/layout/orgChart1"/>
    <dgm:cxn modelId="{02BA4C3A-0397-460E-A037-1C644D959D6D}" type="presParOf" srcId="{A204C25E-7D80-4CB2-80F9-6257600FFCC5}" destId="{7C6E64F5-F045-4DD4-9C74-45F9FACB6E11}" srcOrd="1" destOrd="0" presId="urn:microsoft.com/office/officeart/2005/8/layout/orgChart1"/>
    <dgm:cxn modelId="{DC58B8DF-C5C0-470A-A28B-D5A1447416E4}" type="presParOf" srcId="{7C6E64F5-F045-4DD4-9C74-45F9FACB6E11}" destId="{21720DB1-9211-4180-8C5A-8530FAC1928B}" srcOrd="0" destOrd="0" presId="urn:microsoft.com/office/officeart/2005/8/layout/orgChart1"/>
    <dgm:cxn modelId="{5A7270B8-62FE-4F01-BF8A-F6BB86671369}" type="presParOf" srcId="{7C6E64F5-F045-4DD4-9C74-45F9FACB6E11}" destId="{BF53F90E-79D5-4580-849E-4CDEC8A598EF}" srcOrd="1" destOrd="0" presId="urn:microsoft.com/office/officeart/2005/8/layout/orgChart1"/>
    <dgm:cxn modelId="{3F670E08-F349-4926-BDFA-64EABB3E3B61}" type="presParOf" srcId="{BF53F90E-79D5-4580-849E-4CDEC8A598EF}" destId="{F508184B-B14B-42A1-B7A6-C74C085983AB}" srcOrd="0" destOrd="0" presId="urn:microsoft.com/office/officeart/2005/8/layout/orgChart1"/>
    <dgm:cxn modelId="{D44627AE-A86D-4F02-B730-2EB103F790C2}" type="presParOf" srcId="{F508184B-B14B-42A1-B7A6-C74C085983AB}" destId="{C71E0B29-A099-4D46-A852-2ECDC183F39A}" srcOrd="0" destOrd="0" presId="urn:microsoft.com/office/officeart/2005/8/layout/orgChart1"/>
    <dgm:cxn modelId="{C31B0AB3-6343-47E3-B3A9-5723F6FAA1AE}" type="presParOf" srcId="{F508184B-B14B-42A1-B7A6-C74C085983AB}" destId="{072C268E-A25A-4628-816A-7527DEA7D8E1}" srcOrd="1" destOrd="0" presId="urn:microsoft.com/office/officeart/2005/8/layout/orgChart1"/>
    <dgm:cxn modelId="{3F25C78A-454E-4788-B6AA-7E562E2A7653}" type="presParOf" srcId="{BF53F90E-79D5-4580-849E-4CDEC8A598EF}" destId="{121ABEF2-7E46-42AC-B147-83A1185D6F09}" srcOrd="1" destOrd="0" presId="urn:microsoft.com/office/officeart/2005/8/layout/orgChart1"/>
    <dgm:cxn modelId="{46EB7050-A99B-482A-94EE-EE232814923C}" type="presParOf" srcId="{121ABEF2-7E46-42AC-B147-83A1185D6F09}" destId="{4CED978D-5996-4B72-89B9-E9A611F0D896}" srcOrd="0" destOrd="0" presId="urn:microsoft.com/office/officeart/2005/8/layout/orgChart1"/>
    <dgm:cxn modelId="{A7EB17A3-B10C-4451-B860-E260EBD6EA4E}" type="presParOf" srcId="{121ABEF2-7E46-42AC-B147-83A1185D6F09}" destId="{B9B870E6-5892-4C5A-86F0-AB70040E2DD4}" srcOrd="1" destOrd="0" presId="urn:microsoft.com/office/officeart/2005/8/layout/orgChart1"/>
    <dgm:cxn modelId="{64FC01FB-BF54-44AC-B9C7-992BB83D7923}" type="presParOf" srcId="{B9B870E6-5892-4C5A-86F0-AB70040E2DD4}" destId="{27C178D4-65D8-489A-95AF-4D761D5CF254}" srcOrd="0" destOrd="0" presId="urn:microsoft.com/office/officeart/2005/8/layout/orgChart1"/>
    <dgm:cxn modelId="{E62DE9F8-6668-483B-BBD5-46DC4AF2C5B1}" type="presParOf" srcId="{27C178D4-65D8-489A-95AF-4D761D5CF254}" destId="{E06381FD-DEA8-4D78-BBAE-0E4A522D1DAF}" srcOrd="0" destOrd="0" presId="urn:microsoft.com/office/officeart/2005/8/layout/orgChart1"/>
    <dgm:cxn modelId="{78D428D1-6507-4553-9A8A-620A652FF55C}" type="presParOf" srcId="{27C178D4-65D8-489A-95AF-4D761D5CF254}" destId="{F48C8E0F-E91E-40E3-B3D2-DCFD848EBF46}" srcOrd="1" destOrd="0" presId="urn:microsoft.com/office/officeart/2005/8/layout/orgChart1"/>
    <dgm:cxn modelId="{33C16CDD-64C4-47E6-8FAE-333BDF871122}" type="presParOf" srcId="{B9B870E6-5892-4C5A-86F0-AB70040E2DD4}" destId="{AD33B605-6337-4EA9-A969-5180AEE913B7}" srcOrd="1" destOrd="0" presId="urn:microsoft.com/office/officeart/2005/8/layout/orgChart1"/>
    <dgm:cxn modelId="{C154B078-F7B6-4B02-9D17-2E2CE1111459}" type="presParOf" srcId="{B9B870E6-5892-4C5A-86F0-AB70040E2DD4}" destId="{09C4A3D3-E4C6-4EF8-A7B5-E26DE7449EEB}" srcOrd="2" destOrd="0" presId="urn:microsoft.com/office/officeart/2005/8/layout/orgChart1"/>
    <dgm:cxn modelId="{0A9D5EE3-14E9-4A42-A1A5-89F0A8CFED54}" type="presParOf" srcId="{121ABEF2-7E46-42AC-B147-83A1185D6F09}" destId="{400541D8-F490-42E6-87F7-3C5917A929FD}" srcOrd="2" destOrd="0" presId="urn:microsoft.com/office/officeart/2005/8/layout/orgChart1"/>
    <dgm:cxn modelId="{A16C7DE0-B78D-438E-A52E-7D0569096D2B}" type="presParOf" srcId="{121ABEF2-7E46-42AC-B147-83A1185D6F09}" destId="{7FBA5A68-6EAD-48FD-8C07-EE85879BDB48}" srcOrd="3" destOrd="0" presId="urn:microsoft.com/office/officeart/2005/8/layout/orgChart1"/>
    <dgm:cxn modelId="{45FB3F04-1B0F-41F5-A700-F87B0E8DBCD5}" type="presParOf" srcId="{7FBA5A68-6EAD-48FD-8C07-EE85879BDB48}" destId="{AC6DEA0A-F982-4FEC-8A3E-E28953B47EB3}" srcOrd="0" destOrd="0" presId="urn:microsoft.com/office/officeart/2005/8/layout/orgChart1"/>
    <dgm:cxn modelId="{58CBBF55-12F0-44D9-8E52-A1F5FB7614A4}" type="presParOf" srcId="{AC6DEA0A-F982-4FEC-8A3E-E28953B47EB3}" destId="{0270FA4C-975F-4C97-8CC7-F1DF79F86673}" srcOrd="0" destOrd="0" presId="urn:microsoft.com/office/officeart/2005/8/layout/orgChart1"/>
    <dgm:cxn modelId="{94AE0AC6-9163-4AD2-943C-309709412D4F}" type="presParOf" srcId="{AC6DEA0A-F982-4FEC-8A3E-E28953B47EB3}" destId="{865BB551-BBDE-4145-A4D7-852279850C8B}" srcOrd="1" destOrd="0" presId="urn:microsoft.com/office/officeart/2005/8/layout/orgChart1"/>
    <dgm:cxn modelId="{26B44352-E56E-4B2E-A6B0-3ADCF3E54180}" type="presParOf" srcId="{7FBA5A68-6EAD-48FD-8C07-EE85879BDB48}" destId="{811FF052-9E6B-4424-974D-89AE7A51D1DC}" srcOrd="1" destOrd="0" presId="urn:microsoft.com/office/officeart/2005/8/layout/orgChart1"/>
    <dgm:cxn modelId="{4D65152C-9B06-41B7-8312-2843248D8D73}" type="presParOf" srcId="{7FBA5A68-6EAD-48FD-8C07-EE85879BDB48}" destId="{4BEDDD2A-DF20-411C-938D-B77AD51F4EC3}" srcOrd="2" destOrd="0" presId="urn:microsoft.com/office/officeart/2005/8/layout/orgChart1"/>
    <dgm:cxn modelId="{EF5A7EC5-71EA-4F87-B6FD-63FFF50D86FD}" type="presParOf" srcId="{121ABEF2-7E46-42AC-B147-83A1185D6F09}" destId="{80FD9E37-9F98-49A6-94E3-731872515113}" srcOrd="4" destOrd="0" presId="urn:microsoft.com/office/officeart/2005/8/layout/orgChart1"/>
    <dgm:cxn modelId="{AA1C3894-818D-4777-8B49-B123068E8D24}" type="presParOf" srcId="{121ABEF2-7E46-42AC-B147-83A1185D6F09}" destId="{91BF3998-4084-40B3-8B6C-58ED2BF39ED2}" srcOrd="5" destOrd="0" presId="urn:microsoft.com/office/officeart/2005/8/layout/orgChart1"/>
    <dgm:cxn modelId="{70F00530-D327-4608-AE9E-2A7E9573376B}" type="presParOf" srcId="{91BF3998-4084-40B3-8B6C-58ED2BF39ED2}" destId="{AA9E15DA-1F5E-4892-88D7-532AB8C282AB}" srcOrd="0" destOrd="0" presId="urn:microsoft.com/office/officeart/2005/8/layout/orgChart1"/>
    <dgm:cxn modelId="{1826CE43-F078-4BBF-8C78-E528F7525310}" type="presParOf" srcId="{AA9E15DA-1F5E-4892-88D7-532AB8C282AB}" destId="{DB638A8F-8AB8-421C-A4CD-E5EABEFF5D4C}" srcOrd="0" destOrd="0" presId="urn:microsoft.com/office/officeart/2005/8/layout/orgChart1"/>
    <dgm:cxn modelId="{C821F950-FCF2-497E-BA34-242486B0B97F}" type="presParOf" srcId="{AA9E15DA-1F5E-4892-88D7-532AB8C282AB}" destId="{AA60FF6F-FA7A-460E-A78B-13E260A7EFF5}" srcOrd="1" destOrd="0" presId="urn:microsoft.com/office/officeart/2005/8/layout/orgChart1"/>
    <dgm:cxn modelId="{20DC7715-67CA-4FFE-8AF1-53033B1A6F6F}" type="presParOf" srcId="{91BF3998-4084-40B3-8B6C-58ED2BF39ED2}" destId="{76F90121-2C8A-46AD-B836-19150F52D6DC}" srcOrd="1" destOrd="0" presId="urn:microsoft.com/office/officeart/2005/8/layout/orgChart1"/>
    <dgm:cxn modelId="{55514B58-DB8C-48B3-A94A-46B63D444080}" type="presParOf" srcId="{91BF3998-4084-40B3-8B6C-58ED2BF39ED2}" destId="{618AC212-6FE0-404B-BFF0-100F55C96B19}" srcOrd="2" destOrd="0" presId="urn:microsoft.com/office/officeart/2005/8/layout/orgChart1"/>
    <dgm:cxn modelId="{3F79E4CA-C485-4790-9EB7-600D525FC19F}" type="presParOf" srcId="{BF53F90E-79D5-4580-849E-4CDEC8A598EF}" destId="{A6A4E037-AF2E-47D1-9C7C-7C73CA443D13}" srcOrd="2" destOrd="0" presId="urn:microsoft.com/office/officeart/2005/8/layout/orgChart1"/>
    <dgm:cxn modelId="{27C517F8-889E-4FB6-8A19-6F040E6A560C}" type="presParOf" srcId="{7C6E64F5-F045-4DD4-9C74-45F9FACB6E11}" destId="{96A4F23E-AE47-4B3D-9216-FE5AC7328571}" srcOrd="2" destOrd="0" presId="urn:microsoft.com/office/officeart/2005/8/layout/orgChart1"/>
    <dgm:cxn modelId="{5BBD3814-F6C4-4ADA-8660-E81F909AC0AB}" type="presParOf" srcId="{7C6E64F5-F045-4DD4-9C74-45F9FACB6E11}" destId="{8EB0B6EC-F171-4F03-91C6-E71A48B70BA3}" srcOrd="3" destOrd="0" presId="urn:microsoft.com/office/officeart/2005/8/layout/orgChart1"/>
    <dgm:cxn modelId="{70277C2C-15DB-4E87-8730-3FF97D8B461F}" type="presParOf" srcId="{8EB0B6EC-F171-4F03-91C6-E71A48B70BA3}" destId="{E5024053-2452-4591-89F4-C376A077DB19}" srcOrd="0" destOrd="0" presId="urn:microsoft.com/office/officeart/2005/8/layout/orgChart1"/>
    <dgm:cxn modelId="{032095BE-80EA-4E21-887E-5BB6EF3186DB}" type="presParOf" srcId="{E5024053-2452-4591-89F4-C376A077DB19}" destId="{AF55B6CD-FF5C-4E30-9DDB-473E988D9072}" srcOrd="0" destOrd="0" presId="urn:microsoft.com/office/officeart/2005/8/layout/orgChart1"/>
    <dgm:cxn modelId="{4BC0713E-0EA9-4126-855D-8453ECCC2628}" type="presParOf" srcId="{E5024053-2452-4591-89F4-C376A077DB19}" destId="{2BCD8E84-3DBF-4D28-BD2A-F64C2A2D346B}" srcOrd="1" destOrd="0" presId="urn:microsoft.com/office/officeart/2005/8/layout/orgChart1"/>
    <dgm:cxn modelId="{9D87ADA0-2955-4854-BD34-71BCCB1437BB}" type="presParOf" srcId="{8EB0B6EC-F171-4F03-91C6-E71A48B70BA3}" destId="{AD177982-93FA-4F28-8B30-CBE5B5353BFF}" srcOrd="1" destOrd="0" presId="urn:microsoft.com/office/officeart/2005/8/layout/orgChart1"/>
    <dgm:cxn modelId="{A5380AA1-13E7-4678-B786-A633C23B6592}" type="presParOf" srcId="{AD177982-93FA-4F28-8B30-CBE5B5353BFF}" destId="{2B3B8118-7937-45E2-9134-17C18AF95171}" srcOrd="0" destOrd="0" presId="urn:microsoft.com/office/officeart/2005/8/layout/orgChart1"/>
    <dgm:cxn modelId="{B2DAD3E6-C173-4D70-8779-31BE0F73E6BF}" type="presParOf" srcId="{AD177982-93FA-4F28-8B30-CBE5B5353BFF}" destId="{25923BB7-BD18-4213-9719-598737E7A199}" srcOrd="1" destOrd="0" presId="urn:microsoft.com/office/officeart/2005/8/layout/orgChart1"/>
    <dgm:cxn modelId="{E8A22041-D24A-4990-BF6A-D9228D3621D2}" type="presParOf" srcId="{25923BB7-BD18-4213-9719-598737E7A199}" destId="{C881FABC-6C99-4C4E-A94C-C6F0164945B5}" srcOrd="0" destOrd="0" presId="urn:microsoft.com/office/officeart/2005/8/layout/orgChart1"/>
    <dgm:cxn modelId="{34AF909A-B18C-426D-BBB1-5F810BB37C49}" type="presParOf" srcId="{C881FABC-6C99-4C4E-A94C-C6F0164945B5}" destId="{FC2B10B0-2212-4314-A516-96576A0841B1}" srcOrd="0" destOrd="0" presId="urn:microsoft.com/office/officeart/2005/8/layout/orgChart1"/>
    <dgm:cxn modelId="{8D6EB064-F247-404B-B1D8-94262AE8F012}" type="presParOf" srcId="{C881FABC-6C99-4C4E-A94C-C6F0164945B5}" destId="{19CB6614-7D3D-4560-9197-6B780123C782}" srcOrd="1" destOrd="0" presId="urn:microsoft.com/office/officeart/2005/8/layout/orgChart1"/>
    <dgm:cxn modelId="{07FD9C34-084A-47B1-A82A-8A79344E4B67}" type="presParOf" srcId="{25923BB7-BD18-4213-9719-598737E7A199}" destId="{F87EE043-3922-4C84-891C-C9E6FBBBA99A}" srcOrd="1" destOrd="0" presId="urn:microsoft.com/office/officeart/2005/8/layout/orgChart1"/>
    <dgm:cxn modelId="{40C6DE0E-9AAC-41AE-92B2-C9F8127B1292}" type="presParOf" srcId="{25923BB7-BD18-4213-9719-598737E7A199}" destId="{22162FC0-3464-4EFE-B73A-72BF31B16577}" srcOrd="2" destOrd="0" presId="urn:microsoft.com/office/officeart/2005/8/layout/orgChart1"/>
    <dgm:cxn modelId="{388EC4CE-AFA9-4635-8A6B-9C0E912E7B19}" type="presParOf" srcId="{AD177982-93FA-4F28-8B30-CBE5B5353BFF}" destId="{6A889FCF-5255-4F80-B097-245A113858F1}" srcOrd="2" destOrd="0" presId="urn:microsoft.com/office/officeart/2005/8/layout/orgChart1"/>
    <dgm:cxn modelId="{0A6413E1-748C-4FD2-915E-82E39F438A3B}" type="presParOf" srcId="{AD177982-93FA-4F28-8B30-CBE5B5353BFF}" destId="{D49AEB30-41A1-4CA8-9E80-825336ECB603}" srcOrd="3" destOrd="0" presId="urn:microsoft.com/office/officeart/2005/8/layout/orgChart1"/>
    <dgm:cxn modelId="{9989D000-9163-41B6-83B5-6E288DF6D147}" type="presParOf" srcId="{D49AEB30-41A1-4CA8-9E80-825336ECB603}" destId="{3F79C0ED-897B-47FA-B972-939ADCB07EC4}" srcOrd="0" destOrd="0" presId="urn:microsoft.com/office/officeart/2005/8/layout/orgChart1"/>
    <dgm:cxn modelId="{3EED1EE1-148D-4014-84BD-BA101B6DE534}" type="presParOf" srcId="{3F79C0ED-897B-47FA-B972-939ADCB07EC4}" destId="{D8FECAF3-3B95-4843-A4E4-1F63A622DC7D}" srcOrd="0" destOrd="0" presId="urn:microsoft.com/office/officeart/2005/8/layout/orgChart1"/>
    <dgm:cxn modelId="{0AC96DD9-50A9-4B92-8CE8-5C57C4B88CFD}" type="presParOf" srcId="{3F79C0ED-897B-47FA-B972-939ADCB07EC4}" destId="{C70593F5-6DC9-44D0-82CA-99FAF7596C9A}" srcOrd="1" destOrd="0" presId="urn:microsoft.com/office/officeart/2005/8/layout/orgChart1"/>
    <dgm:cxn modelId="{F3CE3DDD-8EFC-498E-B876-1E2F1D0F593C}" type="presParOf" srcId="{D49AEB30-41A1-4CA8-9E80-825336ECB603}" destId="{70D00DC3-7125-49D4-AA2F-AD3A435252F8}" srcOrd="1" destOrd="0" presId="urn:microsoft.com/office/officeart/2005/8/layout/orgChart1"/>
    <dgm:cxn modelId="{B0C0B2A8-E793-4B3C-9955-838516290321}" type="presParOf" srcId="{D49AEB30-41A1-4CA8-9E80-825336ECB603}" destId="{A76048C9-3BE2-4C4B-BF41-2DC0CCEAB7CD}" srcOrd="2" destOrd="0" presId="urn:microsoft.com/office/officeart/2005/8/layout/orgChart1"/>
    <dgm:cxn modelId="{775B4159-30B6-4169-9CF8-C46F6DC44600}" type="presParOf" srcId="{AD177982-93FA-4F28-8B30-CBE5B5353BFF}" destId="{ED81E115-32A3-496A-995A-34899C3E1EFC}" srcOrd="4" destOrd="0" presId="urn:microsoft.com/office/officeart/2005/8/layout/orgChart1"/>
    <dgm:cxn modelId="{DB4D2EA1-261E-49CB-87E2-50CA30E7C6AD}" type="presParOf" srcId="{AD177982-93FA-4F28-8B30-CBE5B5353BFF}" destId="{3E874DF4-0A53-4C57-93F3-7083F35ADFDC}" srcOrd="5" destOrd="0" presId="urn:microsoft.com/office/officeart/2005/8/layout/orgChart1"/>
    <dgm:cxn modelId="{6FBAD48B-2F4C-4E54-B6D4-9EC9A492D2CA}" type="presParOf" srcId="{3E874DF4-0A53-4C57-93F3-7083F35ADFDC}" destId="{465B3C2C-D585-44E1-9D98-1DE7FAC7E1D4}" srcOrd="0" destOrd="0" presId="urn:microsoft.com/office/officeart/2005/8/layout/orgChart1"/>
    <dgm:cxn modelId="{C28D26FC-EC34-4576-BADB-A611925586C2}" type="presParOf" srcId="{465B3C2C-D585-44E1-9D98-1DE7FAC7E1D4}" destId="{D5FC8BCB-7DC7-4BD3-B216-8C4E4ED12B6B}" srcOrd="0" destOrd="0" presId="urn:microsoft.com/office/officeart/2005/8/layout/orgChart1"/>
    <dgm:cxn modelId="{65ECC0D9-CA64-42A6-AABB-CEE8CF140DEA}" type="presParOf" srcId="{465B3C2C-D585-44E1-9D98-1DE7FAC7E1D4}" destId="{9F0FDD2A-90DA-4890-AD57-3C194D7C53AF}" srcOrd="1" destOrd="0" presId="urn:microsoft.com/office/officeart/2005/8/layout/orgChart1"/>
    <dgm:cxn modelId="{CD878D1F-CE59-4543-BC5A-ABABCC3B5487}" type="presParOf" srcId="{3E874DF4-0A53-4C57-93F3-7083F35ADFDC}" destId="{C8A68614-A9CC-458B-A07A-D5DCA272C739}" srcOrd="1" destOrd="0" presId="urn:microsoft.com/office/officeart/2005/8/layout/orgChart1"/>
    <dgm:cxn modelId="{1B49AABE-00AB-420A-AD5F-2DF0FC69E8BF}" type="presParOf" srcId="{3E874DF4-0A53-4C57-93F3-7083F35ADFDC}" destId="{1776A541-792E-40AE-86CC-4AECC29B4BE1}" srcOrd="2" destOrd="0" presId="urn:microsoft.com/office/officeart/2005/8/layout/orgChart1"/>
    <dgm:cxn modelId="{A0A89A6F-246E-4ACE-BA05-8A3828EEA68B}" type="presParOf" srcId="{8EB0B6EC-F171-4F03-91C6-E71A48B70BA3}" destId="{DD3E695B-10CD-4106-B4C6-50BE7102D874}" srcOrd="2" destOrd="0" presId="urn:microsoft.com/office/officeart/2005/8/layout/orgChart1"/>
    <dgm:cxn modelId="{67953C62-FAA4-4FF3-A031-E0552FABC586}" type="presParOf" srcId="{7C6E64F5-F045-4DD4-9C74-45F9FACB6E11}" destId="{6E39F0BC-6B73-4B99-8EC6-000A96CC5FC7}" srcOrd="4" destOrd="0" presId="urn:microsoft.com/office/officeart/2005/8/layout/orgChart1"/>
    <dgm:cxn modelId="{2F18D474-3681-406C-BDA3-0895543118B8}" type="presParOf" srcId="{7C6E64F5-F045-4DD4-9C74-45F9FACB6E11}" destId="{94A15336-B822-48ED-ACF3-F867674FBD45}" srcOrd="5" destOrd="0" presId="urn:microsoft.com/office/officeart/2005/8/layout/orgChart1"/>
    <dgm:cxn modelId="{73031E16-F4FC-4FCC-8FF9-5959CE83BC69}" type="presParOf" srcId="{94A15336-B822-48ED-ACF3-F867674FBD45}" destId="{0EE60914-CB65-4347-AD7D-B8B4608BB2C9}" srcOrd="0" destOrd="0" presId="urn:microsoft.com/office/officeart/2005/8/layout/orgChart1"/>
    <dgm:cxn modelId="{C9BE6AC0-F2A8-4239-9BD7-7D29E3517060}" type="presParOf" srcId="{0EE60914-CB65-4347-AD7D-B8B4608BB2C9}" destId="{0817AB00-DDEC-4162-AA6F-5BEEC5FD4CA7}" srcOrd="0" destOrd="0" presId="urn:microsoft.com/office/officeart/2005/8/layout/orgChart1"/>
    <dgm:cxn modelId="{85B3E595-551F-4D95-917A-7765E8D4FA6A}" type="presParOf" srcId="{0EE60914-CB65-4347-AD7D-B8B4608BB2C9}" destId="{30F791CF-8EAE-4742-84F4-F823B59902CB}" srcOrd="1" destOrd="0" presId="urn:microsoft.com/office/officeart/2005/8/layout/orgChart1"/>
    <dgm:cxn modelId="{FC3B43BE-EC67-4C23-B8A1-D8EB3868429C}" type="presParOf" srcId="{94A15336-B822-48ED-ACF3-F867674FBD45}" destId="{623E712C-2546-4925-AEF1-D07E01218F8D}" srcOrd="1" destOrd="0" presId="urn:microsoft.com/office/officeart/2005/8/layout/orgChart1"/>
    <dgm:cxn modelId="{C5B6EC9A-1AB6-4EDF-A04E-E452DC4901AC}" type="presParOf" srcId="{623E712C-2546-4925-AEF1-D07E01218F8D}" destId="{6609E803-C61B-4190-8A4F-FDFD0E8489ED}" srcOrd="0" destOrd="0" presId="urn:microsoft.com/office/officeart/2005/8/layout/orgChart1"/>
    <dgm:cxn modelId="{7ACE4536-0761-4588-85FF-3E6A4864C9BB}" type="presParOf" srcId="{623E712C-2546-4925-AEF1-D07E01218F8D}" destId="{94A1F4A0-70C3-487A-9F17-EDF3C2C2B842}" srcOrd="1" destOrd="0" presId="urn:microsoft.com/office/officeart/2005/8/layout/orgChart1"/>
    <dgm:cxn modelId="{FDF7CA4E-F835-4363-8E85-5E84A59DA2DB}" type="presParOf" srcId="{94A1F4A0-70C3-487A-9F17-EDF3C2C2B842}" destId="{1070A8AE-5D15-471A-911C-F79C6657D689}" srcOrd="0" destOrd="0" presId="urn:microsoft.com/office/officeart/2005/8/layout/orgChart1"/>
    <dgm:cxn modelId="{F71D2453-0E9D-4A81-8B82-981DEDDD503F}" type="presParOf" srcId="{1070A8AE-5D15-471A-911C-F79C6657D689}" destId="{70EE1CA1-634B-4E56-8670-F4E3D012A968}" srcOrd="0" destOrd="0" presId="urn:microsoft.com/office/officeart/2005/8/layout/orgChart1"/>
    <dgm:cxn modelId="{9E6F9C26-1A27-4DD7-8776-7FBB8B7C8207}" type="presParOf" srcId="{1070A8AE-5D15-471A-911C-F79C6657D689}" destId="{7EC228FE-71CE-404A-9FF6-94456495A33E}" srcOrd="1" destOrd="0" presId="urn:microsoft.com/office/officeart/2005/8/layout/orgChart1"/>
    <dgm:cxn modelId="{DA47CBCA-3C14-4954-9658-505A52271F70}" type="presParOf" srcId="{94A1F4A0-70C3-487A-9F17-EDF3C2C2B842}" destId="{C8BBB840-2A67-4D37-BB25-2B75C3242C7C}" srcOrd="1" destOrd="0" presId="urn:microsoft.com/office/officeart/2005/8/layout/orgChart1"/>
    <dgm:cxn modelId="{36595852-1429-4640-B8F4-AE6B74901DCB}" type="presParOf" srcId="{94A1F4A0-70C3-487A-9F17-EDF3C2C2B842}" destId="{E13979F4-2D9A-4771-BC82-F4AFA3F80D12}" srcOrd="2" destOrd="0" presId="urn:microsoft.com/office/officeart/2005/8/layout/orgChart1"/>
    <dgm:cxn modelId="{AD190E08-B1C9-4534-B3E2-B3ED4D12D71B}" type="presParOf" srcId="{623E712C-2546-4925-AEF1-D07E01218F8D}" destId="{54FE10A3-A830-4E43-8FE9-DCD9EB442B26}" srcOrd="2" destOrd="0" presId="urn:microsoft.com/office/officeart/2005/8/layout/orgChart1"/>
    <dgm:cxn modelId="{04494AD1-7204-4179-AEB5-AADABCBD72DB}" type="presParOf" srcId="{623E712C-2546-4925-AEF1-D07E01218F8D}" destId="{5659F5D9-99DA-4C2A-833B-E18AD4BD5653}" srcOrd="3" destOrd="0" presId="urn:microsoft.com/office/officeart/2005/8/layout/orgChart1"/>
    <dgm:cxn modelId="{7886D81D-5034-43FB-9866-519EE89CB797}" type="presParOf" srcId="{5659F5D9-99DA-4C2A-833B-E18AD4BD5653}" destId="{96291CCC-8125-4253-960C-691859D38085}" srcOrd="0" destOrd="0" presId="urn:microsoft.com/office/officeart/2005/8/layout/orgChart1"/>
    <dgm:cxn modelId="{947AC27B-E9F5-4DCB-9E48-9005C28D43C5}" type="presParOf" srcId="{96291CCC-8125-4253-960C-691859D38085}" destId="{F3722646-0D7B-4B8D-B579-D43E429051CF}" srcOrd="0" destOrd="0" presId="urn:microsoft.com/office/officeart/2005/8/layout/orgChart1"/>
    <dgm:cxn modelId="{CC8321E1-129A-4A1A-BC65-86CEE7D8761B}" type="presParOf" srcId="{96291CCC-8125-4253-960C-691859D38085}" destId="{1369C669-A4AC-4D0F-9E91-66BC8A2FE34D}" srcOrd="1" destOrd="0" presId="urn:microsoft.com/office/officeart/2005/8/layout/orgChart1"/>
    <dgm:cxn modelId="{79B11DAA-903F-4BC0-852A-3B0C249EEA2B}" type="presParOf" srcId="{5659F5D9-99DA-4C2A-833B-E18AD4BD5653}" destId="{E6DBDCA2-7EB6-4FDE-A3A0-46315F7C07D4}" srcOrd="1" destOrd="0" presId="urn:microsoft.com/office/officeart/2005/8/layout/orgChart1"/>
    <dgm:cxn modelId="{363CB286-0B21-47AA-AC64-8783DF422568}" type="presParOf" srcId="{5659F5D9-99DA-4C2A-833B-E18AD4BD5653}" destId="{3F4D77A5-3B13-4548-BFE1-6A51F6FE184B}" srcOrd="2" destOrd="0" presId="urn:microsoft.com/office/officeart/2005/8/layout/orgChart1"/>
    <dgm:cxn modelId="{FBF11F34-F2CE-4516-9EEB-B1E325EBCB4C}" type="presParOf" srcId="{623E712C-2546-4925-AEF1-D07E01218F8D}" destId="{C9B2ED1F-5E73-4E64-97AB-EE32223C2330}" srcOrd="4" destOrd="0" presId="urn:microsoft.com/office/officeart/2005/8/layout/orgChart1"/>
    <dgm:cxn modelId="{A5828D65-FF77-46C7-864B-AC5B2B2B81C6}" type="presParOf" srcId="{623E712C-2546-4925-AEF1-D07E01218F8D}" destId="{7D48B8E6-48E3-4DBF-A592-AB069F48F7FA}" srcOrd="5" destOrd="0" presId="urn:microsoft.com/office/officeart/2005/8/layout/orgChart1"/>
    <dgm:cxn modelId="{181C8A1D-4C22-4FD2-B5BF-9B89B40A2126}" type="presParOf" srcId="{7D48B8E6-48E3-4DBF-A592-AB069F48F7FA}" destId="{7ABCE3AE-F10F-49C5-85C1-685A804396B1}" srcOrd="0" destOrd="0" presId="urn:microsoft.com/office/officeart/2005/8/layout/orgChart1"/>
    <dgm:cxn modelId="{FFEA4AB7-FCDC-406E-AB52-A9B6B8C01138}" type="presParOf" srcId="{7ABCE3AE-F10F-49C5-85C1-685A804396B1}" destId="{0587693B-AC83-473F-9827-712FE5451F15}" srcOrd="0" destOrd="0" presId="urn:microsoft.com/office/officeart/2005/8/layout/orgChart1"/>
    <dgm:cxn modelId="{0DB04F6A-7B6F-4527-B97D-81A6FAC30041}" type="presParOf" srcId="{7ABCE3AE-F10F-49C5-85C1-685A804396B1}" destId="{8368C0F0-1B4A-4892-9028-BB3B548FE6A4}" srcOrd="1" destOrd="0" presId="urn:microsoft.com/office/officeart/2005/8/layout/orgChart1"/>
    <dgm:cxn modelId="{D0774A81-0DC2-4ACE-A6C9-DF3AA4823531}" type="presParOf" srcId="{7D48B8E6-48E3-4DBF-A592-AB069F48F7FA}" destId="{9685A79E-8B67-4170-B0F2-92BBA897AE44}" srcOrd="1" destOrd="0" presId="urn:microsoft.com/office/officeart/2005/8/layout/orgChart1"/>
    <dgm:cxn modelId="{38855244-C0D7-42B6-ADA6-3861507C6BE4}" type="presParOf" srcId="{7D48B8E6-48E3-4DBF-A592-AB069F48F7FA}" destId="{546D50FE-44BD-4651-ADC2-96FBBAA0CDC1}" srcOrd="2" destOrd="0" presId="urn:microsoft.com/office/officeart/2005/8/layout/orgChart1"/>
    <dgm:cxn modelId="{5640CCC0-899D-43A2-8994-CBDC10870D14}" type="presParOf" srcId="{94A15336-B822-48ED-ACF3-F867674FBD45}" destId="{195347F5-F0EF-475B-AB6E-F06BB8FCAF0B}" srcOrd="2" destOrd="0" presId="urn:microsoft.com/office/officeart/2005/8/layout/orgChart1"/>
    <dgm:cxn modelId="{26F02F05-EDA1-4F5F-9396-8514538584C2}" type="presParOf" srcId="{A204C25E-7D80-4CB2-80F9-6257600FFCC5}" destId="{7ED5B2C7-E046-440F-BF6C-095E1B57CE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2ED1F-5E73-4E64-97AB-EE32223C2330}">
      <dsp:nvSpPr>
        <dsp:cNvPr id="0" name=""/>
        <dsp:cNvSpPr/>
      </dsp:nvSpPr>
      <dsp:spPr>
        <a:xfrm>
          <a:off x="6789622" y="1894109"/>
          <a:ext cx="234548" cy="2939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9675"/>
              </a:lnTo>
              <a:lnTo>
                <a:pt x="234548" y="293967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E10A3-A830-4E43-8FE9-DCD9EB442B26}">
      <dsp:nvSpPr>
        <dsp:cNvPr id="0" name=""/>
        <dsp:cNvSpPr/>
      </dsp:nvSpPr>
      <dsp:spPr>
        <a:xfrm>
          <a:off x="6789622" y="1894109"/>
          <a:ext cx="234548" cy="1829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478"/>
              </a:lnTo>
              <a:lnTo>
                <a:pt x="234548" y="18294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9E803-C61B-4190-8A4F-FDFD0E8489ED}">
      <dsp:nvSpPr>
        <dsp:cNvPr id="0" name=""/>
        <dsp:cNvSpPr/>
      </dsp:nvSpPr>
      <dsp:spPr>
        <a:xfrm>
          <a:off x="6789622" y="1894109"/>
          <a:ext cx="234548" cy="719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82"/>
              </a:lnTo>
              <a:lnTo>
                <a:pt x="234548" y="7192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9F0BC-6B73-4B99-8EC6-000A96CC5FC7}">
      <dsp:nvSpPr>
        <dsp:cNvPr id="0" name=""/>
        <dsp:cNvSpPr/>
      </dsp:nvSpPr>
      <dsp:spPr>
        <a:xfrm>
          <a:off x="5523059" y="783912"/>
          <a:ext cx="1892024" cy="32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83"/>
              </a:lnTo>
              <a:lnTo>
                <a:pt x="1892024" y="164183"/>
              </a:lnTo>
              <a:lnTo>
                <a:pt x="1892024" y="3283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1E115-32A3-496A-995A-34899C3E1EFC}">
      <dsp:nvSpPr>
        <dsp:cNvPr id="0" name=""/>
        <dsp:cNvSpPr/>
      </dsp:nvSpPr>
      <dsp:spPr>
        <a:xfrm>
          <a:off x="4897597" y="1894109"/>
          <a:ext cx="234548" cy="2939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9675"/>
              </a:lnTo>
              <a:lnTo>
                <a:pt x="234548" y="293967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89FCF-5255-4F80-B097-245A113858F1}">
      <dsp:nvSpPr>
        <dsp:cNvPr id="0" name=""/>
        <dsp:cNvSpPr/>
      </dsp:nvSpPr>
      <dsp:spPr>
        <a:xfrm>
          <a:off x="4897597" y="1894109"/>
          <a:ext cx="234548" cy="1829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478"/>
              </a:lnTo>
              <a:lnTo>
                <a:pt x="234548" y="18294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B8118-7937-45E2-9134-17C18AF95171}">
      <dsp:nvSpPr>
        <dsp:cNvPr id="0" name=""/>
        <dsp:cNvSpPr/>
      </dsp:nvSpPr>
      <dsp:spPr>
        <a:xfrm>
          <a:off x="4897597" y="1894109"/>
          <a:ext cx="234548" cy="719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82"/>
              </a:lnTo>
              <a:lnTo>
                <a:pt x="234548" y="7192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4F23E-AE47-4B3D-9216-FE5AC7328571}">
      <dsp:nvSpPr>
        <dsp:cNvPr id="0" name=""/>
        <dsp:cNvSpPr/>
      </dsp:nvSpPr>
      <dsp:spPr>
        <a:xfrm>
          <a:off x="5477339" y="783912"/>
          <a:ext cx="91440" cy="3283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83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D9E37-9F98-49A6-94E3-731872515113}">
      <dsp:nvSpPr>
        <dsp:cNvPr id="0" name=""/>
        <dsp:cNvSpPr/>
      </dsp:nvSpPr>
      <dsp:spPr>
        <a:xfrm>
          <a:off x="3005572" y="1894109"/>
          <a:ext cx="234548" cy="2939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9675"/>
              </a:lnTo>
              <a:lnTo>
                <a:pt x="234548" y="293967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541D8-F490-42E6-87F7-3C5917A929FD}">
      <dsp:nvSpPr>
        <dsp:cNvPr id="0" name=""/>
        <dsp:cNvSpPr/>
      </dsp:nvSpPr>
      <dsp:spPr>
        <a:xfrm>
          <a:off x="3005572" y="1894109"/>
          <a:ext cx="234548" cy="1829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478"/>
              </a:lnTo>
              <a:lnTo>
                <a:pt x="234548" y="18294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D978D-5996-4B72-89B9-E9A611F0D896}">
      <dsp:nvSpPr>
        <dsp:cNvPr id="0" name=""/>
        <dsp:cNvSpPr/>
      </dsp:nvSpPr>
      <dsp:spPr>
        <a:xfrm>
          <a:off x="3005572" y="1894109"/>
          <a:ext cx="234548" cy="719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82"/>
              </a:lnTo>
              <a:lnTo>
                <a:pt x="234548" y="7192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20DB1-9211-4180-8C5A-8530FAC1928B}">
      <dsp:nvSpPr>
        <dsp:cNvPr id="0" name=""/>
        <dsp:cNvSpPr/>
      </dsp:nvSpPr>
      <dsp:spPr>
        <a:xfrm>
          <a:off x="3631034" y="783912"/>
          <a:ext cx="1892024" cy="328367"/>
        </a:xfrm>
        <a:custGeom>
          <a:avLst/>
          <a:gdLst/>
          <a:ahLst/>
          <a:cxnLst/>
          <a:rect l="0" t="0" r="0" b="0"/>
          <a:pathLst>
            <a:path>
              <a:moveTo>
                <a:pt x="1892024" y="0"/>
              </a:moveTo>
              <a:lnTo>
                <a:pt x="1892024" y="164183"/>
              </a:lnTo>
              <a:lnTo>
                <a:pt x="0" y="164183"/>
              </a:lnTo>
              <a:lnTo>
                <a:pt x="0" y="3283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9CABB-260C-467B-9BF7-9F7B9BED5F39}">
      <dsp:nvSpPr>
        <dsp:cNvPr id="0" name=""/>
        <dsp:cNvSpPr/>
      </dsp:nvSpPr>
      <dsp:spPr>
        <a:xfrm>
          <a:off x="4741231" y="2084"/>
          <a:ext cx="1563656" cy="78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Microglia</a:t>
          </a:r>
        </a:p>
      </dsp:txBody>
      <dsp:txXfrm>
        <a:off x="4741231" y="2084"/>
        <a:ext cx="1563656" cy="781828"/>
      </dsp:txXfrm>
    </dsp:sp>
    <dsp:sp modelId="{C71E0B29-A099-4D46-A852-2ECDC183F39A}">
      <dsp:nvSpPr>
        <dsp:cNvPr id="0" name=""/>
        <dsp:cNvSpPr/>
      </dsp:nvSpPr>
      <dsp:spPr>
        <a:xfrm>
          <a:off x="2849206" y="1112280"/>
          <a:ext cx="1563656" cy="78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Micro-1</a:t>
          </a:r>
        </a:p>
      </dsp:txBody>
      <dsp:txXfrm>
        <a:off x="2849206" y="1112280"/>
        <a:ext cx="1563656" cy="781828"/>
      </dsp:txXfrm>
    </dsp:sp>
    <dsp:sp modelId="{E06381FD-DEA8-4D78-BBAE-0E4A522D1DAF}">
      <dsp:nvSpPr>
        <dsp:cNvPr id="0" name=""/>
        <dsp:cNvSpPr/>
      </dsp:nvSpPr>
      <dsp:spPr>
        <a:xfrm>
          <a:off x="3240120" y="2222477"/>
          <a:ext cx="1563656" cy="78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 1</a:t>
          </a:r>
        </a:p>
      </dsp:txBody>
      <dsp:txXfrm>
        <a:off x="3240120" y="2222477"/>
        <a:ext cx="1563656" cy="781828"/>
      </dsp:txXfrm>
    </dsp:sp>
    <dsp:sp modelId="{0270FA4C-975F-4C97-8CC7-F1DF79F86673}">
      <dsp:nvSpPr>
        <dsp:cNvPr id="0" name=""/>
        <dsp:cNvSpPr/>
      </dsp:nvSpPr>
      <dsp:spPr>
        <a:xfrm>
          <a:off x="3240120" y="3332673"/>
          <a:ext cx="1563656" cy="78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 2</a:t>
          </a:r>
        </a:p>
      </dsp:txBody>
      <dsp:txXfrm>
        <a:off x="3240120" y="3332673"/>
        <a:ext cx="1563656" cy="781828"/>
      </dsp:txXfrm>
    </dsp:sp>
    <dsp:sp modelId="{DB638A8F-8AB8-421C-A4CD-E5EABEFF5D4C}">
      <dsp:nvSpPr>
        <dsp:cNvPr id="0" name=""/>
        <dsp:cNvSpPr/>
      </dsp:nvSpPr>
      <dsp:spPr>
        <a:xfrm>
          <a:off x="3240120" y="4442870"/>
          <a:ext cx="1563656" cy="78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 3</a:t>
          </a:r>
        </a:p>
      </dsp:txBody>
      <dsp:txXfrm>
        <a:off x="3240120" y="4442870"/>
        <a:ext cx="1563656" cy="781828"/>
      </dsp:txXfrm>
    </dsp:sp>
    <dsp:sp modelId="{AF55B6CD-FF5C-4E30-9DDB-473E988D9072}">
      <dsp:nvSpPr>
        <dsp:cNvPr id="0" name=""/>
        <dsp:cNvSpPr/>
      </dsp:nvSpPr>
      <dsp:spPr>
        <a:xfrm>
          <a:off x="4741231" y="1112280"/>
          <a:ext cx="1563656" cy="78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Micro-2</a:t>
          </a:r>
        </a:p>
      </dsp:txBody>
      <dsp:txXfrm>
        <a:off x="4741231" y="1112280"/>
        <a:ext cx="1563656" cy="781828"/>
      </dsp:txXfrm>
    </dsp:sp>
    <dsp:sp modelId="{FC2B10B0-2212-4314-A516-96576A0841B1}">
      <dsp:nvSpPr>
        <dsp:cNvPr id="0" name=""/>
        <dsp:cNvSpPr/>
      </dsp:nvSpPr>
      <dsp:spPr>
        <a:xfrm>
          <a:off x="5132145" y="2222477"/>
          <a:ext cx="1563656" cy="78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 1</a:t>
          </a:r>
        </a:p>
      </dsp:txBody>
      <dsp:txXfrm>
        <a:off x="5132145" y="2222477"/>
        <a:ext cx="1563656" cy="781828"/>
      </dsp:txXfrm>
    </dsp:sp>
    <dsp:sp modelId="{D8FECAF3-3B95-4843-A4E4-1F63A622DC7D}">
      <dsp:nvSpPr>
        <dsp:cNvPr id="0" name=""/>
        <dsp:cNvSpPr/>
      </dsp:nvSpPr>
      <dsp:spPr>
        <a:xfrm>
          <a:off x="5132145" y="3332673"/>
          <a:ext cx="1563656" cy="78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 2</a:t>
          </a:r>
        </a:p>
      </dsp:txBody>
      <dsp:txXfrm>
        <a:off x="5132145" y="3332673"/>
        <a:ext cx="1563656" cy="781828"/>
      </dsp:txXfrm>
    </dsp:sp>
    <dsp:sp modelId="{D5FC8BCB-7DC7-4BD3-B216-8C4E4ED12B6B}">
      <dsp:nvSpPr>
        <dsp:cNvPr id="0" name=""/>
        <dsp:cNvSpPr/>
      </dsp:nvSpPr>
      <dsp:spPr>
        <a:xfrm>
          <a:off x="5132145" y="4442870"/>
          <a:ext cx="1563656" cy="78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 3</a:t>
          </a:r>
        </a:p>
      </dsp:txBody>
      <dsp:txXfrm>
        <a:off x="5132145" y="4442870"/>
        <a:ext cx="1563656" cy="781828"/>
      </dsp:txXfrm>
    </dsp:sp>
    <dsp:sp modelId="{0817AB00-DDEC-4162-AA6F-5BEEC5FD4CA7}">
      <dsp:nvSpPr>
        <dsp:cNvPr id="0" name=""/>
        <dsp:cNvSpPr/>
      </dsp:nvSpPr>
      <dsp:spPr>
        <a:xfrm>
          <a:off x="6633256" y="1112280"/>
          <a:ext cx="1563656" cy="78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Micro-3</a:t>
          </a:r>
        </a:p>
      </dsp:txBody>
      <dsp:txXfrm>
        <a:off x="6633256" y="1112280"/>
        <a:ext cx="1563656" cy="781828"/>
      </dsp:txXfrm>
    </dsp:sp>
    <dsp:sp modelId="{70EE1CA1-634B-4E56-8670-F4E3D012A968}">
      <dsp:nvSpPr>
        <dsp:cNvPr id="0" name=""/>
        <dsp:cNvSpPr/>
      </dsp:nvSpPr>
      <dsp:spPr>
        <a:xfrm>
          <a:off x="7024170" y="2222477"/>
          <a:ext cx="1563656" cy="78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 1</a:t>
          </a:r>
        </a:p>
      </dsp:txBody>
      <dsp:txXfrm>
        <a:off x="7024170" y="2222477"/>
        <a:ext cx="1563656" cy="781828"/>
      </dsp:txXfrm>
    </dsp:sp>
    <dsp:sp modelId="{F3722646-0D7B-4B8D-B579-D43E429051CF}">
      <dsp:nvSpPr>
        <dsp:cNvPr id="0" name=""/>
        <dsp:cNvSpPr/>
      </dsp:nvSpPr>
      <dsp:spPr>
        <a:xfrm>
          <a:off x="7024170" y="3332673"/>
          <a:ext cx="1563656" cy="78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 2</a:t>
          </a:r>
        </a:p>
      </dsp:txBody>
      <dsp:txXfrm>
        <a:off x="7024170" y="3332673"/>
        <a:ext cx="1563656" cy="781828"/>
      </dsp:txXfrm>
    </dsp:sp>
    <dsp:sp modelId="{0587693B-AC83-473F-9827-712FE5451F15}">
      <dsp:nvSpPr>
        <dsp:cNvPr id="0" name=""/>
        <dsp:cNvSpPr/>
      </dsp:nvSpPr>
      <dsp:spPr>
        <a:xfrm>
          <a:off x="7024170" y="4442870"/>
          <a:ext cx="1563656" cy="78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 3</a:t>
          </a:r>
        </a:p>
      </dsp:txBody>
      <dsp:txXfrm>
        <a:off x="7024170" y="4442870"/>
        <a:ext cx="1563656" cy="781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A513-B4AB-ABE5-1047-91A8F3CB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7E932-C63A-B689-5729-4C9DCF081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EF494-3C41-299D-5FDE-A04051C3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A10E-497D-4B26-915D-DD963FBE4C8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1C6AC-2DE4-051A-FECA-F3C3563E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A1F0-7E86-8808-9DC1-581BB8F6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57B0-D410-41E5-A3AD-A61E8D10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0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D6C5-74B9-82C9-8440-41CB98D8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6E5C9-E80C-B936-8A3F-6E597A27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55EBB-55E7-8609-84AC-2C9F1D38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A10E-497D-4B26-915D-DD963FBE4C8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BFBB3-FEAE-0A29-CBC3-6643E8FE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A01B4-188C-078B-5DF7-EFD3EDBE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57B0-D410-41E5-A3AD-A61E8D10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0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8AA40-B471-DC1F-4402-CE049DC59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0152A-58E3-BFF8-6E41-3DD154491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D5A0D-D508-CFD8-1FB8-FD9FC335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A10E-497D-4B26-915D-DD963FBE4C8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D2E90-C693-184B-AC1C-DFB531A5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F31C6-C3C9-C9D6-B69C-0EED87AF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57B0-D410-41E5-A3AD-A61E8D10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5CF6-8AD2-6DD6-E264-8A7318EE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1D8E-961E-1D35-4FF5-D889519DD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AE9B-2CBB-5DF6-77BD-7BBE8405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A10E-497D-4B26-915D-DD963FBE4C8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155A8-E95A-7B0C-D602-2C2DF034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5F62-2949-58A0-7E94-DBB0A5E6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57B0-D410-41E5-A3AD-A61E8D10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6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DE9E-D86A-4051-E7A1-06FE36BC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C3A5E-FC88-C4CB-FD8D-552B8A527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8299-E621-0882-5679-A869DCF2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A10E-497D-4B26-915D-DD963FBE4C8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D8047-6854-977E-B69E-7C12480E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4F0B-ECE8-ED61-249C-E065CFEC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57B0-D410-41E5-A3AD-A61E8D10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1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A531-6D9D-06D7-BD91-694DA17F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8D28-538D-A13C-CEBD-F6531FF31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9CD12-074C-4AC6-AEC9-7A3C133BE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B0D98-11EC-82F6-AC33-7C60F868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A10E-497D-4B26-915D-DD963FBE4C8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EB615-8780-7AE0-17AC-CFD082D9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323EE-DDCA-CE2C-7765-CE30FB05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57B0-D410-41E5-A3AD-A61E8D10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92BF-13FE-9EC4-4A9D-C8AE9811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C3092-779C-9DEB-3222-42EE47CC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76448-1CC6-557A-D038-A9140F3D2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06A11-F950-4A65-DDD6-800ED6FBD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CD826-4A65-951C-5689-88E237131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5C95B-D03F-30E1-164C-4404BDD9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A10E-497D-4B26-915D-DD963FBE4C8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67837-61EF-7F20-294B-F492D9C2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22FD2-A3BC-38C3-3397-F1FF0835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57B0-D410-41E5-A3AD-A61E8D10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1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AA44-A756-BEC4-AC39-C4850707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FAF9D-4D60-D744-29E6-9CC8D007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A10E-497D-4B26-915D-DD963FBE4C8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A4CAF-3C2B-5CFA-0C62-BC885B3D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D0569-F25D-7EC3-CE3A-2D18929F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57B0-D410-41E5-A3AD-A61E8D10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6CB3B-F3DE-6718-A8A2-CBA7F096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A10E-497D-4B26-915D-DD963FBE4C8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815CE-5972-AA0A-D6CE-4F313EA2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7E375-BABF-03D0-0F24-3109FD71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57B0-D410-41E5-A3AD-A61E8D10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3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3C97-5010-1CED-8F7A-8B2D7C0B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5D343-8759-45E9-DBA2-D9D78DBC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65DE5-993B-4ACC-D1C7-737F5414A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4D535-9FCC-213F-0592-A2F6DE97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A10E-497D-4B26-915D-DD963FBE4C8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28177-22C9-97E6-99B4-8AE07CDF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E87D3-09DB-5AD8-A605-92BE4324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57B0-D410-41E5-A3AD-A61E8D10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45CA-2C47-2A90-D0AC-B12DF4EC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0168B-0D5A-6268-B168-397D79867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D2699-6823-A5A4-2FB0-E444C026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80947-C3FD-5F72-5222-702A9C30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A10E-497D-4B26-915D-DD963FBE4C8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41C7D-2F5E-EAFC-8FEA-A5CFB20C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6D6D7-9775-1B7F-4975-3EDE1B95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57B0-D410-41E5-A3AD-A61E8D10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3833A-FF9B-D71D-41D8-9895C208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8A190-BB28-3616-83E7-44335DC2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174C9-B28B-40D8-64E9-D2B9BEDF5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5A10E-497D-4B26-915D-DD963FBE4C8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1A5FC-0826-86CF-2175-91DCF7731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D6076-D6D0-E154-3947-A206AC5C8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257B0-D410-41E5-A3AD-A61E8D10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8950-2AF3-70CF-EEBB-C41341E4D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transcriptional networks for microglia and oligodendrocytes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55D85-A7B5-6F15-5A6F-4909F084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Elijah Blige</a:t>
            </a:r>
          </a:p>
        </p:txBody>
      </p:sp>
    </p:spTree>
    <p:extLst>
      <p:ext uri="{BB962C8B-B14F-4D97-AF65-F5344CB8AC3E}">
        <p14:creationId xmlns:p14="http://schemas.microsoft.com/office/powerpoint/2010/main" val="105897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AF9FFE-C6AC-FE84-5B09-B66101D4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17" y="149351"/>
            <a:ext cx="6670138" cy="655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2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24F1979-1F82-A027-C29F-162CF7A69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0"/>
            <a:ext cx="9591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22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9089-797C-5A6B-3947-713D0E36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58" y="112543"/>
            <a:ext cx="11528189" cy="1325563"/>
          </a:xfrm>
        </p:spPr>
        <p:txBody>
          <a:bodyPr/>
          <a:lstStyle/>
          <a:p>
            <a:r>
              <a:rPr lang="en-US" dirty="0"/>
              <a:t>Module genes vs PSEN1 substrates and AD genes 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A376A29D-B1AF-91FA-0D29-B98936AAF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9" y="1139482"/>
            <a:ext cx="4975559" cy="54230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6ADB7-70A0-D68E-AFD6-B645D4FD92BD}"/>
              </a:ext>
            </a:extLst>
          </p:cNvPr>
          <p:cNvSpPr txBox="1"/>
          <p:nvPr/>
        </p:nvSpPr>
        <p:spPr>
          <a:xfrm>
            <a:off x="6434514" y="1438106"/>
            <a:ext cx="34569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ACP2 </a:t>
            </a:r>
            <a:r>
              <a:rPr lang="en-US" sz="2800" dirty="0"/>
              <a:t>was assigned to the same module as PSEN1 </a:t>
            </a:r>
            <a:endParaRPr 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C3268-D3D5-E0E6-4048-25D649292AC3}"/>
              </a:ext>
            </a:extLst>
          </p:cNvPr>
          <p:cNvSpPr txBox="1"/>
          <p:nvPr/>
        </p:nvSpPr>
        <p:spPr>
          <a:xfrm>
            <a:off x="6320052" y="3851029"/>
            <a:ext cx="3456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ACP2 </a:t>
            </a:r>
            <a:r>
              <a:rPr lang="en-US" sz="2800" dirty="0"/>
              <a:t>is a known substrate of PSEN1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48AD7-A085-AAA9-783A-06990EA4E3FE}"/>
              </a:ext>
            </a:extLst>
          </p:cNvPr>
          <p:cNvSpPr txBox="1"/>
          <p:nvPr/>
        </p:nvSpPr>
        <p:spPr>
          <a:xfrm>
            <a:off x="6320051" y="5402177"/>
            <a:ext cx="42588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ACP2 </a:t>
            </a:r>
            <a:r>
              <a:rPr lang="en-US" sz="2800" dirty="0"/>
              <a:t>is associated with AD pathogenesis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8310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AD45-82B9-F91F-4C23-2D0D9D90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987F-942D-AC8A-5CBB-6B581B84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Module preservation vs comparison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Finish analyzing oligodendrocyte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Validate with Australian dataset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Investigate the role of ACP2 cleavage in AD pathogenesis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Comparisons between statuses </a:t>
            </a:r>
          </a:p>
        </p:txBody>
      </p:sp>
    </p:spTree>
    <p:extLst>
      <p:ext uri="{BB962C8B-B14F-4D97-AF65-F5344CB8AC3E}">
        <p14:creationId xmlns:p14="http://schemas.microsoft.com/office/powerpoint/2010/main" val="389293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A067-56BC-48EE-A5D4-9DB834C1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A939-2897-8DCD-F2F8-78D04495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hdWGCNA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WGCNA</a:t>
            </a:r>
          </a:p>
          <a:p>
            <a:endParaRPr lang="en-US" dirty="0"/>
          </a:p>
          <a:p>
            <a:r>
              <a:rPr lang="en-US" dirty="0"/>
              <a:t>How to navigate complicated dependency issues when building an environment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value of “bad” ideas</a:t>
            </a:r>
          </a:p>
        </p:txBody>
      </p:sp>
    </p:spTree>
    <p:extLst>
      <p:ext uri="{BB962C8B-B14F-4D97-AF65-F5344CB8AC3E}">
        <p14:creationId xmlns:p14="http://schemas.microsoft.com/office/powerpoint/2010/main" val="419823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AC6B-D68D-F70D-02BA-48E38F51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317" y="2766218"/>
            <a:ext cx="6069037" cy="1325563"/>
          </a:xfrm>
        </p:spPr>
        <p:txBody>
          <a:bodyPr/>
          <a:lstStyle/>
          <a:p>
            <a:r>
              <a:rPr lang="en-US" dirty="0"/>
              <a:t>Thank you to Harari lab</a:t>
            </a:r>
          </a:p>
        </p:txBody>
      </p:sp>
    </p:spTree>
    <p:extLst>
      <p:ext uri="{BB962C8B-B14F-4D97-AF65-F5344CB8AC3E}">
        <p14:creationId xmlns:p14="http://schemas.microsoft.com/office/powerpoint/2010/main" val="43131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CE68-BAB8-5419-85E2-BCA5E32C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8" y="2135114"/>
            <a:ext cx="10515600" cy="4351338"/>
          </a:xfrm>
        </p:spPr>
        <p:txBody>
          <a:bodyPr/>
          <a:lstStyle/>
          <a:p>
            <a:r>
              <a:rPr lang="en-US" dirty="0"/>
              <a:t>Presenilin-1 (PSEN1) contributes to the cleavage of APP</a:t>
            </a:r>
          </a:p>
          <a:p>
            <a:endParaRPr lang="en-US" dirty="0"/>
          </a:p>
          <a:p>
            <a:r>
              <a:rPr lang="en-US" dirty="0"/>
              <a:t>Mutations in PSEN1 are associated with AD pathogenesis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Inhibition of </a:t>
            </a:r>
            <a:r>
              <a:rPr lang="el-GR" dirty="0"/>
              <a:t>γ</a:t>
            </a:r>
            <a:r>
              <a:rPr lang="en-US" dirty="0"/>
              <a:t>-secretase caused increased expression related to damage associated microglia  (DAM)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2DFAC-A211-71DE-5DE8-05070284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7" y="326170"/>
            <a:ext cx="9359201" cy="15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7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DD49-1CDE-89BD-5458-BFF4FACC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258" y="3185688"/>
            <a:ext cx="6434797" cy="3672312"/>
          </a:xfrm>
        </p:spPr>
        <p:txBody>
          <a:bodyPr/>
          <a:lstStyle/>
          <a:p>
            <a:r>
              <a:rPr lang="en-US" dirty="0"/>
              <a:t>How do these variants affect cellular transcriptional states?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Specific transcriptional states are associated with carrier status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4D216-6665-3780-4CC0-65F6C4556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161174"/>
            <a:ext cx="741148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2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2934-A640-3607-742C-4963D54A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03FB-97FF-B9F6-9F48-143C9BE0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transcriptional networks on microglia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Focus on PSEN1 and any networks that include PSEN1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any PSEN1 substrates found in networks with PSEN1 (that is not APP) </a:t>
            </a:r>
          </a:p>
        </p:txBody>
      </p:sp>
    </p:spTree>
    <p:extLst>
      <p:ext uri="{BB962C8B-B14F-4D97-AF65-F5344CB8AC3E}">
        <p14:creationId xmlns:p14="http://schemas.microsoft.com/office/powerpoint/2010/main" val="186263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71CA-A564-594A-E187-B8C8DCB5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construct a co-expression network for each cell state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Genes that show similar expression patterns  are grouped together into modules</a:t>
            </a:r>
          </a:p>
          <a:p>
            <a:endParaRPr lang="en-US" dirty="0"/>
          </a:p>
          <a:p>
            <a:r>
              <a:rPr lang="en-US" b="1" dirty="0"/>
              <a:t>Not all genes are assigned to a module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Investigate PSEN-1 assigned modules for each cell state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F7A86-FFB6-3390-E7C4-9BDE9441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8" y="228244"/>
            <a:ext cx="10587182" cy="14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4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9618-407F-FFDA-5629-DC3B8578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overview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4EE5DD-9C4F-176B-715F-150CC86B9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172992"/>
              </p:ext>
            </p:extLst>
          </p:nvPr>
        </p:nvGraphicFramePr>
        <p:xfrm>
          <a:off x="407964" y="1266092"/>
          <a:ext cx="11437034" cy="5226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3011A8-43DE-5422-2BFE-C87DD3FC4113}"/>
              </a:ext>
            </a:extLst>
          </p:cNvPr>
          <p:cNvSpPr txBox="1"/>
          <p:nvPr/>
        </p:nvSpPr>
        <p:spPr>
          <a:xfrm>
            <a:off x="7427741" y="1429078"/>
            <a:ext cx="1941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Cell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F9826-E8D4-718A-071C-81ADE7379297}"/>
              </a:ext>
            </a:extLst>
          </p:cNvPr>
          <p:cNvSpPr txBox="1"/>
          <p:nvPr/>
        </p:nvSpPr>
        <p:spPr>
          <a:xfrm>
            <a:off x="9059594" y="2591655"/>
            <a:ext cx="1941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Cell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0B67D-4D6E-1FE9-5A28-2DCB95DB6336}"/>
              </a:ext>
            </a:extLst>
          </p:cNvPr>
          <p:cNvSpPr txBox="1"/>
          <p:nvPr/>
        </p:nvSpPr>
        <p:spPr>
          <a:xfrm>
            <a:off x="9369083" y="4446991"/>
            <a:ext cx="1941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hdWGCNA</a:t>
            </a:r>
            <a:r>
              <a:rPr lang="en-US" sz="2800" dirty="0"/>
              <a:t> 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5824F-5C4B-27A6-8D41-7DD7D55627C2}"/>
              </a:ext>
            </a:extLst>
          </p:cNvPr>
          <p:cNvSpPr txBox="1"/>
          <p:nvPr/>
        </p:nvSpPr>
        <p:spPr>
          <a:xfrm>
            <a:off x="1541585" y="5885971"/>
            <a:ext cx="135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PSEN-1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6655B8-EE0E-5D98-A6AA-A0460EA80BBC}"/>
              </a:ext>
            </a:extLst>
          </p:cNvPr>
          <p:cNvCxnSpPr>
            <a:cxnSpLocks/>
          </p:cNvCxnSpPr>
          <p:nvPr/>
        </p:nvCxnSpPr>
        <p:spPr>
          <a:xfrm>
            <a:off x="2743200" y="6147581"/>
            <a:ext cx="88626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9F82E-38C6-49A2-C485-393EA64B6D95}"/>
              </a:ext>
            </a:extLst>
          </p:cNvPr>
          <p:cNvSpPr txBox="1"/>
          <p:nvPr/>
        </p:nvSpPr>
        <p:spPr>
          <a:xfrm>
            <a:off x="9945859" y="5888371"/>
            <a:ext cx="135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PSEN-1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4C7D65-3340-789F-A4B3-08B03A0D581A}"/>
              </a:ext>
            </a:extLst>
          </p:cNvPr>
          <p:cNvCxnSpPr>
            <a:cxnSpLocks/>
          </p:cNvCxnSpPr>
          <p:nvPr/>
        </p:nvCxnSpPr>
        <p:spPr>
          <a:xfrm>
            <a:off x="9059594" y="6147581"/>
            <a:ext cx="88626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3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52E9-7EFB-540F-214B-B899744B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PSEN1 modules for transcriptional states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9FC507-5E50-BB2D-031B-29A9EB3E4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743793"/>
              </p:ext>
            </p:extLst>
          </p:nvPr>
        </p:nvGraphicFramePr>
        <p:xfrm>
          <a:off x="1203257" y="1574800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635538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0066199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17199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 few cells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0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Oligo-1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35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Oligo-2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0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Oligo-3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3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Oligo-4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Oligo-0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3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Oligo-5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94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Oligo-6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4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Oligo-7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4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Oligo-8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3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26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60F1-DAE2-087F-F82E-D97C3601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124979"/>
            <a:ext cx="10515600" cy="1325563"/>
          </a:xfrm>
        </p:spPr>
        <p:txBody>
          <a:bodyPr/>
          <a:lstStyle/>
          <a:p>
            <a:r>
              <a:rPr lang="en-US" dirty="0"/>
              <a:t>Why Oligodendrocytes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0F286-BBC0-E3C5-39E5-584A4412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47" r="16024" b="33869"/>
          <a:stretch/>
        </p:blipFill>
        <p:spPr>
          <a:xfrm>
            <a:off x="838200" y="1108507"/>
            <a:ext cx="9479800" cy="5282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D0D74A-DA70-A4CF-B509-A72C95B721FA}"/>
              </a:ext>
            </a:extLst>
          </p:cNvPr>
          <p:cNvSpPr txBox="1"/>
          <p:nvPr/>
        </p:nvSpPr>
        <p:spPr>
          <a:xfrm>
            <a:off x="2613891" y="4710545"/>
            <a:ext cx="1117600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Microglia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71D3E-75DE-A230-57C3-243159FA4424}"/>
              </a:ext>
            </a:extLst>
          </p:cNvPr>
          <p:cNvSpPr txBox="1"/>
          <p:nvPr/>
        </p:nvSpPr>
        <p:spPr>
          <a:xfrm>
            <a:off x="6996546" y="6201928"/>
            <a:ext cx="199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Oligodendrocytes</a:t>
            </a:r>
          </a:p>
        </p:txBody>
      </p:sp>
    </p:spTree>
    <p:extLst>
      <p:ext uri="{BB962C8B-B14F-4D97-AF65-F5344CB8AC3E}">
        <p14:creationId xmlns:p14="http://schemas.microsoft.com/office/powerpoint/2010/main" val="208226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D168297-45B8-E813-4017-8A938861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0"/>
            <a:ext cx="7015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97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3C4CA853B5AA4AB215FBA4885CEC29" ma:contentTypeVersion="5" ma:contentTypeDescription="Create a new document." ma:contentTypeScope="" ma:versionID="c4937ba172ad3f0e1eeef7e62689f07d">
  <xsd:schema xmlns:xsd="http://www.w3.org/2001/XMLSchema" xmlns:xs="http://www.w3.org/2001/XMLSchema" xmlns:p="http://schemas.microsoft.com/office/2006/metadata/properties" xmlns:ns3="f4e01984-2639-4547-a3c1-8eea50bcfa49" targetNamespace="http://schemas.microsoft.com/office/2006/metadata/properties" ma:root="true" ma:fieldsID="19ac14a7e97febd570ea7b651c47e6f7" ns3:_="">
    <xsd:import namespace="f4e01984-2639-4547-a3c1-8eea50bcfa4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01984-2639-4547-a3c1-8eea50bcfa4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6A06AC-9EC6-407B-A3D3-AB8D69090F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e01984-2639-4547-a3c1-8eea50bcfa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258808-DE28-4F1D-87FA-761DB7EE32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E2B2DD-1F46-4727-8B56-92E0542763FF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4e01984-2639-4547-a3c1-8eea50bcfa4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276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Exploring transcriptional networks for microglia and oligodendrocytes </vt:lpstr>
      <vt:lpstr>PowerPoint Presentation</vt:lpstr>
      <vt:lpstr>PowerPoint Presentation</vt:lpstr>
      <vt:lpstr>Plan for rotation</vt:lpstr>
      <vt:lpstr>PowerPoint Presentation</vt:lpstr>
      <vt:lpstr>Structure overview </vt:lpstr>
      <vt:lpstr>PSEN1 modules for transcriptional states</vt:lpstr>
      <vt:lpstr>Why Oligodendrocytes </vt:lpstr>
      <vt:lpstr>PowerPoint Presentation</vt:lpstr>
      <vt:lpstr>PowerPoint Presentation</vt:lpstr>
      <vt:lpstr>PowerPoint Presentation</vt:lpstr>
      <vt:lpstr>Module genes vs PSEN1 substrates and AD genes </vt:lpstr>
      <vt:lpstr>Future Direction</vt:lpstr>
      <vt:lpstr>What I learned </vt:lpstr>
      <vt:lpstr>Thank you to Harari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Blige, Elijah</dc:creator>
  <cp:lastModifiedBy>Blige, Elijah</cp:lastModifiedBy>
  <cp:revision>2</cp:revision>
  <dcterms:created xsi:type="dcterms:W3CDTF">2024-12-13T06:50:31Z</dcterms:created>
  <dcterms:modified xsi:type="dcterms:W3CDTF">2024-12-13T10:54:59Z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0x0101004F3C4CA853B5AA4AB215FBA4885CEC29</vt:lpwstr>
  </property>
</Properties>
</file>