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Battle of the </a:t>
            </a:r>
            <a:r>
              <a:rPr lang="en-ZA" dirty="0" err="1" smtClean="0"/>
              <a:t>neighborhoods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Cape Town VS Johannesburg – South Africa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62175" y="5950039"/>
            <a:ext cx="3915177" cy="812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 smtClean="0"/>
              <a:t>Ebrahim</a:t>
            </a:r>
            <a:r>
              <a:rPr lang="en-ZA" dirty="0" smtClean="0"/>
              <a:t> </a:t>
            </a:r>
            <a:r>
              <a:rPr lang="en-ZA" dirty="0" err="1" smtClean="0"/>
              <a:t>Dawood</a:t>
            </a:r>
            <a:endParaRPr lang="en-ZA" dirty="0" smtClean="0"/>
          </a:p>
          <a:p>
            <a:r>
              <a:rPr lang="en-ZA" dirty="0" smtClean="0"/>
              <a:t>Senior Data Analyst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133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PROBLEM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2969"/>
            <a:ext cx="9905999" cy="3541714"/>
          </a:xfrm>
        </p:spPr>
        <p:txBody>
          <a:bodyPr>
            <a:noAutofit/>
          </a:bodyPr>
          <a:lstStyle/>
          <a:p>
            <a:r>
              <a:rPr lang="en-ZA" dirty="0"/>
              <a:t>When thinking about relocating to a new city or country for work purposes or to start </a:t>
            </a:r>
            <a:r>
              <a:rPr lang="en-ZA" dirty="0" smtClean="0"/>
              <a:t>a new </a:t>
            </a:r>
            <a:r>
              <a:rPr lang="en-ZA" dirty="0"/>
              <a:t>life, people tend to research areas before moving. This research </a:t>
            </a:r>
            <a:r>
              <a:rPr lang="en-ZA" dirty="0" smtClean="0"/>
              <a:t>includes population </a:t>
            </a:r>
            <a:r>
              <a:rPr lang="en-ZA" dirty="0"/>
              <a:t>rate, average house price, school ratings, crime rates, weather </a:t>
            </a:r>
            <a:r>
              <a:rPr lang="en-ZA" dirty="0" smtClean="0"/>
              <a:t>conditions, recreational </a:t>
            </a:r>
            <a:r>
              <a:rPr lang="en-ZA" dirty="0"/>
              <a:t>facilities etc</a:t>
            </a:r>
            <a:r>
              <a:rPr lang="en-ZA" dirty="0" smtClean="0"/>
              <a:t>.</a:t>
            </a:r>
          </a:p>
          <a:p>
            <a:r>
              <a:rPr lang="en-ZA" dirty="0"/>
              <a:t>Based on the above, a search engine algorithm would be an efficient tool to use </a:t>
            </a:r>
            <a:r>
              <a:rPr lang="en-ZA" dirty="0" smtClean="0"/>
              <a:t>that will </a:t>
            </a:r>
            <a:r>
              <a:rPr lang="en-ZA" dirty="0"/>
              <a:t>allow users to enter cities and get the </a:t>
            </a:r>
            <a:r>
              <a:rPr lang="en-ZA" dirty="0" err="1"/>
              <a:t>neighborhood</a:t>
            </a:r>
            <a:r>
              <a:rPr lang="en-ZA" dirty="0"/>
              <a:t> name that best suits </a:t>
            </a:r>
            <a:r>
              <a:rPr lang="en-ZA" dirty="0" smtClean="0"/>
              <a:t>their lifestyle </a:t>
            </a:r>
            <a:r>
              <a:rPr lang="en-ZA" dirty="0"/>
              <a:t>or living conditions. This could be done using an algorithm that will perform </a:t>
            </a:r>
            <a:r>
              <a:rPr lang="en-ZA" dirty="0" smtClean="0"/>
              <a:t>an extensive </a:t>
            </a:r>
            <a:r>
              <a:rPr lang="en-ZA" dirty="0"/>
              <a:t>analysis on the similarities and dissimilarities between </a:t>
            </a:r>
            <a:r>
              <a:rPr lang="en-ZA" dirty="0" err="1"/>
              <a:t>neighborhoods</a:t>
            </a:r>
            <a:r>
              <a:rPr lang="en-ZA" dirty="0"/>
              <a:t> in </a:t>
            </a:r>
            <a:r>
              <a:rPr lang="en-ZA" dirty="0" smtClean="0"/>
              <a:t>the two </a:t>
            </a:r>
            <a:r>
              <a:rPr lang="en-ZA" dirty="0"/>
              <a:t>cities of the user’s search criteria, and determine which </a:t>
            </a:r>
            <a:r>
              <a:rPr lang="en-ZA" dirty="0" err="1"/>
              <a:t>neighborhoods</a:t>
            </a:r>
            <a:r>
              <a:rPr lang="en-ZA" dirty="0"/>
              <a:t> best </a:t>
            </a:r>
            <a:r>
              <a:rPr lang="en-ZA" dirty="0" smtClean="0"/>
              <a:t>suits their </a:t>
            </a:r>
            <a:r>
              <a:rPr lang="en-ZA" dirty="0"/>
              <a:t>lifestyle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84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OBJECTIVE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Collect the </a:t>
            </a:r>
            <a:r>
              <a:rPr lang="en-ZA" dirty="0" smtClean="0"/>
              <a:t>suburbs </a:t>
            </a:r>
            <a:r>
              <a:rPr lang="en-ZA" dirty="0"/>
              <a:t>top venues using </a:t>
            </a:r>
            <a:r>
              <a:rPr lang="en-ZA" dirty="0" smtClean="0"/>
              <a:t>Foursquare</a:t>
            </a:r>
          </a:p>
          <a:p>
            <a:r>
              <a:rPr lang="en-ZA" dirty="0"/>
              <a:t>Form </a:t>
            </a:r>
            <a:r>
              <a:rPr lang="en-ZA" dirty="0" smtClean="0"/>
              <a:t>suburb clusters </a:t>
            </a:r>
            <a:r>
              <a:rPr lang="en-ZA" dirty="0"/>
              <a:t>based on venue categories using unsupervised k-means clustering algorithm </a:t>
            </a:r>
            <a:endParaRPr lang="en-ZA" dirty="0" smtClean="0"/>
          </a:p>
          <a:p>
            <a:r>
              <a:rPr lang="en-ZA" dirty="0"/>
              <a:t>Identify and understand the similarities and differences between </a:t>
            </a:r>
            <a:r>
              <a:rPr lang="en-ZA" dirty="0" smtClean="0"/>
              <a:t>Johannesburg </a:t>
            </a:r>
            <a:r>
              <a:rPr lang="en-ZA" dirty="0"/>
              <a:t>and </a:t>
            </a:r>
            <a:r>
              <a:rPr lang="en-ZA" dirty="0" smtClean="0"/>
              <a:t>Cape Town suburbs </a:t>
            </a:r>
            <a:r>
              <a:rPr lang="en-ZA" dirty="0"/>
              <a:t>to obtain insights into </a:t>
            </a:r>
            <a:r>
              <a:rPr lang="en-ZA" dirty="0" smtClean="0"/>
              <a:t>the suburbs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23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0941"/>
            <a:ext cx="9905998" cy="1478570"/>
          </a:xfrm>
        </p:spPr>
        <p:txBody>
          <a:bodyPr/>
          <a:lstStyle/>
          <a:p>
            <a:pPr algn="ctr"/>
            <a:r>
              <a:rPr lang="en-ZA" dirty="0" smtClean="0"/>
              <a:t>Cape Town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1301"/>
            <a:ext cx="9905999" cy="3541714"/>
          </a:xfrm>
        </p:spPr>
        <p:txBody>
          <a:bodyPr>
            <a:noAutofit/>
          </a:bodyPr>
          <a:lstStyle/>
          <a:p>
            <a:r>
              <a:rPr lang="en-ZA" sz="1800" dirty="0" smtClean="0"/>
              <a:t>Cluster </a:t>
            </a:r>
            <a:r>
              <a:rPr lang="en-ZA" sz="1800" dirty="0"/>
              <a:t>1</a:t>
            </a:r>
          </a:p>
          <a:p>
            <a:pPr lvl="1"/>
            <a:r>
              <a:rPr lang="en-ZA" sz="1200" dirty="0" smtClean="0"/>
              <a:t>17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Venus include Coffee </a:t>
            </a:r>
            <a:r>
              <a:rPr lang="en-ZA" sz="1200" dirty="0" smtClean="0"/>
              <a:t>Shops, </a:t>
            </a:r>
            <a:r>
              <a:rPr lang="en-ZA" sz="1200" dirty="0" err="1" smtClean="0"/>
              <a:t>Restuarants</a:t>
            </a:r>
            <a:r>
              <a:rPr lang="en-ZA" sz="1200" dirty="0"/>
              <a:t>, Nightclubs and Hotels</a:t>
            </a:r>
          </a:p>
          <a:p>
            <a:r>
              <a:rPr lang="en-ZA" sz="1800" dirty="0" smtClean="0"/>
              <a:t>Cluster 2</a:t>
            </a:r>
          </a:p>
          <a:p>
            <a:pPr lvl="1"/>
            <a:r>
              <a:rPr lang="en-ZA" sz="1200" dirty="0" smtClean="0"/>
              <a:t>22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</a:t>
            </a:r>
            <a:r>
              <a:rPr lang="en-ZA" sz="1200" dirty="0" smtClean="0"/>
              <a:t>Bookstores, Coffee </a:t>
            </a:r>
            <a:r>
              <a:rPr lang="en-ZA" sz="1200" dirty="0"/>
              <a:t>Shops, Convenience Stores </a:t>
            </a:r>
            <a:r>
              <a:rPr lang="en-ZA" sz="1200" dirty="0" smtClean="0"/>
              <a:t>and Restaurants</a:t>
            </a:r>
            <a:endParaRPr lang="en-ZA" sz="1200" dirty="0"/>
          </a:p>
          <a:p>
            <a:r>
              <a:rPr lang="en-ZA" sz="1800" dirty="0" smtClean="0"/>
              <a:t>Cluster </a:t>
            </a:r>
            <a:r>
              <a:rPr lang="en-ZA" sz="1800" dirty="0"/>
              <a:t>3</a:t>
            </a:r>
          </a:p>
          <a:p>
            <a:pPr lvl="1"/>
            <a:r>
              <a:rPr lang="en-ZA" sz="1200" dirty="0" smtClean="0"/>
              <a:t>29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Hotels, </a:t>
            </a:r>
            <a:r>
              <a:rPr lang="en-ZA" sz="1200" dirty="0" smtClean="0"/>
              <a:t>Pubs, Accessory </a:t>
            </a:r>
            <a:r>
              <a:rPr lang="en-ZA" sz="1200" dirty="0"/>
              <a:t>Stores and Coffee Shops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4</a:t>
            </a:r>
          </a:p>
          <a:p>
            <a:pPr lvl="1"/>
            <a:r>
              <a:rPr lang="en-ZA" sz="1200" dirty="0" smtClean="0"/>
              <a:t>10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Fast </a:t>
            </a:r>
            <a:r>
              <a:rPr lang="en-ZA" sz="1200" dirty="0" smtClean="0"/>
              <a:t>Food Restaurants</a:t>
            </a:r>
            <a:r>
              <a:rPr lang="en-ZA" sz="1200" dirty="0"/>
              <a:t>, Winery, Beaches and Cafes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5</a:t>
            </a:r>
          </a:p>
          <a:p>
            <a:pPr lvl="1"/>
            <a:r>
              <a:rPr lang="en-ZA" sz="1200" dirty="0" smtClean="0"/>
              <a:t>2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No </a:t>
            </a:r>
            <a:r>
              <a:rPr lang="en-ZA" sz="1200" dirty="0"/>
              <a:t>common venues found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82" y="1839511"/>
            <a:ext cx="4638091" cy="45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6"/>
            <a:ext cx="9905998" cy="1478570"/>
          </a:xfrm>
        </p:spPr>
        <p:txBody>
          <a:bodyPr/>
          <a:lstStyle/>
          <a:p>
            <a:pPr algn="ctr"/>
            <a:r>
              <a:rPr lang="en-ZA" dirty="0" smtClean="0"/>
              <a:t>Johannesburg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63876"/>
            <a:ext cx="9905999" cy="3541714"/>
          </a:xfrm>
        </p:spPr>
        <p:txBody>
          <a:bodyPr>
            <a:noAutofit/>
          </a:bodyPr>
          <a:lstStyle/>
          <a:p>
            <a:r>
              <a:rPr lang="en-ZA" sz="1800" dirty="0" smtClean="0"/>
              <a:t>Cluster </a:t>
            </a:r>
            <a:r>
              <a:rPr lang="en-ZA" sz="1800" dirty="0"/>
              <a:t>1</a:t>
            </a:r>
          </a:p>
          <a:p>
            <a:pPr lvl="1"/>
            <a:r>
              <a:rPr lang="en-ZA" sz="1200" dirty="0" smtClean="0"/>
              <a:t>30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Hotels, Spas, Parks and Coffee Shops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2</a:t>
            </a:r>
          </a:p>
          <a:p>
            <a:pPr lvl="1"/>
            <a:r>
              <a:rPr lang="en-ZA" sz="1200" dirty="0" smtClean="0"/>
              <a:t>24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 is Hotels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3</a:t>
            </a:r>
          </a:p>
          <a:p>
            <a:pPr lvl="1"/>
            <a:r>
              <a:rPr lang="en-ZA" sz="1200" dirty="0" smtClean="0"/>
              <a:t>28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Hotels, Turkish Restaurants and Gyms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4</a:t>
            </a:r>
          </a:p>
          <a:p>
            <a:pPr lvl="1"/>
            <a:r>
              <a:rPr lang="en-ZA" sz="1200" dirty="0" smtClean="0"/>
              <a:t>21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Hotels, Greek Restaurants, and Food and Drink Shops</a:t>
            </a:r>
          </a:p>
          <a:p>
            <a:r>
              <a:rPr lang="en-ZA" sz="1800" dirty="0" smtClean="0"/>
              <a:t>Cluster </a:t>
            </a:r>
            <a:r>
              <a:rPr lang="en-ZA" sz="1800" dirty="0"/>
              <a:t>5</a:t>
            </a:r>
          </a:p>
          <a:p>
            <a:pPr lvl="1"/>
            <a:r>
              <a:rPr lang="en-ZA" sz="1200" dirty="0" smtClean="0"/>
              <a:t>16 </a:t>
            </a:r>
            <a:r>
              <a:rPr lang="en-ZA" sz="1200" dirty="0"/>
              <a:t>Suburbs</a:t>
            </a:r>
          </a:p>
          <a:p>
            <a:pPr lvl="1"/>
            <a:r>
              <a:rPr lang="en-ZA" sz="1200" dirty="0" smtClean="0"/>
              <a:t>Common </a:t>
            </a:r>
            <a:r>
              <a:rPr lang="en-ZA" sz="1200" dirty="0"/>
              <a:t>Venues include Hotels, Shopping Malls and Steakhouse</a:t>
            </a:r>
          </a:p>
          <a:p>
            <a:endParaRPr lang="en-Z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3" y="2021982"/>
            <a:ext cx="5095741" cy="41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4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92851"/>
            <a:ext cx="9905998" cy="1478570"/>
          </a:xfrm>
        </p:spPr>
        <p:txBody>
          <a:bodyPr/>
          <a:lstStyle/>
          <a:p>
            <a:pPr algn="ctr"/>
            <a:r>
              <a:rPr lang="en-ZA" dirty="0" smtClean="0"/>
              <a:t>Cape town vs </a:t>
            </a:r>
            <a:r>
              <a:rPr lang="en-ZA" dirty="0" err="1" smtClean="0"/>
              <a:t>johannesburg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61599"/>
            <a:ext cx="9905999" cy="3541714"/>
          </a:xfrm>
        </p:spPr>
        <p:txBody>
          <a:bodyPr>
            <a:noAutofit/>
          </a:bodyPr>
          <a:lstStyle/>
          <a:p>
            <a:r>
              <a:rPr lang="en-ZA" sz="1600" dirty="0" smtClean="0"/>
              <a:t>Cape </a:t>
            </a:r>
            <a:r>
              <a:rPr lang="en-ZA" sz="1600" dirty="0"/>
              <a:t>Town has 83 suburbs with 675 venues. In addition, the geographical coordinate of Cape Town, South Africa is -33.928992, 18.417396. The best suburb to stay in is </a:t>
            </a:r>
            <a:r>
              <a:rPr lang="en-ZA" sz="1600" dirty="0" err="1"/>
              <a:t>Durbanville</a:t>
            </a:r>
            <a:r>
              <a:rPr lang="en-ZA" sz="1600" dirty="0"/>
              <a:t> with the following venues</a:t>
            </a:r>
            <a:r>
              <a:rPr lang="en-ZA" sz="1600" dirty="0" smtClean="0"/>
              <a:t>:</a:t>
            </a:r>
            <a:endParaRPr lang="en-ZA" sz="1600" dirty="0"/>
          </a:p>
          <a:p>
            <a:pPr lvl="1">
              <a:lnSpc>
                <a:spcPct val="50000"/>
              </a:lnSpc>
            </a:pPr>
            <a:r>
              <a:rPr lang="en-ZA" sz="1400" dirty="0" smtClean="0"/>
              <a:t>1st </a:t>
            </a:r>
            <a:r>
              <a:rPr lang="en-ZA" sz="1400" dirty="0"/>
              <a:t>Most Common Venue                     Café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2nd </a:t>
            </a:r>
            <a:r>
              <a:rPr lang="en-ZA" sz="1400" dirty="0"/>
              <a:t>Most Common Venue                      Gym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3rd </a:t>
            </a:r>
            <a:r>
              <a:rPr lang="en-ZA" sz="1400" dirty="0"/>
              <a:t>Most Common Venue          Thai Restaurant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4th </a:t>
            </a:r>
            <a:r>
              <a:rPr lang="en-ZA" sz="1400" dirty="0"/>
              <a:t>Most Common Venue                      Pub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5th </a:t>
            </a:r>
            <a:r>
              <a:rPr lang="en-ZA" sz="1400" dirty="0"/>
              <a:t>Most Common Venue           Breakfast Spot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6th </a:t>
            </a:r>
            <a:r>
              <a:rPr lang="en-ZA" sz="1400" dirty="0"/>
              <a:t>Most Common Venue              Coffee Shop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7th </a:t>
            </a:r>
            <a:r>
              <a:rPr lang="en-ZA" sz="1400" dirty="0"/>
              <a:t>Most Common Venue     Fast Food Restaurant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8th </a:t>
            </a:r>
            <a:r>
              <a:rPr lang="en-ZA" sz="1400" dirty="0"/>
              <a:t>Most Common Venue               Steakhouse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9th </a:t>
            </a:r>
            <a:r>
              <a:rPr lang="en-ZA" sz="1400" dirty="0"/>
              <a:t>Most Common Venue            Grocery Store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10th </a:t>
            </a:r>
            <a:r>
              <a:rPr lang="en-ZA" sz="1400" dirty="0"/>
              <a:t>Most Common Venue     American </a:t>
            </a:r>
            <a:r>
              <a:rPr lang="en-ZA" sz="1400" dirty="0" smtClean="0"/>
              <a:t>Restaurant</a:t>
            </a:r>
            <a:endParaRPr lang="en-ZA" sz="1400" dirty="0"/>
          </a:p>
          <a:p>
            <a:r>
              <a:rPr lang="en-ZA" sz="1600" dirty="0"/>
              <a:t>Johannesburg has 119 suburbs with 198 venues. In addition, the geographical coordinate of Johannesburg, South Africa is -26.205, 28.049722. The best suburb to stay in is </a:t>
            </a:r>
            <a:r>
              <a:rPr lang="en-ZA" sz="1600" dirty="0" err="1"/>
              <a:t>Bergvlei</a:t>
            </a:r>
            <a:r>
              <a:rPr lang="en-ZA" sz="1600" dirty="0"/>
              <a:t> with the following venues</a:t>
            </a:r>
            <a:r>
              <a:rPr lang="en-ZA" sz="1600" dirty="0" smtClean="0"/>
              <a:t>:</a:t>
            </a:r>
            <a:endParaRPr lang="en-ZA" sz="1600" dirty="0"/>
          </a:p>
          <a:p>
            <a:pPr lvl="1">
              <a:lnSpc>
                <a:spcPct val="50000"/>
              </a:lnSpc>
            </a:pPr>
            <a:r>
              <a:rPr lang="en-ZA" sz="1400" dirty="0" smtClean="0"/>
              <a:t>1st </a:t>
            </a:r>
            <a:r>
              <a:rPr lang="en-ZA" sz="1400" dirty="0"/>
              <a:t>Most Common Venue                  Hotel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2nd </a:t>
            </a:r>
            <a:r>
              <a:rPr lang="en-ZA" sz="1400" dirty="0"/>
              <a:t>Most Common Venue     Turkish Restaurant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3rd </a:t>
            </a:r>
            <a:r>
              <a:rPr lang="en-ZA" sz="1400" dirty="0"/>
              <a:t>Most Common Venue                    Gym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4th </a:t>
            </a:r>
            <a:r>
              <a:rPr lang="en-ZA" sz="1400" dirty="0"/>
              <a:t>Most Common Venue       Greek Restaurant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5th </a:t>
            </a:r>
            <a:r>
              <a:rPr lang="en-ZA" sz="1400" dirty="0"/>
              <a:t>Most Common Venue            Golf Course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6th </a:t>
            </a:r>
            <a:r>
              <a:rPr lang="en-ZA" sz="1400" dirty="0"/>
              <a:t>Most Common Venue      French Restaurant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7th </a:t>
            </a:r>
            <a:r>
              <a:rPr lang="en-ZA" sz="1400" dirty="0"/>
              <a:t>Most Common Venue      Food &amp; Drink Shop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8th </a:t>
            </a:r>
            <a:r>
              <a:rPr lang="en-ZA" sz="1400" dirty="0"/>
              <a:t>Most Common Venue                Exhibit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9th </a:t>
            </a:r>
            <a:r>
              <a:rPr lang="en-ZA" sz="1400" dirty="0"/>
              <a:t>Most Common Venue          Deli / Bodega</a:t>
            </a:r>
          </a:p>
          <a:p>
            <a:pPr lvl="1">
              <a:lnSpc>
                <a:spcPct val="50000"/>
              </a:lnSpc>
            </a:pPr>
            <a:r>
              <a:rPr lang="en-ZA" sz="1400" dirty="0" smtClean="0"/>
              <a:t>10th </a:t>
            </a:r>
            <a:r>
              <a:rPr lang="en-ZA" sz="1400" dirty="0"/>
              <a:t>Most Common Venue     Convenience </a:t>
            </a:r>
            <a:r>
              <a:rPr lang="en-ZA" sz="1400" dirty="0" smtClean="0"/>
              <a:t>Store</a:t>
            </a:r>
            <a:endParaRPr lang="en-ZA" sz="1400" dirty="0"/>
          </a:p>
          <a:p>
            <a:r>
              <a:rPr lang="en-ZA" sz="1600" dirty="0"/>
              <a:t>Many of the </a:t>
            </a:r>
            <a:r>
              <a:rPr lang="en-ZA" sz="1600" dirty="0" err="1"/>
              <a:t>neighborhoods</a:t>
            </a:r>
            <a:r>
              <a:rPr lang="en-ZA" sz="1600" dirty="0"/>
              <a:t> are homogenous and are very similar to each other. Both </a:t>
            </a:r>
            <a:r>
              <a:rPr lang="en-ZA" sz="1600" dirty="0" smtClean="0"/>
              <a:t>Johannesburg </a:t>
            </a:r>
            <a:r>
              <a:rPr lang="en-ZA" sz="1600" dirty="0"/>
              <a:t>and Cape Town consist of suburb clusters that contain majority of the suburbs. </a:t>
            </a:r>
          </a:p>
        </p:txBody>
      </p:sp>
    </p:spTree>
    <p:extLst>
      <p:ext uri="{BB962C8B-B14F-4D97-AF65-F5344CB8AC3E}">
        <p14:creationId xmlns:p14="http://schemas.microsoft.com/office/powerpoint/2010/main" val="20561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CONLCUSION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Cape Town had a significant more number of suburbs and venues than Johannesburg therefore it would be the better option to relocate to Cape Town, specifically </a:t>
            </a:r>
            <a:r>
              <a:rPr lang="en-ZA" dirty="0" err="1"/>
              <a:t>Durbanville</a:t>
            </a:r>
            <a:r>
              <a:rPr lang="en-ZA" dirty="0"/>
              <a:t> as the most efficient choice. Cape Town offers a variety in choices for restaurants, gyms, grocery stores, and extracurricular activities for individuals and families.</a:t>
            </a:r>
          </a:p>
        </p:txBody>
      </p:sp>
    </p:spTree>
    <p:extLst>
      <p:ext uri="{BB962C8B-B14F-4D97-AF65-F5344CB8AC3E}">
        <p14:creationId xmlns:p14="http://schemas.microsoft.com/office/powerpoint/2010/main" val="161562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609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Battle of the neighborhoods</vt:lpstr>
      <vt:lpstr>PROBLEM</vt:lpstr>
      <vt:lpstr>OBJECTIVE</vt:lpstr>
      <vt:lpstr>Cape Town</vt:lpstr>
      <vt:lpstr>Johannesburg</vt:lpstr>
      <vt:lpstr>Cape town vs johannesburg</vt:lpstr>
      <vt:lpstr>CONLCUSION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Dawood, Ebrahim</dc:creator>
  <cp:lastModifiedBy>Dawood, Ebrahim</cp:lastModifiedBy>
  <cp:revision>2</cp:revision>
  <dcterms:created xsi:type="dcterms:W3CDTF">2019-01-06T11:51:43Z</dcterms:created>
  <dcterms:modified xsi:type="dcterms:W3CDTF">2019-01-06T12:05:35Z</dcterms:modified>
</cp:coreProperties>
</file>