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/>
    <p:restoredTop sz="94654"/>
  </p:normalViewPr>
  <p:slideViewPr>
    <p:cSldViewPr snapToGrid="0" snapToObjects="1">
      <p:cViewPr varScale="1">
        <p:scale>
          <a:sx n="70" d="100"/>
          <a:sy n="70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0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3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9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2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2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3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35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3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420EC-E377-AC4D-BA84-163D6BC4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Which is long? Which is wide? </a:t>
            </a:r>
            <a:br>
              <a:rPr lang="en-US" sz="3400" dirty="0">
                <a:solidFill>
                  <a:srgbClr val="FFFFFF"/>
                </a:solidFill>
              </a:rPr>
            </a:b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What is the key? What is the value?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9B1AB8-E49A-154C-9E2E-552343C91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304" y="1527706"/>
            <a:ext cx="6545712" cy="4801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950C9B-0695-9741-B927-011BD6CCBA42}"/>
              </a:ext>
            </a:extLst>
          </p:cNvPr>
          <p:cNvSpPr txBox="1"/>
          <p:nvPr/>
        </p:nvSpPr>
        <p:spPr>
          <a:xfrm>
            <a:off x="5506217" y="350445"/>
            <a:ext cx="668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%&gt;%  gather(Year, n, c(“2011”, “2012”, “2013”))</a:t>
            </a:r>
          </a:p>
          <a:p>
            <a:r>
              <a:rPr lang="en-US" sz="2400" dirty="0"/>
              <a:t>data %&gt;%  gather(Year, n, 2:4)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D803F-9DD6-2944-B02E-406A597F7BAE}"/>
              </a:ext>
            </a:extLst>
          </p:cNvPr>
          <p:cNvSpPr txBox="1"/>
          <p:nvPr/>
        </p:nvSpPr>
        <p:spPr>
          <a:xfrm>
            <a:off x="5506217" y="4577070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%&gt;%  spread(Year, n)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80BFC92F-1B4A-D941-BE51-296C88CCEC2D}"/>
              </a:ext>
            </a:extLst>
          </p:cNvPr>
          <p:cNvSpPr/>
          <p:nvPr/>
        </p:nvSpPr>
        <p:spPr>
          <a:xfrm rot="5400000">
            <a:off x="9112261" y="602101"/>
            <a:ext cx="1195331" cy="2848333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F8753819-CC5E-4048-A6A4-64866B7AAF2E}"/>
              </a:ext>
            </a:extLst>
          </p:cNvPr>
          <p:cNvSpPr/>
          <p:nvPr/>
        </p:nvSpPr>
        <p:spPr>
          <a:xfrm rot="16200000">
            <a:off x="7197322" y="2291752"/>
            <a:ext cx="1195331" cy="2848333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47C49-1846-124E-997E-937A365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Which is long? </a:t>
            </a:r>
            <a:r>
              <a:rPr lang="en-US" sz="3400">
                <a:solidFill>
                  <a:srgbClr val="FFFFFF"/>
                </a:solidFill>
              </a:rPr>
              <a:t>Which is </a:t>
            </a:r>
            <a:r>
              <a:rPr lang="en-US" sz="3400" dirty="0">
                <a:solidFill>
                  <a:srgbClr val="FFFFFF"/>
                </a:solidFill>
              </a:rPr>
              <a:t>wide? </a:t>
            </a:r>
            <a:br>
              <a:rPr lang="en-US" sz="3400" dirty="0">
                <a:solidFill>
                  <a:srgbClr val="FFFFFF"/>
                </a:solidFill>
              </a:rPr>
            </a:b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What is the key? What is the value?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998DBB-9981-6C40-A927-D7C2963B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9"/>
          <a:stretch/>
        </p:blipFill>
        <p:spPr>
          <a:xfrm>
            <a:off x="5426765" y="1888434"/>
            <a:ext cx="6417366" cy="3081131"/>
          </a:xfrm>
          <a:prstGeom prst="rect">
            <a:avLst/>
          </a:prstGeom>
        </p:spPr>
      </p:pic>
      <p:sp>
        <p:nvSpPr>
          <p:cNvPr id="5" name="U-Turn Arrow 4">
            <a:extLst>
              <a:ext uri="{FF2B5EF4-FFF2-40B4-BE49-F238E27FC236}">
                <a16:creationId xmlns:a16="http://schemas.microsoft.com/office/drawing/2014/main" id="{65CD4A07-2252-CD4E-BC1E-CC4AD4A1F618}"/>
              </a:ext>
            </a:extLst>
          </p:cNvPr>
          <p:cNvSpPr/>
          <p:nvPr/>
        </p:nvSpPr>
        <p:spPr>
          <a:xfrm>
            <a:off x="6619461" y="1053548"/>
            <a:ext cx="3876261" cy="974035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11CB4239-8DAE-5A43-A077-B2AFFE28D640}"/>
              </a:ext>
            </a:extLst>
          </p:cNvPr>
          <p:cNvSpPr/>
          <p:nvPr/>
        </p:nvSpPr>
        <p:spPr>
          <a:xfrm rot="10800000">
            <a:off x="6543016" y="4830418"/>
            <a:ext cx="3876261" cy="974035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3BCBB-1FB6-C84A-846B-D4FCB386C116}"/>
              </a:ext>
            </a:extLst>
          </p:cNvPr>
          <p:cNvSpPr txBox="1"/>
          <p:nvPr/>
        </p:nvSpPr>
        <p:spPr>
          <a:xfrm>
            <a:off x="5007596" y="460391"/>
            <a:ext cx="725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%&gt;% gather(Attribute, Value, c(“Height”, “Weight”))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E427D-1538-6B4E-AA08-D097D0DA7ACE}"/>
              </a:ext>
            </a:extLst>
          </p:cNvPr>
          <p:cNvSpPr txBox="1"/>
          <p:nvPr/>
        </p:nvSpPr>
        <p:spPr>
          <a:xfrm>
            <a:off x="6543016" y="6067438"/>
            <a:ext cx="446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%&gt;% spread(Attribute, Value)</a:t>
            </a:r>
          </a:p>
        </p:txBody>
      </p:sp>
    </p:spTree>
    <p:extLst>
      <p:ext uri="{BB962C8B-B14F-4D97-AF65-F5344CB8AC3E}">
        <p14:creationId xmlns:p14="http://schemas.microsoft.com/office/powerpoint/2010/main" val="17982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6" grpId="0"/>
      <p:bldP spid="7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99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RetrospectVTI</vt:lpstr>
      <vt:lpstr>Which is long? Which is wide?   What is the key? What is the value? </vt:lpstr>
      <vt:lpstr>Which is long? Which is wide?   What is the key? What is the value?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vs. Long Data</dc:title>
  <dc:creator>Malcolm-White, Emily</dc:creator>
  <cp:lastModifiedBy>Malcolm-White, Emily</cp:lastModifiedBy>
  <cp:revision>4</cp:revision>
  <dcterms:created xsi:type="dcterms:W3CDTF">2020-02-23T19:39:47Z</dcterms:created>
  <dcterms:modified xsi:type="dcterms:W3CDTF">2020-02-23T20:06:52Z</dcterms:modified>
</cp:coreProperties>
</file>