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6"/>
    <p:restoredTop sz="95230"/>
  </p:normalViewPr>
  <p:slideViewPr>
    <p:cSldViewPr snapToGrid="0" snapToObjects="1">
      <p:cViewPr>
        <p:scale>
          <a:sx n="96" d="100"/>
          <a:sy n="96" d="100"/>
        </p:scale>
        <p:origin x="6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9FD5-8F88-5B4D-AC76-1272FE8A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953C0-DD50-0B4F-BC91-A4F1B4A7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7725-C57F-2046-8F90-7F475A73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F9DB-F727-EF48-AEAE-38F72868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AEAA-B548-9744-996C-920B44C7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3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4D17-01F7-884A-9991-1466B35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E244E-F3D4-1B4E-A33B-186957BDE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0DA5-AA01-D846-B45E-80A24FC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21D4-677D-5749-A194-C1F49B31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3526-5919-2441-B545-8D6195CC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5291F-C56B-9B4C-BA59-C8DBB2F2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AA7DE-C44F-D041-89C2-AE0D87A27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FBF-BCEB-314B-8972-460830CF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A37A-813E-4146-A20D-EBDCE855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8F45-1DAA-0242-828E-77DAAD7D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A4C9-EFC2-FF42-8D5D-B25E4057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4D5E-8B02-9743-8F5E-F4717CAB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CD88-9BC8-6742-AB26-7C329B63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0938-A795-F748-A42D-742B124F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32D3-0152-6D46-9728-11344310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2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CB88-4463-9340-9415-BE0195C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DDB7-C474-BF44-8CBC-07C15C53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CB4-A57E-7248-8027-7C83906E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4B87-E1F2-FA46-88B1-DBB93F47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AC3C-A931-EA4A-9A59-A6B5386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7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90C4-B65B-714C-9B76-529DE689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2A50-9892-6C46-A8C9-87A7555B6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C4843-3276-F940-B3E5-CE149184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359-1896-E64A-9B1C-DE2EC73A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EC7C-00DB-F84F-9F63-BD44C3ED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04D7-A406-444D-A414-605ACB89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41E5-84B0-394B-B6FE-0132F5BF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28FB-20DE-7846-8471-407DBB4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9A39-280A-BA4F-9DC3-607B3FB36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EE5DB-047D-1640-9A7F-0B6046CB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8679A-CE49-F249-B8CC-BF424BF37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F401F-25B6-0642-93DA-761BFA39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A26D0-23B1-2245-8508-BB72E9CA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8D2E5-9048-8C42-978F-231307B0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36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BDF3-C5F8-1844-B93F-ED4F9A7F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588F-91DF-9D44-B0B0-BBE7A9C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35B11-457B-144E-A2A5-9686E229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B669-5317-9547-9C0B-01111071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2176-2F78-E64C-9A95-5A7A0C1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2B3D6-6CF1-6245-8A09-9960E97F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F3D4A-393D-E843-BFFA-410E179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BE22-C63E-2D4A-8FB2-0BE3BA53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EE81-C952-604D-B505-73D4E037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F45DE-4ABD-E64A-86B9-9C479A2F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392D9-5C10-0E4F-AC39-F0326F6D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B48B5-ADB0-594E-AFC3-DC1FF4B0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2F15-5BF0-2F48-8F03-F516018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1132-DF24-5F41-A6F5-0E777703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08B92-36B5-A94A-A4A6-9883EA53D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CEE32-F1E8-EF48-978B-DFC285BE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95BA-ADA5-A14C-AA78-3DEE7D6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9127-AB74-754E-9576-85C0930A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07FC5-15B3-F34C-ABBE-8D1967F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BF68F-FA9D-794C-BCD2-1B9DA92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55BC-80BE-4D45-A521-C3E620309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098A-B1D0-D144-80A6-24C155751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CBD2-9A49-0945-8606-3C0193867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6AC1-29EE-7849-A25D-14CB69B6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B02CF-6EAF-0D4B-B886-894163D7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HANDYTRACE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77CBC-9E4B-B042-9751-74CB3AD5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BY EBO KOOMSON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A3DA84-6A6A-594C-8943-EFEE19B2A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-1"/>
          <a:stretch/>
        </p:blipFill>
        <p:spPr>
          <a:xfrm>
            <a:off x="8134348" y="1005839"/>
            <a:ext cx="3444236" cy="3444236"/>
          </a:xfrm>
          <a:custGeom>
            <a:avLst/>
            <a:gdLst/>
            <a:ahLst/>
            <a:cxnLst/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850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45C98-B920-E642-A42A-DDE787CA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Audience and System Description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3ADC-6E53-B24B-A8D6-749C2AC2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</a:t>
            </a:r>
            <a:r>
              <a:rPr lang="en-US" sz="2000"/>
              <a:t>HandyTrace</a:t>
            </a:r>
            <a:r>
              <a:rPr lang="en-US" sz="2000" dirty="0"/>
              <a:t> Web Application is </a:t>
            </a:r>
            <a:r>
              <a:rPr lang="en-US" sz="2000"/>
              <a:t>intented</a:t>
            </a:r>
            <a:r>
              <a:rPr lang="en-US" sz="2000" dirty="0"/>
              <a:t> for anyone who would like to identify their exposure to COVID-19</a:t>
            </a:r>
          </a:p>
          <a:p>
            <a:r>
              <a:rPr lang="en-US" sz="2000" dirty="0"/>
              <a:t>The goal of </a:t>
            </a:r>
            <a:r>
              <a:rPr lang="en-US" sz="2000"/>
              <a:t>HandyTrace</a:t>
            </a:r>
            <a:r>
              <a:rPr lang="en-US" sz="2000" dirty="0"/>
              <a:t> is to reduce the spread of COVID-19 by making people aware of their possible exposure to the virus.</a:t>
            </a:r>
          </a:p>
          <a:p>
            <a:r>
              <a:rPr lang="en-US" sz="2000" dirty="0"/>
              <a:t>Users are provided the feature of logging in the locations they have been to and making such information available to other users.</a:t>
            </a:r>
          </a:p>
        </p:txBody>
      </p:sp>
    </p:spTree>
    <p:extLst>
      <p:ext uri="{BB962C8B-B14F-4D97-AF65-F5344CB8AC3E}">
        <p14:creationId xmlns:p14="http://schemas.microsoft.com/office/powerpoint/2010/main" val="27411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B1F78-7EA2-1C49-BB6C-FB22BBC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Implementation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BD74-B282-ED46-AE83-41644009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HandyTrace was created using HTML, CSS, sqlite, python and flask.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Table creation using SQLITE 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C32BD-BA29-5F4B-9CE2-BD5F33087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09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49EFD-36DA-9649-8CF3-A05F7DA3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Implementation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91F9A1-C494-EA43-B8EC-4636F823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Python code that uses the flask framework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2DBE00-02F7-8946-AC65-2771F92C0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29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0BFB3-F5E4-AE47-BEF4-5663153A98C9}"/>
              </a:ext>
            </a:extLst>
          </p:cNvPr>
          <p:cNvSpPr txBox="1"/>
          <p:nvPr/>
        </p:nvSpPr>
        <p:spPr>
          <a:xfrm>
            <a:off x="4220308" y="2180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2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HANDYTRACE</vt:lpstr>
      <vt:lpstr>Audience and System Description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HANDYTRACE</dc:title>
  <dc:creator>Koomson,Ebo</dc:creator>
  <cp:lastModifiedBy>Koomson,Ebo</cp:lastModifiedBy>
  <cp:revision>2</cp:revision>
  <dcterms:created xsi:type="dcterms:W3CDTF">2020-08-28T06:03:12Z</dcterms:created>
  <dcterms:modified xsi:type="dcterms:W3CDTF">2020-08-28T20:05:42Z</dcterms:modified>
</cp:coreProperties>
</file>