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Science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72818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 Reduction (man, men, boy, guy =&gt; male)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N-grams	(2 word pairs, 3 word pairs, …)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Tool -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066800"/>
            <a:ext cx="7924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Quora</a:t>
            </a:r>
            <a:r>
              <a:rPr lang="en-US" sz="2400" dirty="0" smtClean="0">
                <a:solidFill>
                  <a:srgbClr val="0070C0"/>
                </a:solidFill>
              </a:rPr>
              <a:t> question pairs (training set: 400,000)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java –jar nlp.jar –c3,4 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Step Words</a:t>
            </a:r>
          </a:p>
          <a:p>
            <a:pPr marL="0" lvl="1"/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–jar nlp.jar –c3,4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-e p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–l –r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–l –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r </a:t>
            </a:r>
            <a:r>
              <a:rPr lang="en-US" sz="2000" smtClean="0">
                <a:solidFill>
                  <a:schemeClr val="accent6">
                    <a:lumMod val="50000"/>
                  </a:schemeClr>
                </a:solidFill>
              </a:rPr>
              <a:t>–F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806</Words>
  <Application>Microsoft Office PowerPoint</Application>
  <PresentationFormat>On-screen Show (4:3)</PresentationFormat>
  <Paragraphs>345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More – Not Covered</vt:lpstr>
      <vt:lpstr>Final – Homegrown Tool</vt:lpstr>
      <vt:lpstr>Final – Homegrown Tool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26</cp:revision>
  <dcterms:created xsi:type="dcterms:W3CDTF">2006-08-16T00:00:00Z</dcterms:created>
  <dcterms:modified xsi:type="dcterms:W3CDTF">2017-06-26T15:32:35Z</dcterms:modified>
</cp:coreProperties>
</file>