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Arial Black" panose="020B0A04020102020204" pitchFamily="3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097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5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57200" y="5706200"/>
            <a:ext cx="84582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90500" y="5924393"/>
            <a:ext cx="876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 is an Equal Opportunity Employer and offers competitive compensation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22350" y="868763"/>
            <a:ext cx="8458200" cy="4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career opportunities: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38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38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38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38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 Management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38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141 million forecasted freight matches in 2017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38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proprietary database of $33 billion of market transactions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Original Load Board - Trusted Since 1978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 was established in 1978 as the Dial-A-Truck (DAT) load finder service at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Jubitz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® truck stop in Portland, OR. Today, DAT is an operating company of Roper Technologies, Inc.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Headquartered in Beaverton, OR, DAT Solutions operates the leading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loadboard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SaaS resource for the trucking and transportation industry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 descr="C:\Users\caseyja\Desktop\SLIDE graphics\dat-solutions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1643" y="6293700"/>
            <a:ext cx="1672057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58900" y="409025"/>
            <a:ext cx="8854800" cy="76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i="0" u="none" strike="noStrike" cap="none" dirty="0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Welcome to DAT Solutions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400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 Black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Bonat</dc:creator>
  <cp:lastModifiedBy>Ernest Bonat</cp:lastModifiedBy>
  <cp:revision>1</cp:revision>
  <dcterms:modified xsi:type="dcterms:W3CDTF">2018-01-28T01:25:30Z</dcterms:modified>
</cp:coreProperties>
</file>