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4" r:id="rId12"/>
    <p:sldId id="277" r:id="rId13"/>
    <p:sldId id="278" r:id="rId14"/>
    <p:sldId id="276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3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6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8301-EF6D-4B84-AE2B-2AE7B4182BC3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7348-104E-4366-B818-AB5AFA03C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Renewal </a:t>
            </a:r>
            <a:r>
              <a:rPr lang="en-US" altLang="ko-KR" dirty="0" err="1" smtClean="0"/>
              <a:t>PlanB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디렉토리 선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84" y="2029965"/>
            <a:ext cx="2880320" cy="269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Recovery stage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en-US" altLang="ko-KR" dirty="0" smtClean="0"/>
              <a:t>Select target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Recovery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20072" y="4369352"/>
            <a:ext cx="15167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75881" y="4369352"/>
            <a:ext cx="15167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86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40565"/>
              </p:ext>
            </p:extLst>
          </p:nvPr>
        </p:nvGraphicFramePr>
        <p:xfrm>
          <a:off x="2668736" y="2033848"/>
          <a:ext cx="5287639" cy="145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112"/>
                <a:gridCol w="622382"/>
                <a:gridCol w="1604706"/>
                <a:gridCol w="1229296"/>
                <a:gridCol w="1296143"/>
              </a:tblGrid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Path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Period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asdf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C:\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Daily(6pm)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Incremental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qwer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C:\Windows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Weekly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(Mon,</a:t>
                      </a:r>
                      <a:r>
                        <a:rPr lang="en-US" altLang="ko-KR" sz="1100" baseline="0" dirty="0" smtClean="0"/>
                        <a:t> 1am)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Full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Recovery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04248" y="2604337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Edit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5301208"/>
            <a:ext cx="8229600" cy="82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Select backup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80312" y="2615704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04248" y="3121583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Edit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380312" y="3132950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en-US" altLang="ko-KR" dirty="0" smtClean="0"/>
              <a:t>Select range(Volume, Directory, File)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Backup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pic>
        <p:nvPicPr>
          <p:cNvPr id="1026" name="Picture 2" descr="디렉토리 선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064588"/>
            <a:ext cx="2880320" cy="28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962808" y="4577387"/>
            <a:ext cx="287744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69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 stage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en-US" altLang="ko-KR" dirty="0" smtClean="0"/>
              <a:t>Select backup type, setup period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Backup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4577387"/>
            <a:ext cx="11881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29076" y="4577387"/>
            <a:ext cx="11881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34295" y="239633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4295" y="290038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79266" y="2361197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Once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9266" y="2867961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Periodic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16609" y="3263134"/>
            <a:ext cx="2360886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Task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048765"/>
              </p:ext>
            </p:extLst>
          </p:nvPr>
        </p:nvGraphicFramePr>
        <p:xfrm>
          <a:off x="2668736" y="2033848"/>
          <a:ext cx="5287639" cy="145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112"/>
                <a:gridCol w="622382"/>
                <a:gridCol w="1604706"/>
                <a:gridCol w="1229296"/>
                <a:gridCol w="1296143"/>
              </a:tblGrid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Path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Period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asdf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C:\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Daily(6pm)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Incremental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qwer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C:\Windows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Weekly</a:t>
                      </a:r>
                      <a:br>
                        <a:rPr lang="en-US" altLang="ko-KR" sz="1100" dirty="0" smtClean="0"/>
                      </a:br>
                      <a:r>
                        <a:rPr lang="en-US" altLang="ko-KR" sz="1100" dirty="0" smtClean="0"/>
                        <a:t>(Mon,</a:t>
                      </a:r>
                      <a:r>
                        <a:rPr lang="en-US" altLang="ko-KR" sz="1100" baseline="0" dirty="0" smtClean="0"/>
                        <a:t> 1am)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Full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Recovery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04248" y="2604337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Edit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5301208"/>
            <a:ext cx="8229600" cy="82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Select backup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80312" y="2615704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04248" y="3121583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Edit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380312" y="3132950"/>
            <a:ext cx="504056" cy="29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02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planB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2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050"/>
            <a:ext cx="79248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5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incremental backup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3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916832"/>
            <a:ext cx="8208912" cy="334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191264" y="5373216"/>
            <a:ext cx="184449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Database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2730831" y="1568758"/>
            <a:ext cx="397037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Interface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39552" y="1916832"/>
            <a:ext cx="8208912" cy="50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Authenticate Layer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60428" y="4759279"/>
            <a:ext cx="1727092" cy="5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Authentication Adapter</a:t>
            </a:r>
            <a:endParaRPr lang="ko-KR" altLang="en-US" sz="1600" dirty="0"/>
          </a:p>
        </p:txBody>
      </p:sp>
      <p:sp>
        <p:nvSpPr>
          <p:cNvPr id="66" name="직사각형 65"/>
          <p:cNvSpPr/>
          <p:nvPr/>
        </p:nvSpPr>
        <p:spPr>
          <a:xfrm>
            <a:off x="3360427" y="4209270"/>
            <a:ext cx="172709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Auth</a:t>
            </a:r>
            <a:r>
              <a:rPr lang="en-US" altLang="ko-KR" dirty="0" smtClean="0"/>
              <a:t> Manager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39552" y="2459215"/>
            <a:ext cx="2607778" cy="104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Task/Job Service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0427" y="5373216"/>
            <a:ext cx="172709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Keystone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6903966" y="2451770"/>
            <a:ext cx="1844498" cy="104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Monitoring Service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073129" y="2459216"/>
            <a:ext cx="1727093" cy="104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Service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9552" y="3573016"/>
            <a:ext cx="8208912" cy="50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Metadata Control Layer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91264" y="4194461"/>
            <a:ext cx="1843398" cy="106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Access Objects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45414" y="2459215"/>
            <a:ext cx="1728192" cy="104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Service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63956" y="4194461"/>
            <a:ext cx="1496947" cy="50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Manager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39552" y="4209270"/>
            <a:ext cx="1167618" cy="49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Task/Job Manager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39552" y="5373216"/>
            <a:ext cx="2721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planB</a:t>
            </a:r>
            <a:r>
              <a:rPr lang="en-US" altLang="ko-KR" sz="1200" b="1" dirty="0" smtClean="0"/>
              <a:t> agents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759279"/>
            <a:ext cx="2721352" cy="5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planB</a:t>
            </a:r>
            <a:r>
              <a:rPr lang="en-US" altLang="ko-KR" sz="1600" dirty="0" smtClean="0"/>
              <a:t> Adapter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7092914" y="4207180"/>
            <a:ext cx="1655550" cy="49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 Manager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7083139" y="4759279"/>
            <a:ext cx="1655550" cy="49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Bootable Device Maker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7092914" y="5373216"/>
            <a:ext cx="164577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USB/CD Interface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668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911938" y="2060848"/>
            <a:ext cx="2132540" cy="13331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API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6615" y="2023829"/>
            <a:ext cx="2557150" cy="24493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 API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PlanB</a:t>
            </a:r>
            <a:r>
              <a:rPr lang="en-US" altLang="ko-KR" dirty="0" smtClean="0"/>
              <a:t> agent(PC/Windows)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998" y="5324157"/>
            <a:ext cx="13016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Adapter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8894" y="5324157"/>
            <a:ext cx="15252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 Adapter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4514" y="1484784"/>
            <a:ext cx="34987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Interface(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24998" y="6165304"/>
            <a:ext cx="13016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VSS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84508" y="5324157"/>
            <a:ext cx="11199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Auth</a:t>
            </a:r>
            <a:r>
              <a:rPr lang="en-US" altLang="ko-KR" dirty="0" smtClean="0"/>
              <a:t> Adapter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6705" y="3911787"/>
            <a:ext cx="221696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 Daemon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617" y="32129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Job Service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7" y="2708919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Task Service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488324" y="4676128"/>
            <a:ext cx="1116124" cy="48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 Manager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173794" y="6165304"/>
            <a:ext cx="1524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Swift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89909" y="6165304"/>
            <a:ext cx="261453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planner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78108" y="2772133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Service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640399" y="2060848"/>
            <a:ext cx="2011721" cy="1333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Restore API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6160" y="2709932"/>
            <a:ext cx="180020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Restore Service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969893" y="5324157"/>
            <a:ext cx="13384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Metadata</a:t>
            </a:r>
          </a:p>
          <a:p>
            <a:pPr algn="ctr"/>
            <a:r>
              <a:rPr lang="en-US" altLang="ko-KR" dirty="0" smtClean="0"/>
              <a:t>Adapter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9893" y="4675532"/>
            <a:ext cx="1338411" cy="48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Metadata Local Cache Manager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1340768"/>
            <a:ext cx="8352928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6615" y="5335653"/>
            <a:ext cx="1800200" cy="48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Maker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14097" y="6165304"/>
            <a:ext cx="179271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 API</a:t>
            </a:r>
          </a:p>
        </p:txBody>
      </p:sp>
      <p:cxnSp>
        <p:nvCxnSpPr>
          <p:cNvPr id="16" name="직선 연결선 15"/>
          <p:cNvCxnSpPr>
            <a:stCxn id="22" idx="2"/>
            <a:endCxn id="31" idx="0"/>
          </p:cNvCxnSpPr>
          <p:nvPr/>
        </p:nvCxnSpPr>
        <p:spPr>
          <a:xfrm flipH="1">
            <a:off x="1606715" y="4473228"/>
            <a:ext cx="378475" cy="86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2"/>
            <a:endCxn id="5" idx="0"/>
          </p:cNvCxnSpPr>
          <p:nvPr/>
        </p:nvCxnSpPr>
        <p:spPr>
          <a:xfrm>
            <a:off x="1985190" y="4473228"/>
            <a:ext cx="1390618" cy="85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2"/>
            <a:endCxn id="6" idx="0"/>
          </p:cNvCxnSpPr>
          <p:nvPr/>
        </p:nvCxnSpPr>
        <p:spPr>
          <a:xfrm>
            <a:off x="1985190" y="4473228"/>
            <a:ext cx="2976321" cy="85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2"/>
            <a:endCxn id="6" idx="0"/>
          </p:cNvCxnSpPr>
          <p:nvPr/>
        </p:nvCxnSpPr>
        <p:spPr>
          <a:xfrm>
            <a:off x="4646260" y="3394008"/>
            <a:ext cx="315251" cy="193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7" idx="2"/>
            <a:endCxn id="5" idx="0"/>
          </p:cNvCxnSpPr>
          <p:nvPr/>
        </p:nvCxnSpPr>
        <p:spPr>
          <a:xfrm flipH="1">
            <a:off x="3375808" y="3394008"/>
            <a:ext cx="1270452" cy="193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76705" y="4675532"/>
            <a:ext cx="4727104" cy="5999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Backup/Restore Managers</a:t>
            </a:r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1129905" y="4902374"/>
            <a:ext cx="1609381" cy="29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Manager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48214" y="4907095"/>
            <a:ext cx="2099655" cy="29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 Manager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27" idx="2"/>
            <a:endCxn id="30" idx="0"/>
          </p:cNvCxnSpPr>
          <p:nvPr/>
        </p:nvCxnSpPr>
        <p:spPr>
          <a:xfrm>
            <a:off x="4646260" y="3394008"/>
            <a:ext cx="1992839" cy="128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8" idx="2"/>
            <a:endCxn id="17" idx="0"/>
          </p:cNvCxnSpPr>
          <p:nvPr/>
        </p:nvCxnSpPr>
        <p:spPr>
          <a:xfrm>
            <a:off x="6978208" y="3394009"/>
            <a:ext cx="1068178" cy="1282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2" idx="2"/>
            <a:endCxn id="30" idx="0"/>
          </p:cNvCxnSpPr>
          <p:nvPr/>
        </p:nvCxnSpPr>
        <p:spPr>
          <a:xfrm>
            <a:off x="1985190" y="4473228"/>
            <a:ext cx="4653909" cy="20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6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planB</a:t>
            </a:r>
            <a:r>
              <a:rPr lang="en-US" altLang="ko-KR" dirty="0" smtClean="0"/>
              <a:t> agent </a:t>
            </a: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en-US" altLang="ko-KR" dirty="0" smtClean="0"/>
              <a:t>Setup(scan planner, save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83768" y="2708920"/>
            <a:ext cx="439248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planB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58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ko-KR" altLang="en-US" dirty="0" smtClean="0"/>
              <a:t>자동로그인 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47864" y="2636912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0993" y="3320988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400506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9944" y="3955870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Auto login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05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 stage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en-US" altLang="ko-KR" dirty="0" smtClean="0"/>
              <a:t>Select range(Volume, Directory, File)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Backup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62808" y="4577387"/>
            <a:ext cx="287744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47007" y="239633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15817" y="3870340"/>
            <a:ext cx="142047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찾아보기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2355681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Backup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0564" y="32443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Backup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1716" y="382969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Path: C:\Windows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59832" y="328498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65877" y="284187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734" y="2801228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Volume Backup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3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 stage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/>
          <a:lstStyle/>
          <a:p>
            <a:r>
              <a:rPr lang="en-US" altLang="ko-KR" dirty="0" smtClean="0"/>
              <a:t>Select backup type, setup period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Backup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4577387"/>
            <a:ext cx="11881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29076" y="4577387"/>
            <a:ext cx="11881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34295" y="239633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4295" y="290038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79266" y="2361197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Once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9266" y="2867961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Periodic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16609" y="3263134"/>
            <a:ext cx="2360886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7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Recovery stage 1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594596"/>
              </p:ext>
            </p:extLst>
          </p:nvPr>
        </p:nvGraphicFramePr>
        <p:xfrm>
          <a:off x="3131840" y="2033848"/>
          <a:ext cx="5040560" cy="145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84176"/>
                <a:gridCol w="1404156"/>
                <a:gridCol w="1260140"/>
              </a:tblGrid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Path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</a:tr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C:\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2016-10-25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C:\Windows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55576" y="148478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8030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Backup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960948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Recovery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7381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844824"/>
            <a:ext cx="58326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4847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9161" y="1486520"/>
            <a:ext cx="1219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84638" y="4369352"/>
            <a:ext cx="11881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80312" y="263691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5301208"/>
            <a:ext cx="8229600" cy="82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Select backup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21000" y="257400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31368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72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300</Words>
  <Application>Microsoft Office PowerPoint</Application>
  <PresentationFormat>화면 슬라이드 쇼(4:3)</PresentationFormat>
  <Paragraphs>183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Renewal PlanB Overview</vt:lpstr>
      <vt:lpstr>planner Architecture</vt:lpstr>
      <vt:lpstr>PlanB agent(PC/Windows)</vt:lpstr>
      <vt:lpstr>planB agent 화면정의서</vt:lpstr>
      <vt:lpstr>Loading</vt:lpstr>
      <vt:lpstr>Login</vt:lpstr>
      <vt:lpstr>Backup stage 1</vt:lpstr>
      <vt:lpstr>Backup stage 2</vt:lpstr>
      <vt:lpstr>Recovery stage 1</vt:lpstr>
      <vt:lpstr>Recovery stage 2</vt:lpstr>
      <vt:lpstr>Task list</vt:lpstr>
      <vt:lpstr>Edit Task</vt:lpstr>
      <vt:lpstr>Backup stage 2</vt:lpstr>
      <vt:lpstr>Delete Task</vt:lpstr>
      <vt:lpstr>planB 개발 계획</vt:lpstr>
      <vt:lpstr>PowerPoint 프레젠테이션</vt:lpstr>
      <vt:lpstr>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User</cp:lastModifiedBy>
  <cp:revision>20</cp:revision>
  <dcterms:created xsi:type="dcterms:W3CDTF">2016-10-27T08:59:54Z</dcterms:created>
  <dcterms:modified xsi:type="dcterms:W3CDTF">2016-11-17T07:51:52Z</dcterms:modified>
</cp:coreProperties>
</file>