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1.pdf" descr="latex-image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3944" y="2616212"/>
            <a:ext cx="7613482" cy="853565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 flipH="1">
            <a:off x="3363646" y="3143591"/>
            <a:ext cx="888286" cy="430252"/>
          </a:xfrm>
          <a:prstGeom prst="line">
            <a:avLst/>
          </a:prstGeom>
          <a:ln w="25400">
            <a:solidFill>
              <a:srgbClr val="008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2530876" y="3573843"/>
            <a:ext cx="1665542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i="1" sz="1400">
                <a:latin typeface="Arial"/>
                <a:ea typeface="Arial"/>
                <a:cs typeface="Arial"/>
                <a:sym typeface="Arial"/>
              </a:rPr>
              <a:t>NxQ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 latent function values</a:t>
            </a:r>
          </a:p>
        </p:txBody>
      </p:sp>
      <p:sp>
        <p:nvSpPr>
          <p:cNvPr id="35" name="Shape 35"/>
          <p:cNvSpPr/>
          <p:nvPr/>
        </p:nvSpPr>
        <p:spPr>
          <a:xfrm flipH="1">
            <a:off x="1947930" y="3143591"/>
            <a:ext cx="770315" cy="506588"/>
          </a:xfrm>
          <a:prstGeom prst="line">
            <a:avLst/>
          </a:prstGeom>
          <a:ln w="25400">
            <a:solidFill>
              <a:srgbClr val="008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1152986" y="3580782"/>
            <a:ext cx="1102270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Covariance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algn="l" defTabSz="457200"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function of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algn="l" defTabSz="457200">
              <a:defRPr sz="1800"/>
            </a:pPr>
            <a:r>
              <a:rPr i="1" sz="14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aseline="30000" sz="140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 GP</a:t>
            </a:r>
          </a:p>
        </p:txBody>
      </p:sp>
      <p:sp>
        <p:nvSpPr>
          <p:cNvPr id="37" name="Shape 37"/>
          <p:cNvSpPr/>
          <p:nvPr/>
        </p:nvSpPr>
        <p:spPr>
          <a:xfrm>
            <a:off x="4460737" y="3143591"/>
            <a:ext cx="233494" cy="430252"/>
          </a:xfrm>
          <a:prstGeom prst="line">
            <a:avLst/>
          </a:prstGeom>
          <a:ln w="25400">
            <a:solidFill>
              <a:srgbClr val="008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4147839" y="3573843"/>
            <a:ext cx="1052871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Covariance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algn="l" defTabSz="457200"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Hyper-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algn="l" defTabSz="457200"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parameters</a:t>
            </a:r>
          </a:p>
        </p:txBody>
      </p:sp>
      <p:sp>
        <p:nvSpPr>
          <p:cNvPr id="39" name="Shape 39"/>
          <p:cNvSpPr/>
          <p:nvPr/>
        </p:nvSpPr>
        <p:spPr>
          <a:xfrm>
            <a:off x="5903594" y="3143591"/>
            <a:ext cx="430672" cy="430252"/>
          </a:xfrm>
          <a:prstGeom prst="line">
            <a:avLst/>
          </a:prstGeom>
          <a:ln w="25400">
            <a:solidFill>
              <a:srgbClr val="008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799502" y="3573843"/>
            <a:ext cx="1062681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i="1" sz="1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 latent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algn="l" defTabSz="457200"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values for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algn="l" defTabSz="457200">
              <a:defRPr sz="1800"/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i="1" sz="14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1" name="Shape 41"/>
          <p:cNvSpPr/>
          <p:nvPr/>
        </p:nvSpPr>
        <p:spPr>
          <a:xfrm>
            <a:off x="8540701" y="3143591"/>
            <a:ext cx="20821" cy="506588"/>
          </a:xfrm>
          <a:prstGeom prst="line">
            <a:avLst/>
          </a:prstGeom>
          <a:ln w="25400">
            <a:solidFill>
              <a:srgbClr val="008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7638270" y="3573843"/>
            <a:ext cx="1665543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Covariance matrix induced by </a:t>
            </a:r>
          </a:p>
        </p:txBody>
      </p:sp>
      <p:pic>
        <p:nvPicPr>
          <p:cNvPr id="43" name="image22.pdf" descr="latex-image-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7856" y="3893972"/>
            <a:ext cx="188771" cy="164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