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4"/>
  </p:sldMasterIdLst>
  <p:notesMasterIdLst>
    <p:notesMasterId r:id="rId23"/>
  </p:notesMasterIdLst>
  <p:sldIdLst>
    <p:sldId id="3093" r:id="rId5"/>
    <p:sldId id="3123" r:id="rId6"/>
    <p:sldId id="3146" r:id="rId7"/>
    <p:sldId id="3137" r:id="rId8"/>
    <p:sldId id="3132" r:id="rId9"/>
    <p:sldId id="3133" r:id="rId10"/>
    <p:sldId id="3159" r:id="rId11"/>
    <p:sldId id="3160" r:id="rId12"/>
    <p:sldId id="3161" r:id="rId13"/>
    <p:sldId id="3162" r:id="rId14"/>
    <p:sldId id="3164" r:id="rId15"/>
    <p:sldId id="3163" r:id="rId16"/>
    <p:sldId id="3165" r:id="rId17"/>
    <p:sldId id="3138" r:id="rId18"/>
    <p:sldId id="3158" r:id="rId19"/>
    <p:sldId id="3139" r:id="rId20"/>
    <p:sldId id="3119" r:id="rId21"/>
    <p:sldId id="31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01890C-1F77-6A07-43C6-F8F66E82D3B2}" name="Nelson, Tracy" initials="" userId="S::tracy.nelson@cuanschutz.edu::a9b134e8-5d96-41b0-91c6-dfde82e1a785" providerId="AD"/>
  <p188:author id="{2572AA1D-E420-2E45-1DFA-4B41C50CE681}" name="Leiker, Travis P" initials="" userId="S::travis.leiker@cuanschutz.edu::e8baab16-9aa9-444e-b191-5d889d3e5984" providerId="AD"/>
  <p188:author id="{ABC90531-6DC4-89C4-8245-25B443D00670}" name="Ruiz, Aldo" initials="" userId="S::ALDO.RUIZ@CUANSCHUTZ.EDU::193c3069-89bd-41b1-ac34-fc00dadc206a" providerId="AD"/>
  <p188:author id="{65D40E3D-4959-25D5-45DD-F18BA4DCAB1F}" name="Gillen, Christine C" initials="GC" userId="S::christine.gillen@cuanschutz.edu::b9a28113-f93b-4f1e-9ab6-059cb5063390" providerId="AD"/>
  <p188:author id="{22CC443E-C2AE-5281-69C1-5F42321CC116}" name="Ruiz, Aldo" initials="" userId="S::aldo.ruiz@cuanschutz.edu::193c3069-89bd-41b1-ac34-fc00dadc206a" providerId="AD"/>
  <p188:author id="{B1369251-F917-7CF9-51B0-26B607DBB9DF}" name="Abel, Christina" initials="CA" userId="S::christina.abel@cuanschutz.edu::47379d01-4aa7-4732-ad82-53896b9060fa" providerId="AD"/>
  <p188:author id="{4D7F389B-DAFE-58EF-4313-6E4E986CCFB9}" name="Kuba, Michelle" initials="" userId="S::MICHELLE.KUBA@CUANSCHUTZ.EDU::65cc642c-2516-42e1-a2ca-c6b3ad7c9b2b" providerId="AD"/>
  <p188:author id="{5955A1A1-E952-25F4-BFE0-F7119DB1E62A}" name="Gillen, Christine C" initials="" userId="S::CHRISTINE.GILLEN@CUANSCHUTZ.EDU::b9a28113-f93b-4f1e-9ab6-059cb5063390" providerId="AD"/>
  <p188:author id="{3255DAA6-963F-F259-4272-5CFA033B456F}" name="Bradley, Cathy" initials="CB" userId="S::cathy.bradley@cuanschutz.edu::555789f1-d8dd-4324-8f0c-e2defb6de428" providerId="AD"/>
  <p188:author id="{BFBF39F8-F8E3-F8AE-4E17-0D5720F76FCA}" name="Kuba, Michelle" initials="MK" userId="S::michelle.kuba@cuanschutz.edu::65cc642c-2516-42e1-a2ca-c6b3ad7c9b2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C4F"/>
    <a:srgbClr val="056B7D"/>
    <a:srgbClr val="08476F"/>
    <a:srgbClr val="D4BE89"/>
    <a:srgbClr val="3762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FE41F7-1382-43B4-B24E-85A3A64BAD84}" v="55" dt="2025-06-09T16:22:21.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Bosko" userId="3c2d16a148962151" providerId="LiveId" clId="{74FE41F7-1382-43B4-B24E-85A3A64BAD84}"/>
    <pc:docChg chg="undo custSel addSld delSld modSld">
      <pc:chgData name="Edward Bosko" userId="3c2d16a148962151" providerId="LiveId" clId="{74FE41F7-1382-43B4-B24E-85A3A64BAD84}" dt="2025-06-09T16:22:21.919" v="451" actId="20577"/>
      <pc:docMkLst>
        <pc:docMk/>
      </pc:docMkLst>
      <pc:sldChg chg="modSp mod">
        <pc:chgData name="Edward Bosko" userId="3c2d16a148962151" providerId="LiveId" clId="{74FE41F7-1382-43B4-B24E-85A3A64BAD84}" dt="2025-06-09T14:24:50.878" v="55" actId="20577"/>
        <pc:sldMkLst>
          <pc:docMk/>
          <pc:sldMk cId="2228755138" sldId="3093"/>
        </pc:sldMkLst>
        <pc:spChg chg="mod">
          <ac:chgData name="Edward Bosko" userId="3c2d16a148962151" providerId="LiveId" clId="{74FE41F7-1382-43B4-B24E-85A3A64BAD84}" dt="2025-06-09T14:24:50.878" v="55" actId="20577"/>
          <ac:spMkLst>
            <pc:docMk/>
            <pc:sldMk cId="2228755138" sldId="3093"/>
            <ac:spMk id="2" creationId="{C5929BAC-743C-8C8A-0D3A-730D59FD6BF1}"/>
          </ac:spMkLst>
        </pc:spChg>
        <pc:spChg chg="mod">
          <ac:chgData name="Edward Bosko" userId="3c2d16a148962151" providerId="LiveId" clId="{74FE41F7-1382-43B4-B24E-85A3A64BAD84}" dt="2025-06-09T14:24:39.804" v="47" actId="1076"/>
          <ac:spMkLst>
            <pc:docMk/>
            <pc:sldMk cId="2228755138" sldId="3093"/>
            <ac:spMk id="4" creationId="{961F0DCD-0D19-8487-0BC2-A9E14840A041}"/>
          </ac:spMkLst>
        </pc:spChg>
      </pc:sldChg>
      <pc:sldChg chg="delSp modSp add del mod">
        <pc:chgData name="Edward Bosko" userId="3c2d16a148962151" providerId="LiveId" clId="{74FE41F7-1382-43B4-B24E-85A3A64BAD84}" dt="2025-06-09T14:25:33.243" v="72"/>
        <pc:sldMkLst>
          <pc:docMk/>
          <pc:sldMk cId="2341349360" sldId="3132"/>
        </pc:sldMkLst>
        <pc:spChg chg="del mod">
          <ac:chgData name="Edward Bosko" userId="3c2d16a148962151" providerId="LiveId" clId="{74FE41F7-1382-43B4-B24E-85A3A64BAD84}" dt="2025-06-09T14:25:33.243" v="72"/>
          <ac:spMkLst>
            <pc:docMk/>
            <pc:sldMk cId="2341349360" sldId="3132"/>
            <ac:spMk id="7" creationId="{B41CF0DB-A9D0-961C-F1E8-9225E26610DB}"/>
          </ac:spMkLst>
        </pc:spChg>
      </pc:sldChg>
      <pc:sldChg chg="addSp delSp modSp add del mod">
        <pc:chgData name="Edward Bosko" userId="3c2d16a148962151" providerId="LiveId" clId="{74FE41F7-1382-43B4-B24E-85A3A64BAD84}" dt="2025-06-09T14:46:29.682" v="185" actId="1076"/>
        <pc:sldMkLst>
          <pc:docMk/>
          <pc:sldMk cId="4147229951" sldId="3133"/>
        </pc:sldMkLst>
        <pc:spChg chg="mod">
          <ac:chgData name="Edward Bosko" userId="3c2d16a148962151" providerId="LiveId" clId="{74FE41F7-1382-43B4-B24E-85A3A64BAD84}" dt="2025-06-09T14:46:29.682" v="185" actId="1076"/>
          <ac:spMkLst>
            <pc:docMk/>
            <pc:sldMk cId="4147229951" sldId="3133"/>
            <ac:spMk id="3" creationId="{30C0B6A0-2147-F09C-264F-C246F1405016}"/>
          </ac:spMkLst>
        </pc:spChg>
        <pc:spChg chg="add mod">
          <ac:chgData name="Edward Bosko" userId="3c2d16a148962151" providerId="LiveId" clId="{74FE41F7-1382-43B4-B24E-85A3A64BAD84}" dt="2025-06-09T14:45:25.494" v="167" actId="5793"/>
          <ac:spMkLst>
            <pc:docMk/>
            <pc:sldMk cId="4147229951" sldId="3133"/>
            <ac:spMk id="5" creationId="{F213C7CF-0EEF-2E8D-5C8E-7C63DD903C3B}"/>
          </ac:spMkLst>
        </pc:spChg>
        <pc:spChg chg="add del mod">
          <ac:chgData name="Edward Bosko" userId="3c2d16a148962151" providerId="LiveId" clId="{74FE41F7-1382-43B4-B24E-85A3A64BAD84}" dt="2025-06-09T14:25:48.329" v="82"/>
          <ac:spMkLst>
            <pc:docMk/>
            <pc:sldMk cId="4147229951" sldId="3133"/>
            <ac:spMk id="7" creationId="{33510A2C-164F-ECA2-4783-34199FB15CD3}"/>
          </ac:spMkLst>
        </pc:spChg>
        <pc:picChg chg="add del">
          <ac:chgData name="Edward Bosko" userId="3c2d16a148962151" providerId="LiveId" clId="{74FE41F7-1382-43B4-B24E-85A3A64BAD84}" dt="2025-06-09T14:43:28.969" v="154" actId="478"/>
          <ac:picMkLst>
            <pc:docMk/>
            <pc:sldMk cId="4147229951" sldId="3133"/>
            <ac:picMk id="2" creationId="{53E05F9B-07EE-901F-B8C0-EFB2DB49884E}"/>
          </ac:picMkLst>
        </pc:picChg>
      </pc:sldChg>
      <pc:sldChg chg="add del">
        <pc:chgData name="Edward Bosko" userId="3c2d16a148962151" providerId="LiveId" clId="{74FE41F7-1382-43B4-B24E-85A3A64BAD84}" dt="2025-06-09T14:25:51.964" v="83" actId="47"/>
        <pc:sldMkLst>
          <pc:docMk/>
          <pc:sldMk cId="1997922488" sldId="3134"/>
        </pc:sldMkLst>
      </pc:sldChg>
      <pc:sldChg chg="del">
        <pc:chgData name="Edward Bosko" userId="3c2d16a148962151" providerId="LiveId" clId="{74FE41F7-1382-43B4-B24E-85A3A64BAD84}" dt="2025-06-09T14:25:54.506" v="84" actId="47"/>
        <pc:sldMkLst>
          <pc:docMk/>
          <pc:sldMk cId="358424101" sldId="3135"/>
        </pc:sldMkLst>
      </pc:sldChg>
      <pc:sldChg chg="del">
        <pc:chgData name="Edward Bosko" userId="3c2d16a148962151" providerId="LiveId" clId="{74FE41F7-1382-43B4-B24E-85A3A64BAD84}" dt="2025-06-09T14:26:02.700" v="87" actId="47"/>
        <pc:sldMkLst>
          <pc:docMk/>
          <pc:sldMk cId="3339522207" sldId="3136"/>
        </pc:sldMkLst>
      </pc:sldChg>
      <pc:sldChg chg="del">
        <pc:chgData name="Edward Bosko" userId="3c2d16a148962151" providerId="LiveId" clId="{74FE41F7-1382-43B4-B24E-85A3A64BAD84}" dt="2025-06-09T14:26:35.257" v="95" actId="47"/>
        <pc:sldMkLst>
          <pc:docMk/>
          <pc:sldMk cId="1358830943" sldId="3140"/>
        </pc:sldMkLst>
      </pc:sldChg>
      <pc:sldChg chg="delSp modSp mod">
        <pc:chgData name="Edward Bosko" userId="3c2d16a148962151" providerId="LiveId" clId="{74FE41F7-1382-43B4-B24E-85A3A64BAD84}" dt="2025-06-09T14:26:52.413" v="100"/>
        <pc:sldMkLst>
          <pc:docMk/>
          <pc:sldMk cId="3904190074" sldId="3141"/>
        </pc:sldMkLst>
        <pc:spChg chg="del mod">
          <ac:chgData name="Edward Bosko" userId="3c2d16a148962151" providerId="LiveId" clId="{74FE41F7-1382-43B4-B24E-85A3A64BAD84}" dt="2025-06-09T14:26:52.413" v="100"/>
          <ac:spMkLst>
            <pc:docMk/>
            <pc:sldMk cId="3904190074" sldId="3141"/>
            <ac:spMk id="3" creationId="{E4EB75EC-1786-6598-40DF-4E7A771863D1}"/>
          </ac:spMkLst>
        </pc:spChg>
      </pc:sldChg>
      <pc:sldChg chg="delSp modSp mod">
        <pc:chgData name="Edward Bosko" userId="3c2d16a148962151" providerId="LiveId" clId="{74FE41F7-1382-43B4-B24E-85A3A64BAD84}" dt="2025-06-09T14:25:10.730" v="61"/>
        <pc:sldMkLst>
          <pc:docMk/>
          <pc:sldMk cId="3689747068" sldId="3146"/>
        </pc:sldMkLst>
        <pc:spChg chg="del mod">
          <ac:chgData name="Edward Bosko" userId="3c2d16a148962151" providerId="LiveId" clId="{74FE41F7-1382-43B4-B24E-85A3A64BAD84}" dt="2025-06-09T14:25:10.730" v="61"/>
          <ac:spMkLst>
            <pc:docMk/>
            <pc:sldMk cId="3689747068" sldId="3146"/>
            <ac:spMk id="11" creationId="{7D38DA81-746D-B926-2B9E-CC3E4A9B3991}"/>
          </ac:spMkLst>
        </pc:spChg>
      </pc:sldChg>
      <pc:sldChg chg="del">
        <pc:chgData name="Edward Bosko" userId="3c2d16a148962151" providerId="LiveId" clId="{74FE41F7-1382-43B4-B24E-85A3A64BAD84}" dt="2025-06-09T14:26:02.013" v="86" actId="47"/>
        <pc:sldMkLst>
          <pc:docMk/>
          <pc:sldMk cId="751786402" sldId="3151"/>
        </pc:sldMkLst>
      </pc:sldChg>
      <pc:sldChg chg="del">
        <pc:chgData name="Edward Bosko" userId="3c2d16a148962151" providerId="LiveId" clId="{74FE41F7-1382-43B4-B24E-85A3A64BAD84}" dt="2025-06-09T14:26:05.130" v="88" actId="47"/>
        <pc:sldMkLst>
          <pc:docMk/>
          <pc:sldMk cId="1935984237" sldId="3152"/>
        </pc:sldMkLst>
      </pc:sldChg>
      <pc:sldChg chg="del">
        <pc:chgData name="Edward Bosko" userId="3c2d16a148962151" providerId="LiveId" clId="{74FE41F7-1382-43B4-B24E-85A3A64BAD84}" dt="2025-06-09T14:26:11.958" v="91" actId="47"/>
        <pc:sldMkLst>
          <pc:docMk/>
          <pc:sldMk cId="3889686402" sldId="3153"/>
        </pc:sldMkLst>
      </pc:sldChg>
      <pc:sldChg chg="del">
        <pc:chgData name="Edward Bosko" userId="3c2d16a148962151" providerId="LiveId" clId="{74FE41F7-1382-43B4-B24E-85A3A64BAD84}" dt="2025-06-09T14:26:35.883" v="96" actId="47"/>
        <pc:sldMkLst>
          <pc:docMk/>
          <pc:sldMk cId="23363187" sldId="3155"/>
        </pc:sldMkLst>
      </pc:sldChg>
      <pc:sldChg chg="del">
        <pc:chgData name="Edward Bosko" userId="3c2d16a148962151" providerId="LiveId" clId="{74FE41F7-1382-43B4-B24E-85A3A64BAD84}" dt="2025-06-09T14:26:28.211" v="94" actId="47"/>
        <pc:sldMkLst>
          <pc:docMk/>
          <pc:sldMk cId="415772014" sldId="3156"/>
        </pc:sldMkLst>
      </pc:sldChg>
      <pc:sldChg chg="del">
        <pc:chgData name="Edward Bosko" userId="3c2d16a148962151" providerId="LiveId" clId="{74FE41F7-1382-43B4-B24E-85A3A64BAD84}" dt="2025-06-09T14:25:55.353" v="85" actId="47"/>
        <pc:sldMkLst>
          <pc:docMk/>
          <pc:sldMk cId="1927145000" sldId="3157"/>
        </pc:sldMkLst>
      </pc:sldChg>
      <pc:sldChg chg="addSp delSp modSp add del mod">
        <pc:chgData name="Edward Bosko" userId="3c2d16a148962151" providerId="LiveId" clId="{74FE41F7-1382-43B4-B24E-85A3A64BAD84}" dt="2025-06-09T15:04:09.528" v="262" actId="1076"/>
        <pc:sldMkLst>
          <pc:docMk/>
          <pc:sldMk cId="760543511" sldId="3158"/>
        </pc:sldMkLst>
        <pc:spChg chg="del mod">
          <ac:chgData name="Edward Bosko" userId="3c2d16a148962151" providerId="LiveId" clId="{74FE41F7-1382-43B4-B24E-85A3A64BAD84}" dt="2025-06-09T14:31:14.900" v="104"/>
          <ac:spMkLst>
            <pc:docMk/>
            <pc:sldMk cId="760543511" sldId="3158"/>
            <ac:spMk id="3" creationId="{F8AFF579-80D5-0EA0-C2AC-571EDAC53F1E}"/>
          </ac:spMkLst>
        </pc:spChg>
        <pc:picChg chg="del">
          <ac:chgData name="Edward Bosko" userId="3c2d16a148962151" providerId="LiveId" clId="{74FE41F7-1382-43B4-B24E-85A3A64BAD84}" dt="2025-06-09T14:31:10.796" v="101" actId="478"/>
          <ac:picMkLst>
            <pc:docMk/>
            <pc:sldMk cId="760543511" sldId="3158"/>
            <ac:picMk id="5" creationId="{76BF1B37-49CF-EA98-E338-40797C28B808}"/>
          </ac:picMkLst>
        </pc:picChg>
        <pc:picChg chg="add mod">
          <ac:chgData name="Edward Bosko" userId="3c2d16a148962151" providerId="LiveId" clId="{74FE41F7-1382-43B4-B24E-85A3A64BAD84}" dt="2025-06-09T15:03:18.353" v="253" actId="14100"/>
          <ac:picMkLst>
            <pc:docMk/>
            <pc:sldMk cId="760543511" sldId="3158"/>
            <ac:picMk id="7" creationId="{CF477F46-BCB1-7504-F6D0-ED3788395D1C}"/>
          </ac:picMkLst>
        </pc:picChg>
        <pc:picChg chg="add mod">
          <ac:chgData name="Edward Bosko" userId="3c2d16a148962151" providerId="LiveId" clId="{74FE41F7-1382-43B4-B24E-85A3A64BAD84}" dt="2025-06-09T15:04:09.528" v="262" actId="1076"/>
          <ac:picMkLst>
            <pc:docMk/>
            <pc:sldMk cId="760543511" sldId="3158"/>
            <ac:picMk id="9" creationId="{3FB39A34-2549-A983-34F1-3ABAED19F9E1}"/>
          </ac:picMkLst>
        </pc:picChg>
        <pc:cxnChg chg="del">
          <ac:chgData name="Edward Bosko" userId="3c2d16a148962151" providerId="LiveId" clId="{74FE41F7-1382-43B4-B24E-85A3A64BAD84}" dt="2025-06-09T15:03:07.649" v="251" actId="478"/>
          <ac:cxnSpMkLst>
            <pc:docMk/>
            <pc:sldMk cId="760543511" sldId="3158"/>
            <ac:cxnSpMk id="33" creationId="{C495D0F4-C6EA-7A91-9B4C-7CDBCCAE91C2}"/>
          </ac:cxnSpMkLst>
        </pc:cxnChg>
        <pc:cxnChg chg="del">
          <ac:chgData name="Edward Bosko" userId="3c2d16a148962151" providerId="LiveId" clId="{74FE41F7-1382-43B4-B24E-85A3A64BAD84}" dt="2025-06-09T15:03:23.028" v="254" actId="478"/>
          <ac:cxnSpMkLst>
            <pc:docMk/>
            <pc:sldMk cId="760543511" sldId="3158"/>
            <ac:cxnSpMk id="34" creationId="{992DBFE6-69D8-D2D4-3C87-12EA452D1872}"/>
          </ac:cxnSpMkLst>
        </pc:cxnChg>
      </pc:sldChg>
      <pc:sldChg chg="modSp add mod">
        <pc:chgData name="Edward Bosko" userId="3c2d16a148962151" providerId="LiveId" clId="{74FE41F7-1382-43B4-B24E-85A3A64BAD84}" dt="2025-06-09T14:47:36.229" v="191" actId="403"/>
        <pc:sldMkLst>
          <pc:docMk/>
          <pc:sldMk cId="306497785" sldId="3159"/>
        </pc:sldMkLst>
        <pc:spChg chg="mod">
          <ac:chgData name="Edward Bosko" userId="3c2d16a148962151" providerId="LiveId" clId="{74FE41F7-1382-43B4-B24E-85A3A64BAD84}" dt="2025-06-09T14:46:20.694" v="184" actId="1076"/>
          <ac:spMkLst>
            <pc:docMk/>
            <pc:sldMk cId="306497785" sldId="3159"/>
            <ac:spMk id="3" creationId="{D136681D-D74F-B87D-A81B-7F90E26E4192}"/>
          </ac:spMkLst>
        </pc:spChg>
        <pc:spChg chg="mod">
          <ac:chgData name="Edward Bosko" userId="3c2d16a148962151" providerId="LiveId" clId="{74FE41F7-1382-43B4-B24E-85A3A64BAD84}" dt="2025-06-09T14:47:36.229" v="191" actId="403"/>
          <ac:spMkLst>
            <pc:docMk/>
            <pc:sldMk cId="306497785" sldId="3159"/>
            <ac:spMk id="5" creationId="{5B1BC3B0-497C-99E8-C1B9-807A339398E7}"/>
          </ac:spMkLst>
        </pc:spChg>
      </pc:sldChg>
      <pc:sldChg chg="del">
        <pc:chgData name="Edward Bosko" userId="3c2d16a148962151" providerId="LiveId" clId="{74FE41F7-1382-43B4-B24E-85A3A64BAD84}" dt="2025-06-09T14:24:57.733" v="56" actId="47"/>
        <pc:sldMkLst>
          <pc:docMk/>
          <pc:sldMk cId="1889274018" sldId="3159"/>
        </pc:sldMkLst>
      </pc:sldChg>
      <pc:sldChg chg="modSp add mod">
        <pc:chgData name="Edward Bosko" userId="3c2d16a148962151" providerId="LiveId" clId="{74FE41F7-1382-43B4-B24E-85A3A64BAD84}" dt="2025-06-09T14:49:42.557" v="219" actId="113"/>
        <pc:sldMkLst>
          <pc:docMk/>
          <pc:sldMk cId="305344588" sldId="3160"/>
        </pc:sldMkLst>
        <pc:spChg chg="mod">
          <ac:chgData name="Edward Bosko" userId="3c2d16a148962151" providerId="LiveId" clId="{74FE41F7-1382-43B4-B24E-85A3A64BAD84}" dt="2025-06-09T14:49:02.559" v="216" actId="1076"/>
          <ac:spMkLst>
            <pc:docMk/>
            <pc:sldMk cId="305344588" sldId="3160"/>
            <ac:spMk id="3" creationId="{F0E8506E-C49B-FE1E-2705-DCE0B230A904}"/>
          </ac:spMkLst>
        </pc:spChg>
        <pc:spChg chg="mod">
          <ac:chgData name="Edward Bosko" userId="3c2d16a148962151" providerId="LiveId" clId="{74FE41F7-1382-43B4-B24E-85A3A64BAD84}" dt="2025-06-09T14:49:42.557" v="219" actId="113"/>
          <ac:spMkLst>
            <pc:docMk/>
            <pc:sldMk cId="305344588" sldId="3160"/>
            <ac:spMk id="5" creationId="{C3B4C210-4F25-B2BA-2760-4A54087179CC}"/>
          </ac:spMkLst>
        </pc:spChg>
      </pc:sldChg>
      <pc:sldChg chg="add del">
        <pc:chgData name="Edward Bosko" userId="3c2d16a148962151" providerId="LiveId" clId="{74FE41F7-1382-43B4-B24E-85A3A64BAD84}" dt="2025-06-09T14:48:17.167" v="192" actId="47"/>
        <pc:sldMkLst>
          <pc:docMk/>
          <pc:sldMk cId="998536095" sldId="3160"/>
        </pc:sldMkLst>
      </pc:sldChg>
      <pc:sldChg chg="del">
        <pc:chgData name="Edward Bosko" userId="3c2d16a148962151" providerId="LiveId" clId="{74FE41F7-1382-43B4-B24E-85A3A64BAD84}" dt="2025-06-09T14:24:58.275" v="57" actId="47"/>
        <pc:sldMkLst>
          <pc:docMk/>
          <pc:sldMk cId="1337380709" sldId="3160"/>
        </pc:sldMkLst>
      </pc:sldChg>
      <pc:sldChg chg="del">
        <pc:chgData name="Edward Bosko" userId="3c2d16a148962151" providerId="LiveId" clId="{74FE41F7-1382-43B4-B24E-85A3A64BAD84}" dt="2025-06-09T14:25:02.267" v="58" actId="47"/>
        <pc:sldMkLst>
          <pc:docMk/>
          <pc:sldMk cId="813779007" sldId="3161"/>
        </pc:sldMkLst>
      </pc:sldChg>
      <pc:sldChg chg="modSp add mod">
        <pc:chgData name="Edward Bosko" userId="3c2d16a148962151" providerId="LiveId" clId="{74FE41F7-1382-43B4-B24E-85A3A64BAD84}" dt="2025-06-09T14:52:58.975" v="234" actId="113"/>
        <pc:sldMkLst>
          <pc:docMk/>
          <pc:sldMk cId="2408805984" sldId="3161"/>
        </pc:sldMkLst>
        <pc:spChg chg="mod">
          <ac:chgData name="Edward Bosko" userId="3c2d16a148962151" providerId="LiveId" clId="{74FE41F7-1382-43B4-B24E-85A3A64BAD84}" dt="2025-06-09T14:52:23.519" v="230" actId="1076"/>
          <ac:spMkLst>
            <pc:docMk/>
            <pc:sldMk cId="2408805984" sldId="3161"/>
            <ac:spMk id="3" creationId="{C41FEB0F-E179-C952-821C-E9BB1FE5963D}"/>
          </ac:spMkLst>
        </pc:spChg>
        <pc:spChg chg="mod">
          <ac:chgData name="Edward Bosko" userId="3c2d16a148962151" providerId="LiveId" clId="{74FE41F7-1382-43B4-B24E-85A3A64BAD84}" dt="2025-06-09T14:52:58.975" v="234" actId="113"/>
          <ac:spMkLst>
            <pc:docMk/>
            <pc:sldMk cId="2408805984" sldId="3161"/>
            <ac:spMk id="5" creationId="{27E75949-3156-D5E7-7B92-984A0B22A7B0}"/>
          </ac:spMkLst>
        </pc:spChg>
      </pc:sldChg>
      <pc:sldChg chg="add del">
        <pc:chgData name="Edward Bosko" userId="3c2d16a148962151" providerId="LiveId" clId="{74FE41F7-1382-43B4-B24E-85A3A64BAD84}" dt="2025-06-09T14:48:21.410" v="193" actId="47"/>
        <pc:sldMkLst>
          <pc:docMk/>
          <pc:sldMk cId="2792971955" sldId="3161"/>
        </pc:sldMkLst>
      </pc:sldChg>
      <pc:sldChg chg="del">
        <pc:chgData name="Edward Bosko" userId="3c2d16a148962151" providerId="LiveId" clId="{74FE41F7-1382-43B4-B24E-85A3A64BAD84}" dt="2025-06-09T14:26:27.674" v="93" actId="47"/>
        <pc:sldMkLst>
          <pc:docMk/>
          <pc:sldMk cId="629889753" sldId="3162"/>
        </pc:sldMkLst>
      </pc:sldChg>
      <pc:sldChg chg="modSp add mod">
        <pc:chgData name="Edward Bosko" userId="3c2d16a148962151" providerId="LiveId" clId="{74FE41F7-1382-43B4-B24E-85A3A64BAD84}" dt="2025-06-09T16:22:21.919" v="451" actId="20577"/>
        <pc:sldMkLst>
          <pc:docMk/>
          <pc:sldMk cId="3879562399" sldId="3162"/>
        </pc:sldMkLst>
        <pc:spChg chg="mod">
          <ac:chgData name="Edward Bosko" userId="3c2d16a148962151" providerId="LiveId" clId="{74FE41F7-1382-43B4-B24E-85A3A64BAD84}" dt="2025-06-09T14:53:28.411" v="240" actId="1076"/>
          <ac:spMkLst>
            <pc:docMk/>
            <pc:sldMk cId="3879562399" sldId="3162"/>
            <ac:spMk id="3" creationId="{0C7C5C33-1228-7A2D-7627-3868BE7D7A19}"/>
          </ac:spMkLst>
        </pc:spChg>
        <pc:spChg chg="mod">
          <ac:chgData name="Edward Bosko" userId="3c2d16a148962151" providerId="LiveId" clId="{74FE41F7-1382-43B4-B24E-85A3A64BAD84}" dt="2025-06-09T16:22:21.919" v="451" actId="20577"/>
          <ac:spMkLst>
            <pc:docMk/>
            <pc:sldMk cId="3879562399" sldId="3162"/>
            <ac:spMk id="5" creationId="{24EFE76D-786B-0372-A06E-AB41176859A6}"/>
          </ac:spMkLst>
        </pc:spChg>
      </pc:sldChg>
      <pc:sldChg chg="add del">
        <pc:chgData name="Edward Bosko" userId="3c2d16a148962151" providerId="LiveId" clId="{74FE41F7-1382-43B4-B24E-85A3A64BAD84}" dt="2025-06-09T14:48:23.335" v="194" actId="47"/>
        <pc:sldMkLst>
          <pc:docMk/>
          <pc:sldMk cId="4125873844" sldId="3162"/>
        </pc:sldMkLst>
      </pc:sldChg>
      <pc:sldChg chg="addSp modSp add mod">
        <pc:chgData name="Edward Bosko" userId="3c2d16a148962151" providerId="LiveId" clId="{74FE41F7-1382-43B4-B24E-85A3A64BAD84}" dt="2025-06-09T15:25:42.681" v="425" actId="20577"/>
        <pc:sldMkLst>
          <pc:docMk/>
          <pc:sldMk cId="329585830" sldId="3163"/>
        </pc:sldMkLst>
        <pc:spChg chg="add mod">
          <ac:chgData name="Edward Bosko" userId="3c2d16a148962151" providerId="LiveId" clId="{74FE41F7-1382-43B4-B24E-85A3A64BAD84}" dt="2025-06-09T15:25:42.681" v="425" actId="20577"/>
          <ac:spMkLst>
            <pc:docMk/>
            <pc:sldMk cId="329585830" sldId="3163"/>
            <ac:spMk id="2" creationId="{F1F7F2AE-477F-22B1-96FF-BC3DF1E2837D}"/>
          </ac:spMkLst>
        </pc:spChg>
        <pc:spChg chg="mod">
          <ac:chgData name="Edward Bosko" userId="3c2d16a148962151" providerId="LiveId" clId="{74FE41F7-1382-43B4-B24E-85A3A64BAD84}" dt="2025-06-09T15:08:53.145" v="266" actId="20577"/>
          <ac:spMkLst>
            <pc:docMk/>
            <pc:sldMk cId="329585830" sldId="3163"/>
            <ac:spMk id="32" creationId="{0CA49D68-AC21-1B54-B4FA-E8864A36DF24}"/>
          </ac:spMkLst>
        </pc:spChg>
        <pc:picChg chg="add mod">
          <ac:chgData name="Edward Bosko" userId="3c2d16a148962151" providerId="LiveId" clId="{74FE41F7-1382-43B4-B24E-85A3A64BAD84}" dt="2025-06-09T15:20:56.770" v="401" actId="1076"/>
          <ac:picMkLst>
            <pc:docMk/>
            <pc:sldMk cId="329585830" sldId="3163"/>
            <ac:picMk id="5" creationId="{9D008CA9-73D8-53E2-A124-FCEDEAC97726}"/>
          </ac:picMkLst>
        </pc:picChg>
        <pc:picChg chg="add mod">
          <ac:chgData name="Edward Bosko" userId="3c2d16a148962151" providerId="LiveId" clId="{74FE41F7-1382-43B4-B24E-85A3A64BAD84}" dt="2025-06-09T15:21:54.606" v="406" actId="14100"/>
          <ac:picMkLst>
            <pc:docMk/>
            <pc:sldMk cId="329585830" sldId="3163"/>
            <ac:picMk id="8" creationId="{8285252A-99C4-8784-888A-16DE619A1CD8}"/>
          </ac:picMkLst>
        </pc:picChg>
      </pc:sldChg>
      <pc:sldChg chg="del">
        <pc:chgData name="Edward Bosko" userId="3c2d16a148962151" providerId="LiveId" clId="{74FE41F7-1382-43B4-B24E-85A3A64BAD84}" dt="2025-06-09T14:26:25.785" v="92" actId="47"/>
        <pc:sldMkLst>
          <pc:docMk/>
          <pc:sldMk cId="1559491141" sldId="3163"/>
        </pc:sldMkLst>
      </pc:sldChg>
      <pc:sldChg chg="addSp modSp add mod">
        <pc:chgData name="Edward Bosko" userId="3c2d16a148962151" providerId="LiveId" clId="{74FE41F7-1382-43B4-B24E-85A3A64BAD84}" dt="2025-06-09T15:26:35.743" v="443" actId="20577"/>
        <pc:sldMkLst>
          <pc:docMk/>
          <pc:sldMk cId="1001171619" sldId="3164"/>
        </pc:sldMkLst>
        <pc:spChg chg="add mod">
          <ac:chgData name="Edward Bosko" userId="3c2d16a148962151" providerId="LiveId" clId="{74FE41F7-1382-43B4-B24E-85A3A64BAD84}" dt="2025-06-09T15:26:35.743" v="443" actId="20577"/>
          <ac:spMkLst>
            <pc:docMk/>
            <pc:sldMk cId="1001171619" sldId="3164"/>
            <ac:spMk id="8" creationId="{20F4D104-8A22-31D9-D2A9-DC56D0A91627}"/>
          </ac:spMkLst>
        </pc:spChg>
        <pc:spChg chg="mod">
          <ac:chgData name="Edward Bosko" userId="3c2d16a148962151" providerId="LiveId" clId="{74FE41F7-1382-43B4-B24E-85A3A64BAD84}" dt="2025-06-09T15:09:49.866" v="303" actId="1076"/>
          <ac:spMkLst>
            <pc:docMk/>
            <pc:sldMk cId="1001171619" sldId="3164"/>
            <ac:spMk id="32" creationId="{7CA0DB0A-ECC4-8DEF-B1A4-39C79FB8BD2B}"/>
          </ac:spMkLst>
        </pc:spChg>
        <pc:cxnChg chg="mod">
          <ac:chgData name="Edward Bosko" userId="3c2d16a148962151" providerId="LiveId" clId="{74FE41F7-1382-43B4-B24E-85A3A64BAD84}" dt="2025-06-09T15:09:44.590" v="302" actId="14100"/>
          <ac:cxnSpMkLst>
            <pc:docMk/>
            <pc:sldMk cId="1001171619" sldId="3164"/>
            <ac:cxnSpMk id="33" creationId="{772AB802-E48C-7594-1639-AD136A643E92}"/>
          </ac:cxnSpMkLst>
        </pc:cxnChg>
        <pc:cxnChg chg="mod">
          <ac:chgData name="Edward Bosko" userId="3c2d16a148962151" providerId="LiveId" clId="{74FE41F7-1382-43B4-B24E-85A3A64BAD84}" dt="2025-06-09T15:09:31.798" v="299" actId="14100"/>
          <ac:cxnSpMkLst>
            <pc:docMk/>
            <pc:sldMk cId="1001171619" sldId="3164"/>
            <ac:cxnSpMk id="34" creationId="{F353ED83-5042-5662-202E-2146E2F46099}"/>
          </ac:cxnSpMkLst>
        </pc:cxnChg>
      </pc:sldChg>
      <pc:sldChg chg="del">
        <pc:chgData name="Edward Bosko" userId="3c2d16a148962151" providerId="LiveId" clId="{74FE41F7-1382-43B4-B24E-85A3A64BAD84}" dt="2025-06-09T14:26:36.475" v="97" actId="47"/>
        <pc:sldMkLst>
          <pc:docMk/>
          <pc:sldMk cId="2471877863" sldId="3164"/>
        </pc:sldMkLst>
      </pc:sldChg>
      <pc:sldChg chg="addSp delSp modSp add mod">
        <pc:chgData name="Edward Bosko" userId="3c2d16a148962151" providerId="LiveId" clId="{74FE41F7-1382-43B4-B24E-85A3A64BAD84}" dt="2025-06-09T15:23:47.534" v="424" actId="1076"/>
        <pc:sldMkLst>
          <pc:docMk/>
          <pc:sldMk cId="3874671188" sldId="3165"/>
        </pc:sldMkLst>
        <pc:spChg chg="del mod">
          <ac:chgData name="Edward Bosko" userId="3c2d16a148962151" providerId="LiveId" clId="{74FE41F7-1382-43B4-B24E-85A3A64BAD84}" dt="2025-06-09T15:22:15.572" v="409" actId="478"/>
          <ac:spMkLst>
            <pc:docMk/>
            <pc:sldMk cId="3874671188" sldId="3165"/>
            <ac:spMk id="2" creationId="{553A70BC-18D9-4728-2435-CC4EBCD9D4C8}"/>
          </ac:spMkLst>
        </pc:spChg>
        <pc:picChg chg="mod">
          <ac:chgData name="Edward Bosko" userId="3c2d16a148962151" providerId="LiveId" clId="{74FE41F7-1382-43B4-B24E-85A3A64BAD84}" dt="2025-06-09T15:23:06.125" v="413" actId="1076"/>
          <ac:picMkLst>
            <pc:docMk/>
            <pc:sldMk cId="3874671188" sldId="3165"/>
            <ac:picMk id="5" creationId="{78655FA0-DB88-E495-AD78-C86C7F7EDD88}"/>
          </ac:picMkLst>
        </pc:picChg>
        <pc:picChg chg="add mod">
          <ac:chgData name="Edward Bosko" userId="3c2d16a148962151" providerId="LiveId" clId="{74FE41F7-1382-43B4-B24E-85A3A64BAD84}" dt="2025-06-09T15:23:23.223" v="420" actId="1076"/>
          <ac:picMkLst>
            <pc:docMk/>
            <pc:sldMk cId="3874671188" sldId="3165"/>
            <ac:picMk id="7" creationId="{368585B5-5DEA-1BF1-9521-981594703C59}"/>
          </ac:picMkLst>
        </pc:picChg>
        <pc:picChg chg="mod">
          <ac:chgData name="Edward Bosko" userId="3c2d16a148962151" providerId="LiveId" clId="{74FE41F7-1382-43B4-B24E-85A3A64BAD84}" dt="2025-06-09T15:23:11.931" v="416" actId="14100"/>
          <ac:picMkLst>
            <pc:docMk/>
            <pc:sldMk cId="3874671188" sldId="3165"/>
            <ac:picMk id="8" creationId="{1FF9A862-A213-9C29-D122-1EF262345C0E}"/>
          </ac:picMkLst>
        </pc:picChg>
        <pc:picChg chg="add mod">
          <ac:chgData name="Edward Bosko" userId="3c2d16a148962151" providerId="LiveId" clId="{74FE41F7-1382-43B4-B24E-85A3A64BAD84}" dt="2025-06-09T15:23:47.534" v="424" actId="1076"/>
          <ac:picMkLst>
            <pc:docMk/>
            <pc:sldMk cId="3874671188" sldId="3165"/>
            <ac:picMk id="10" creationId="{4FD70D2E-3DA2-8BFA-7E8F-8182ACCF46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54EBF-60A7-4D8E-ABC2-7257DD3C1381}"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4C8BA-841B-487B-AC03-5E2BD636C98A}" type="slidenum">
              <a:rPr lang="en-US" smtClean="0"/>
              <a:t>‹#›</a:t>
            </a:fld>
            <a:endParaRPr lang="en-US"/>
          </a:p>
        </p:txBody>
      </p:sp>
    </p:spTree>
    <p:extLst>
      <p:ext uri="{BB962C8B-B14F-4D97-AF65-F5344CB8AC3E}">
        <p14:creationId xmlns:p14="http://schemas.microsoft.com/office/powerpoint/2010/main" val="173495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5C89A-C83B-724F-2416-CA7793D57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2BE63-2518-2742-3309-3E1ECD0F9E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9E214-5C51-C10A-256B-D6452466D6B2}"/>
              </a:ext>
            </a:extLst>
          </p:cNvPr>
          <p:cNvSpPr>
            <a:spLocks noGrp="1"/>
          </p:cNvSpPr>
          <p:nvPr>
            <p:ph type="body" idx="1"/>
          </p:nvPr>
        </p:nvSpPr>
        <p:spPr/>
        <p:txBody>
          <a:bodyPr/>
          <a:lstStyle/>
          <a:p>
            <a:r>
              <a:rPr lang="en-US"/>
              <a:t>Welcome</a:t>
            </a:r>
          </a:p>
        </p:txBody>
      </p:sp>
      <p:sp>
        <p:nvSpPr>
          <p:cNvPr id="4" name="Slide Number Placeholder 3">
            <a:extLst>
              <a:ext uri="{FF2B5EF4-FFF2-40B4-BE49-F238E27FC236}">
                <a16:creationId xmlns:a16="http://schemas.microsoft.com/office/drawing/2014/main" id="{F24A86F1-76E3-43FA-452A-08472EFC0C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BCD2F-FE33-4153-918E-DAC4A6E32C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0941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E6EF9-E096-2575-3A23-F2CAA0CF34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D6D8B-D3B1-2FE4-15F8-6F44576C77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D85356-8EEF-5467-8B54-215F05CC04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7D342E-528F-70D1-4E10-3EDCC0AD1121}"/>
              </a:ext>
            </a:extLst>
          </p:cNvPr>
          <p:cNvSpPr>
            <a:spLocks noGrp="1"/>
          </p:cNvSpPr>
          <p:nvPr>
            <p:ph type="sldNum" sz="quarter" idx="5"/>
          </p:nvPr>
        </p:nvSpPr>
        <p:spPr/>
        <p:txBody>
          <a:bodyPr/>
          <a:lstStyle/>
          <a:p>
            <a:fld id="{7434C8BA-841B-487B-AC03-5E2BD636C98A}" type="slidenum">
              <a:rPr lang="en-US" smtClean="0"/>
              <a:t>3</a:t>
            </a:fld>
            <a:endParaRPr lang="en-US"/>
          </a:p>
        </p:txBody>
      </p:sp>
    </p:spTree>
    <p:extLst>
      <p:ext uri="{BB962C8B-B14F-4D97-AF65-F5344CB8AC3E}">
        <p14:creationId xmlns:p14="http://schemas.microsoft.com/office/powerpoint/2010/main" val="1493668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BAEFA5-919A-A401-E545-C01D3524335B}"/>
              </a:ext>
            </a:extLst>
          </p:cNvPr>
          <p:cNvPicPr>
            <a:picLocks noChangeAspect="1"/>
          </p:cNvPicPr>
          <p:nvPr userDrawn="1"/>
        </p:nvPicPr>
        <p:blipFill>
          <a:blip r:embed="rId2"/>
          <a:srcRect l="23538" t="9629" r="42414" b="73566"/>
          <a:stretch/>
        </p:blipFill>
        <p:spPr>
          <a:xfrm flipH="1">
            <a:off x="-19250" y="1666277"/>
            <a:ext cx="9480884" cy="4563978"/>
          </a:xfrm>
          <a:prstGeom prst="rect">
            <a:avLst/>
          </a:prstGeom>
        </p:spPr>
      </p:pic>
      <p:sp>
        <p:nvSpPr>
          <p:cNvPr id="2" name="Title 1">
            <a:extLst>
              <a:ext uri="{FF2B5EF4-FFF2-40B4-BE49-F238E27FC236}">
                <a16:creationId xmlns:a16="http://schemas.microsoft.com/office/drawing/2014/main" id="{41B2E2A1-6DA9-BB7D-651B-57439F0A7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79BDD-FEAA-4D31-3953-AB005247FDA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A42B4B60-0582-1655-BF34-883D722AB201}"/>
              </a:ext>
            </a:extLst>
          </p:cNvPr>
          <p:cNvSpPr>
            <a:spLocks noGrp="1"/>
          </p:cNvSpPr>
          <p:nvPr>
            <p:ph type="ftr" sz="quarter" idx="11"/>
          </p:nvPr>
        </p:nvSpPr>
        <p:spPr>
          <a:xfrm>
            <a:off x="4038600" y="6356350"/>
            <a:ext cx="4114800" cy="365125"/>
          </a:xfrm>
          <a:prstGeom prst="rect">
            <a:avLst/>
          </a:prstGeom>
        </p:spPr>
        <p:txBody>
          <a:bodyPr/>
          <a:lstStyle>
            <a:lvl1pPr>
              <a:defRPr sz="1000" b="0" i="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B4CB2C9A-25C4-03EF-3087-0E4695F1077D}"/>
              </a:ext>
            </a:extLst>
          </p:cNvPr>
          <p:cNvSpPr>
            <a:spLocks noGrp="1"/>
          </p:cNvSpPr>
          <p:nvPr>
            <p:ph type="sldNum" sz="quarter" idx="12"/>
          </p:nvPr>
        </p:nvSpPr>
        <p:spPr>
          <a:xfrm>
            <a:off x="8610600" y="6356350"/>
            <a:ext cx="2743200" cy="365125"/>
          </a:xfrm>
          <a:prstGeom prst="rect">
            <a:avLst/>
          </a:prstGeom>
        </p:spPr>
        <p:txBody>
          <a:bodyPr/>
          <a:lstStyle>
            <a:lvl1pPr>
              <a:defRPr sz="1000" b="0" i="0">
                <a:solidFill>
                  <a:schemeClr val="bg1"/>
                </a:solidFill>
                <a:latin typeface="Arial" panose="020B0604020202020204" pitchFamily="34" charset="0"/>
                <a:cs typeface="Arial" panose="020B0604020202020204" pitchFamily="34" charset="0"/>
              </a:defRPr>
            </a:lvl1pPr>
          </a:lstStyle>
          <a:p>
            <a:fld id="{2FDF3309-9F89-46FC-84B7-2246F4700237}" type="slidenum">
              <a:rPr lang="en-US" smtClean="0"/>
              <a:pPr/>
              <a:t>‹#›</a:t>
            </a:fld>
            <a:endParaRPr lang="en-US"/>
          </a:p>
        </p:txBody>
      </p:sp>
    </p:spTree>
    <p:extLst>
      <p:ext uri="{BB962C8B-B14F-4D97-AF65-F5344CB8AC3E}">
        <p14:creationId xmlns:p14="http://schemas.microsoft.com/office/powerpoint/2010/main" val="314649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E0E20F-C08F-5B9F-DBF7-2B1FEE5C3D83}"/>
              </a:ext>
            </a:extLst>
          </p:cNvPr>
          <p:cNvPicPr>
            <a:picLocks noChangeAspect="1"/>
          </p:cNvPicPr>
          <p:nvPr userDrawn="1"/>
        </p:nvPicPr>
        <p:blipFill>
          <a:blip r:embed="rId2"/>
          <a:srcRect l="1079" t="10390"/>
          <a:stretch/>
        </p:blipFill>
        <p:spPr>
          <a:xfrm>
            <a:off x="0" y="0"/>
            <a:ext cx="12192000" cy="6210392"/>
          </a:xfrm>
          <a:prstGeom prst="rect">
            <a:avLst/>
          </a:prstGeom>
        </p:spPr>
      </p:pic>
      <p:sp>
        <p:nvSpPr>
          <p:cNvPr id="3" name="Footer Placeholder 2">
            <a:extLst>
              <a:ext uri="{FF2B5EF4-FFF2-40B4-BE49-F238E27FC236}">
                <a16:creationId xmlns:a16="http://schemas.microsoft.com/office/drawing/2014/main" id="{DBE8A0DA-1B54-17A3-BE98-CBF582E096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E3FE588-B8B4-0127-060A-0D7F341494BF}"/>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188396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C84F7A-57C1-DBC2-69FB-745086C189D6}"/>
              </a:ext>
            </a:extLst>
          </p:cNvPr>
          <p:cNvPicPr>
            <a:picLocks noChangeAspect="1"/>
          </p:cNvPicPr>
          <p:nvPr userDrawn="1"/>
        </p:nvPicPr>
        <p:blipFill>
          <a:blip r:embed="rId2"/>
          <a:srcRect l="23538" t="9629" r="42414" b="73566"/>
          <a:stretch/>
        </p:blipFill>
        <p:spPr>
          <a:xfrm flipH="1">
            <a:off x="-19250" y="1666277"/>
            <a:ext cx="9480884" cy="4563978"/>
          </a:xfrm>
          <a:prstGeom prst="rect">
            <a:avLst/>
          </a:prstGeom>
        </p:spPr>
      </p:pic>
      <p:sp>
        <p:nvSpPr>
          <p:cNvPr id="3" name="Footer Placeholder 2">
            <a:extLst>
              <a:ext uri="{FF2B5EF4-FFF2-40B4-BE49-F238E27FC236}">
                <a16:creationId xmlns:a16="http://schemas.microsoft.com/office/drawing/2014/main" id="{DBE8A0DA-1B54-17A3-BE98-CBF582E096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E3FE588-B8B4-0127-060A-0D7F341494BF}"/>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29579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3A91-05B0-0613-BEB3-B3911CD2C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38B360-F0F5-5F0E-F1D4-FCE5BDED938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F6F438-C215-9A7A-31BC-E84797F58C1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687C2-D390-7892-6709-FEC7A414DA7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D9FB5F1E-7215-0748-77F8-840C6010083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041FF72-93C3-14B0-FECD-256BB7534485}"/>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24879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AC8C-60D0-BAC8-B0D2-8C1ADCD1A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E6F9F-B48D-39AD-56C8-48162A339B2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AC4241-0240-0149-35D4-A479483052E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7D57A-98A5-4E22-742D-465C73E5E8A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CE7AC6C-2703-B1B2-0A05-C676E7B5A9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288CCE3-40D5-AF61-2F06-A8DA98502182}"/>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219839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A9F1-DDA5-5CD8-7122-EF81D5312F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CD6A7E-FB9D-7BD0-876B-7C3C11BE3E9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ACD7-5763-F826-DA4F-F0604D7EC38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1F1ED59-6E44-BB4A-D0DF-D90FD2A54D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F9FE30C-19DA-069F-975C-840978FF7F6F}"/>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10132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18065-8DDE-09FF-670A-74DC2553C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6761A6-E543-E8E6-B498-5795AE55989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8E1CB-74ED-91B8-D819-21FAECADA4F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C65D0E9E-09E5-DAEA-5B39-D964622B86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30A26A2-3157-B3B6-E51F-7A278F427764}"/>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226841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8131-2F56-2DE4-6960-D992BDB6C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F245B-9530-2078-5BCD-F9B0F59EF9A4}"/>
              </a:ext>
            </a:extLst>
          </p:cNvPr>
          <p:cNvSpPr>
            <a:spLocks noGrp="1"/>
          </p:cNvSpPr>
          <p:nvPr>
            <p:ph idx="1"/>
          </p:nvPr>
        </p:nvSpPr>
        <p:spPr>
          <a:xfrm>
            <a:off x="495300" y="1825625"/>
            <a:ext cx="108585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2CC02D3-CD69-30D8-C82F-F5A9EB0112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526F0D1-1A3E-F3D9-1F91-21D7CEDCCCDE}"/>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266428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 Cop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2CC02D3-CD69-30D8-C82F-F5A9EB0112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526F0D1-1A3E-F3D9-1F91-21D7CEDCCCDE}"/>
              </a:ext>
            </a:extLst>
          </p:cNvPr>
          <p:cNvSpPr>
            <a:spLocks noGrp="1"/>
          </p:cNvSpPr>
          <p:nvPr>
            <p:ph type="sldNum" sz="quarter" idx="12"/>
          </p:nvPr>
        </p:nvSpPr>
        <p:spPr>
          <a:xfrm>
            <a:off x="8610599" y="6356350"/>
            <a:ext cx="3312227" cy="365125"/>
          </a:xfrm>
          <a:prstGeom prst="rect">
            <a:avLst/>
          </a:prstGeom>
        </p:spPr>
        <p:txBody>
          <a:bodyPr/>
          <a:lstStyle/>
          <a:p>
            <a:fld id="{2FDF3309-9F89-46FC-84B7-2246F4700237}" type="slidenum">
              <a:rPr lang="en-US" smtClean="0"/>
              <a:t>‹#›</a:t>
            </a:fld>
            <a:endParaRPr lang="en-US"/>
          </a:p>
        </p:txBody>
      </p:sp>
      <p:sp>
        <p:nvSpPr>
          <p:cNvPr id="4" name="Picture Placeholder 2">
            <a:extLst>
              <a:ext uri="{FF2B5EF4-FFF2-40B4-BE49-F238E27FC236}">
                <a16:creationId xmlns:a16="http://schemas.microsoft.com/office/drawing/2014/main" id="{B5B67D77-B97A-F58F-D341-EEB6296EC07D}"/>
              </a:ext>
            </a:extLst>
          </p:cNvPr>
          <p:cNvSpPr>
            <a:spLocks noGrp="1"/>
          </p:cNvSpPr>
          <p:nvPr>
            <p:ph type="pic" idx="1"/>
          </p:nvPr>
        </p:nvSpPr>
        <p:spPr>
          <a:xfrm>
            <a:off x="0" y="0"/>
            <a:ext cx="6096000" cy="61870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7" name="Title 1">
            <a:extLst>
              <a:ext uri="{FF2B5EF4-FFF2-40B4-BE49-F238E27FC236}">
                <a16:creationId xmlns:a16="http://schemas.microsoft.com/office/drawing/2014/main" id="{58AA2685-670A-06B4-7750-73C5D93F8AB7}"/>
              </a:ext>
            </a:extLst>
          </p:cNvPr>
          <p:cNvSpPr>
            <a:spLocks noGrp="1"/>
          </p:cNvSpPr>
          <p:nvPr>
            <p:ph type="title"/>
          </p:nvPr>
        </p:nvSpPr>
        <p:spPr>
          <a:xfrm>
            <a:off x="6448301" y="670956"/>
            <a:ext cx="5213268" cy="1185388"/>
          </a:xfrm>
        </p:spPr>
        <p:txBody>
          <a:bodyPr/>
          <a:lstStyle/>
          <a:p>
            <a:r>
              <a:rPr lang="en-US"/>
              <a:t>Click to edit Master title style</a:t>
            </a:r>
          </a:p>
        </p:txBody>
      </p:sp>
      <p:sp>
        <p:nvSpPr>
          <p:cNvPr id="8" name="Content Placeholder 2">
            <a:extLst>
              <a:ext uri="{FF2B5EF4-FFF2-40B4-BE49-F238E27FC236}">
                <a16:creationId xmlns:a16="http://schemas.microsoft.com/office/drawing/2014/main" id="{4D588B44-AE57-FFC2-166A-AA181A66210F}"/>
              </a:ext>
            </a:extLst>
          </p:cNvPr>
          <p:cNvSpPr>
            <a:spLocks noGrp="1"/>
          </p:cNvSpPr>
          <p:nvPr>
            <p:ph idx="13"/>
          </p:nvPr>
        </p:nvSpPr>
        <p:spPr>
          <a:xfrm>
            <a:off x="6448301" y="2271156"/>
            <a:ext cx="5213268" cy="23156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718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Image + Cop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AD3D92-100C-2C00-3EB2-388CF6C9FF02}"/>
              </a:ext>
            </a:extLst>
          </p:cNvPr>
          <p:cNvPicPr>
            <a:picLocks noChangeAspect="1"/>
          </p:cNvPicPr>
          <p:nvPr userDrawn="1"/>
        </p:nvPicPr>
        <p:blipFill>
          <a:blip r:embed="rId2"/>
          <a:srcRect l="35698" t="49707" r="54522" b="45071"/>
          <a:stretch/>
        </p:blipFill>
        <p:spPr>
          <a:xfrm>
            <a:off x="0" y="0"/>
            <a:ext cx="12192000" cy="6209904"/>
          </a:xfrm>
          <a:prstGeom prst="rect">
            <a:avLst/>
          </a:prstGeom>
        </p:spPr>
      </p:pic>
      <p:sp>
        <p:nvSpPr>
          <p:cNvPr id="5" name="Footer Placeholder 4">
            <a:extLst>
              <a:ext uri="{FF2B5EF4-FFF2-40B4-BE49-F238E27FC236}">
                <a16:creationId xmlns:a16="http://schemas.microsoft.com/office/drawing/2014/main" id="{02CC02D3-CD69-30D8-C82F-F5A9EB0112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526F0D1-1A3E-F3D9-1F91-21D7CEDCCCDE}"/>
              </a:ext>
            </a:extLst>
          </p:cNvPr>
          <p:cNvSpPr>
            <a:spLocks noGrp="1"/>
          </p:cNvSpPr>
          <p:nvPr>
            <p:ph type="sldNum" sz="quarter" idx="12"/>
          </p:nvPr>
        </p:nvSpPr>
        <p:spPr>
          <a:xfrm>
            <a:off x="8610599" y="6356350"/>
            <a:ext cx="3312227" cy="365125"/>
          </a:xfrm>
          <a:prstGeom prst="rect">
            <a:avLst/>
          </a:prstGeom>
        </p:spPr>
        <p:txBody>
          <a:bodyPr/>
          <a:lstStyle/>
          <a:p>
            <a:fld id="{2FDF3309-9F89-46FC-84B7-2246F4700237}" type="slidenum">
              <a:rPr lang="en-US" smtClean="0"/>
              <a:t>‹#›</a:t>
            </a:fld>
            <a:endParaRPr lang="en-US"/>
          </a:p>
        </p:txBody>
      </p:sp>
      <p:sp>
        <p:nvSpPr>
          <p:cNvPr id="4" name="Picture Placeholder 2">
            <a:extLst>
              <a:ext uri="{FF2B5EF4-FFF2-40B4-BE49-F238E27FC236}">
                <a16:creationId xmlns:a16="http://schemas.microsoft.com/office/drawing/2014/main" id="{B5B67D77-B97A-F58F-D341-EEB6296EC07D}"/>
              </a:ext>
            </a:extLst>
          </p:cNvPr>
          <p:cNvSpPr>
            <a:spLocks noGrp="1"/>
          </p:cNvSpPr>
          <p:nvPr>
            <p:ph type="pic" idx="1"/>
          </p:nvPr>
        </p:nvSpPr>
        <p:spPr>
          <a:xfrm>
            <a:off x="0" y="0"/>
            <a:ext cx="6096000" cy="61870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7" name="Title 1">
            <a:extLst>
              <a:ext uri="{FF2B5EF4-FFF2-40B4-BE49-F238E27FC236}">
                <a16:creationId xmlns:a16="http://schemas.microsoft.com/office/drawing/2014/main" id="{58AA2685-670A-06B4-7750-73C5D93F8AB7}"/>
              </a:ext>
            </a:extLst>
          </p:cNvPr>
          <p:cNvSpPr>
            <a:spLocks noGrp="1"/>
          </p:cNvSpPr>
          <p:nvPr>
            <p:ph type="title"/>
          </p:nvPr>
        </p:nvSpPr>
        <p:spPr>
          <a:xfrm>
            <a:off x="6448301" y="670956"/>
            <a:ext cx="5213268" cy="1185388"/>
          </a:xfrm>
        </p:spPr>
        <p:txBody>
          <a:bodyPr/>
          <a:lstStyle>
            <a:lvl1pPr>
              <a:defRPr>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4D588B44-AE57-FFC2-166A-AA181A66210F}"/>
              </a:ext>
            </a:extLst>
          </p:cNvPr>
          <p:cNvSpPr>
            <a:spLocks noGrp="1"/>
          </p:cNvSpPr>
          <p:nvPr>
            <p:ph idx="13"/>
          </p:nvPr>
        </p:nvSpPr>
        <p:spPr>
          <a:xfrm>
            <a:off x="6448301" y="2271156"/>
            <a:ext cx="5213268" cy="23156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822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C2EE-C26F-A9A5-5DE1-D3B170F6858A}"/>
              </a:ext>
            </a:extLst>
          </p:cNvPr>
          <p:cNvSpPr>
            <a:spLocks noGrp="1"/>
          </p:cNvSpPr>
          <p:nvPr>
            <p:ph type="title"/>
          </p:nvPr>
        </p:nvSpPr>
        <p:spPr>
          <a:xfrm>
            <a:off x="838200" y="113558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B36E46-34D1-A763-4A6A-73BD1FAEE900}"/>
              </a:ext>
            </a:extLst>
          </p:cNvPr>
          <p:cNvSpPr>
            <a:spLocks noGrp="1"/>
          </p:cNvSpPr>
          <p:nvPr>
            <p:ph type="body" idx="1"/>
          </p:nvPr>
        </p:nvSpPr>
        <p:spPr>
          <a:xfrm>
            <a:off x="838200" y="4265572"/>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DB431492-74C6-4ACD-4CA8-898D20DF8C8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127CA1-79ED-A28B-7472-89361804A123}"/>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56423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68E1-44ED-F7F8-7E5D-EF352548E0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E484CC-2B2C-788E-62C5-1D2104B9FE05}"/>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37B30-7822-1A43-6E80-E0AED2120ED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C52D23F-91EF-BD27-2786-9C5048AF8E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EC4701D-5809-1310-A115-C87A04C4BAAD}"/>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385790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7938-CE69-4F97-C78E-37EE5617AC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F0DFDD-7EA6-9DA6-FF4D-B4F6C7A7EA1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7028A-81E3-2E9A-4E59-B0FD8B105AA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76B7B4-C487-0E3A-5A3A-161BFE3A100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C5768D-B5F5-01E0-CC31-9E1E2AA20FD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4969CBD-7DC5-2A3C-CBF7-DB28B1E82D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68F2979-0BD2-74F4-B0F7-35DAA2987929}"/>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210526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369E-CE45-9E28-1CF3-C7B59163D210}"/>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DC1E0CE-1F80-93BB-A72C-71367D1AE1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4D61E7-6274-8EAD-DB5A-DD6E7FCB0679}"/>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410304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A15842-001C-F897-BA58-874459A6882E}"/>
              </a:ext>
            </a:extLst>
          </p:cNvPr>
          <p:cNvPicPr>
            <a:picLocks noChangeAspect="1"/>
          </p:cNvPicPr>
          <p:nvPr userDrawn="1"/>
        </p:nvPicPr>
        <p:blipFill>
          <a:blip r:embed="rId2"/>
          <a:srcRect l="32707" t="42501" r="38852" b="40506"/>
          <a:stretch/>
        </p:blipFill>
        <p:spPr>
          <a:xfrm rot="10800000">
            <a:off x="0" y="0"/>
            <a:ext cx="12192000" cy="6211614"/>
          </a:xfrm>
          <a:prstGeom prst="rect">
            <a:avLst/>
          </a:prstGeom>
        </p:spPr>
      </p:pic>
      <p:sp>
        <p:nvSpPr>
          <p:cNvPr id="3" name="Footer Placeholder 2">
            <a:extLst>
              <a:ext uri="{FF2B5EF4-FFF2-40B4-BE49-F238E27FC236}">
                <a16:creationId xmlns:a16="http://schemas.microsoft.com/office/drawing/2014/main" id="{DBE8A0DA-1B54-17A3-BE98-CBF582E0963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E3FE588-B8B4-0127-060A-0D7F341494BF}"/>
              </a:ext>
            </a:extLst>
          </p:cNvPr>
          <p:cNvSpPr>
            <a:spLocks noGrp="1"/>
          </p:cNvSpPr>
          <p:nvPr>
            <p:ph type="sldNum" sz="quarter" idx="12"/>
          </p:nvPr>
        </p:nvSpPr>
        <p:spPr>
          <a:xfrm>
            <a:off x="8610600" y="6356350"/>
            <a:ext cx="2743200" cy="365125"/>
          </a:xfrm>
          <a:prstGeom prst="rect">
            <a:avLst/>
          </a:prstGeom>
        </p:spPr>
        <p:txBody>
          <a:bodyPr/>
          <a:lstStyle/>
          <a:p>
            <a:fld id="{2FDF3309-9F89-46FC-84B7-2246F4700237}" type="slidenum">
              <a:rPr lang="en-US" smtClean="0"/>
              <a:t>‹#›</a:t>
            </a:fld>
            <a:endParaRPr lang="en-US"/>
          </a:p>
        </p:txBody>
      </p:sp>
    </p:spTree>
    <p:extLst>
      <p:ext uri="{BB962C8B-B14F-4D97-AF65-F5344CB8AC3E}">
        <p14:creationId xmlns:p14="http://schemas.microsoft.com/office/powerpoint/2010/main" val="421892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A1034B-901C-6104-5FDB-DFCC24396F3B}"/>
              </a:ext>
            </a:extLst>
          </p:cNvPr>
          <p:cNvPicPr>
            <a:picLocks noChangeAspect="1"/>
          </p:cNvPicPr>
          <p:nvPr userDrawn="1"/>
        </p:nvPicPr>
        <p:blipFill>
          <a:blip r:embed="rId17"/>
          <a:srcRect l="5608" t="9602" r="33854" b="21600"/>
          <a:stretch/>
        </p:blipFill>
        <p:spPr>
          <a:xfrm>
            <a:off x="-10532" y="15920"/>
            <a:ext cx="12192000" cy="6250355"/>
          </a:xfrm>
          <a:prstGeom prst="rect">
            <a:avLst/>
          </a:prstGeom>
        </p:spPr>
      </p:pic>
      <p:pic>
        <p:nvPicPr>
          <p:cNvPr id="11" name="Picture 10">
            <a:extLst>
              <a:ext uri="{FF2B5EF4-FFF2-40B4-BE49-F238E27FC236}">
                <a16:creationId xmlns:a16="http://schemas.microsoft.com/office/drawing/2014/main" id="{2877EA2D-6CD9-8E58-DFC2-3D63E487B8D4}"/>
              </a:ext>
            </a:extLst>
          </p:cNvPr>
          <p:cNvPicPr>
            <a:picLocks noChangeAspect="1"/>
          </p:cNvPicPr>
          <p:nvPr userDrawn="1"/>
        </p:nvPicPr>
        <p:blipFill>
          <a:blip r:embed="rId18"/>
          <a:srcRect l="-681" t="11397" r="40241" b="49710"/>
          <a:stretch/>
        </p:blipFill>
        <p:spPr>
          <a:xfrm>
            <a:off x="5124305" y="2366963"/>
            <a:ext cx="7067695" cy="3965575"/>
          </a:xfrm>
          <a:prstGeom prst="rect">
            <a:avLst/>
          </a:prstGeom>
        </p:spPr>
      </p:pic>
      <p:sp>
        <p:nvSpPr>
          <p:cNvPr id="9" name="Rectangle 8">
            <a:extLst>
              <a:ext uri="{FF2B5EF4-FFF2-40B4-BE49-F238E27FC236}">
                <a16:creationId xmlns:a16="http://schemas.microsoft.com/office/drawing/2014/main" id="{72BEF835-E941-8D75-5182-9F82761AC78A}"/>
              </a:ext>
            </a:extLst>
          </p:cNvPr>
          <p:cNvSpPr/>
          <p:nvPr userDrawn="1"/>
        </p:nvSpPr>
        <p:spPr>
          <a:xfrm>
            <a:off x="0" y="6213062"/>
            <a:ext cx="12192000" cy="638881"/>
          </a:xfrm>
          <a:prstGeom prst="rect">
            <a:avLst/>
          </a:prstGeom>
          <a:solidFill>
            <a:srgbClr val="0B06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D5DC8003-0B8A-86BD-4C73-E3325E24CFCF}"/>
              </a:ext>
            </a:extLst>
          </p:cNvPr>
          <p:cNvSpPr>
            <a:spLocks noGrp="1"/>
          </p:cNvSpPr>
          <p:nvPr>
            <p:ph type="title"/>
          </p:nvPr>
        </p:nvSpPr>
        <p:spPr>
          <a:xfrm>
            <a:off x="495300" y="520700"/>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886A62D-068F-C939-C0BD-44C89C138CDB}"/>
              </a:ext>
            </a:extLst>
          </p:cNvPr>
          <p:cNvSpPr>
            <a:spLocks noGrp="1"/>
          </p:cNvSpPr>
          <p:nvPr>
            <p:ph type="body" idx="1"/>
          </p:nvPr>
        </p:nvSpPr>
        <p:spPr>
          <a:xfrm>
            <a:off x="495300" y="1981200"/>
            <a:ext cx="10515600" cy="4125867"/>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EEEE1B8-5D17-726D-6DFD-BE3DDE686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E08257D1-4FDA-0E04-D034-FABA0B953181}"/>
              </a:ext>
            </a:extLst>
          </p:cNvPr>
          <p:cNvSpPr>
            <a:spLocks noGrp="1"/>
          </p:cNvSpPr>
          <p:nvPr>
            <p:ph type="sldNum" sz="quarter" idx="4"/>
          </p:nvPr>
        </p:nvSpPr>
        <p:spPr>
          <a:xfrm>
            <a:off x="8610599" y="6356350"/>
            <a:ext cx="334255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2FDF3309-9F89-46FC-84B7-2246F4700237}" type="slidenum">
              <a:rPr lang="en-US" smtClean="0"/>
              <a:pPr/>
              <a:t>‹#›</a:t>
            </a:fld>
            <a:endParaRPr lang="en-US"/>
          </a:p>
        </p:txBody>
      </p:sp>
      <p:pic>
        <p:nvPicPr>
          <p:cNvPr id="16" name="Picture 15">
            <a:extLst>
              <a:ext uri="{FF2B5EF4-FFF2-40B4-BE49-F238E27FC236}">
                <a16:creationId xmlns:a16="http://schemas.microsoft.com/office/drawing/2014/main" id="{DC1EDC8D-6117-0A91-3E4F-7BB014A7CF11}"/>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12172" y="6380942"/>
            <a:ext cx="2697042" cy="315939"/>
          </a:xfrm>
          <a:prstGeom prst="rect">
            <a:avLst/>
          </a:prstGeom>
        </p:spPr>
      </p:pic>
    </p:spTree>
    <p:extLst>
      <p:ext uri="{BB962C8B-B14F-4D97-AF65-F5344CB8AC3E}">
        <p14:creationId xmlns:p14="http://schemas.microsoft.com/office/powerpoint/2010/main" val="3145397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6" r:id="rId4"/>
    <p:sldLayoutId id="2147483651" r:id="rId5"/>
    <p:sldLayoutId id="2147483652" r:id="rId6"/>
    <p:sldLayoutId id="2147483653" r:id="rId7"/>
    <p:sldLayoutId id="2147483654" r:id="rId8"/>
    <p:sldLayoutId id="2147483662" r:id="rId9"/>
    <p:sldLayoutId id="2147483665" r:id="rId10"/>
    <p:sldLayoutId id="2147483663" r:id="rId11"/>
    <p:sldLayoutId id="2147483656" r:id="rId12"/>
    <p:sldLayoutId id="2147483657"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b="1" kern="1200">
          <a:solidFill>
            <a:srgbClr val="4B4C4F"/>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4C4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4C4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4C4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4C4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4C4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 userDrawn="1">
          <p15:clr>
            <a:srgbClr val="F26B43"/>
          </p15:clr>
        </p15:guide>
        <p15:guide id="2" pos="312" userDrawn="1">
          <p15:clr>
            <a:srgbClr val="F26B43"/>
          </p15:clr>
        </p15:guide>
        <p15:guide id="3" pos="7368" userDrawn="1">
          <p15:clr>
            <a:srgbClr val="F26B43"/>
          </p15:clr>
        </p15:guide>
        <p15:guide id="4" pos="432" userDrawn="1">
          <p15:clr>
            <a:srgbClr val="F26B43"/>
          </p15:clr>
        </p15:guide>
        <p15:guide id="5" pos="768" userDrawn="1">
          <p15:clr>
            <a:srgbClr val="F26B43"/>
          </p15:clr>
        </p15:guide>
        <p15:guide id="6" pos="864" userDrawn="1">
          <p15:clr>
            <a:srgbClr val="F26B43"/>
          </p15:clr>
        </p15:guide>
        <p15:guide id="7" pos="1176" userDrawn="1">
          <p15:clr>
            <a:srgbClr val="F26B43"/>
          </p15:clr>
        </p15:guide>
        <p15:guide id="8" pos="1296" userDrawn="1">
          <p15:clr>
            <a:srgbClr val="F26B43"/>
          </p15:clr>
        </p15:guide>
        <p15:guide id="9" pos="1608" userDrawn="1">
          <p15:clr>
            <a:srgbClr val="F26B43"/>
          </p15:clr>
        </p15:guide>
        <p15:guide id="10" pos="1728" userDrawn="1">
          <p15:clr>
            <a:srgbClr val="F26B43"/>
          </p15:clr>
        </p15:guide>
        <p15:guide id="11" pos="2040" userDrawn="1">
          <p15:clr>
            <a:srgbClr val="F26B43"/>
          </p15:clr>
        </p15:guide>
        <p15:guide id="12" pos="2160" userDrawn="1">
          <p15:clr>
            <a:srgbClr val="F26B43"/>
          </p15:clr>
        </p15:guide>
        <p15:guide id="13" pos="2496" userDrawn="1">
          <p15:clr>
            <a:srgbClr val="F26B43"/>
          </p15:clr>
        </p15:guide>
        <p15:guide id="14" pos="2592" userDrawn="1">
          <p15:clr>
            <a:srgbClr val="F26B43"/>
          </p15:clr>
        </p15:guide>
        <p15:guide id="15" pos="2928" userDrawn="1">
          <p15:clr>
            <a:srgbClr val="F26B43"/>
          </p15:clr>
        </p15:guide>
        <p15:guide id="16" pos="3024" userDrawn="1">
          <p15:clr>
            <a:srgbClr val="F26B43"/>
          </p15:clr>
        </p15:guide>
        <p15:guide id="17" pos="3336" userDrawn="1">
          <p15:clr>
            <a:srgbClr val="F26B43"/>
          </p15:clr>
        </p15:guide>
        <p15:guide id="18" pos="3456" userDrawn="1">
          <p15:clr>
            <a:srgbClr val="F26B43"/>
          </p15:clr>
        </p15:guide>
        <p15:guide id="19" pos="3792" userDrawn="1">
          <p15:clr>
            <a:srgbClr val="F26B43"/>
          </p15:clr>
        </p15:guide>
        <p15:guide id="20" pos="3888" userDrawn="1">
          <p15:clr>
            <a:srgbClr val="F26B43"/>
          </p15:clr>
        </p15:guide>
        <p15:guide id="21" pos="4224" userDrawn="1">
          <p15:clr>
            <a:srgbClr val="F26B43"/>
          </p15:clr>
        </p15:guide>
        <p15:guide id="22" pos="4320" userDrawn="1">
          <p15:clr>
            <a:srgbClr val="F26B43"/>
          </p15:clr>
        </p15:guide>
        <p15:guide id="23" pos="4656" userDrawn="1">
          <p15:clr>
            <a:srgbClr val="F26B43"/>
          </p15:clr>
        </p15:guide>
        <p15:guide id="24" pos="4752" userDrawn="1">
          <p15:clr>
            <a:srgbClr val="F26B43"/>
          </p15:clr>
        </p15:guide>
        <p15:guide id="25" pos="5088" userDrawn="1">
          <p15:clr>
            <a:srgbClr val="F26B43"/>
          </p15:clr>
        </p15:guide>
        <p15:guide id="26" pos="5184" userDrawn="1">
          <p15:clr>
            <a:srgbClr val="F26B43"/>
          </p15:clr>
        </p15:guide>
        <p15:guide id="27" pos="5520" userDrawn="1">
          <p15:clr>
            <a:srgbClr val="F26B43"/>
          </p15:clr>
        </p15:guide>
        <p15:guide id="28" pos="5616" userDrawn="1">
          <p15:clr>
            <a:srgbClr val="F26B43"/>
          </p15:clr>
        </p15:guide>
        <p15:guide id="29" pos="5952" userDrawn="1">
          <p15:clr>
            <a:srgbClr val="F26B43"/>
          </p15:clr>
        </p15:guide>
        <p15:guide id="30" pos="6048" userDrawn="1">
          <p15:clr>
            <a:srgbClr val="F26B43"/>
          </p15:clr>
        </p15:guide>
        <p15:guide id="31" pos="6384" userDrawn="1">
          <p15:clr>
            <a:srgbClr val="F26B43"/>
          </p15:clr>
        </p15:guide>
        <p15:guide id="32" pos="6504" userDrawn="1">
          <p15:clr>
            <a:srgbClr val="F26B43"/>
          </p15:clr>
        </p15:guide>
        <p15:guide id="33" pos="6816" userDrawn="1">
          <p15:clr>
            <a:srgbClr val="F26B43"/>
          </p15:clr>
        </p15:guide>
        <p15:guide id="34" pos="6936" userDrawn="1">
          <p15:clr>
            <a:srgbClr val="F26B43"/>
          </p15:clr>
        </p15:guide>
        <p15:guide id="35" pos="7272" userDrawn="1">
          <p15:clr>
            <a:srgbClr val="F26B43"/>
          </p15:clr>
        </p15:guide>
        <p15:guide id="36" orient="horz" pos="1152" userDrawn="1">
          <p15:clr>
            <a:srgbClr val="F26B43"/>
          </p15:clr>
        </p15:guide>
        <p15:guide id="37" orient="horz" pos="1248" userDrawn="1">
          <p15:clr>
            <a:srgbClr val="F26B43"/>
          </p15:clr>
        </p15:guide>
        <p15:guide id="38" orient="horz" pos="2088" userDrawn="1">
          <p15:clr>
            <a:srgbClr val="F26B43"/>
          </p15:clr>
        </p15:guide>
        <p15:guide id="39" orient="horz" pos="2184" userDrawn="1">
          <p15:clr>
            <a:srgbClr val="F26B43"/>
          </p15:clr>
        </p15:guide>
        <p15:guide id="40" orient="horz" pos="3024" userDrawn="1">
          <p15:clr>
            <a:srgbClr val="F26B43"/>
          </p15:clr>
        </p15:guide>
        <p15:guide id="41" orient="horz" pos="31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2581-9421-640C-1076-E7F2BB8862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929BAC-743C-8C8A-0D3A-730D59FD6BF1}"/>
              </a:ext>
            </a:extLst>
          </p:cNvPr>
          <p:cNvSpPr txBox="1"/>
          <p:nvPr/>
        </p:nvSpPr>
        <p:spPr>
          <a:xfrm>
            <a:off x="1471961" y="3502556"/>
            <a:ext cx="10115719" cy="954107"/>
          </a:xfrm>
          <a:prstGeom prst="rect">
            <a:avLst/>
          </a:prstGeom>
          <a:noFill/>
        </p:spPr>
        <p:txBody>
          <a:bodyPr wrap="square" lIns="91440" tIns="45720" rIns="91440" bIns="45720" rtlCol="0" anchor="t">
            <a:spAutoFit/>
          </a:bodyPr>
          <a:lstStyle/>
          <a:p>
            <a:pPr algn="r"/>
            <a:r>
              <a:rPr lang="en-US" sz="2800" dirty="0"/>
              <a:t>Edward Bosko</a:t>
            </a:r>
            <a:endParaRPr lang="en-US" dirty="0"/>
          </a:p>
          <a:p>
            <a:pPr algn="r"/>
            <a:r>
              <a:rPr lang="en-US" sz="2800" dirty="0"/>
              <a:t>June 11, 2025</a:t>
            </a:r>
          </a:p>
        </p:txBody>
      </p:sp>
      <p:sp>
        <p:nvSpPr>
          <p:cNvPr id="4" name="TextBox 3">
            <a:extLst>
              <a:ext uri="{FF2B5EF4-FFF2-40B4-BE49-F238E27FC236}">
                <a16:creationId xmlns:a16="http://schemas.microsoft.com/office/drawing/2014/main" id="{961F0DCD-0D19-8487-0BC2-A9E14840A041}"/>
              </a:ext>
            </a:extLst>
          </p:cNvPr>
          <p:cNvSpPr txBox="1"/>
          <p:nvPr/>
        </p:nvSpPr>
        <p:spPr>
          <a:xfrm>
            <a:off x="819400" y="1932896"/>
            <a:ext cx="10768280" cy="1569660"/>
          </a:xfrm>
          <a:prstGeom prst="rect">
            <a:avLst/>
          </a:prstGeom>
          <a:noFill/>
        </p:spPr>
        <p:txBody>
          <a:bodyPr wrap="square" lIns="91440" tIns="45720" rIns="91440" bIns="45720" rtlCol="0" anchor="t">
            <a:spAutoFit/>
          </a:bodyPr>
          <a:lstStyle/>
          <a:p>
            <a:pPr algn="r"/>
            <a:r>
              <a:rPr lang="en-US" sz="4800" dirty="0"/>
              <a:t>Non-Tuberculous Mycobacteria Lung Disease</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75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37E1F-16AA-EC68-4889-05532FD8E775}"/>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8BA1ED47-F9A6-0F83-3AB5-B71008959D0E}"/>
              </a:ext>
            </a:extLst>
          </p:cNvPr>
          <p:cNvSpPr txBox="1"/>
          <p:nvPr/>
        </p:nvSpPr>
        <p:spPr>
          <a:xfrm>
            <a:off x="2747656" y="623121"/>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Methods - Modeling</a:t>
            </a:r>
            <a:endParaRPr lang="en-US"/>
          </a:p>
        </p:txBody>
      </p:sp>
      <p:cxnSp>
        <p:nvCxnSpPr>
          <p:cNvPr id="33" name="Straight Connector 32">
            <a:extLst>
              <a:ext uri="{FF2B5EF4-FFF2-40B4-BE49-F238E27FC236}">
                <a16:creationId xmlns:a16="http://schemas.microsoft.com/office/drawing/2014/main" id="{58A921D6-4316-1A65-C2EC-BFB208BFCE74}"/>
              </a:ext>
            </a:extLst>
          </p:cNvPr>
          <p:cNvCxnSpPr>
            <a:cxnSpLocks/>
          </p:cNvCxnSpPr>
          <p:nvPr/>
        </p:nvCxnSpPr>
        <p:spPr>
          <a:xfrm>
            <a:off x="-137160" y="864377"/>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B706CCC-A1AA-4063-0999-6CEA867BA102}"/>
              </a:ext>
            </a:extLst>
          </p:cNvPr>
          <p:cNvCxnSpPr>
            <a:cxnSpLocks/>
          </p:cNvCxnSpPr>
          <p:nvPr/>
        </p:nvCxnSpPr>
        <p:spPr>
          <a:xfrm>
            <a:off x="8649287" y="892442"/>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BB630EF-8AA1-4060-6A72-12CCCF3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3B61E-0011-FC66-77F9-7D35B6D6C4E8}"/>
              </a:ext>
            </a:extLst>
          </p:cNvPr>
          <p:cNvSpPr>
            <a:spLocks noGrp="1"/>
          </p:cNvSpPr>
          <p:nvPr>
            <p:ph type="sldNum" sz="quarter" idx="12"/>
          </p:nvPr>
        </p:nvSpPr>
        <p:spPr/>
        <p:txBody>
          <a:bodyPr/>
          <a:lstStyle/>
          <a:p>
            <a:fld id="{2FDF3309-9F89-46FC-84B7-2246F4700237}" type="slidenum">
              <a:rPr lang="en-US" smtClean="0"/>
              <a:t>10</a:t>
            </a:fld>
            <a:endParaRPr lang="en-US"/>
          </a:p>
        </p:txBody>
      </p:sp>
      <p:sp>
        <p:nvSpPr>
          <p:cNvPr id="3" name="TextBox 2">
            <a:extLst>
              <a:ext uri="{FF2B5EF4-FFF2-40B4-BE49-F238E27FC236}">
                <a16:creationId xmlns:a16="http://schemas.microsoft.com/office/drawing/2014/main" id="{0C7C5C33-1228-7A2D-7627-3868BE7D7A19}"/>
              </a:ext>
            </a:extLst>
          </p:cNvPr>
          <p:cNvSpPr txBox="1"/>
          <p:nvPr/>
        </p:nvSpPr>
        <p:spPr>
          <a:xfrm>
            <a:off x="2015469" y="1343493"/>
            <a:ext cx="8161059" cy="830997"/>
          </a:xfrm>
          <a:prstGeom prst="rect">
            <a:avLst/>
          </a:prstGeom>
          <a:noFill/>
        </p:spPr>
        <p:txBody>
          <a:bodyPr wrap="square" lIns="91440" tIns="45720" rIns="91440" bIns="45720" anchor="t">
            <a:spAutoFit/>
          </a:bodyPr>
          <a:lstStyle/>
          <a:p>
            <a:r>
              <a:rPr lang="en-US" sz="2400" b="1" dirty="0"/>
              <a:t>Modeling Approach 5 – Logistic Regression (Reduced)</a:t>
            </a:r>
          </a:p>
          <a:p>
            <a:pPr marL="342900" indent="-342900">
              <a:buFont typeface="Arial"/>
              <a:buChar char="•"/>
            </a:pPr>
            <a:endParaRPr lang="en-US" sz="2400" dirty="0">
              <a:cs typeface="Aria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4EFE76D-786B-0372-A06E-AB41176859A6}"/>
                  </a:ext>
                </a:extLst>
              </p:cNvPr>
              <p:cNvSpPr txBox="1"/>
              <p:nvPr/>
            </p:nvSpPr>
            <p:spPr>
              <a:xfrm>
                <a:off x="470460" y="1936001"/>
                <a:ext cx="11188140" cy="2184188"/>
              </a:xfrm>
              <a:prstGeom prst="rect">
                <a:avLst/>
              </a:prstGeom>
              <a:noFill/>
            </p:spPr>
            <p:txBody>
              <a:bodyPr wrap="square" rtlCol="0">
                <a:spAutoFit/>
              </a:bodyPr>
              <a:lstStyle/>
              <a:p>
                <a:r>
                  <a:rPr lang="en-US" sz="2400" dirty="0"/>
                  <a:t>Let </a:t>
                </a:r>
                <a14:m>
                  <m:oMath xmlns:m="http://schemas.openxmlformats.org/officeDocument/2006/math">
                    <m:r>
                      <a:rPr lang="en-US" sz="2400" i="1"/>
                      <m:t>𝑖</m:t>
                    </m:r>
                    <m:r>
                      <a:rPr lang="en-US" sz="2400" i="1"/>
                      <m:t>=1, …, 166</m:t>
                    </m:r>
                  </m:oMath>
                </a14:m>
                <a:r>
                  <a:rPr lang="en-US" sz="2400" dirty="0"/>
                  <a:t> be subject, </a:t>
                </a:r>
                <a14:m>
                  <m:oMath xmlns:m="http://schemas.openxmlformats.org/officeDocument/2006/math">
                    <m:r>
                      <a:rPr lang="en-US" sz="2400" i="1"/>
                      <m:t>𝑗</m:t>
                    </m:r>
                    <m:r>
                      <a:rPr lang="en-US" sz="2400" i="1"/>
                      <m:t>=</m:t>
                    </m:r>
                    <m:r>
                      <a:rPr lang="en-US" sz="2400" i="1"/>
                      <m:t>𝑅𝑈𝐿</m:t>
                    </m:r>
                    <m:r>
                      <a:rPr lang="en-US" sz="2400" i="1"/>
                      <m:t>, …, </m:t>
                    </m:r>
                    <m:r>
                      <a:rPr lang="en-US" sz="2400" i="1"/>
                      <m:t>𝐿𝐿𝐿</m:t>
                    </m:r>
                  </m:oMath>
                </a14:m>
                <a:r>
                  <a:rPr lang="en-US" sz="2400" dirty="0"/>
                  <a:t> be lobe, </a:t>
                </a:r>
                <a14:m>
                  <m:oMath xmlns:m="http://schemas.openxmlformats.org/officeDocument/2006/math">
                    <m:r>
                      <a:rPr lang="en-US" sz="2400" i="1"/>
                      <m:t>𝑘</m:t>
                    </m:r>
                    <m:r>
                      <a:rPr lang="en-US" sz="2400" i="1"/>
                      <m:t>=</m:t>
                    </m:r>
                    <m:r>
                      <a:rPr lang="en-US" sz="2400" i="1"/>
                      <m:t>𝐽𝑊</m:t>
                    </m:r>
                    <m:r>
                      <a:rPr lang="en-US" sz="2400" i="1"/>
                      <m:t>, </m:t>
                    </m:r>
                    <m:r>
                      <a:rPr lang="en-US" sz="2400" i="1"/>
                      <m:t>𝑉𝐻</m:t>
                    </m:r>
                  </m:oMath>
                </a14:m>
                <a:r>
                  <a:rPr lang="en-US" sz="2400" dirty="0"/>
                  <a:t> be rater, and </a:t>
                </a:r>
                <a14:m>
                  <m:oMath xmlns:m="http://schemas.openxmlformats.org/officeDocument/2006/math">
                    <m:r>
                      <a:rPr lang="en-US" sz="2400" i="1"/>
                      <m:t>𝑙</m:t>
                    </m:r>
                    <m:r>
                      <a:rPr lang="en-US" sz="2400" i="1"/>
                      <m:t>=1,2,3</m:t>
                    </m:r>
                  </m:oMath>
                </a14:m>
                <a:r>
                  <a:rPr lang="en-US" sz="2400" dirty="0"/>
                  <a:t> be the cut-points between the ordinal categories.  Our statistical model can thus be expressed as:</a:t>
                </a:r>
              </a:p>
              <a:p>
                <a14:m>
                  <m:oMath xmlns:m="http://schemas.openxmlformats.org/officeDocument/2006/math">
                    <m:sSub>
                      <m:sSubPr>
                        <m:ctrlPr>
                          <a:rPr lang="en-US" sz="2400" b="1" i="1"/>
                        </m:ctrlPr>
                      </m:sSubPr>
                      <m:e>
                        <m:r>
                          <a:rPr lang="en-US" sz="2400" b="1" i="1"/>
                          <m:t>𝝀</m:t>
                        </m:r>
                      </m:e>
                      <m:sub>
                        <m:r>
                          <a:rPr lang="en-US" sz="2400" b="1" i="1"/>
                          <m:t>𝒊𝒋𝒌</m:t>
                        </m:r>
                      </m:sub>
                    </m:sSub>
                    <m:r>
                      <a:rPr lang="en-US" sz="2400" b="1" i="1"/>
                      <m:t>= </m:t>
                    </m:r>
                    <m:r>
                      <a:rPr lang="en-US" sz="2400" b="1" i="1"/>
                      <m:t>𝒍𝒐𝒈𝒊𝒕</m:t>
                    </m:r>
                    <m:d>
                      <m:dPr>
                        <m:ctrlPr>
                          <a:rPr lang="en-US" sz="2400" b="1" i="1"/>
                        </m:ctrlPr>
                      </m:dPr>
                      <m:e>
                        <m:r>
                          <a:rPr lang="en-US" sz="2400" b="1" i="1"/>
                          <m:t>𝑷</m:t>
                        </m:r>
                        <m:d>
                          <m:dPr>
                            <m:ctrlPr>
                              <a:rPr lang="en-US" sz="2400" b="1" i="1"/>
                            </m:ctrlPr>
                          </m:dPr>
                          <m:e>
                            <m:r>
                              <a:rPr lang="en-US" sz="2400" b="1" i="1"/>
                              <m:t>𝑺𝒄𝒐𝒓</m:t>
                            </m:r>
                            <m:sSub>
                              <m:sSubPr>
                                <m:ctrlPr>
                                  <a:rPr lang="en-US" sz="2400" b="1" i="1"/>
                                </m:ctrlPr>
                              </m:sSubPr>
                              <m:e>
                                <m:r>
                                  <a:rPr lang="en-US" sz="2400" b="1" i="1"/>
                                  <m:t>𝒆</m:t>
                                </m:r>
                              </m:e>
                              <m:sub>
                                <m:r>
                                  <a:rPr lang="en-US" sz="2400" b="1" i="1"/>
                                  <m:t>𝒊𝒋𝒌</m:t>
                                </m:r>
                              </m:sub>
                            </m:sSub>
                            <m:r>
                              <a:rPr lang="en-US" sz="2400" b="1" i="1"/>
                              <m:t>=</m:t>
                            </m:r>
                            <m:r>
                              <a:rPr lang="en-US" sz="2400" b="1" i="1"/>
                              <m:t>𝟏</m:t>
                            </m:r>
                          </m:e>
                        </m:d>
                      </m:e>
                    </m:d>
                    <m:r>
                      <a:rPr lang="en-US" sz="2400" b="1" i="1"/>
                      <m:t>=</m:t>
                    </m:r>
                    <m:sSub>
                      <m:sSubPr>
                        <m:ctrlPr>
                          <a:rPr lang="en-US" sz="2400" b="1" i="1"/>
                        </m:ctrlPr>
                      </m:sSubPr>
                      <m:e>
                        <m:r>
                          <a:rPr lang="en-US" sz="2400" b="1" i="1"/>
                          <m:t>𝜷</m:t>
                        </m:r>
                      </m:e>
                      <m:sub>
                        <m:r>
                          <a:rPr lang="en-US" sz="2400" b="1" i="1"/>
                          <m:t>𝟎</m:t>
                        </m:r>
                      </m:sub>
                    </m:sSub>
                    <m:r>
                      <a:rPr lang="en-US" sz="2400" b="1" i="1"/>
                      <m:t>+</m:t>
                    </m:r>
                    <m:sSub>
                      <m:sSubPr>
                        <m:ctrlPr>
                          <a:rPr lang="en-US" sz="2400" b="1" i="1"/>
                        </m:ctrlPr>
                      </m:sSubPr>
                      <m:e>
                        <m:r>
                          <a:rPr lang="en-US" sz="2400" b="1" i="1"/>
                          <m:t>𝜷</m:t>
                        </m:r>
                      </m:e>
                      <m:sub>
                        <m:r>
                          <a:rPr lang="en-US" sz="2400" b="1" i="1"/>
                          <m:t>𝟏</m:t>
                        </m:r>
                      </m:sub>
                    </m:sSub>
                    <m:d>
                      <m:dPr>
                        <m:ctrlPr>
                          <a:rPr lang="en-US" sz="2400" b="1" i="1"/>
                        </m:ctrlPr>
                      </m:dPr>
                      <m:e>
                        <m:r>
                          <a:rPr lang="en-US" sz="2400" b="1" i="1"/>
                          <m:t>𝒍𝒐𝒃</m:t>
                        </m:r>
                        <m:sSub>
                          <m:sSubPr>
                            <m:ctrlPr>
                              <a:rPr lang="en-US" sz="2400" b="1" i="1"/>
                            </m:ctrlPr>
                          </m:sSubPr>
                          <m:e>
                            <m:r>
                              <a:rPr lang="en-US" sz="2400" b="1" i="1"/>
                              <m:t>𝒆</m:t>
                            </m:r>
                          </m:e>
                          <m:sub>
                            <m:r>
                              <a:rPr lang="en-US" sz="2400" b="1" i="1"/>
                              <m:t>𝒋</m:t>
                            </m:r>
                          </m:sub>
                        </m:sSub>
                      </m:e>
                    </m:d>
                    <m:r>
                      <a:rPr lang="en-US" sz="2400" b="1" i="1"/>
                      <m:t>+</m:t>
                    </m:r>
                    <m:sSub>
                      <m:sSubPr>
                        <m:ctrlPr>
                          <a:rPr lang="en-US" sz="2400" b="1" i="1"/>
                        </m:ctrlPr>
                      </m:sSubPr>
                      <m:e>
                        <m:r>
                          <a:rPr lang="en-US" sz="2400" b="1" i="1"/>
                          <m:t>𝜷</m:t>
                        </m:r>
                      </m:e>
                      <m:sub>
                        <m:r>
                          <a:rPr lang="en-US" sz="2400" b="1" i="1"/>
                          <m:t>𝟐</m:t>
                        </m:r>
                      </m:sub>
                    </m:sSub>
                    <m:d>
                      <m:dPr>
                        <m:ctrlPr>
                          <a:rPr lang="en-US" sz="2400" b="1" i="1"/>
                        </m:ctrlPr>
                      </m:dPr>
                      <m:e>
                        <m:r>
                          <a:rPr lang="en-US" sz="2400" b="1" i="1"/>
                          <m:t>𝒓𝒂𝒕𝒆</m:t>
                        </m:r>
                        <m:sSub>
                          <m:sSubPr>
                            <m:ctrlPr>
                              <a:rPr lang="en-US" sz="2400" b="1" i="1"/>
                            </m:ctrlPr>
                          </m:sSubPr>
                          <m:e>
                            <m:r>
                              <a:rPr lang="en-US" sz="2400" b="1" i="1"/>
                              <m:t>𝒓</m:t>
                            </m:r>
                          </m:e>
                          <m:sub>
                            <m:r>
                              <a:rPr lang="en-US" sz="2400" b="1" i="1"/>
                              <m:t>𝒌</m:t>
                            </m:r>
                          </m:sub>
                        </m:sSub>
                      </m:e>
                    </m:d>
                    <m:r>
                      <a:rPr lang="en-US" sz="2400" b="1" i="1"/>
                      <m:t>+</m:t>
                    </m:r>
                    <m:sSub>
                      <m:sSubPr>
                        <m:ctrlPr>
                          <a:rPr lang="en-US" sz="2400" b="1" i="1"/>
                        </m:ctrlPr>
                      </m:sSubPr>
                      <m:e>
                        <m:r>
                          <a:rPr lang="en-US" sz="2400" b="1" i="1"/>
                          <m:t>𝒃</m:t>
                        </m:r>
                      </m:e>
                      <m:sub>
                        <m:r>
                          <a:rPr lang="en-US" sz="2400" b="1" i="1"/>
                          <m:t>𝒊</m:t>
                        </m:r>
                      </m:sub>
                    </m:sSub>
                  </m:oMath>
                </a14:m>
                <a:r>
                  <a:rPr lang="en-US" sz="2400" dirty="0"/>
                  <a:t>,</a:t>
                </a:r>
              </a:p>
              <a:p>
                <a:r>
                  <a:rPr lang="en-US" sz="2400" dirty="0"/>
                  <a:t>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𝑖</m:t>
                        </m:r>
                      </m:sub>
                    </m:sSub>
                  </m:oMath>
                </a14:m>
                <a:r>
                  <a:rPr lang="en-US" sz="2400" dirty="0"/>
                  <a:t> is the random intercept for subject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𝑠𝑢𝑏𝑗𝑒𝑐𝑡</m:t>
                        </m:r>
                      </m:sub>
                      <m:sup>
                        <m:r>
                          <a:rPr lang="en-US" sz="2400" i="1">
                            <a:latin typeface="Cambria Math" panose="02040503050406030204" pitchFamily="18" charset="0"/>
                          </a:rPr>
                          <m:t>2</m:t>
                        </m:r>
                      </m:sup>
                    </m:sSubSup>
                    <m:r>
                      <a:rPr lang="en-US" sz="2400" i="1">
                        <a:latin typeface="Cambria Math" panose="02040503050406030204" pitchFamily="18" charset="0"/>
                      </a:rPr>
                      <m:t>)</m:t>
                    </m:r>
                  </m:oMath>
                </a14:m>
                <a:endParaRPr lang="en-US" sz="3200" dirty="0"/>
              </a:p>
            </p:txBody>
          </p:sp>
        </mc:Choice>
        <mc:Fallback>
          <p:sp>
            <p:nvSpPr>
              <p:cNvPr id="5" name="TextBox 4">
                <a:extLst>
                  <a:ext uri="{FF2B5EF4-FFF2-40B4-BE49-F238E27FC236}">
                    <a16:creationId xmlns:a16="http://schemas.microsoft.com/office/drawing/2014/main" id="{24EFE76D-786B-0372-A06E-AB41176859A6}"/>
                  </a:ext>
                </a:extLst>
              </p:cNvPr>
              <p:cNvSpPr txBox="1">
                <a:spLocks noRot="1" noChangeAspect="1" noMove="1" noResize="1" noEditPoints="1" noAdjustHandles="1" noChangeArrowheads="1" noChangeShapeType="1" noTextEdit="1"/>
              </p:cNvSpPr>
              <p:nvPr/>
            </p:nvSpPr>
            <p:spPr>
              <a:xfrm>
                <a:off x="470460" y="1936001"/>
                <a:ext cx="11188140" cy="2184188"/>
              </a:xfrm>
              <a:prstGeom prst="rect">
                <a:avLst/>
              </a:prstGeom>
              <a:blipFill>
                <a:blip r:embed="rId2"/>
                <a:stretch>
                  <a:fillRect l="-817" t="-1955" b="-3631"/>
                </a:stretch>
              </a:blipFill>
            </p:spPr>
            <p:txBody>
              <a:bodyPr/>
              <a:lstStyle/>
              <a:p>
                <a:r>
                  <a:rPr lang="en-US">
                    <a:noFill/>
                  </a:rPr>
                  <a:t> </a:t>
                </a:r>
              </a:p>
            </p:txBody>
          </p:sp>
        </mc:Fallback>
      </mc:AlternateContent>
    </p:spTree>
    <p:extLst>
      <p:ext uri="{BB962C8B-B14F-4D97-AF65-F5344CB8AC3E}">
        <p14:creationId xmlns:p14="http://schemas.microsoft.com/office/powerpoint/2010/main" val="387956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51309-EA95-B551-4044-37C00642A787}"/>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7CA0DB0A-ECC4-8DEF-B1A4-39C79FB8BD2B}"/>
              </a:ext>
            </a:extLst>
          </p:cNvPr>
          <p:cNvSpPr txBox="1"/>
          <p:nvPr/>
        </p:nvSpPr>
        <p:spPr>
          <a:xfrm>
            <a:off x="1990420" y="377057"/>
            <a:ext cx="7496480" cy="482513"/>
          </a:xfrm>
          <a:prstGeom prst="rect">
            <a:avLst/>
          </a:prstGeom>
          <a:noFill/>
        </p:spPr>
        <p:txBody>
          <a:bodyPr wrap="square" lIns="91440" tIns="45720" rIns="91440" bIns="45720" anchor="t">
            <a:noAutofit/>
          </a:bodyPr>
          <a:lstStyle/>
          <a:p>
            <a:pPr algn="ctr">
              <a:lnSpc>
                <a:spcPts val="3060"/>
              </a:lnSpc>
            </a:pPr>
            <a:r>
              <a:rPr lang="en-US" sz="4000" b="1" dirty="0">
                <a:solidFill>
                  <a:srgbClr val="056B7D"/>
                </a:solidFill>
                <a:latin typeface="Arial"/>
                <a:cs typeface="Arial"/>
              </a:rPr>
              <a:t>Methods – Estimation Method</a:t>
            </a:r>
            <a:endParaRPr lang="en-US" dirty="0"/>
          </a:p>
        </p:txBody>
      </p:sp>
      <p:cxnSp>
        <p:nvCxnSpPr>
          <p:cNvPr id="33" name="Straight Connector 32">
            <a:extLst>
              <a:ext uri="{FF2B5EF4-FFF2-40B4-BE49-F238E27FC236}">
                <a16:creationId xmlns:a16="http://schemas.microsoft.com/office/drawing/2014/main" id="{772AB802-E48C-7594-1639-AD136A643E92}"/>
              </a:ext>
            </a:extLst>
          </p:cNvPr>
          <p:cNvCxnSpPr>
            <a:cxnSpLocks/>
          </p:cNvCxnSpPr>
          <p:nvPr/>
        </p:nvCxnSpPr>
        <p:spPr>
          <a:xfrm>
            <a:off x="-122873" y="532487"/>
            <a:ext cx="1937386"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53ED83-5042-5662-202E-2146E2F46099}"/>
              </a:ext>
            </a:extLst>
          </p:cNvPr>
          <p:cNvCxnSpPr>
            <a:cxnSpLocks/>
          </p:cNvCxnSpPr>
          <p:nvPr/>
        </p:nvCxnSpPr>
        <p:spPr>
          <a:xfrm>
            <a:off x="9486900" y="535255"/>
            <a:ext cx="2706664"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246769F-F7F3-5E27-D629-085460709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AC95-760B-0AAB-7867-E90E4675A178}"/>
              </a:ext>
            </a:extLst>
          </p:cNvPr>
          <p:cNvSpPr>
            <a:spLocks noGrp="1"/>
          </p:cNvSpPr>
          <p:nvPr>
            <p:ph type="sldNum" sz="quarter" idx="12"/>
          </p:nvPr>
        </p:nvSpPr>
        <p:spPr/>
        <p:txBody>
          <a:bodyPr/>
          <a:lstStyle/>
          <a:p>
            <a:fld id="{2FDF3309-9F89-46FC-84B7-2246F4700237}" type="slidenum">
              <a:rPr lang="en-US" smtClean="0"/>
              <a:t>11</a:t>
            </a:fld>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0F4D104-8A22-31D9-D2A9-DC56D0A91627}"/>
                  </a:ext>
                </a:extLst>
              </p:cNvPr>
              <p:cNvSpPr txBox="1"/>
              <p:nvPr/>
            </p:nvSpPr>
            <p:spPr>
              <a:xfrm>
                <a:off x="365685" y="1235913"/>
                <a:ext cx="11188140" cy="4085414"/>
              </a:xfrm>
              <a:prstGeom prst="rect">
                <a:avLst/>
              </a:prstGeom>
              <a:noFill/>
            </p:spPr>
            <p:txBody>
              <a:bodyPr wrap="square" rtlCol="0">
                <a:spAutoFit/>
              </a:bodyPr>
              <a:lstStyle/>
              <a:p>
                <a:pPr marL="285750" indent="-285750">
                  <a:buFont typeface="Arial" panose="020B0604020202020204" pitchFamily="34" charset="0"/>
                  <a:buChar char="•"/>
                </a:pPr>
                <a:r>
                  <a:rPr lang="en-US" dirty="0"/>
                  <a:t>Adaptive Gaussian quadrature</a:t>
                </a:r>
              </a:p>
              <a:p>
                <a:pPr marL="285750" indent="-285750">
                  <a:buFont typeface="Arial" panose="020B0604020202020204" pitchFamily="34" charset="0"/>
                  <a:buChar char="•"/>
                </a:pPr>
                <a:r>
                  <a:rPr lang="en-US" dirty="0"/>
                  <a:t>Likelihood function in GLMMs cannot be expressed in closed form due to the presence of random effects </a:t>
                </a:r>
              </a:p>
              <a:p>
                <a:pPr marL="742950" lvl="1" indent="-285750">
                  <a:buFont typeface="Arial" panose="020B0604020202020204" pitchFamily="34" charset="0"/>
                  <a:buChar char="•"/>
                </a:pPr>
                <a:r>
                  <a:rPr lang="en-US" dirty="0"/>
                  <a:t>Random effects must be integrated out to achieve the marginal likelihood, since they are non-observable values, and this integral with respect to the random effect is what makes the likelihood estimation an intractable problem  </a:t>
                </a:r>
              </a:p>
              <a:p>
                <a:pPr marL="285750" indent="-285750">
                  <a:buFont typeface="Arial" panose="020B0604020202020204" pitchFamily="34" charset="0"/>
                  <a:buChar char="•"/>
                </a:pPr>
                <a:r>
                  <a:rPr lang="en-US" dirty="0"/>
                  <a:t>Adaptive Gaussian quadrature is a method of numerical integration that approximates this marginal likelihood by evaluating the integrand at a set of abscissas and summing weighted values of the integrand at these points (Pinheiro &amp; Chao, 2006).  This approximation can be expressed as follows:</a:t>
                </a:r>
              </a:p>
              <a:p>
                <a:pPr algn="ctr"/>
                <a14:m>
                  <m:oMath xmlns:m="http://schemas.openxmlformats.org/officeDocument/2006/math">
                    <m:nary>
                      <m:naryPr>
                        <m:limLoc m:val="subSup"/>
                        <m:ctrlPr>
                          <a:rPr lang="en-US" b="1" i="1"/>
                        </m:ctrlPr>
                      </m:naryPr>
                      <m:sub>
                        <m:r>
                          <a:rPr lang="en-US" b="1" i="1"/>
                          <m:t>−∞</m:t>
                        </m:r>
                      </m:sub>
                      <m:sup>
                        <m:r>
                          <a:rPr lang="en-US" b="1" i="1"/>
                          <m:t>∞</m:t>
                        </m:r>
                      </m:sup>
                      <m:e>
                        <m:r>
                          <a:rPr lang="en-US" b="1" i="1"/>
                          <m:t>𝒇</m:t>
                        </m:r>
                        <m:d>
                          <m:dPr>
                            <m:ctrlPr>
                              <a:rPr lang="en-US" b="1" i="1"/>
                            </m:ctrlPr>
                          </m:dPr>
                          <m:e>
                            <m:r>
                              <a:rPr lang="en-US" b="1" i="1"/>
                              <m:t>𝒙</m:t>
                            </m:r>
                          </m:e>
                        </m:d>
                        <m:r>
                          <a:rPr lang="en-US" b="1" i="1"/>
                          <m:t>𝒑</m:t>
                        </m:r>
                        <m:d>
                          <m:dPr>
                            <m:ctrlPr>
                              <a:rPr lang="en-US" b="1" i="1"/>
                            </m:ctrlPr>
                          </m:dPr>
                          <m:e>
                            <m:r>
                              <a:rPr lang="en-US" b="1" i="1"/>
                              <m:t>𝒙</m:t>
                            </m:r>
                          </m:e>
                        </m:d>
                        <m:r>
                          <a:rPr lang="en-US" b="1" i="1"/>
                          <m:t>𝒅𝒙</m:t>
                        </m:r>
                      </m:e>
                    </m:nary>
                    <m:r>
                      <a:rPr lang="en-US" b="1" i="1"/>
                      <m:t>≈</m:t>
                    </m:r>
                    <m:nary>
                      <m:naryPr>
                        <m:chr m:val="∑"/>
                        <m:grow m:val="on"/>
                        <m:ctrlPr>
                          <a:rPr lang="en-US" b="1" i="1"/>
                        </m:ctrlPr>
                      </m:naryPr>
                      <m:sub>
                        <m:r>
                          <a:rPr lang="en-US" b="1" i="1"/>
                          <m:t>𝒊</m:t>
                        </m:r>
                        <m:r>
                          <a:rPr lang="en-US" b="1" i="1"/>
                          <m:t>=</m:t>
                        </m:r>
                        <m:r>
                          <a:rPr lang="en-US" b="1" i="1"/>
                          <m:t>𝟏</m:t>
                        </m:r>
                      </m:sub>
                      <m:sup>
                        <m:r>
                          <a:rPr lang="en-US" b="1" i="1"/>
                          <m:t>𝑵</m:t>
                        </m:r>
                      </m:sup>
                      <m:e>
                        <m:sSub>
                          <m:sSubPr>
                            <m:ctrlPr>
                              <a:rPr lang="en-US" b="1" i="1"/>
                            </m:ctrlPr>
                          </m:sSubPr>
                          <m:e>
                            <m:r>
                              <a:rPr lang="en-US" b="1" i="1"/>
                              <m:t>𝒘</m:t>
                            </m:r>
                          </m:e>
                          <m:sub>
                            <m:r>
                              <a:rPr lang="en-US" b="1" i="1"/>
                              <m:t>𝒊</m:t>
                            </m:r>
                          </m:sub>
                        </m:sSub>
                        <m:r>
                          <a:rPr lang="en-US" b="1" i="1"/>
                          <m:t>𝒇</m:t>
                        </m:r>
                        <m:r>
                          <a:rPr lang="en-US" b="1" i="1"/>
                          <m:t>(</m:t>
                        </m:r>
                        <m:sSub>
                          <m:sSubPr>
                            <m:ctrlPr>
                              <a:rPr lang="en-US" b="1" i="1"/>
                            </m:ctrlPr>
                          </m:sSubPr>
                          <m:e>
                            <m:r>
                              <a:rPr lang="en-US" b="1" i="1"/>
                              <m:t>𝒙</m:t>
                            </m:r>
                          </m:e>
                          <m:sub>
                            <m:r>
                              <a:rPr lang="en-US" b="1" i="1"/>
                              <m:t>𝒊</m:t>
                            </m:r>
                          </m:sub>
                        </m:sSub>
                        <m:r>
                          <a:rPr lang="en-US" b="1" i="1"/>
                          <m:t>)</m:t>
                        </m:r>
                      </m:e>
                    </m:nary>
                  </m:oMath>
                </a14:m>
                <a:r>
                  <a:rPr lang="en-US" dirty="0"/>
                  <a:t>,</a:t>
                </a:r>
              </a:p>
              <a:p>
                <a:r>
                  <a:rPr lang="en-US" dirty="0"/>
                  <a:t> where </a:t>
                </a:r>
                <a14:m>
                  <m:oMath xmlns:m="http://schemas.openxmlformats.org/officeDocument/2006/math">
                    <m:r>
                      <a:rPr lang="en-US" i="1"/>
                      <m:t>𝑝</m:t>
                    </m:r>
                    <m:d>
                      <m:dPr>
                        <m:ctrlPr>
                          <a:rPr lang="en-US" i="1"/>
                        </m:ctrlPr>
                      </m:dPr>
                      <m:e>
                        <m:r>
                          <a:rPr lang="en-US" i="1"/>
                          <m:t>𝑥</m:t>
                        </m:r>
                      </m:e>
                    </m:d>
                  </m:oMath>
                </a14:m>
                <a:r>
                  <a:rPr lang="en-US" dirty="0"/>
                  <a:t> is a probability density function, </a:t>
                </a:r>
                <a14:m>
                  <m:oMath xmlns:m="http://schemas.openxmlformats.org/officeDocument/2006/math">
                    <m:r>
                      <a:rPr lang="en-US" i="1"/>
                      <m:t>𝑓</m:t>
                    </m:r>
                    <m:d>
                      <m:dPr>
                        <m:ctrlPr>
                          <a:rPr lang="en-US" i="1"/>
                        </m:ctrlPr>
                      </m:dPr>
                      <m:e>
                        <m:r>
                          <a:rPr lang="en-US" i="1"/>
                          <m:t>𝑥</m:t>
                        </m:r>
                      </m:e>
                    </m:d>
                  </m:oMath>
                </a14:m>
                <a:r>
                  <a:rPr lang="en-US" dirty="0"/>
                  <a:t> is a function integrated against it, </a:t>
                </a:r>
                <a14:m>
                  <m:oMath xmlns:m="http://schemas.openxmlformats.org/officeDocument/2006/math">
                    <m:r>
                      <a:rPr lang="en-US" i="1"/>
                      <m:t>𝑁</m:t>
                    </m:r>
                  </m:oMath>
                </a14:m>
                <a:r>
                  <a:rPr lang="en-US" dirty="0"/>
                  <a:t> is the number of quadrature points, </a:t>
                </a:r>
                <a14:m>
                  <m:oMath xmlns:m="http://schemas.openxmlformats.org/officeDocument/2006/math">
                    <m:sSub>
                      <m:sSubPr>
                        <m:ctrlPr>
                          <a:rPr lang="en-US" i="1"/>
                        </m:ctrlPr>
                      </m:sSubPr>
                      <m:e>
                        <m:r>
                          <a:rPr lang="en-US" i="1"/>
                          <m:t>𝑤</m:t>
                        </m:r>
                      </m:e>
                      <m:sub>
                        <m:r>
                          <a:rPr lang="en-US" i="1"/>
                          <m:t>𝑖</m:t>
                        </m:r>
                      </m:sub>
                    </m:sSub>
                  </m:oMath>
                </a14:m>
                <a:r>
                  <a:rPr lang="en-US" dirty="0"/>
                  <a:t> are the weights, and </a:t>
                </a:r>
                <a14:m>
                  <m:oMath xmlns:m="http://schemas.openxmlformats.org/officeDocument/2006/math">
                    <m:sSub>
                      <m:sSubPr>
                        <m:ctrlPr>
                          <a:rPr lang="en-US" i="1"/>
                        </m:ctrlPr>
                      </m:sSubPr>
                      <m:e>
                        <m:r>
                          <a:rPr lang="en-US" i="1"/>
                          <m:t>𝑥</m:t>
                        </m:r>
                      </m:e>
                      <m:sub>
                        <m:r>
                          <a:rPr lang="en-US" i="1"/>
                          <m:t>𝑖</m:t>
                        </m:r>
                      </m:sub>
                    </m:sSub>
                  </m:oMath>
                </a14:m>
                <a:r>
                  <a:rPr lang="en-US" dirty="0"/>
                  <a:t> are the abscissas.  In standard Gaussian quadrature, the integrand, and thus the placement of abscissas, is assumed to be centered at zero and symmetric.  Adaptive Gaussian quadrature improves upon this by centering and scaling the placement of abscissas depending on the density function of the random effects </a:t>
                </a:r>
                <a:endParaRPr lang="en-US" sz="3200" dirty="0"/>
              </a:p>
            </p:txBody>
          </p:sp>
        </mc:Choice>
        <mc:Fallback>
          <p:sp>
            <p:nvSpPr>
              <p:cNvPr id="8" name="TextBox 7">
                <a:extLst>
                  <a:ext uri="{FF2B5EF4-FFF2-40B4-BE49-F238E27FC236}">
                    <a16:creationId xmlns:a16="http://schemas.microsoft.com/office/drawing/2014/main" id="{20F4D104-8A22-31D9-D2A9-DC56D0A91627}"/>
                  </a:ext>
                </a:extLst>
              </p:cNvPr>
              <p:cNvSpPr txBox="1">
                <a:spLocks noRot="1" noChangeAspect="1" noMove="1" noResize="1" noEditPoints="1" noAdjustHandles="1" noChangeArrowheads="1" noChangeShapeType="1" noTextEdit="1"/>
              </p:cNvSpPr>
              <p:nvPr/>
            </p:nvSpPr>
            <p:spPr>
              <a:xfrm>
                <a:off x="365685" y="1235913"/>
                <a:ext cx="11188140" cy="4085414"/>
              </a:xfrm>
              <a:prstGeom prst="rect">
                <a:avLst/>
              </a:prstGeom>
              <a:blipFill>
                <a:blip r:embed="rId2"/>
                <a:stretch>
                  <a:fillRect l="-490" t="-896" r="-708" b="-1493"/>
                </a:stretch>
              </a:blipFill>
            </p:spPr>
            <p:txBody>
              <a:bodyPr/>
              <a:lstStyle/>
              <a:p>
                <a:r>
                  <a:rPr lang="en-US">
                    <a:noFill/>
                  </a:rPr>
                  <a:t> </a:t>
                </a:r>
              </a:p>
            </p:txBody>
          </p:sp>
        </mc:Fallback>
      </mc:AlternateContent>
    </p:spTree>
    <p:extLst>
      <p:ext uri="{BB962C8B-B14F-4D97-AF65-F5344CB8AC3E}">
        <p14:creationId xmlns:p14="http://schemas.microsoft.com/office/powerpoint/2010/main" val="100117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31C54-AEA3-2302-1FF2-5836D6CFB301}"/>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0CA49D68-AC21-1B54-B4FA-E8864A36DF24}"/>
              </a:ext>
            </a:extLst>
          </p:cNvPr>
          <p:cNvSpPr txBox="1"/>
          <p:nvPr/>
        </p:nvSpPr>
        <p:spPr>
          <a:xfrm>
            <a:off x="2747656" y="257995"/>
            <a:ext cx="6696687" cy="482513"/>
          </a:xfrm>
          <a:prstGeom prst="rect">
            <a:avLst/>
          </a:prstGeom>
          <a:noFill/>
        </p:spPr>
        <p:txBody>
          <a:bodyPr wrap="square" lIns="91440" tIns="45720" rIns="91440" bIns="45720" anchor="t">
            <a:noAutofit/>
          </a:bodyPr>
          <a:lstStyle/>
          <a:p>
            <a:pPr algn="ctr">
              <a:lnSpc>
                <a:spcPts val="3060"/>
              </a:lnSpc>
            </a:pPr>
            <a:r>
              <a:rPr lang="en-US" sz="4000" b="1" dirty="0">
                <a:solidFill>
                  <a:srgbClr val="056B7D"/>
                </a:solidFill>
                <a:latin typeface="Arial"/>
                <a:cs typeface="Arial"/>
              </a:rPr>
              <a:t>Methods - ICC</a:t>
            </a:r>
            <a:endParaRPr lang="en-US" dirty="0"/>
          </a:p>
        </p:txBody>
      </p:sp>
      <p:cxnSp>
        <p:nvCxnSpPr>
          <p:cNvPr id="33" name="Straight Connector 32">
            <a:extLst>
              <a:ext uri="{FF2B5EF4-FFF2-40B4-BE49-F238E27FC236}">
                <a16:creationId xmlns:a16="http://schemas.microsoft.com/office/drawing/2014/main" id="{FFD50226-E40D-D5AA-0691-5A0409671AB1}"/>
              </a:ext>
            </a:extLst>
          </p:cNvPr>
          <p:cNvCxnSpPr>
            <a:cxnSpLocks/>
          </p:cNvCxnSpPr>
          <p:nvPr/>
        </p:nvCxnSpPr>
        <p:spPr>
          <a:xfrm>
            <a:off x="-137160" y="538940"/>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14C35D9-F22E-DD43-AF83-4DBED06FA1AA}"/>
              </a:ext>
            </a:extLst>
          </p:cNvPr>
          <p:cNvCxnSpPr>
            <a:cxnSpLocks/>
          </p:cNvCxnSpPr>
          <p:nvPr/>
        </p:nvCxnSpPr>
        <p:spPr>
          <a:xfrm>
            <a:off x="8593724" y="535255"/>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03219AE-DF82-847A-9882-49C9BA54D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25C0F-C03C-76DD-8393-E001A2859FD0}"/>
              </a:ext>
            </a:extLst>
          </p:cNvPr>
          <p:cNvSpPr>
            <a:spLocks noGrp="1"/>
          </p:cNvSpPr>
          <p:nvPr>
            <p:ph type="sldNum" sz="quarter" idx="12"/>
          </p:nvPr>
        </p:nvSpPr>
        <p:spPr/>
        <p:txBody>
          <a:bodyPr/>
          <a:lstStyle/>
          <a:p>
            <a:fld id="{2FDF3309-9F89-46FC-84B7-2246F4700237}" type="slidenum">
              <a:rPr lang="en-US" smtClean="0"/>
              <a:t>12</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1F7F2AE-477F-22B1-96FF-BC3DF1E2837D}"/>
                  </a:ext>
                </a:extLst>
              </p:cNvPr>
              <p:cNvSpPr txBox="1"/>
              <p:nvPr/>
            </p:nvSpPr>
            <p:spPr>
              <a:xfrm>
                <a:off x="365685" y="1235913"/>
                <a:ext cx="11188140" cy="2247218"/>
              </a:xfrm>
              <a:prstGeom prst="rect">
                <a:avLst/>
              </a:prstGeom>
              <a:noFill/>
            </p:spPr>
            <p:txBody>
              <a:bodyPr wrap="square" rtlCol="0">
                <a:spAutoFit/>
              </a:bodyPr>
              <a:lstStyle/>
              <a:p>
                <a:pPr marL="285750" indent="-285750">
                  <a:buFont typeface="Arial" panose="020B0604020202020204" pitchFamily="34" charset="0"/>
                  <a:buChar char="•"/>
                </a:pPr>
                <a:r>
                  <a:rPr lang="en-US" sz="2400" dirty="0"/>
                  <a:t>To determine interrater reliability, we calculated the interclass correlation coefficient (ICC) </a:t>
                </a:r>
              </a:p>
              <a:p>
                <a:pPr marL="285750" indent="-285750">
                  <a:buFont typeface="Arial" panose="020B0604020202020204" pitchFamily="34" charset="0"/>
                  <a:buChar char="•"/>
                </a:pPr>
                <a:r>
                  <a:rPr lang="en-US" sz="2400" dirty="0"/>
                  <a:t>Let </a:t>
                </a:r>
                <a14:m>
                  <m:oMath xmlns:m="http://schemas.openxmlformats.org/officeDocument/2006/math">
                    <m:sSubSup>
                      <m:sSubSupPr>
                        <m:ctrlPr>
                          <a:rPr lang="en-US" sz="2400" i="1"/>
                        </m:ctrlPr>
                      </m:sSubSupPr>
                      <m:e>
                        <m:r>
                          <a:rPr lang="en-US" sz="2400" i="1"/>
                          <m:t>𝜎</m:t>
                        </m:r>
                      </m:e>
                      <m:sub>
                        <m:r>
                          <a:rPr lang="en-US" sz="2400" i="1"/>
                          <m:t>𝑠𝑢𝑏𝑗𝑒𝑐𝑡</m:t>
                        </m:r>
                      </m:sub>
                      <m:sup>
                        <m:r>
                          <a:rPr lang="en-US" sz="2400" i="1"/>
                          <m:t>2</m:t>
                        </m:r>
                      </m:sup>
                    </m:sSubSup>
                  </m:oMath>
                </a14:m>
                <a:r>
                  <a:rPr lang="en-US" sz="2400" dirty="0"/>
                  <a:t> be the random intercept estimate for subject (representing between-subject variability), </a:t>
                </a:r>
                <a14:m>
                  <m:oMath xmlns:m="http://schemas.openxmlformats.org/officeDocument/2006/math">
                    <m:sSubSup>
                      <m:sSubSupPr>
                        <m:ctrlPr>
                          <a:rPr lang="en-US" sz="2400" i="1"/>
                        </m:ctrlPr>
                      </m:sSubSupPr>
                      <m:e>
                        <m:r>
                          <a:rPr lang="en-US" sz="2400" i="1"/>
                          <m:t>𝜎</m:t>
                        </m:r>
                      </m:e>
                      <m:sub>
                        <m:r>
                          <a:rPr lang="en-US" sz="2400" i="1"/>
                          <m:t>𝑟𝑎𝑡𝑒𝑟</m:t>
                        </m:r>
                      </m:sub>
                      <m:sup>
                        <m:r>
                          <a:rPr lang="en-US" sz="2400" i="1"/>
                          <m:t>2</m:t>
                        </m:r>
                      </m:sup>
                    </m:sSubSup>
                  </m:oMath>
                </a14:m>
                <a:r>
                  <a:rPr lang="en-US" sz="2400" dirty="0"/>
                  <a:t> be the random effect estimate for rater nested within subject, and </a:t>
                </a:r>
                <a14:m>
                  <m:oMath xmlns:m="http://schemas.openxmlformats.org/officeDocument/2006/math">
                    <m:f>
                      <m:fPr>
                        <m:ctrlPr>
                          <a:rPr lang="en-US" sz="2400" i="1"/>
                        </m:ctrlPr>
                      </m:fPr>
                      <m:num>
                        <m:sSup>
                          <m:sSupPr>
                            <m:ctrlPr>
                              <a:rPr lang="en-US" sz="2400" i="1"/>
                            </m:ctrlPr>
                          </m:sSupPr>
                          <m:e>
                            <m:r>
                              <a:rPr lang="en-US" sz="2400" i="1"/>
                              <m:t>𝜋</m:t>
                            </m:r>
                          </m:e>
                          <m:sup>
                            <m:r>
                              <a:rPr lang="en-US" sz="2400" i="1"/>
                              <m:t>2</m:t>
                            </m:r>
                          </m:sup>
                        </m:sSup>
                      </m:num>
                      <m:den>
                        <m:r>
                          <a:rPr lang="en-US" sz="2400" i="1"/>
                          <m:t>3</m:t>
                        </m:r>
                      </m:den>
                    </m:f>
                  </m:oMath>
                </a14:m>
                <a:r>
                  <a:rPr lang="en-US" sz="2400" dirty="0"/>
                  <a:t> be the assumed variance for the underlying latent distribution.</a:t>
                </a:r>
                <a:endParaRPr lang="en-US" sz="4000" dirty="0"/>
              </a:p>
            </p:txBody>
          </p:sp>
        </mc:Choice>
        <mc:Fallback>
          <p:sp>
            <p:nvSpPr>
              <p:cNvPr id="2" name="TextBox 1">
                <a:extLst>
                  <a:ext uri="{FF2B5EF4-FFF2-40B4-BE49-F238E27FC236}">
                    <a16:creationId xmlns:a16="http://schemas.microsoft.com/office/drawing/2014/main" id="{F1F7F2AE-477F-22B1-96FF-BC3DF1E2837D}"/>
                  </a:ext>
                </a:extLst>
              </p:cNvPr>
              <p:cNvSpPr txBox="1">
                <a:spLocks noRot="1" noChangeAspect="1" noMove="1" noResize="1" noEditPoints="1" noAdjustHandles="1" noChangeArrowheads="1" noChangeShapeType="1" noTextEdit="1"/>
              </p:cNvSpPr>
              <p:nvPr/>
            </p:nvSpPr>
            <p:spPr>
              <a:xfrm>
                <a:off x="365685" y="1235913"/>
                <a:ext cx="11188140" cy="2247218"/>
              </a:xfrm>
              <a:prstGeom prst="rect">
                <a:avLst/>
              </a:prstGeom>
              <a:blipFill>
                <a:blip r:embed="rId2"/>
                <a:stretch>
                  <a:fillRect l="-763" t="-1902" r="-436" b="-190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D008CA9-73D8-53E2-A124-FCEDEAC97726}"/>
              </a:ext>
            </a:extLst>
          </p:cNvPr>
          <p:cNvPicPr>
            <a:picLocks noChangeAspect="1"/>
          </p:cNvPicPr>
          <p:nvPr/>
        </p:nvPicPr>
        <p:blipFill>
          <a:blip r:embed="rId3"/>
          <a:stretch>
            <a:fillRect/>
          </a:stretch>
        </p:blipFill>
        <p:spPr>
          <a:xfrm>
            <a:off x="490537" y="3781026"/>
            <a:ext cx="5175424" cy="1769624"/>
          </a:xfrm>
          <a:prstGeom prst="rect">
            <a:avLst/>
          </a:prstGeom>
        </p:spPr>
      </p:pic>
      <p:pic>
        <p:nvPicPr>
          <p:cNvPr id="8" name="Picture 7">
            <a:extLst>
              <a:ext uri="{FF2B5EF4-FFF2-40B4-BE49-F238E27FC236}">
                <a16:creationId xmlns:a16="http://schemas.microsoft.com/office/drawing/2014/main" id="{8285252A-99C4-8784-888A-16DE619A1CD8}"/>
              </a:ext>
            </a:extLst>
          </p:cNvPr>
          <p:cNvPicPr>
            <a:picLocks noChangeAspect="1"/>
          </p:cNvPicPr>
          <p:nvPr/>
        </p:nvPicPr>
        <p:blipFill>
          <a:blip r:embed="rId4"/>
          <a:stretch>
            <a:fillRect/>
          </a:stretch>
        </p:blipFill>
        <p:spPr>
          <a:xfrm>
            <a:off x="6040266" y="3781026"/>
            <a:ext cx="5164272" cy="1769624"/>
          </a:xfrm>
          <a:prstGeom prst="rect">
            <a:avLst/>
          </a:prstGeom>
        </p:spPr>
      </p:pic>
    </p:spTree>
    <p:extLst>
      <p:ext uri="{BB962C8B-B14F-4D97-AF65-F5344CB8AC3E}">
        <p14:creationId xmlns:p14="http://schemas.microsoft.com/office/powerpoint/2010/main" val="32958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CAD64-4CBC-9765-954B-FB81080082AD}"/>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C066B64B-F036-6BB2-DECB-F5ED29AB2DAB}"/>
              </a:ext>
            </a:extLst>
          </p:cNvPr>
          <p:cNvSpPr txBox="1"/>
          <p:nvPr/>
        </p:nvSpPr>
        <p:spPr>
          <a:xfrm>
            <a:off x="2747656" y="257995"/>
            <a:ext cx="6696687" cy="482513"/>
          </a:xfrm>
          <a:prstGeom prst="rect">
            <a:avLst/>
          </a:prstGeom>
          <a:noFill/>
        </p:spPr>
        <p:txBody>
          <a:bodyPr wrap="square" lIns="91440" tIns="45720" rIns="91440" bIns="45720" anchor="t">
            <a:noAutofit/>
          </a:bodyPr>
          <a:lstStyle/>
          <a:p>
            <a:pPr algn="ctr">
              <a:lnSpc>
                <a:spcPts val="3060"/>
              </a:lnSpc>
            </a:pPr>
            <a:r>
              <a:rPr lang="en-US" sz="4000" b="1" dirty="0">
                <a:solidFill>
                  <a:srgbClr val="056B7D"/>
                </a:solidFill>
                <a:latin typeface="Arial"/>
                <a:cs typeface="Arial"/>
              </a:rPr>
              <a:t>Methods - ICC</a:t>
            </a:r>
            <a:endParaRPr lang="en-US" dirty="0"/>
          </a:p>
        </p:txBody>
      </p:sp>
      <p:cxnSp>
        <p:nvCxnSpPr>
          <p:cNvPr id="33" name="Straight Connector 32">
            <a:extLst>
              <a:ext uri="{FF2B5EF4-FFF2-40B4-BE49-F238E27FC236}">
                <a16:creationId xmlns:a16="http://schemas.microsoft.com/office/drawing/2014/main" id="{553A1D24-EFF9-120C-2776-07B25DF6619D}"/>
              </a:ext>
            </a:extLst>
          </p:cNvPr>
          <p:cNvCxnSpPr>
            <a:cxnSpLocks/>
          </p:cNvCxnSpPr>
          <p:nvPr/>
        </p:nvCxnSpPr>
        <p:spPr>
          <a:xfrm>
            <a:off x="-137160" y="538940"/>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FA30382-9D6F-AED3-07A6-DCD0FDB28540}"/>
              </a:ext>
            </a:extLst>
          </p:cNvPr>
          <p:cNvCxnSpPr>
            <a:cxnSpLocks/>
          </p:cNvCxnSpPr>
          <p:nvPr/>
        </p:nvCxnSpPr>
        <p:spPr>
          <a:xfrm>
            <a:off x="8593724" y="535255"/>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C2DA8260-6DCF-EE0C-E589-A6C6D4E0E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BADC7-2B19-657A-6CA5-2237CD754520}"/>
              </a:ext>
            </a:extLst>
          </p:cNvPr>
          <p:cNvSpPr>
            <a:spLocks noGrp="1"/>
          </p:cNvSpPr>
          <p:nvPr>
            <p:ph type="sldNum" sz="quarter" idx="12"/>
          </p:nvPr>
        </p:nvSpPr>
        <p:spPr/>
        <p:txBody>
          <a:bodyPr/>
          <a:lstStyle/>
          <a:p>
            <a:fld id="{2FDF3309-9F89-46FC-84B7-2246F4700237}" type="slidenum">
              <a:rPr lang="en-US" smtClean="0"/>
              <a:t>13</a:t>
            </a:fld>
            <a:endParaRPr lang="en-US"/>
          </a:p>
        </p:txBody>
      </p:sp>
      <p:pic>
        <p:nvPicPr>
          <p:cNvPr id="5" name="Picture 4">
            <a:extLst>
              <a:ext uri="{FF2B5EF4-FFF2-40B4-BE49-F238E27FC236}">
                <a16:creationId xmlns:a16="http://schemas.microsoft.com/office/drawing/2014/main" id="{78655FA0-DB88-E495-AD78-C86C7F7EDD88}"/>
              </a:ext>
            </a:extLst>
          </p:cNvPr>
          <p:cNvPicPr>
            <a:picLocks noChangeAspect="1"/>
          </p:cNvPicPr>
          <p:nvPr/>
        </p:nvPicPr>
        <p:blipFill>
          <a:blip r:embed="rId2"/>
          <a:stretch>
            <a:fillRect/>
          </a:stretch>
        </p:blipFill>
        <p:spPr>
          <a:xfrm>
            <a:off x="666750" y="740508"/>
            <a:ext cx="3938588" cy="1346715"/>
          </a:xfrm>
          <a:prstGeom prst="rect">
            <a:avLst/>
          </a:prstGeom>
        </p:spPr>
      </p:pic>
      <p:pic>
        <p:nvPicPr>
          <p:cNvPr id="8" name="Picture 7">
            <a:extLst>
              <a:ext uri="{FF2B5EF4-FFF2-40B4-BE49-F238E27FC236}">
                <a16:creationId xmlns:a16="http://schemas.microsoft.com/office/drawing/2014/main" id="{1FF9A862-A213-9C29-D122-1EF262345C0E}"/>
              </a:ext>
            </a:extLst>
          </p:cNvPr>
          <p:cNvPicPr>
            <a:picLocks noChangeAspect="1"/>
          </p:cNvPicPr>
          <p:nvPr/>
        </p:nvPicPr>
        <p:blipFill>
          <a:blip r:embed="rId3"/>
          <a:stretch>
            <a:fillRect/>
          </a:stretch>
        </p:blipFill>
        <p:spPr>
          <a:xfrm>
            <a:off x="6818178" y="740508"/>
            <a:ext cx="4221297" cy="1446498"/>
          </a:xfrm>
          <a:prstGeom prst="rect">
            <a:avLst/>
          </a:prstGeom>
        </p:spPr>
      </p:pic>
      <p:pic>
        <p:nvPicPr>
          <p:cNvPr id="7" name="Picture 6">
            <a:extLst>
              <a:ext uri="{FF2B5EF4-FFF2-40B4-BE49-F238E27FC236}">
                <a16:creationId xmlns:a16="http://schemas.microsoft.com/office/drawing/2014/main" id="{368585B5-5DEA-1BF1-9521-981594703C59}"/>
              </a:ext>
            </a:extLst>
          </p:cNvPr>
          <p:cNvPicPr>
            <a:picLocks noChangeAspect="1"/>
          </p:cNvPicPr>
          <p:nvPr/>
        </p:nvPicPr>
        <p:blipFill>
          <a:blip r:embed="rId4"/>
          <a:stretch>
            <a:fillRect/>
          </a:stretch>
        </p:blipFill>
        <p:spPr>
          <a:xfrm>
            <a:off x="1490211" y="1909630"/>
            <a:ext cx="2310263" cy="4275314"/>
          </a:xfrm>
          <a:prstGeom prst="rect">
            <a:avLst/>
          </a:prstGeom>
        </p:spPr>
      </p:pic>
      <p:pic>
        <p:nvPicPr>
          <p:cNvPr id="10" name="Picture 9">
            <a:extLst>
              <a:ext uri="{FF2B5EF4-FFF2-40B4-BE49-F238E27FC236}">
                <a16:creationId xmlns:a16="http://schemas.microsoft.com/office/drawing/2014/main" id="{4FD70D2E-3DA2-8BFA-7E8F-8182ACCF46F6}"/>
              </a:ext>
            </a:extLst>
          </p:cNvPr>
          <p:cNvPicPr>
            <a:picLocks noChangeAspect="1"/>
          </p:cNvPicPr>
          <p:nvPr/>
        </p:nvPicPr>
        <p:blipFill>
          <a:blip r:embed="rId5"/>
          <a:stretch>
            <a:fillRect/>
          </a:stretch>
        </p:blipFill>
        <p:spPr>
          <a:xfrm>
            <a:off x="7839002" y="2022524"/>
            <a:ext cx="2228923" cy="4128574"/>
          </a:xfrm>
          <a:prstGeom prst="rect">
            <a:avLst/>
          </a:prstGeom>
        </p:spPr>
      </p:pic>
    </p:spTree>
    <p:extLst>
      <p:ext uri="{BB962C8B-B14F-4D97-AF65-F5344CB8AC3E}">
        <p14:creationId xmlns:p14="http://schemas.microsoft.com/office/powerpoint/2010/main" val="387467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5FDAE-9B08-957C-C2C7-0C99ECB84CE4}"/>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8D455A-D23A-FCBB-B0B1-C857FA258E55}"/>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F063A2E2-75E0-07DC-BB10-C7900D4CCCC1}"/>
              </a:ext>
            </a:extLst>
          </p:cNvPr>
          <p:cNvSpPr>
            <a:spLocks noGrp="1"/>
          </p:cNvSpPr>
          <p:nvPr>
            <p:ph type="sldNum" sz="quarter" idx="12"/>
          </p:nvPr>
        </p:nvSpPr>
        <p:spPr/>
        <p:txBody>
          <a:bodyPr/>
          <a:lstStyle/>
          <a:p>
            <a:fld id="{2FDF3309-9F89-46FC-84B7-2246F4700237}" type="slidenum">
              <a:rPr lang="en-US" smtClean="0"/>
              <a:t>14</a:t>
            </a:fld>
            <a:endParaRPr lang="en-US"/>
          </a:p>
        </p:txBody>
      </p:sp>
      <p:sp>
        <p:nvSpPr>
          <p:cNvPr id="4" name="TextBox 3">
            <a:extLst>
              <a:ext uri="{FF2B5EF4-FFF2-40B4-BE49-F238E27FC236}">
                <a16:creationId xmlns:a16="http://schemas.microsoft.com/office/drawing/2014/main" id="{00E35B0F-1498-E90B-4903-CA817D1C599E}"/>
              </a:ext>
            </a:extLst>
          </p:cNvPr>
          <p:cNvSpPr txBox="1"/>
          <p:nvPr/>
        </p:nvSpPr>
        <p:spPr>
          <a:xfrm>
            <a:off x="5248023" y="2295649"/>
            <a:ext cx="6210663" cy="982513"/>
          </a:xfrm>
          <a:prstGeom prst="rect">
            <a:avLst/>
          </a:prstGeom>
          <a:noFill/>
        </p:spPr>
        <p:txBody>
          <a:bodyPr wrap="square" lIns="91440" tIns="45720" rIns="91440" bIns="45720" rtlCol="0" anchor="t">
            <a:spAutoFit/>
          </a:bodyPr>
          <a:lstStyle/>
          <a:p>
            <a:pPr algn="r">
              <a:lnSpc>
                <a:spcPct val="150000"/>
              </a:lnSpc>
            </a:pPr>
            <a:r>
              <a:rPr lang="en-US" sz="4400">
                <a:solidFill>
                  <a:schemeClr val="bg1"/>
                </a:solidFill>
                <a:latin typeface="Arial"/>
                <a:cs typeface="Arial"/>
              </a:rPr>
              <a:t>Results</a:t>
            </a:r>
            <a:endParaRPr lang="en-US" sz="4400">
              <a:solidFill>
                <a:schemeClr val="bg1"/>
              </a:solidFill>
              <a:cs typeface="Arial"/>
            </a:endParaRPr>
          </a:p>
        </p:txBody>
      </p:sp>
      <p:cxnSp>
        <p:nvCxnSpPr>
          <p:cNvPr id="5" name="Straight Connector 4">
            <a:extLst>
              <a:ext uri="{FF2B5EF4-FFF2-40B4-BE49-F238E27FC236}">
                <a16:creationId xmlns:a16="http://schemas.microsoft.com/office/drawing/2014/main" id="{103D1001-1663-C94A-D224-E1BB826C868C}"/>
              </a:ext>
            </a:extLst>
          </p:cNvPr>
          <p:cNvCxnSpPr>
            <a:cxnSpLocks/>
          </p:cNvCxnSpPr>
          <p:nvPr/>
        </p:nvCxnSpPr>
        <p:spPr>
          <a:xfrm>
            <a:off x="3811121" y="3293414"/>
            <a:ext cx="77239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212EDC3-4C30-F957-EA70-C09AE18BDDD2}"/>
              </a:ext>
            </a:extLst>
          </p:cNvPr>
          <p:cNvPicPr>
            <a:picLocks noChangeAspect="1"/>
          </p:cNvPicPr>
          <p:nvPr/>
        </p:nvPicPr>
        <p:blipFill>
          <a:blip r:embed="rId2"/>
          <a:srcRect l="23538" t="9629" r="42414" b="73566"/>
          <a:stretch/>
        </p:blipFill>
        <p:spPr>
          <a:xfrm flipH="1">
            <a:off x="-19250" y="1666277"/>
            <a:ext cx="9480884" cy="4563978"/>
          </a:xfrm>
          <a:prstGeom prst="rect">
            <a:avLst/>
          </a:prstGeom>
        </p:spPr>
      </p:pic>
    </p:spTree>
    <p:extLst>
      <p:ext uri="{BB962C8B-B14F-4D97-AF65-F5344CB8AC3E}">
        <p14:creationId xmlns:p14="http://schemas.microsoft.com/office/powerpoint/2010/main" val="167412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9FE1E-BE66-78FA-7E9C-33082701B741}"/>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6D42D39C-C798-8ABE-0319-F139655F2543}"/>
              </a:ext>
            </a:extLst>
          </p:cNvPr>
          <p:cNvSpPr txBox="1"/>
          <p:nvPr/>
        </p:nvSpPr>
        <p:spPr>
          <a:xfrm>
            <a:off x="2747656" y="258129"/>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Results</a:t>
            </a:r>
            <a:endParaRPr lang="en-US"/>
          </a:p>
        </p:txBody>
      </p:sp>
      <p:sp>
        <p:nvSpPr>
          <p:cNvPr id="4" name="Footer Placeholder 3">
            <a:extLst>
              <a:ext uri="{FF2B5EF4-FFF2-40B4-BE49-F238E27FC236}">
                <a16:creationId xmlns:a16="http://schemas.microsoft.com/office/drawing/2014/main" id="{40B6FB35-A394-EC10-E280-87587E7E7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0A2F0A-0F66-86F7-3826-B18FD59108B5}"/>
              </a:ext>
            </a:extLst>
          </p:cNvPr>
          <p:cNvSpPr>
            <a:spLocks noGrp="1"/>
          </p:cNvSpPr>
          <p:nvPr>
            <p:ph type="sldNum" sz="quarter" idx="12"/>
          </p:nvPr>
        </p:nvSpPr>
        <p:spPr/>
        <p:txBody>
          <a:bodyPr/>
          <a:lstStyle/>
          <a:p>
            <a:fld id="{2FDF3309-9F89-46FC-84B7-2246F4700237}" type="slidenum">
              <a:rPr lang="en-US" smtClean="0"/>
              <a:t>15</a:t>
            </a:fld>
            <a:endParaRPr lang="en-US"/>
          </a:p>
        </p:txBody>
      </p:sp>
      <p:pic>
        <p:nvPicPr>
          <p:cNvPr id="7" name="Picture 6" descr="A graph with red and blue dots&#10;&#10;AI-generated content may be incorrect.">
            <a:extLst>
              <a:ext uri="{FF2B5EF4-FFF2-40B4-BE49-F238E27FC236}">
                <a16:creationId xmlns:a16="http://schemas.microsoft.com/office/drawing/2014/main" id="{CF477F46-BCB1-7504-F6D0-ED3788395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 y="333377"/>
            <a:ext cx="5113015" cy="5843446"/>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3FB39A34-2549-A983-34F1-3ABAED19F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088" y="63143"/>
            <a:ext cx="4279576" cy="6113680"/>
          </a:xfrm>
          <a:prstGeom prst="rect">
            <a:avLst/>
          </a:prstGeom>
        </p:spPr>
      </p:pic>
    </p:spTree>
    <p:extLst>
      <p:ext uri="{BB962C8B-B14F-4D97-AF65-F5344CB8AC3E}">
        <p14:creationId xmlns:p14="http://schemas.microsoft.com/office/powerpoint/2010/main" val="76054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6E9D5-ED50-BAF0-E864-B6F138361DC6}"/>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571C3-0BEE-60CE-3930-41B84FE21607}"/>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3D3A622-6B37-31B9-745A-1A67848F24AE}"/>
              </a:ext>
            </a:extLst>
          </p:cNvPr>
          <p:cNvSpPr>
            <a:spLocks noGrp="1"/>
          </p:cNvSpPr>
          <p:nvPr>
            <p:ph type="sldNum" sz="quarter" idx="12"/>
          </p:nvPr>
        </p:nvSpPr>
        <p:spPr/>
        <p:txBody>
          <a:bodyPr/>
          <a:lstStyle/>
          <a:p>
            <a:fld id="{2FDF3309-9F89-46FC-84B7-2246F4700237}" type="slidenum">
              <a:rPr lang="en-US" smtClean="0"/>
              <a:t>16</a:t>
            </a:fld>
            <a:endParaRPr lang="en-US"/>
          </a:p>
        </p:txBody>
      </p:sp>
      <p:sp>
        <p:nvSpPr>
          <p:cNvPr id="4" name="TextBox 3">
            <a:extLst>
              <a:ext uri="{FF2B5EF4-FFF2-40B4-BE49-F238E27FC236}">
                <a16:creationId xmlns:a16="http://schemas.microsoft.com/office/drawing/2014/main" id="{0137465D-D9BE-1238-E644-98EF7A69812D}"/>
              </a:ext>
            </a:extLst>
          </p:cNvPr>
          <p:cNvSpPr txBox="1"/>
          <p:nvPr/>
        </p:nvSpPr>
        <p:spPr>
          <a:xfrm>
            <a:off x="5323505" y="2331592"/>
            <a:ext cx="6210663" cy="982513"/>
          </a:xfrm>
          <a:prstGeom prst="rect">
            <a:avLst/>
          </a:prstGeom>
          <a:noFill/>
        </p:spPr>
        <p:txBody>
          <a:bodyPr wrap="square" lIns="91440" tIns="45720" rIns="91440" bIns="45720" rtlCol="0" anchor="t">
            <a:spAutoFit/>
          </a:bodyPr>
          <a:lstStyle/>
          <a:p>
            <a:pPr algn="r">
              <a:lnSpc>
                <a:spcPct val="150000"/>
              </a:lnSpc>
            </a:pPr>
            <a:r>
              <a:rPr lang="en-US" sz="4400">
                <a:solidFill>
                  <a:schemeClr val="bg1"/>
                </a:solidFill>
                <a:latin typeface="Arial"/>
                <a:cs typeface="Arial"/>
              </a:rPr>
              <a:t>Discussion</a:t>
            </a:r>
            <a:endParaRPr lang="en-US" sz="4400">
              <a:solidFill>
                <a:schemeClr val="bg1"/>
              </a:solidFill>
              <a:cs typeface="Arial"/>
            </a:endParaRPr>
          </a:p>
        </p:txBody>
      </p:sp>
      <p:cxnSp>
        <p:nvCxnSpPr>
          <p:cNvPr id="5" name="Straight Connector 4">
            <a:extLst>
              <a:ext uri="{FF2B5EF4-FFF2-40B4-BE49-F238E27FC236}">
                <a16:creationId xmlns:a16="http://schemas.microsoft.com/office/drawing/2014/main" id="{174D8810-DF46-C319-3956-43CB15EF1C86}"/>
              </a:ext>
            </a:extLst>
          </p:cNvPr>
          <p:cNvCxnSpPr>
            <a:cxnSpLocks/>
          </p:cNvCxnSpPr>
          <p:nvPr/>
        </p:nvCxnSpPr>
        <p:spPr>
          <a:xfrm>
            <a:off x="3811121" y="3293414"/>
            <a:ext cx="77239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AECEED4-06D2-C4F5-CA83-D73428140337}"/>
              </a:ext>
            </a:extLst>
          </p:cNvPr>
          <p:cNvPicPr>
            <a:picLocks noChangeAspect="1"/>
          </p:cNvPicPr>
          <p:nvPr/>
        </p:nvPicPr>
        <p:blipFill>
          <a:blip r:embed="rId2"/>
          <a:srcRect l="23538" t="9629" r="42414" b="73566"/>
          <a:stretch/>
        </p:blipFill>
        <p:spPr>
          <a:xfrm flipH="1">
            <a:off x="-19250" y="1666277"/>
            <a:ext cx="9480884" cy="4563978"/>
          </a:xfrm>
          <a:prstGeom prst="rect">
            <a:avLst/>
          </a:prstGeom>
        </p:spPr>
      </p:pic>
    </p:spTree>
    <p:extLst>
      <p:ext uri="{BB962C8B-B14F-4D97-AF65-F5344CB8AC3E}">
        <p14:creationId xmlns:p14="http://schemas.microsoft.com/office/powerpoint/2010/main" val="144574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871F7-AEB3-D579-783D-F9F17B052880}"/>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9F2CA2-DB53-32E3-B5D8-85154EFE2E0B}"/>
              </a:ext>
            </a:extLst>
          </p:cNvPr>
          <p:cNvCxnSpPr>
            <a:cxnSpLocks/>
          </p:cNvCxnSpPr>
          <p:nvPr/>
        </p:nvCxnSpPr>
        <p:spPr>
          <a:xfrm>
            <a:off x="3976058" y="2973374"/>
            <a:ext cx="7723953" cy="0"/>
          </a:xfrm>
          <a:prstGeom prst="line">
            <a:avLst/>
          </a:prstGeom>
          <a:ln w="2857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0B0DFEF-C63F-49A0-2943-C74489C0F7FB}"/>
              </a:ext>
            </a:extLst>
          </p:cNvPr>
          <p:cNvGrpSpPr/>
          <p:nvPr/>
        </p:nvGrpSpPr>
        <p:grpSpPr>
          <a:xfrm>
            <a:off x="0" y="6213062"/>
            <a:ext cx="12192000" cy="638881"/>
            <a:chOff x="0" y="6213062"/>
            <a:chExt cx="12192000" cy="638881"/>
          </a:xfrm>
        </p:grpSpPr>
        <p:sp>
          <p:nvSpPr>
            <p:cNvPr id="6" name="Rectangle 5">
              <a:extLst>
                <a:ext uri="{FF2B5EF4-FFF2-40B4-BE49-F238E27FC236}">
                  <a16:creationId xmlns:a16="http://schemas.microsoft.com/office/drawing/2014/main" id="{FD1B855A-BE28-CA0F-EDF7-95958A21AB26}"/>
                </a:ext>
              </a:extLst>
            </p:cNvPr>
            <p:cNvSpPr/>
            <p:nvPr/>
          </p:nvSpPr>
          <p:spPr>
            <a:xfrm>
              <a:off x="0" y="6213062"/>
              <a:ext cx="12192000" cy="638881"/>
            </a:xfrm>
            <a:prstGeom prst="rect">
              <a:avLst/>
            </a:prstGeom>
            <a:solidFill>
              <a:srgbClr val="0B06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42E4C25-5E72-DF90-C8D9-6EF56EB9BC98}"/>
                </a:ext>
              </a:extLst>
            </p:cNvPr>
            <p:cNvPicPr>
              <a:picLocks noChangeAspect="1"/>
            </p:cNvPicPr>
            <p:nvPr/>
          </p:nvPicPr>
          <p:blipFill>
            <a:blip r:embed="rId2"/>
            <a:stretch>
              <a:fillRect/>
            </a:stretch>
          </p:blipFill>
          <p:spPr>
            <a:xfrm>
              <a:off x="238849" y="6400800"/>
              <a:ext cx="2513669" cy="271039"/>
            </a:xfrm>
            <a:prstGeom prst="rect">
              <a:avLst/>
            </a:prstGeom>
            <a:effectLst/>
          </p:spPr>
        </p:pic>
        <p:sp>
          <p:nvSpPr>
            <p:cNvPr id="8" name="Title 1">
              <a:extLst>
                <a:ext uri="{FF2B5EF4-FFF2-40B4-BE49-F238E27FC236}">
                  <a16:creationId xmlns:a16="http://schemas.microsoft.com/office/drawing/2014/main" id="{A3F6E08D-9280-E3AC-05CE-18B7CBAB554E}"/>
                </a:ext>
              </a:extLst>
            </p:cNvPr>
            <p:cNvSpPr txBox="1">
              <a:spLocks/>
            </p:cNvSpPr>
            <p:nvPr/>
          </p:nvSpPr>
          <p:spPr>
            <a:xfrm>
              <a:off x="4142050" y="6438091"/>
              <a:ext cx="7687534" cy="20590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a:lstStyle>
            <a:p>
              <a:pPr algn="r"/>
              <a:r>
                <a:rPr lang="en-US" sz="1200" kern="0" spc="1000">
                  <a:solidFill>
                    <a:schemeClr val="bg1"/>
                  </a:solidFill>
                </a:rPr>
                <a:t>51</a:t>
              </a:r>
            </a:p>
          </p:txBody>
        </p:sp>
        <p:cxnSp>
          <p:nvCxnSpPr>
            <p:cNvPr id="9" name="Straight Connector 8">
              <a:extLst>
                <a:ext uri="{FF2B5EF4-FFF2-40B4-BE49-F238E27FC236}">
                  <a16:creationId xmlns:a16="http://schemas.microsoft.com/office/drawing/2014/main" id="{C33A54B5-DB12-78C5-55F7-AB9B1121BA13}"/>
                </a:ext>
              </a:extLst>
            </p:cNvPr>
            <p:cNvCxnSpPr>
              <a:cxnSpLocks/>
            </p:cNvCxnSpPr>
            <p:nvPr/>
          </p:nvCxnSpPr>
          <p:spPr>
            <a:xfrm flipH="1">
              <a:off x="11832433" y="6540629"/>
              <a:ext cx="359567" cy="0"/>
            </a:xfrm>
            <a:prstGeom prst="line">
              <a:avLst/>
            </a:prstGeom>
            <a:solidFill>
              <a:srgbClr val="0B0612"/>
            </a:solid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46E484D-7D69-650B-2909-533F6608D73C}"/>
              </a:ext>
            </a:extLst>
          </p:cNvPr>
          <p:cNvSpPr txBox="1"/>
          <p:nvPr/>
        </p:nvSpPr>
        <p:spPr>
          <a:xfrm>
            <a:off x="819401" y="2111658"/>
            <a:ext cx="10768280" cy="646331"/>
          </a:xfrm>
          <a:prstGeom prst="rect">
            <a:avLst/>
          </a:prstGeom>
          <a:noFill/>
        </p:spPr>
        <p:txBody>
          <a:bodyPr wrap="square" lIns="91440" tIns="45720" rIns="91440" bIns="45720" rtlCol="0" anchor="t">
            <a:spAutoFit/>
          </a:bodyPr>
          <a:lstStyle/>
          <a:p>
            <a:pPr algn="r"/>
            <a:r>
              <a:rPr lang="en-US" sz="3600" b="1">
                <a:latin typeface="Arial"/>
                <a:cs typeface="Arial"/>
              </a:rPr>
              <a:t>Questions?</a:t>
            </a:r>
            <a:endParaRPr lang="en-US"/>
          </a:p>
        </p:txBody>
      </p:sp>
    </p:spTree>
    <p:extLst>
      <p:ext uri="{BB962C8B-B14F-4D97-AF65-F5344CB8AC3E}">
        <p14:creationId xmlns:p14="http://schemas.microsoft.com/office/powerpoint/2010/main" val="233313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D2BD-DE58-BABE-FA6D-58B26C8FF72D}"/>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F5636036-CF05-BEF6-2625-EB5B5FFDB32A}"/>
              </a:ext>
            </a:extLst>
          </p:cNvPr>
          <p:cNvSpPr txBox="1"/>
          <p:nvPr/>
        </p:nvSpPr>
        <p:spPr>
          <a:xfrm>
            <a:off x="2747656" y="623121"/>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References</a:t>
            </a:r>
            <a:endParaRPr lang="en-US"/>
          </a:p>
        </p:txBody>
      </p:sp>
      <p:cxnSp>
        <p:nvCxnSpPr>
          <p:cNvPr id="33" name="Straight Connector 32">
            <a:extLst>
              <a:ext uri="{FF2B5EF4-FFF2-40B4-BE49-F238E27FC236}">
                <a16:creationId xmlns:a16="http://schemas.microsoft.com/office/drawing/2014/main" id="{515D6765-B818-9E8F-A6E3-8200A34A254C}"/>
              </a:ext>
            </a:extLst>
          </p:cNvPr>
          <p:cNvCxnSpPr>
            <a:cxnSpLocks/>
          </p:cNvCxnSpPr>
          <p:nvPr/>
        </p:nvCxnSpPr>
        <p:spPr>
          <a:xfrm>
            <a:off x="-137160" y="864377"/>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1D4236-58B9-72C4-1AF1-FCE01DD7F9F2}"/>
              </a:ext>
            </a:extLst>
          </p:cNvPr>
          <p:cNvCxnSpPr>
            <a:cxnSpLocks/>
          </p:cNvCxnSpPr>
          <p:nvPr/>
        </p:nvCxnSpPr>
        <p:spPr>
          <a:xfrm>
            <a:off x="8649287" y="892442"/>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DA1F7C4-2A0A-EC39-4457-1F44D06E2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32431-8F5C-70F9-D100-BB8B86DFE931}"/>
              </a:ext>
            </a:extLst>
          </p:cNvPr>
          <p:cNvSpPr>
            <a:spLocks noGrp="1"/>
          </p:cNvSpPr>
          <p:nvPr>
            <p:ph type="sldNum" sz="quarter" idx="12"/>
          </p:nvPr>
        </p:nvSpPr>
        <p:spPr/>
        <p:txBody>
          <a:bodyPr/>
          <a:lstStyle/>
          <a:p>
            <a:fld id="{2FDF3309-9F89-46FC-84B7-2246F4700237}" type="slidenum">
              <a:rPr lang="en-US" smtClean="0"/>
              <a:t>18</a:t>
            </a:fld>
            <a:endParaRPr lang="en-US"/>
          </a:p>
        </p:txBody>
      </p:sp>
    </p:spTree>
    <p:extLst>
      <p:ext uri="{BB962C8B-B14F-4D97-AF65-F5344CB8AC3E}">
        <p14:creationId xmlns:p14="http://schemas.microsoft.com/office/powerpoint/2010/main" val="39041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2474FE-F86C-2E91-46DD-6491A1B65FD0}"/>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D143A5C6-806E-A7E2-58CE-F09F228F3AA3}"/>
              </a:ext>
            </a:extLst>
          </p:cNvPr>
          <p:cNvSpPr>
            <a:spLocks noGrp="1"/>
          </p:cNvSpPr>
          <p:nvPr>
            <p:ph type="sldNum" sz="quarter" idx="12"/>
          </p:nvPr>
        </p:nvSpPr>
        <p:spPr/>
        <p:txBody>
          <a:bodyPr/>
          <a:lstStyle/>
          <a:p>
            <a:fld id="{2FDF3309-9F89-46FC-84B7-2246F4700237}" type="slidenum">
              <a:rPr lang="en-US" smtClean="0"/>
              <a:t>2</a:t>
            </a:fld>
            <a:endParaRPr lang="en-US"/>
          </a:p>
        </p:txBody>
      </p:sp>
      <p:sp>
        <p:nvSpPr>
          <p:cNvPr id="4" name="TextBox 3">
            <a:extLst>
              <a:ext uri="{FF2B5EF4-FFF2-40B4-BE49-F238E27FC236}">
                <a16:creationId xmlns:a16="http://schemas.microsoft.com/office/drawing/2014/main" id="{C44BD164-94B7-041F-4EC3-56AFD0608C70}"/>
              </a:ext>
            </a:extLst>
          </p:cNvPr>
          <p:cNvSpPr txBox="1"/>
          <p:nvPr/>
        </p:nvSpPr>
        <p:spPr>
          <a:xfrm>
            <a:off x="5413363" y="2313620"/>
            <a:ext cx="6210663" cy="982513"/>
          </a:xfrm>
          <a:prstGeom prst="rect">
            <a:avLst/>
          </a:prstGeom>
          <a:noFill/>
        </p:spPr>
        <p:txBody>
          <a:bodyPr wrap="square" lIns="91440" tIns="45720" rIns="91440" bIns="45720" rtlCol="0" anchor="t">
            <a:spAutoFit/>
          </a:bodyPr>
          <a:lstStyle/>
          <a:p>
            <a:pPr algn="r">
              <a:lnSpc>
                <a:spcPct val="150000"/>
              </a:lnSpc>
            </a:pPr>
            <a:r>
              <a:rPr lang="en-US" sz="4400">
                <a:solidFill>
                  <a:schemeClr val="bg1"/>
                </a:solidFill>
                <a:latin typeface="Arial"/>
                <a:cs typeface="Arial"/>
              </a:rPr>
              <a:t>Introduction </a:t>
            </a:r>
            <a:endParaRPr lang="en-US" sz="4400">
              <a:solidFill>
                <a:schemeClr val="bg1"/>
              </a:solidFill>
              <a:cs typeface="Arial"/>
            </a:endParaRPr>
          </a:p>
        </p:txBody>
      </p:sp>
      <p:cxnSp>
        <p:nvCxnSpPr>
          <p:cNvPr id="5" name="Straight Connector 4">
            <a:extLst>
              <a:ext uri="{FF2B5EF4-FFF2-40B4-BE49-F238E27FC236}">
                <a16:creationId xmlns:a16="http://schemas.microsoft.com/office/drawing/2014/main" id="{422E0F0A-2FC3-BC42-FE3D-4D6FB135EE0E}"/>
              </a:ext>
            </a:extLst>
          </p:cNvPr>
          <p:cNvCxnSpPr>
            <a:cxnSpLocks/>
          </p:cNvCxnSpPr>
          <p:nvPr/>
        </p:nvCxnSpPr>
        <p:spPr>
          <a:xfrm>
            <a:off x="3811121" y="3293414"/>
            <a:ext cx="77239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C16F3F4-92AE-95A5-CFD3-C539EE319B08}"/>
              </a:ext>
            </a:extLst>
          </p:cNvPr>
          <p:cNvPicPr>
            <a:picLocks noChangeAspect="1"/>
          </p:cNvPicPr>
          <p:nvPr/>
        </p:nvPicPr>
        <p:blipFill>
          <a:blip r:embed="rId2"/>
          <a:srcRect l="23538" t="9629" r="42414" b="73566"/>
          <a:stretch/>
        </p:blipFill>
        <p:spPr>
          <a:xfrm flipH="1">
            <a:off x="-19250" y="1666277"/>
            <a:ext cx="9480884" cy="4563978"/>
          </a:xfrm>
          <a:prstGeom prst="rect">
            <a:avLst/>
          </a:prstGeom>
        </p:spPr>
      </p:pic>
    </p:spTree>
    <p:extLst>
      <p:ext uri="{BB962C8B-B14F-4D97-AF65-F5344CB8AC3E}">
        <p14:creationId xmlns:p14="http://schemas.microsoft.com/office/powerpoint/2010/main" val="406701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28962-18AD-CC17-DF5E-6C7C4E00B373}"/>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E03B11ED-E2D5-83FA-E70B-582A16D1C785}"/>
              </a:ext>
            </a:extLst>
          </p:cNvPr>
          <p:cNvPicPr>
            <a:picLocks noChangeAspect="1"/>
          </p:cNvPicPr>
          <p:nvPr/>
        </p:nvPicPr>
        <p:blipFill>
          <a:blip r:embed="rId3"/>
          <a:srcRect b="8876"/>
          <a:stretch/>
        </p:blipFill>
        <p:spPr>
          <a:xfrm rot="10800000">
            <a:off x="831586" y="-27321"/>
            <a:ext cx="1532164" cy="6249332"/>
          </a:xfrm>
          <a:prstGeom prst="rect">
            <a:avLst/>
          </a:prstGeom>
        </p:spPr>
      </p:pic>
      <p:sp>
        <p:nvSpPr>
          <p:cNvPr id="3" name="Footer Placeholder 2">
            <a:extLst>
              <a:ext uri="{FF2B5EF4-FFF2-40B4-BE49-F238E27FC236}">
                <a16:creationId xmlns:a16="http://schemas.microsoft.com/office/drawing/2014/main" id="{4FDE6B0C-34AC-6349-0C72-AD9AA933AE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339E67-F93B-3EBD-7E4D-9F12512463F2}"/>
              </a:ext>
            </a:extLst>
          </p:cNvPr>
          <p:cNvSpPr>
            <a:spLocks noGrp="1"/>
          </p:cNvSpPr>
          <p:nvPr>
            <p:ph type="sldNum" sz="quarter" idx="12"/>
          </p:nvPr>
        </p:nvSpPr>
        <p:spPr/>
        <p:txBody>
          <a:bodyPr/>
          <a:lstStyle/>
          <a:p>
            <a:fld id="{2FDF3309-9F89-46FC-84B7-2246F4700237}" type="slidenum">
              <a:rPr lang="en-US" smtClean="0"/>
              <a:t>3</a:t>
            </a:fld>
            <a:endParaRPr lang="en-US"/>
          </a:p>
        </p:txBody>
      </p:sp>
      <p:pic>
        <p:nvPicPr>
          <p:cNvPr id="9" name="Picture 8">
            <a:extLst>
              <a:ext uri="{FF2B5EF4-FFF2-40B4-BE49-F238E27FC236}">
                <a16:creationId xmlns:a16="http://schemas.microsoft.com/office/drawing/2014/main" id="{015F38C8-4027-0DE7-F104-9231359BD273}"/>
              </a:ext>
            </a:extLst>
          </p:cNvPr>
          <p:cNvPicPr>
            <a:picLocks noChangeAspect="1"/>
          </p:cNvPicPr>
          <p:nvPr/>
        </p:nvPicPr>
        <p:blipFill>
          <a:blip r:embed="rId4"/>
          <a:srcRect t="11395" r="6423" b="46126"/>
          <a:stretch/>
        </p:blipFill>
        <p:spPr>
          <a:xfrm>
            <a:off x="388076" y="5425587"/>
            <a:ext cx="1983277" cy="784994"/>
          </a:xfrm>
          <a:prstGeom prst="rect">
            <a:avLst/>
          </a:prstGeom>
        </p:spPr>
      </p:pic>
      <p:sp>
        <p:nvSpPr>
          <p:cNvPr id="10" name="TextBox 9">
            <a:extLst>
              <a:ext uri="{FF2B5EF4-FFF2-40B4-BE49-F238E27FC236}">
                <a16:creationId xmlns:a16="http://schemas.microsoft.com/office/drawing/2014/main" id="{6914C246-62C7-1696-A9B2-FA33CF7EFEDC}"/>
              </a:ext>
            </a:extLst>
          </p:cNvPr>
          <p:cNvSpPr txBox="1"/>
          <p:nvPr/>
        </p:nvSpPr>
        <p:spPr>
          <a:xfrm>
            <a:off x="2033650" y="1194244"/>
            <a:ext cx="5657088" cy="1256754"/>
          </a:xfrm>
          <a:prstGeom prst="rect">
            <a:avLst/>
          </a:prstGeom>
          <a:noFill/>
        </p:spPr>
        <p:txBody>
          <a:bodyPr wrap="square" lIns="91440" tIns="45720" rIns="91440" bIns="45720" anchor="t">
            <a:spAutoFit/>
          </a:bodyPr>
          <a:lstStyle/>
          <a:p>
            <a:pPr algn="r"/>
            <a:r>
              <a:rPr lang="en-US" sz="4400">
                <a:latin typeface="Arial"/>
                <a:cs typeface="Arial"/>
              </a:rPr>
              <a:t>Research Question</a:t>
            </a:r>
          </a:p>
          <a:p>
            <a:pPr>
              <a:lnSpc>
                <a:spcPts val="3800"/>
              </a:lnSpc>
            </a:pPr>
            <a:endParaRPr lang="en-US" sz="4000" b="1">
              <a:solidFill>
                <a:srgbClr val="056B7D"/>
              </a:solidFill>
              <a:cs typeface="Arial"/>
            </a:endParaRPr>
          </a:p>
        </p:txBody>
      </p:sp>
      <p:pic>
        <p:nvPicPr>
          <p:cNvPr id="12" name="Picture 11">
            <a:extLst>
              <a:ext uri="{FF2B5EF4-FFF2-40B4-BE49-F238E27FC236}">
                <a16:creationId xmlns:a16="http://schemas.microsoft.com/office/drawing/2014/main" id="{9F823605-6769-76C0-E637-611864145A20}"/>
              </a:ext>
            </a:extLst>
          </p:cNvPr>
          <p:cNvPicPr>
            <a:picLocks noChangeAspect="1"/>
          </p:cNvPicPr>
          <p:nvPr/>
        </p:nvPicPr>
        <p:blipFill>
          <a:blip r:embed="rId5"/>
          <a:stretch>
            <a:fillRect/>
          </a:stretch>
        </p:blipFill>
        <p:spPr>
          <a:xfrm rot="16200000">
            <a:off x="5116311" y="-357936"/>
            <a:ext cx="86978" cy="4646428"/>
          </a:xfrm>
          <a:prstGeom prst="rect">
            <a:avLst/>
          </a:prstGeom>
        </p:spPr>
      </p:pic>
    </p:spTree>
    <p:extLst>
      <p:ext uri="{BB962C8B-B14F-4D97-AF65-F5344CB8AC3E}">
        <p14:creationId xmlns:p14="http://schemas.microsoft.com/office/powerpoint/2010/main" val="368974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FC621-BB30-7115-8BB6-85C56696C7A7}"/>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694D58-CEB6-4846-72FC-24C66AB695F5}"/>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6CC12543-D005-D87C-2EA3-CB87F9F57DDD}"/>
              </a:ext>
            </a:extLst>
          </p:cNvPr>
          <p:cNvSpPr>
            <a:spLocks noGrp="1"/>
          </p:cNvSpPr>
          <p:nvPr>
            <p:ph type="sldNum" sz="quarter" idx="12"/>
          </p:nvPr>
        </p:nvSpPr>
        <p:spPr/>
        <p:txBody>
          <a:bodyPr/>
          <a:lstStyle/>
          <a:p>
            <a:fld id="{2FDF3309-9F89-46FC-84B7-2246F4700237}" type="slidenum">
              <a:rPr lang="en-US" smtClean="0"/>
              <a:t>4</a:t>
            </a:fld>
            <a:endParaRPr lang="en-US"/>
          </a:p>
        </p:txBody>
      </p:sp>
      <p:sp>
        <p:nvSpPr>
          <p:cNvPr id="4" name="TextBox 3">
            <a:extLst>
              <a:ext uri="{FF2B5EF4-FFF2-40B4-BE49-F238E27FC236}">
                <a16:creationId xmlns:a16="http://schemas.microsoft.com/office/drawing/2014/main" id="{3F099719-398B-3CD9-996D-F4F7C768BA8A}"/>
              </a:ext>
            </a:extLst>
          </p:cNvPr>
          <p:cNvSpPr txBox="1"/>
          <p:nvPr/>
        </p:nvSpPr>
        <p:spPr>
          <a:xfrm>
            <a:off x="5269589" y="2295649"/>
            <a:ext cx="6210663" cy="982513"/>
          </a:xfrm>
          <a:prstGeom prst="rect">
            <a:avLst/>
          </a:prstGeom>
          <a:noFill/>
        </p:spPr>
        <p:txBody>
          <a:bodyPr wrap="square" lIns="91440" tIns="45720" rIns="91440" bIns="45720" rtlCol="0" anchor="t">
            <a:spAutoFit/>
          </a:bodyPr>
          <a:lstStyle/>
          <a:p>
            <a:pPr algn="r">
              <a:lnSpc>
                <a:spcPct val="150000"/>
              </a:lnSpc>
            </a:pPr>
            <a:r>
              <a:rPr lang="en-US" sz="4400">
                <a:solidFill>
                  <a:schemeClr val="bg1"/>
                </a:solidFill>
                <a:latin typeface="Arial"/>
                <a:cs typeface="Arial"/>
              </a:rPr>
              <a:t>Methods</a:t>
            </a:r>
            <a:endParaRPr lang="en-US" sz="4400">
              <a:solidFill>
                <a:schemeClr val="bg1"/>
              </a:solidFill>
              <a:cs typeface="Arial"/>
            </a:endParaRPr>
          </a:p>
        </p:txBody>
      </p:sp>
      <p:cxnSp>
        <p:nvCxnSpPr>
          <p:cNvPr id="5" name="Straight Connector 4">
            <a:extLst>
              <a:ext uri="{FF2B5EF4-FFF2-40B4-BE49-F238E27FC236}">
                <a16:creationId xmlns:a16="http://schemas.microsoft.com/office/drawing/2014/main" id="{2637A887-C6AA-4EFC-0472-421CF7018A65}"/>
              </a:ext>
            </a:extLst>
          </p:cNvPr>
          <p:cNvCxnSpPr>
            <a:cxnSpLocks/>
          </p:cNvCxnSpPr>
          <p:nvPr/>
        </p:nvCxnSpPr>
        <p:spPr>
          <a:xfrm>
            <a:off x="3811121" y="3293414"/>
            <a:ext cx="77239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58D7C3D-32B3-46F7-17E8-89230DDB6C6E}"/>
              </a:ext>
            </a:extLst>
          </p:cNvPr>
          <p:cNvPicPr>
            <a:picLocks noChangeAspect="1"/>
          </p:cNvPicPr>
          <p:nvPr/>
        </p:nvPicPr>
        <p:blipFill>
          <a:blip r:embed="rId2"/>
          <a:srcRect l="23538" t="9629" r="42414" b="73566"/>
          <a:stretch/>
        </p:blipFill>
        <p:spPr>
          <a:xfrm flipH="1">
            <a:off x="-19250" y="1666277"/>
            <a:ext cx="9480884" cy="4563978"/>
          </a:xfrm>
          <a:prstGeom prst="rect">
            <a:avLst/>
          </a:prstGeom>
        </p:spPr>
      </p:pic>
    </p:spTree>
    <p:extLst>
      <p:ext uri="{BB962C8B-B14F-4D97-AF65-F5344CB8AC3E}">
        <p14:creationId xmlns:p14="http://schemas.microsoft.com/office/powerpoint/2010/main" val="176754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B4152-73A6-2802-7380-49BBFA09888A}"/>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A5077F92-EEE3-0C50-C48D-8CF1C5CF16F3}"/>
              </a:ext>
            </a:extLst>
          </p:cNvPr>
          <p:cNvSpPr txBox="1"/>
          <p:nvPr/>
        </p:nvSpPr>
        <p:spPr>
          <a:xfrm>
            <a:off x="2747656" y="257995"/>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Methods - Data</a:t>
            </a:r>
            <a:endParaRPr lang="en-US"/>
          </a:p>
        </p:txBody>
      </p:sp>
      <p:cxnSp>
        <p:nvCxnSpPr>
          <p:cNvPr id="33" name="Straight Connector 32">
            <a:extLst>
              <a:ext uri="{FF2B5EF4-FFF2-40B4-BE49-F238E27FC236}">
                <a16:creationId xmlns:a16="http://schemas.microsoft.com/office/drawing/2014/main" id="{3095E861-3A0B-4C22-7A50-BDAC7AB97BDA}"/>
              </a:ext>
            </a:extLst>
          </p:cNvPr>
          <p:cNvCxnSpPr>
            <a:cxnSpLocks/>
          </p:cNvCxnSpPr>
          <p:nvPr/>
        </p:nvCxnSpPr>
        <p:spPr>
          <a:xfrm>
            <a:off x="-137160" y="538940"/>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95B0A-CE6E-DDEA-EFAC-A8036956BF10}"/>
              </a:ext>
            </a:extLst>
          </p:cNvPr>
          <p:cNvCxnSpPr>
            <a:cxnSpLocks/>
          </p:cNvCxnSpPr>
          <p:nvPr/>
        </p:nvCxnSpPr>
        <p:spPr>
          <a:xfrm>
            <a:off x="8593724" y="535255"/>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99C2D18-53EC-9FFB-6436-CDBA3EAF6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1786A-10ED-B31B-B7D1-28FE78066CA5}"/>
              </a:ext>
            </a:extLst>
          </p:cNvPr>
          <p:cNvSpPr>
            <a:spLocks noGrp="1"/>
          </p:cNvSpPr>
          <p:nvPr>
            <p:ph type="sldNum" sz="quarter" idx="12"/>
          </p:nvPr>
        </p:nvSpPr>
        <p:spPr/>
        <p:txBody>
          <a:bodyPr/>
          <a:lstStyle/>
          <a:p>
            <a:fld id="{2FDF3309-9F89-46FC-84B7-2246F4700237}" type="slidenum">
              <a:rPr lang="en-US" smtClean="0"/>
              <a:t>5</a:t>
            </a:fld>
            <a:endParaRPr lang="en-US"/>
          </a:p>
        </p:txBody>
      </p:sp>
    </p:spTree>
    <p:extLst>
      <p:ext uri="{BB962C8B-B14F-4D97-AF65-F5344CB8AC3E}">
        <p14:creationId xmlns:p14="http://schemas.microsoft.com/office/powerpoint/2010/main" val="23413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E2ED5-5A87-378E-AF8D-AFA5942B2C6D}"/>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928631D1-30CC-6FB7-E3EE-270F6343CEE6}"/>
              </a:ext>
            </a:extLst>
          </p:cNvPr>
          <p:cNvSpPr txBox="1"/>
          <p:nvPr/>
        </p:nvSpPr>
        <p:spPr>
          <a:xfrm>
            <a:off x="2747656" y="623121"/>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Methods - Modeling</a:t>
            </a:r>
            <a:endParaRPr lang="en-US"/>
          </a:p>
        </p:txBody>
      </p:sp>
      <p:cxnSp>
        <p:nvCxnSpPr>
          <p:cNvPr id="33" name="Straight Connector 32">
            <a:extLst>
              <a:ext uri="{FF2B5EF4-FFF2-40B4-BE49-F238E27FC236}">
                <a16:creationId xmlns:a16="http://schemas.microsoft.com/office/drawing/2014/main" id="{E07B3EBA-8108-3AD3-450D-6D209D98CDE8}"/>
              </a:ext>
            </a:extLst>
          </p:cNvPr>
          <p:cNvCxnSpPr>
            <a:cxnSpLocks/>
          </p:cNvCxnSpPr>
          <p:nvPr/>
        </p:nvCxnSpPr>
        <p:spPr>
          <a:xfrm>
            <a:off x="-137160" y="864377"/>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173585-6E41-DD3E-A7BE-1598CEA9172D}"/>
              </a:ext>
            </a:extLst>
          </p:cNvPr>
          <p:cNvCxnSpPr>
            <a:cxnSpLocks/>
          </p:cNvCxnSpPr>
          <p:nvPr/>
        </p:nvCxnSpPr>
        <p:spPr>
          <a:xfrm>
            <a:off x="8649287" y="892442"/>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A311981-A967-F849-5C6E-0679F4A91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76B38-6178-6F94-6CBA-2011AB085D71}"/>
              </a:ext>
            </a:extLst>
          </p:cNvPr>
          <p:cNvSpPr>
            <a:spLocks noGrp="1"/>
          </p:cNvSpPr>
          <p:nvPr>
            <p:ph type="sldNum" sz="quarter" idx="12"/>
          </p:nvPr>
        </p:nvSpPr>
        <p:spPr/>
        <p:txBody>
          <a:bodyPr/>
          <a:lstStyle/>
          <a:p>
            <a:fld id="{2FDF3309-9F89-46FC-84B7-2246F4700237}" type="slidenum">
              <a:rPr lang="en-US" smtClean="0"/>
              <a:t>6</a:t>
            </a:fld>
            <a:endParaRPr lang="en-US"/>
          </a:p>
        </p:txBody>
      </p:sp>
      <p:sp>
        <p:nvSpPr>
          <p:cNvPr id="3" name="TextBox 2">
            <a:extLst>
              <a:ext uri="{FF2B5EF4-FFF2-40B4-BE49-F238E27FC236}">
                <a16:creationId xmlns:a16="http://schemas.microsoft.com/office/drawing/2014/main" id="{30C0B6A0-2147-F09C-264F-C246F1405016}"/>
              </a:ext>
            </a:extLst>
          </p:cNvPr>
          <p:cNvSpPr txBox="1"/>
          <p:nvPr/>
        </p:nvSpPr>
        <p:spPr>
          <a:xfrm>
            <a:off x="470460" y="1346890"/>
            <a:ext cx="11251077" cy="830997"/>
          </a:xfrm>
          <a:prstGeom prst="rect">
            <a:avLst/>
          </a:prstGeom>
          <a:noFill/>
        </p:spPr>
        <p:txBody>
          <a:bodyPr wrap="square" lIns="91440" tIns="45720" rIns="91440" bIns="45720" anchor="t">
            <a:spAutoFit/>
          </a:bodyPr>
          <a:lstStyle/>
          <a:p>
            <a:r>
              <a:rPr lang="en-US" sz="2400" b="1" dirty="0"/>
              <a:t>Modeling Approach 1 – Proportional Odds Ordinal Logistic Regression (Full)</a:t>
            </a:r>
          </a:p>
          <a:p>
            <a:pPr marL="342900" indent="-342900">
              <a:buFont typeface="Arial"/>
              <a:buChar char="•"/>
            </a:pPr>
            <a:endParaRPr lang="en-US" sz="2400" dirty="0">
              <a:cs typeface="Aria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213C7CF-0EEF-2E8D-5C8E-7C63DD903C3B}"/>
                  </a:ext>
                </a:extLst>
              </p:cNvPr>
              <p:cNvSpPr txBox="1"/>
              <p:nvPr/>
            </p:nvSpPr>
            <p:spPr>
              <a:xfrm>
                <a:off x="470460" y="1936001"/>
                <a:ext cx="11188140" cy="3261342"/>
              </a:xfrm>
              <a:prstGeom prst="rect">
                <a:avLst/>
              </a:prstGeom>
              <a:noFill/>
            </p:spPr>
            <p:txBody>
              <a:bodyPr wrap="square" rtlCol="0">
                <a:spAutoFit/>
              </a:bodyPr>
              <a:lstStyle/>
              <a:p>
                <a:r>
                  <a:rPr lang="en-US" sz="2400" dirty="0"/>
                  <a:t>Let </a:t>
                </a:r>
                <a14:m>
                  <m:oMath xmlns:m="http://schemas.openxmlformats.org/officeDocument/2006/math">
                    <m:r>
                      <a:rPr lang="en-US" sz="2400" i="1"/>
                      <m:t>𝑖</m:t>
                    </m:r>
                    <m:r>
                      <a:rPr lang="en-US" sz="2400" i="1"/>
                      <m:t>=1, …, 166</m:t>
                    </m:r>
                  </m:oMath>
                </a14:m>
                <a:r>
                  <a:rPr lang="en-US" sz="2400" dirty="0"/>
                  <a:t> be subject, </a:t>
                </a:r>
                <a14:m>
                  <m:oMath xmlns:m="http://schemas.openxmlformats.org/officeDocument/2006/math">
                    <m:r>
                      <a:rPr lang="en-US" sz="2400" i="1"/>
                      <m:t>𝑗</m:t>
                    </m:r>
                    <m:r>
                      <a:rPr lang="en-US" sz="2400" i="1"/>
                      <m:t>=</m:t>
                    </m:r>
                    <m:r>
                      <a:rPr lang="en-US" sz="2400" i="1"/>
                      <m:t>𝑅𝑈𝐿</m:t>
                    </m:r>
                    <m:r>
                      <a:rPr lang="en-US" sz="2400" i="1"/>
                      <m:t>, …, </m:t>
                    </m:r>
                    <m:r>
                      <a:rPr lang="en-US" sz="2400" i="1"/>
                      <m:t>𝐿𝐿𝐿</m:t>
                    </m:r>
                  </m:oMath>
                </a14:m>
                <a:r>
                  <a:rPr lang="en-US" sz="2400" dirty="0"/>
                  <a:t> be lobe, </a:t>
                </a:r>
                <a14:m>
                  <m:oMath xmlns:m="http://schemas.openxmlformats.org/officeDocument/2006/math">
                    <m:r>
                      <a:rPr lang="en-US" sz="2400" i="1"/>
                      <m:t>𝑘</m:t>
                    </m:r>
                    <m:r>
                      <a:rPr lang="en-US" sz="2400" i="1"/>
                      <m:t>=</m:t>
                    </m:r>
                    <m:r>
                      <a:rPr lang="en-US" sz="2400" i="1"/>
                      <m:t>𝐽𝑊</m:t>
                    </m:r>
                    <m:r>
                      <a:rPr lang="en-US" sz="2400" i="1"/>
                      <m:t>, </m:t>
                    </m:r>
                    <m:r>
                      <a:rPr lang="en-US" sz="2400" i="1"/>
                      <m:t>𝑉𝐻</m:t>
                    </m:r>
                  </m:oMath>
                </a14:m>
                <a:r>
                  <a:rPr lang="en-US" sz="2400" dirty="0"/>
                  <a:t> be rater, and </a:t>
                </a:r>
                <a14:m>
                  <m:oMath xmlns:m="http://schemas.openxmlformats.org/officeDocument/2006/math">
                    <m:r>
                      <a:rPr lang="en-US" sz="2400" i="1"/>
                      <m:t>𝑙</m:t>
                    </m:r>
                    <m:r>
                      <a:rPr lang="en-US" sz="2400" i="1"/>
                      <m:t>=1,2,3</m:t>
                    </m:r>
                  </m:oMath>
                </a14:m>
                <a:r>
                  <a:rPr lang="en-US" sz="2400" dirty="0"/>
                  <a:t> be the cut-points between the ordinal categories.  Our statistical model can thus be expressed as:</a:t>
                </a:r>
              </a:p>
              <a:p>
                <a14:m>
                  <m:oMath xmlns:m="http://schemas.openxmlformats.org/officeDocument/2006/math">
                    <m:sSub>
                      <m:sSubPr>
                        <m:ctrlPr>
                          <a:rPr lang="en-US" sz="2400" b="1" i="1"/>
                        </m:ctrlPr>
                      </m:sSubPr>
                      <m:e>
                        <m:r>
                          <a:rPr lang="en-US" sz="2400" b="1" i="1"/>
                          <m:t>𝝀</m:t>
                        </m:r>
                      </m:e>
                      <m:sub>
                        <m:r>
                          <a:rPr lang="en-US" sz="2400" b="1" i="1"/>
                          <m:t>𝒊𝒋𝒌𝒍</m:t>
                        </m:r>
                      </m:sub>
                    </m:sSub>
                    <m:r>
                      <a:rPr lang="en-US" sz="2400" b="1" i="1"/>
                      <m:t>= </m:t>
                    </m:r>
                    <m:r>
                      <a:rPr lang="en-US" sz="2400" b="1" i="1"/>
                      <m:t>𝒍𝒐𝒈𝒊𝒕</m:t>
                    </m:r>
                    <m:d>
                      <m:dPr>
                        <m:ctrlPr>
                          <a:rPr lang="en-US" sz="2400" b="1" i="1"/>
                        </m:ctrlPr>
                      </m:dPr>
                      <m:e>
                        <m:r>
                          <a:rPr lang="en-US" sz="2400" b="1" i="1"/>
                          <m:t>𝑷</m:t>
                        </m:r>
                        <m:d>
                          <m:dPr>
                            <m:ctrlPr>
                              <a:rPr lang="en-US" sz="2400" b="1" i="1"/>
                            </m:ctrlPr>
                          </m:dPr>
                          <m:e>
                            <m:r>
                              <a:rPr lang="en-US" sz="2400" b="1" i="1"/>
                              <m:t>𝑺𝒄𝒐𝒓</m:t>
                            </m:r>
                            <m:sSub>
                              <m:sSubPr>
                                <m:ctrlPr>
                                  <a:rPr lang="en-US" sz="2400" b="1" i="1"/>
                                </m:ctrlPr>
                              </m:sSubPr>
                              <m:e>
                                <m:r>
                                  <a:rPr lang="en-US" sz="2400" b="1" i="1"/>
                                  <m:t>𝒆</m:t>
                                </m:r>
                              </m:e>
                              <m:sub>
                                <m:r>
                                  <a:rPr lang="en-US" sz="2400" b="1" i="1"/>
                                  <m:t>𝒊𝒋𝒌</m:t>
                                </m:r>
                              </m:sub>
                            </m:sSub>
                            <m:r>
                              <a:rPr lang="en-US" sz="2400" b="1" i="1"/>
                              <m:t>≤</m:t>
                            </m:r>
                            <m:r>
                              <a:rPr lang="en-US" sz="2400" b="1" i="1"/>
                              <m:t>𝒍</m:t>
                            </m:r>
                          </m:e>
                        </m:d>
                      </m:e>
                    </m:d>
                    <m:r>
                      <a:rPr lang="en-US" sz="2400" b="1" i="1"/>
                      <m:t>=</m:t>
                    </m:r>
                    <m:sSub>
                      <m:sSubPr>
                        <m:ctrlPr>
                          <a:rPr lang="en-US" sz="2400" b="1" i="1"/>
                        </m:ctrlPr>
                      </m:sSubPr>
                      <m:e>
                        <m:r>
                          <a:rPr lang="en-US" sz="2400" b="1" i="1"/>
                          <m:t>𝜶</m:t>
                        </m:r>
                      </m:e>
                      <m:sub>
                        <m:r>
                          <a:rPr lang="en-US" sz="2400" b="1" i="1"/>
                          <m:t>𝒍</m:t>
                        </m:r>
                      </m:sub>
                    </m:sSub>
                    <m:r>
                      <a:rPr lang="en-US" sz="2400" b="1" i="1"/>
                      <m:t>+</m:t>
                    </m:r>
                    <m:sSub>
                      <m:sSubPr>
                        <m:ctrlPr>
                          <a:rPr lang="en-US" sz="2400" b="1" i="1"/>
                        </m:ctrlPr>
                      </m:sSubPr>
                      <m:e>
                        <m:r>
                          <a:rPr lang="en-US" sz="2400" b="1" i="1"/>
                          <m:t>𝜷</m:t>
                        </m:r>
                      </m:e>
                      <m:sub>
                        <m:r>
                          <a:rPr lang="en-US" sz="2400" b="1" i="1"/>
                          <m:t>𝟏</m:t>
                        </m:r>
                      </m:sub>
                    </m:sSub>
                    <m:d>
                      <m:dPr>
                        <m:ctrlPr>
                          <a:rPr lang="en-US" sz="2400" b="1" i="1"/>
                        </m:ctrlPr>
                      </m:dPr>
                      <m:e>
                        <m:r>
                          <a:rPr lang="en-US" sz="2400" b="1" i="1"/>
                          <m:t>𝒍𝒐𝒃</m:t>
                        </m:r>
                        <m:sSub>
                          <m:sSubPr>
                            <m:ctrlPr>
                              <a:rPr lang="en-US" sz="2400" b="1" i="1"/>
                            </m:ctrlPr>
                          </m:sSubPr>
                          <m:e>
                            <m:r>
                              <a:rPr lang="en-US" sz="2400" b="1" i="1"/>
                              <m:t>𝒆</m:t>
                            </m:r>
                          </m:e>
                          <m:sub>
                            <m:r>
                              <a:rPr lang="en-US" sz="2400" b="1" i="1"/>
                              <m:t>𝒋</m:t>
                            </m:r>
                          </m:sub>
                        </m:sSub>
                      </m:e>
                    </m:d>
                    <m:r>
                      <a:rPr lang="en-US" sz="2400" b="1" i="1"/>
                      <m:t>+</m:t>
                    </m:r>
                    <m:sSub>
                      <m:sSubPr>
                        <m:ctrlPr>
                          <a:rPr lang="en-US" sz="2400" b="1" i="1"/>
                        </m:ctrlPr>
                      </m:sSubPr>
                      <m:e>
                        <m:r>
                          <a:rPr lang="en-US" sz="2400" b="1" i="1"/>
                          <m:t>𝜷</m:t>
                        </m:r>
                      </m:e>
                      <m:sub>
                        <m:r>
                          <a:rPr lang="en-US" sz="2400" b="1" i="1"/>
                          <m:t>𝟐</m:t>
                        </m:r>
                      </m:sub>
                    </m:sSub>
                    <m:d>
                      <m:dPr>
                        <m:ctrlPr>
                          <a:rPr lang="en-US" sz="2400" b="1" i="1"/>
                        </m:ctrlPr>
                      </m:dPr>
                      <m:e>
                        <m:r>
                          <a:rPr lang="en-US" sz="2400" b="1" i="1"/>
                          <m:t>𝒓𝒂𝒕𝒆</m:t>
                        </m:r>
                        <m:sSub>
                          <m:sSubPr>
                            <m:ctrlPr>
                              <a:rPr lang="en-US" sz="2400" b="1" i="1"/>
                            </m:ctrlPr>
                          </m:sSubPr>
                          <m:e>
                            <m:r>
                              <a:rPr lang="en-US" sz="2400" b="1" i="1"/>
                              <m:t>𝒓</m:t>
                            </m:r>
                          </m:e>
                          <m:sub>
                            <m:r>
                              <a:rPr lang="en-US" sz="2400" b="1" i="1"/>
                              <m:t>𝒌</m:t>
                            </m:r>
                          </m:sub>
                        </m:sSub>
                      </m:e>
                    </m:d>
                    <m:r>
                      <a:rPr lang="en-US" sz="2400" b="1" i="1"/>
                      <m:t>+</m:t>
                    </m:r>
                    <m:sSub>
                      <m:sSubPr>
                        <m:ctrlPr>
                          <a:rPr lang="en-US" sz="2400" b="1" i="1"/>
                        </m:ctrlPr>
                      </m:sSubPr>
                      <m:e>
                        <m:r>
                          <a:rPr lang="en-US" sz="2400" b="1" i="1"/>
                          <m:t>𝒃</m:t>
                        </m:r>
                      </m:e>
                      <m:sub>
                        <m:r>
                          <a:rPr lang="en-US" sz="2400" b="1" i="1"/>
                          <m:t>𝒊</m:t>
                        </m:r>
                      </m:sub>
                    </m:sSub>
                    <m:r>
                      <a:rPr lang="en-US" sz="2400" b="1" i="1"/>
                      <m:t>+</m:t>
                    </m:r>
                    <m:sSub>
                      <m:sSubPr>
                        <m:ctrlPr>
                          <a:rPr lang="en-US" sz="2400" b="1" i="1"/>
                        </m:ctrlPr>
                      </m:sSubPr>
                      <m:e>
                        <m:r>
                          <a:rPr lang="en-US" sz="2400" b="1" i="1"/>
                          <m:t>𝒃</m:t>
                        </m:r>
                      </m:e>
                      <m:sub>
                        <m:r>
                          <a:rPr lang="en-US" sz="2400" b="1" i="1"/>
                          <m:t>𝒌</m:t>
                        </m:r>
                        <m:d>
                          <m:dPr>
                            <m:ctrlPr>
                              <a:rPr lang="en-US" sz="2400" b="1" i="1"/>
                            </m:ctrlPr>
                          </m:dPr>
                          <m:e>
                            <m:r>
                              <a:rPr lang="en-US" sz="2400" b="1" i="1"/>
                              <m:t>𝒊</m:t>
                            </m:r>
                          </m:e>
                        </m:d>
                      </m:sub>
                    </m:sSub>
                  </m:oMath>
                </a14:m>
                <a:r>
                  <a:rPr lang="en-US" sz="2400" dirty="0"/>
                  <a:t>,</a:t>
                </a:r>
              </a:p>
              <a:p>
                <a:r>
                  <a:rPr lang="en-US" sz="2400" dirty="0"/>
                  <a:t>where </a:t>
                </a:r>
                <a14:m>
                  <m:oMath xmlns:m="http://schemas.openxmlformats.org/officeDocument/2006/math">
                    <m:sSub>
                      <m:sSubPr>
                        <m:ctrlPr>
                          <a:rPr lang="en-US" sz="2400" i="1"/>
                        </m:ctrlPr>
                      </m:sSubPr>
                      <m:e>
                        <m:r>
                          <a:rPr lang="en-US" sz="2400" i="1"/>
                          <m:t>𝛼</m:t>
                        </m:r>
                      </m:e>
                      <m:sub>
                        <m:r>
                          <a:rPr lang="en-US" sz="2400" i="1"/>
                          <m:t>𝑙</m:t>
                        </m:r>
                      </m:sub>
                    </m:sSub>
                  </m:oMath>
                </a14:m>
                <a:r>
                  <a:rPr lang="en-US" sz="2400" dirty="0"/>
                  <a:t> is the cut-point-dependent intercept, </a:t>
                </a:r>
                <a14:m>
                  <m:oMath xmlns:m="http://schemas.openxmlformats.org/officeDocument/2006/math">
                    <m:sSub>
                      <m:sSubPr>
                        <m:ctrlPr>
                          <a:rPr lang="en-US" sz="2400" i="1"/>
                        </m:ctrlPr>
                      </m:sSubPr>
                      <m:e>
                        <m:r>
                          <a:rPr lang="en-US" sz="2400" i="1"/>
                          <m:t>𝑏</m:t>
                        </m:r>
                      </m:e>
                      <m:sub>
                        <m:r>
                          <a:rPr lang="en-US" sz="2400" i="1"/>
                          <m:t>𝑖</m:t>
                        </m:r>
                      </m:sub>
                    </m:sSub>
                  </m:oMath>
                </a14:m>
                <a:r>
                  <a:rPr lang="en-US" sz="2400" dirty="0"/>
                  <a:t> is the random intercept for subject with </a:t>
                </a:r>
                <a14:m>
                  <m:oMath xmlns:m="http://schemas.openxmlformats.org/officeDocument/2006/math">
                    <m:sSub>
                      <m:sSubPr>
                        <m:ctrlPr>
                          <a:rPr lang="en-US" sz="2400" i="1"/>
                        </m:ctrlPr>
                      </m:sSubPr>
                      <m:e>
                        <m:r>
                          <a:rPr lang="en-US" sz="2400" i="1"/>
                          <m:t>𝑏</m:t>
                        </m:r>
                      </m:e>
                      <m:sub>
                        <m:r>
                          <a:rPr lang="en-US" sz="2400" i="1"/>
                          <m:t>𝑖</m:t>
                        </m:r>
                      </m:sub>
                    </m:sSub>
                    <m:r>
                      <a:rPr lang="en-US" sz="2400" i="1"/>
                      <m:t>∼</m:t>
                    </m:r>
                    <m:r>
                      <a:rPr lang="en-US" sz="2400" i="1"/>
                      <m:t>𝑁</m:t>
                    </m:r>
                    <m:r>
                      <a:rPr lang="en-US" sz="2400" i="1"/>
                      <m:t>(0,</m:t>
                    </m:r>
                    <m:sSubSup>
                      <m:sSubSupPr>
                        <m:ctrlPr>
                          <a:rPr lang="en-US" sz="2400" i="1"/>
                        </m:ctrlPr>
                      </m:sSubSupPr>
                      <m:e>
                        <m:r>
                          <a:rPr lang="en-US" sz="2400" i="1"/>
                          <m:t>𝜎</m:t>
                        </m:r>
                      </m:e>
                      <m:sub>
                        <m:r>
                          <a:rPr lang="en-US" sz="2400" i="1"/>
                          <m:t>𝑠𝑢𝑏𝑗𝑒𝑐𝑡</m:t>
                        </m:r>
                      </m:sub>
                      <m:sup>
                        <m:r>
                          <a:rPr lang="en-US" sz="2400" i="1"/>
                          <m:t>2</m:t>
                        </m:r>
                      </m:sup>
                    </m:sSubSup>
                    <m:r>
                      <a:rPr lang="en-US" sz="2400" i="1"/>
                      <m:t>)</m:t>
                    </m:r>
                  </m:oMath>
                </a14:m>
                <a:r>
                  <a:rPr lang="en-US" sz="2400" dirty="0"/>
                  <a:t>, and </a:t>
                </a:r>
                <a14:m>
                  <m:oMath xmlns:m="http://schemas.openxmlformats.org/officeDocument/2006/math">
                    <m:sSub>
                      <m:sSubPr>
                        <m:ctrlPr>
                          <a:rPr lang="en-US" sz="2400" i="1"/>
                        </m:ctrlPr>
                      </m:sSubPr>
                      <m:e>
                        <m:r>
                          <a:rPr lang="en-US" sz="2400" i="1"/>
                          <m:t>𝑏</m:t>
                        </m:r>
                      </m:e>
                      <m:sub>
                        <m:r>
                          <a:rPr lang="en-US" sz="2400" i="1"/>
                          <m:t>𝑘</m:t>
                        </m:r>
                        <m:d>
                          <m:dPr>
                            <m:ctrlPr>
                              <a:rPr lang="en-US" sz="2400" i="1"/>
                            </m:ctrlPr>
                          </m:dPr>
                          <m:e>
                            <m:r>
                              <a:rPr lang="en-US" sz="2400" i="1"/>
                              <m:t>𝑖</m:t>
                            </m:r>
                          </m:e>
                        </m:d>
                      </m:sub>
                    </m:sSub>
                  </m:oMath>
                </a14:m>
                <a:r>
                  <a:rPr lang="en-US" sz="2400" dirty="0"/>
                  <a:t> is the nested random effect for rater within subject with </a:t>
                </a:r>
                <a14:m>
                  <m:oMath xmlns:m="http://schemas.openxmlformats.org/officeDocument/2006/math">
                    <m:sSub>
                      <m:sSubPr>
                        <m:ctrlPr>
                          <a:rPr lang="en-US" sz="2400" i="1"/>
                        </m:ctrlPr>
                      </m:sSubPr>
                      <m:e>
                        <m:r>
                          <a:rPr lang="en-US" sz="2400" i="1"/>
                          <m:t>𝑏</m:t>
                        </m:r>
                      </m:e>
                      <m:sub>
                        <m:r>
                          <a:rPr lang="en-US" sz="2400" i="1"/>
                          <m:t>𝑘</m:t>
                        </m:r>
                        <m:d>
                          <m:dPr>
                            <m:ctrlPr>
                              <a:rPr lang="en-US" sz="2400" i="1"/>
                            </m:ctrlPr>
                          </m:dPr>
                          <m:e>
                            <m:r>
                              <a:rPr lang="en-US" sz="2400" i="1"/>
                              <m:t>𝑖</m:t>
                            </m:r>
                          </m:e>
                        </m:d>
                      </m:sub>
                    </m:sSub>
                    <m:r>
                      <a:rPr lang="en-US" sz="2400" i="1"/>
                      <m:t>∼</m:t>
                    </m:r>
                    <m:r>
                      <a:rPr lang="en-US" sz="2400" i="1"/>
                      <m:t>𝑁</m:t>
                    </m:r>
                    <m:r>
                      <a:rPr lang="en-US" sz="2400" i="1"/>
                      <m:t>(0,</m:t>
                    </m:r>
                    <m:sSubSup>
                      <m:sSubSupPr>
                        <m:ctrlPr>
                          <a:rPr lang="en-US" sz="2400" i="1"/>
                        </m:ctrlPr>
                      </m:sSubSupPr>
                      <m:e>
                        <m:r>
                          <a:rPr lang="en-US" sz="2400" i="1"/>
                          <m:t>𝜎</m:t>
                        </m:r>
                      </m:e>
                      <m:sub>
                        <m:r>
                          <a:rPr lang="en-US" sz="2400" i="1"/>
                          <m:t>𝑟𝑎𝑡𝑒𝑟</m:t>
                        </m:r>
                      </m:sub>
                      <m:sup>
                        <m:r>
                          <a:rPr lang="en-US" sz="2400" i="1"/>
                          <m:t>2</m:t>
                        </m:r>
                      </m:sup>
                    </m:sSubSup>
                    <m:r>
                      <a:rPr lang="en-US" sz="2400" i="1"/>
                      <m:t>)</m:t>
                    </m:r>
                  </m:oMath>
                </a14:m>
                <a:r>
                  <a:rPr lang="en-US" sz="2400" dirty="0"/>
                  <a:t>.</a:t>
                </a:r>
              </a:p>
              <a:p>
                <a:endParaRPr lang="en-US" dirty="0"/>
              </a:p>
            </p:txBody>
          </p:sp>
        </mc:Choice>
        <mc:Fallback>
          <p:sp>
            <p:nvSpPr>
              <p:cNvPr id="5" name="TextBox 4">
                <a:extLst>
                  <a:ext uri="{FF2B5EF4-FFF2-40B4-BE49-F238E27FC236}">
                    <a16:creationId xmlns:a16="http://schemas.microsoft.com/office/drawing/2014/main" id="{F213C7CF-0EEF-2E8D-5C8E-7C63DD903C3B}"/>
                  </a:ext>
                </a:extLst>
              </p:cNvPr>
              <p:cNvSpPr txBox="1">
                <a:spLocks noRot="1" noChangeAspect="1" noMove="1" noResize="1" noEditPoints="1" noAdjustHandles="1" noChangeArrowheads="1" noChangeShapeType="1" noTextEdit="1"/>
              </p:cNvSpPr>
              <p:nvPr/>
            </p:nvSpPr>
            <p:spPr>
              <a:xfrm>
                <a:off x="470460" y="1936001"/>
                <a:ext cx="11188140" cy="3261342"/>
              </a:xfrm>
              <a:prstGeom prst="rect">
                <a:avLst/>
              </a:prstGeom>
              <a:blipFill>
                <a:blip r:embed="rId2"/>
                <a:stretch>
                  <a:fillRect l="-817" t="-1308"/>
                </a:stretch>
              </a:blipFill>
            </p:spPr>
            <p:txBody>
              <a:bodyPr/>
              <a:lstStyle/>
              <a:p>
                <a:r>
                  <a:rPr lang="en-US">
                    <a:noFill/>
                  </a:rPr>
                  <a:t> </a:t>
                </a:r>
              </a:p>
            </p:txBody>
          </p:sp>
        </mc:Fallback>
      </mc:AlternateContent>
    </p:spTree>
    <p:extLst>
      <p:ext uri="{BB962C8B-B14F-4D97-AF65-F5344CB8AC3E}">
        <p14:creationId xmlns:p14="http://schemas.microsoft.com/office/powerpoint/2010/main" val="414722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F2362-DD7C-2C30-018C-67CD6F3E41EA}"/>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688E92DA-4207-D9F9-8086-4949433AF94D}"/>
              </a:ext>
            </a:extLst>
          </p:cNvPr>
          <p:cNvSpPr txBox="1"/>
          <p:nvPr/>
        </p:nvSpPr>
        <p:spPr>
          <a:xfrm>
            <a:off x="2747656" y="623121"/>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Methods - Modeling</a:t>
            </a:r>
            <a:endParaRPr lang="en-US"/>
          </a:p>
        </p:txBody>
      </p:sp>
      <p:cxnSp>
        <p:nvCxnSpPr>
          <p:cNvPr id="33" name="Straight Connector 32">
            <a:extLst>
              <a:ext uri="{FF2B5EF4-FFF2-40B4-BE49-F238E27FC236}">
                <a16:creationId xmlns:a16="http://schemas.microsoft.com/office/drawing/2014/main" id="{9D9F9F58-C3EA-D1F2-83DE-FAE2524DF62E}"/>
              </a:ext>
            </a:extLst>
          </p:cNvPr>
          <p:cNvCxnSpPr>
            <a:cxnSpLocks/>
          </p:cNvCxnSpPr>
          <p:nvPr/>
        </p:nvCxnSpPr>
        <p:spPr>
          <a:xfrm>
            <a:off x="-137160" y="864377"/>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5F0A63-EAF0-6A30-F8DA-0B94E62FFFDD}"/>
              </a:ext>
            </a:extLst>
          </p:cNvPr>
          <p:cNvCxnSpPr>
            <a:cxnSpLocks/>
          </p:cNvCxnSpPr>
          <p:nvPr/>
        </p:nvCxnSpPr>
        <p:spPr>
          <a:xfrm>
            <a:off x="8649287" y="892442"/>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70F21D5-D696-EB45-E332-293699B2E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D138C-C100-ABDE-31CB-56D8CB91FCFE}"/>
              </a:ext>
            </a:extLst>
          </p:cNvPr>
          <p:cNvSpPr>
            <a:spLocks noGrp="1"/>
          </p:cNvSpPr>
          <p:nvPr>
            <p:ph type="sldNum" sz="quarter" idx="12"/>
          </p:nvPr>
        </p:nvSpPr>
        <p:spPr/>
        <p:txBody>
          <a:bodyPr/>
          <a:lstStyle/>
          <a:p>
            <a:fld id="{2FDF3309-9F89-46FC-84B7-2246F4700237}" type="slidenum">
              <a:rPr lang="en-US" smtClean="0"/>
              <a:t>7</a:t>
            </a:fld>
            <a:endParaRPr lang="en-US"/>
          </a:p>
        </p:txBody>
      </p:sp>
      <p:sp>
        <p:nvSpPr>
          <p:cNvPr id="3" name="TextBox 2">
            <a:extLst>
              <a:ext uri="{FF2B5EF4-FFF2-40B4-BE49-F238E27FC236}">
                <a16:creationId xmlns:a16="http://schemas.microsoft.com/office/drawing/2014/main" id="{D136681D-D74F-B87D-A81B-7F90E26E4192}"/>
              </a:ext>
            </a:extLst>
          </p:cNvPr>
          <p:cNvSpPr txBox="1"/>
          <p:nvPr/>
        </p:nvSpPr>
        <p:spPr>
          <a:xfrm>
            <a:off x="82829" y="1346890"/>
            <a:ext cx="12026340" cy="830997"/>
          </a:xfrm>
          <a:prstGeom prst="rect">
            <a:avLst/>
          </a:prstGeom>
          <a:noFill/>
        </p:spPr>
        <p:txBody>
          <a:bodyPr wrap="square" lIns="91440" tIns="45720" rIns="91440" bIns="45720" anchor="t">
            <a:spAutoFit/>
          </a:bodyPr>
          <a:lstStyle/>
          <a:p>
            <a:r>
              <a:rPr lang="en-US" sz="2400" b="1" dirty="0"/>
              <a:t>Modeling Approach 2 – Proportional Odds Ordinal Logistic Regression (Reduced)</a:t>
            </a:r>
          </a:p>
          <a:p>
            <a:pPr marL="342900" indent="-342900">
              <a:buFont typeface="Arial"/>
              <a:buChar char="•"/>
            </a:pPr>
            <a:endParaRPr lang="en-US" sz="2400" dirty="0">
              <a:cs typeface="Aria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B1BC3B0-497C-99E8-C1B9-807A339398E7}"/>
                  </a:ext>
                </a:extLst>
              </p:cNvPr>
              <p:cNvSpPr txBox="1"/>
              <p:nvPr/>
            </p:nvSpPr>
            <p:spPr>
              <a:xfrm>
                <a:off x="470460" y="1936001"/>
                <a:ext cx="11188140" cy="2569999"/>
              </a:xfrm>
              <a:prstGeom prst="rect">
                <a:avLst/>
              </a:prstGeom>
              <a:noFill/>
            </p:spPr>
            <p:txBody>
              <a:bodyPr wrap="square" rtlCol="0">
                <a:spAutoFit/>
              </a:bodyPr>
              <a:lstStyle/>
              <a:p>
                <a:r>
                  <a:rPr lang="en-US" sz="2400" dirty="0"/>
                  <a:t>Let </a:t>
                </a:r>
                <a14:m>
                  <m:oMath xmlns:m="http://schemas.openxmlformats.org/officeDocument/2006/math">
                    <m:r>
                      <a:rPr lang="en-US" sz="2400" i="1"/>
                      <m:t>𝑖</m:t>
                    </m:r>
                    <m:r>
                      <a:rPr lang="en-US" sz="2400" i="1"/>
                      <m:t>=1, …, 166</m:t>
                    </m:r>
                  </m:oMath>
                </a14:m>
                <a:r>
                  <a:rPr lang="en-US" sz="2400" dirty="0"/>
                  <a:t> be subject, </a:t>
                </a:r>
                <a14:m>
                  <m:oMath xmlns:m="http://schemas.openxmlformats.org/officeDocument/2006/math">
                    <m:r>
                      <a:rPr lang="en-US" sz="2400" i="1"/>
                      <m:t>𝑗</m:t>
                    </m:r>
                    <m:r>
                      <a:rPr lang="en-US" sz="2400" i="1"/>
                      <m:t>=</m:t>
                    </m:r>
                    <m:r>
                      <a:rPr lang="en-US" sz="2400" i="1"/>
                      <m:t>𝑅𝑈𝐿</m:t>
                    </m:r>
                    <m:r>
                      <a:rPr lang="en-US" sz="2400" i="1"/>
                      <m:t>, …, </m:t>
                    </m:r>
                    <m:r>
                      <a:rPr lang="en-US" sz="2400" i="1"/>
                      <m:t>𝐿𝐿𝐿</m:t>
                    </m:r>
                  </m:oMath>
                </a14:m>
                <a:r>
                  <a:rPr lang="en-US" sz="2400" dirty="0"/>
                  <a:t> be lobe, </a:t>
                </a:r>
                <a14:m>
                  <m:oMath xmlns:m="http://schemas.openxmlformats.org/officeDocument/2006/math">
                    <m:r>
                      <a:rPr lang="en-US" sz="2400" i="1"/>
                      <m:t>𝑘</m:t>
                    </m:r>
                    <m:r>
                      <a:rPr lang="en-US" sz="2400" i="1"/>
                      <m:t>=</m:t>
                    </m:r>
                    <m:r>
                      <a:rPr lang="en-US" sz="2400" i="1"/>
                      <m:t>𝐽𝑊</m:t>
                    </m:r>
                    <m:r>
                      <a:rPr lang="en-US" sz="2400" i="1"/>
                      <m:t>, </m:t>
                    </m:r>
                    <m:r>
                      <a:rPr lang="en-US" sz="2400" i="1"/>
                      <m:t>𝑉𝐻</m:t>
                    </m:r>
                  </m:oMath>
                </a14:m>
                <a:r>
                  <a:rPr lang="en-US" sz="2400" dirty="0"/>
                  <a:t> be rater, and </a:t>
                </a:r>
                <a14:m>
                  <m:oMath xmlns:m="http://schemas.openxmlformats.org/officeDocument/2006/math">
                    <m:r>
                      <a:rPr lang="en-US" sz="2400" i="1"/>
                      <m:t>𝑙</m:t>
                    </m:r>
                    <m:r>
                      <a:rPr lang="en-US" sz="2400" i="1"/>
                      <m:t>=1,2,3</m:t>
                    </m:r>
                  </m:oMath>
                </a14:m>
                <a:r>
                  <a:rPr lang="en-US" sz="2400" dirty="0"/>
                  <a:t> be the cut-points between the ordinal categories.  Our statistical model can thus be expressed as:</a:t>
                </a:r>
              </a:p>
              <a:p>
                <a14:m>
                  <m:oMath xmlns:m="http://schemas.openxmlformats.org/officeDocument/2006/math">
                    <m:sSub>
                      <m:sSubPr>
                        <m:ctrlPr>
                          <a:rPr lang="en-US" sz="2400" b="1" i="1"/>
                        </m:ctrlPr>
                      </m:sSubPr>
                      <m:e>
                        <m:r>
                          <a:rPr lang="en-US" sz="2400" b="1" i="1"/>
                          <m:t>𝝀</m:t>
                        </m:r>
                      </m:e>
                      <m:sub>
                        <m:r>
                          <a:rPr lang="en-US" sz="2400" b="1" i="1"/>
                          <m:t>𝒊𝒋𝒌𝒍</m:t>
                        </m:r>
                      </m:sub>
                    </m:sSub>
                    <m:r>
                      <a:rPr lang="en-US" sz="2400" b="1" i="1"/>
                      <m:t>= </m:t>
                    </m:r>
                    <m:r>
                      <a:rPr lang="en-US" sz="2400" b="1" i="1"/>
                      <m:t>𝒍𝒐𝒈𝒊𝒕</m:t>
                    </m:r>
                    <m:d>
                      <m:dPr>
                        <m:ctrlPr>
                          <a:rPr lang="en-US" sz="2400" b="1" i="1"/>
                        </m:ctrlPr>
                      </m:dPr>
                      <m:e>
                        <m:r>
                          <a:rPr lang="en-US" sz="2400" b="1" i="1"/>
                          <m:t>𝑷</m:t>
                        </m:r>
                        <m:d>
                          <m:dPr>
                            <m:ctrlPr>
                              <a:rPr lang="en-US" sz="2400" b="1" i="1"/>
                            </m:ctrlPr>
                          </m:dPr>
                          <m:e>
                            <m:r>
                              <a:rPr lang="en-US" sz="2400" b="1" i="1"/>
                              <m:t>𝑺𝒄𝒐𝒓</m:t>
                            </m:r>
                            <m:sSub>
                              <m:sSubPr>
                                <m:ctrlPr>
                                  <a:rPr lang="en-US" sz="2400" b="1" i="1"/>
                                </m:ctrlPr>
                              </m:sSubPr>
                              <m:e>
                                <m:r>
                                  <a:rPr lang="en-US" sz="2400" b="1" i="1"/>
                                  <m:t>𝒆</m:t>
                                </m:r>
                              </m:e>
                              <m:sub>
                                <m:r>
                                  <a:rPr lang="en-US" sz="2400" b="1" i="1"/>
                                  <m:t>𝒊𝒋𝒌</m:t>
                                </m:r>
                              </m:sub>
                            </m:sSub>
                            <m:r>
                              <a:rPr lang="en-US" sz="2400" b="1" i="1"/>
                              <m:t>≤</m:t>
                            </m:r>
                            <m:r>
                              <a:rPr lang="en-US" sz="2400" b="1" i="1"/>
                              <m:t>𝒍</m:t>
                            </m:r>
                          </m:e>
                        </m:d>
                      </m:e>
                    </m:d>
                    <m:r>
                      <a:rPr lang="en-US" sz="2400" b="1" i="1"/>
                      <m:t>=</m:t>
                    </m:r>
                    <m:sSub>
                      <m:sSubPr>
                        <m:ctrlPr>
                          <a:rPr lang="en-US" sz="2400" b="1" i="1"/>
                        </m:ctrlPr>
                      </m:sSubPr>
                      <m:e>
                        <m:r>
                          <a:rPr lang="en-US" sz="2400" b="1" i="1"/>
                          <m:t>𝜶</m:t>
                        </m:r>
                      </m:e>
                      <m:sub>
                        <m:r>
                          <a:rPr lang="en-US" sz="2400" b="1" i="1"/>
                          <m:t>𝒍</m:t>
                        </m:r>
                      </m:sub>
                    </m:sSub>
                    <m:r>
                      <a:rPr lang="en-US" sz="2400" b="1" i="1"/>
                      <m:t>+</m:t>
                    </m:r>
                    <m:sSub>
                      <m:sSubPr>
                        <m:ctrlPr>
                          <a:rPr lang="en-US" sz="2400" b="1" i="1"/>
                        </m:ctrlPr>
                      </m:sSubPr>
                      <m:e>
                        <m:r>
                          <a:rPr lang="en-US" sz="2400" b="1" i="1"/>
                          <m:t>𝜷</m:t>
                        </m:r>
                      </m:e>
                      <m:sub>
                        <m:r>
                          <a:rPr lang="en-US" sz="2400" b="1" i="1"/>
                          <m:t>𝟏</m:t>
                        </m:r>
                      </m:sub>
                    </m:sSub>
                    <m:d>
                      <m:dPr>
                        <m:ctrlPr>
                          <a:rPr lang="en-US" sz="2400" b="1" i="1"/>
                        </m:ctrlPr>
                      </m:dPr>
                      <m:e>
                        <m:r>
                          <a:rPr lang="en-US" sz="2400" b="1" i="1"/>
                          <m:t>𝒍𝒐𝒃</m:t>
                        </m:r>
                        <m:sSub>
                          <m:sSubPr>
                            <m:ctrlPr>
                              <a:rPr lang="en-US" sz="2400" b="1" i="1"/>
                            </m:ctrlPr>
                          </m:sSubPr>
                          <m:e>
                            <m:r>
                              <a:rPr lang="en-US" sz="2400" b="1" i="1"/>
                              <m:t>𝒆</m:t>
                            </m:r>
                          </m:e>
                          <m:sub>
                            <m:r>
                              <a:rPr lang="en-US" sz="2400" b="1" i="1"/>
                              <m:t>𝒋</m:t>
                            </m:r>
                          </m:sub>
                        </m:sSub>
                      </m:e>
                    </m:d>
                    <m:r>
                      <a:rPr lang="en-US" sz="2400" b="1" i="1"/>
                      <m:t>+</m:t>
                    </m:r>
                    <m:sSub>
                      <m:sSubPr>
                        <m:ctrlPr>
                          <a:rPr lang="en-US" sz="2400" b="1" i="1"/>
                        </m:ctrlPr>
                      </m:sSubPr>
                      <m:e>
                        <m:r>
                          <a:rPr lang="en-US" sz="2400" b="1" i="1"/>
                          <m:t>𝜷</m:t>
                        </m:r>
                      </m:e>
                      <m:sub>
                        <m:r>
                          <a:rPr lang="en-US" sz="2400" b="1" i="1"/>
                          <m:t>𝟐</m:t>
                        </m:r>
                      </m:sub>
                    </m:sSub>
                    <m:d>
                      <m:dPr>
                        <m:ctrlPr>
                          <a:rPr lang="en-US" sz="2400" b="1" i="1"/>
                        </m:ctrlPr>
                      </m:dPr>
                      <m:e>
                        <m:r>
                          <a:rPr lang="en-US" sz="2400" b="1" i="1"/>
                          <m:t>𝒓𝒂𝒕𝒆</m:t>
                        </m:r>
                        <m:sSub>
                          <m:sSubPr>
                            <m:ctrlPr>
                              <a:rPr lang="en-US" sz="2400" b="1" i="1"/>
                            </m:ctrlPr>
                          </m:sSubPr>
                          <m:e>
                            <m:r>
                              <a:rPr lang="en-US" sz="2400" b="1" i="1"/>
                              <m:t>𝒓</m:t>
                            </m:r>
                          </m:e>
                          <m:sub>
                            <m:r>
                              <a:rPr lang="en-US" sz="2400" b="1" i="1"/>
                              <m:t>𝒌</m:t>
                            </m:r>
                          </m:sub>
                        </m:sSub>
                      </m:e>
                    </m:d>
                    <m:r>
                      <a:rPr lang="en-US" sz="2400" b="1" i="1"/>
                      <m:t>+</m:t>
                    </m:r>
                    <m:sSub>
                      <m:sSubPr>
                        <m:ctrlPr>
                          <a:rPr lang="en-US" sz="2400" b="1" i="1"/>
                        </m:ctrlPr>
                      </m:sSubPr>
                      <m:e>
                        <m:r>
                          <a:rPr lang="en-US" sz="2400" b="1" i="1"/>
                          <m:t>𝒃</m:t>
                        </m:r>
                      </m:e>
                      <m:sub>
                        <m:r>
                          <a:rPr lang="en-US" sz="2400" b="1" i="1"/>
                          <m:t>𝒊</m:t>
                        </m:r>
                      </m:sub>
                    </m:sSub>
                  </m:oMath>
                </a14:m>
                <a:r>
                  <a:rPr lang="en-US" sz="2400" dirty="0"/>
                  <a:t>,</a:t>
                </a:r>
              </a:p>
              <a:p>
                <a:r>
                  <a:rPr lang="en-US" sz="2400" dirty="0"/>
                  <a:t>where </a:t>
                </a:r>
                <a14:m>
                  <m:oMath xmlns:m="http://schemas.openxmlformats.org/officeDocument/2006/math">
                    <m:sSub>
                      <m:sSubPr>
                        <m:ctrlPr>
                          <a:rPr lang="en-US" sz="2400" i="1"/>
                        </m:ctrlPr>
                      </m:sSubPr>
                      <m:e>
                        <m:r>
                          <a:rPr lang="en-US" sz="2400" i="1"/>
                          <m:t>𝛼</m:t>
                        </m:r>
                      </m:e>
                      <m:sub>
                        <m:r>
                          <a:rPr lang="en-US" sz="2400" i="1"/>
                          <m:t>𝑙</m:t>
                        </m:r>
                      </m:sub>
                    </m:sSub>
                  </m:oMath>
                </a14:m>
                <a:r>
                  <a:rPr lang="en-US" sz="2400" dirty="0"/>
                  <a:t> is the cut-point-dependent intercept and </a:t>
                </a:r>
                <a14:m>
                  <m:oMath xmlns:m="http://schemas.openxmlformats.org/officeDocument/2006/math">
                    <m:sSub>
                      <m:sSubPr>
                        <m:ctrlPr>
                          <a:rPr lang="en-US" sz="2400" i="1"/>
                        </m:ctrlPr>
                      </m:sSubPr>
                      <m:e>
                        <m:r>
                          <a:rPr lang="en-US" sz="2400" i="1"/>
                          <m:t>𝑏</m:t>
                        </m:r>
                      </m:e>
                      <m:sub>
                        <m:r>
                          <a:rPr lang="en-US" sz="2400" i="1"/>
                          <m:t>𝑖</m:t>
                        </m:r>
                      </m:sub>
                    </m:sSub>
                  </m:oMath>
                </a14:m>
                <a:r>
                  <a:rPr lang="en-US" sz="2400" dirty="0"/>
                  <a:t> is the random intercept for subject with </a:t>
                </a:r>
                <a14:m>
                  <m:oMath xmlns:m="http://schemas.openxmlformats.org/officeDocument/2006/math">
                    <m:sSub>
                      <m:sSubPr>
                        <m:ctrlPr>
                          <a:rPr lang="en-US" sz="2400" i="1"/>
                        </m:ctrlPr>
                      </m:sSubPr>
                      <m:e>
                        <m:r>
                          <a:rPr lang="en-US" sz="2400" i="1"/>
                          <m:t>𝑏</m:t>
                        </m:r>
                      </m:e>
                      <m:sub>
                        <m:r>
                          <a:rPr lang="en-US" sz="2400" i="1"/>
                          <m:t>𝑖</m:t>
                        </m:r>
                      </m:sub>
                    </m:sSub>
                    <m:r>
                      <a:rPr lang="en-US" sz="2400" i="1"/>
                      <m:t>∼</m:t>
                    </m:r>
                    <m:r>
                      <a:rPr lang="en-US" sz="2400" i="1"/>
                      <m:t>𝑁</m:t>
                    </m:r>
                    <m:r>
                      <a:rPr lang="en-US" sz="2400" i="1"/>
                      <m:t>(0,</m:t>
                    </m:r>
                    <m:sSubSup>
                      <m:sSubSupPr>
                        <m:ctrlPr>
                          <a:rPr lang="en-US" sz="2400" i="1"/>
                        </m:ctrlPr>
                      </m:sSubSupPr>
                      <m:e>
                        <m:r>
                          <a:rPr lang="en-US" sz="2400" i="1"/>
                          <m:t>𝜎</m:t>
                        </m:r>
                      </m:e>
                      <m:sub>
                        <m:r>
                          <a:rPr lang="en-US" sz="2400" i="1"/>
                          <m:t>𝑠𝑢𝑏𝑗𝑒𝑐𝑡</m:t>
                        </m:r>
                      </m:sub>
                      <m:sup>
                        <m:r>
                          <a:rPr lang="en-US" sz="2400" i="1"/>
                          <m:t>2</m:t>
                        </m:r>
                      </m:sup>
                    </m:sSubSup>
                    <m:r>
                      <a:rPr lang="en-US" sz="2400" i="1"/>
                      <m:t>)</m:t>
                    </m:r>
                  </m:oMath>
                </a14:m>
                <a:r>
                  <a:rPr lang="en-US" sz="2400" dirty="0"/>
                  <a:t>.</a:t>
                </a:r>
              </a:p>
            </p:txBody>
          </p:sp>
        </mc:Choice>
        <mc:Fallback>
          <p:sp>
            <p:nvSpPr>
              <p:cNvPr id="5" name="TextBox 4">
                <a:extLst>
                  <a:ext uri="{FF2B5EF4-FFF2-40B4-BE49-F238E27FC236}">
                    <a16:creationId xmlns:a16="http://schemas.microsoft.com/office/drawing/2014/main" id="{5B1BC3B0-497C-99E8-C1B9-807A339398E7}"/>
                  </a:ext>
                </a:extLst>
              </p:cNvPr>
              <p:cNvSpPr txBox="1">
                <a:spLocks noRot="1" noChangeAspect="1" noMove="1" noResize="1" noEditPoints="1" noAdjustHandles="1" noChangeArrowheads="1" noChangeShapeType="1" noTextEdit="1"/>
              </p:cNvSpPr>
              <p:nvPr/>
            </p:nvSpPr>
            <p:spPr>
              <a:xfrm>
                <a:off x="470460" y="1936001"/>
                <a:ext cx="11188140" cy="2569999"/>
              </a:xfrm>
              <a:prstGeom prst="rect">
                <a:avLst/>
              </a:prstGeom>
              <a:blipFill>
                <a:blip r:embed="rId2"/>
                <a:stretch>
                  <a:fillRect l="-817" t="-1663" b="-2613"/>
                </a:stretch>
              </a:blipFill>
            </p:spPr>
            <p:txBody>
              <a:bodyPr/>
              <a:lstStyle/>
              <a:p>
                <a:r>
                  <a:rPr lang="en-US">
                    <a:noFill/>
                  </a:rPr>
                  <a:t> </a:t>
                </a:r>
              </a:p>
            </p:txBody>
          </p:sp>
        </mc:Fallback>
      </mc:AlternateContent>
    </p:spTree>
    <p:extLst>
      <p:ext uri="{BB962C8B-B14F-4D97-AF65-F5344CB8AC3E}">
        <p14:creationId xmlns:p14="http://schemas.microsoft.com/office/powerpoint/2010/main" val="30649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B756A-FD58-F285-FEA5-61781AD703F0}"/>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B9FEF1D3-13BA-C185-5786-BA00CDC33C21}"/>
              </a:ext>
            </a:extLst>
          </p:cNvPr>
          <p:cNvSpPr txBox="1"/>
          <p:nvPr/>
        </p:nvSpPr>
        <p:spPr>
          <a:xfrm>
            <a:off x="2747656" y="623121"/>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Methods - Modeling</a:t>
            </a:r>
            <a:endParaRPr lang="en-US"/>
          </a:p>
        </p:txBody>
      </p:sp>
      <p:cxnSp>
        <p:nvCxnSpPr>
          <p:cNvPr id="33" name="Straight Connector 32">
            <a:extLst>
              <a:ext uri="{FF2B5EF4-FFF2-40B4-BE49-F238E27FC236}">
                <a16:creationId xmlns:a16="http://schemas.microsoft.com/office/drawing/2014/main" id="{4ADAC61F-DEF5-C416-AE69-1E4EA9E95A4F}"/>
              </a:ext>
            </a:extLst>
          </p:cNvPr>
          <p:cNvCxnSpPr>
            <a:cxnSpLocks/>
          </p:cNvCxnSpPr>
          <p:nvPr/>
        </p:nvCxnSpPr>
        <p:spPr>
          <a:xfrm>
            <a:off x="-137160" y="864377"/>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2A5C368-A8FA-3FAD-4AE6-09C0C2985FC3}"/>
              </a:ext>
            </a:extLst>
          </p:cNvPr>
          <p:cNvCxnSpPr>
            <a:cxnSpLocks/>
          </p:cNvCxnSpPr>
          <p:nvPr/>
        </p:nvCxnSpPr>
        <p:spPr>
          <a:xfrm>
            <a:off x="8649287" y="892442"/>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2DF0949F-44E2-98E0-0B15-08A38ABB9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C6E22-DF39-6075-308A-69A3AEA6F5E7}"/>
              </a:ext>
            </a:extLst>
          </p:cNvPr>
          <p:cNvSpPr>
            <a:spLocks noGrp="1"/>
          </p:cNvSpPr>
          <p:nvPr>
            <p:ph type="sldNum" sz="quarter" idx="12"/>
          </p:nvPr>
        </p:nvSpPr>
        <p:spPr/>
        <p:txBody>
          <a:bodyPr/>
          <a:lstStyle/>
          <a:p>
            <a:fld id="{2FDF3309-9F89-46FC-84B7-2246F4700237}" type="slidenum">
              <a:rPr lang="en-US" smtClean="0"/>
              <a:t>8</a:t>
            </a:fld>
            <a:endParaRPr lang="en-US"/>
          </a:p>
        </p:txBody>
      </p:sp>
      <p:sp>
        <p:nvSpPr>
          <p:cNvPr id="3" name="TextBox 2">
            <a:extLst>
              <a:ext uri="{FF2B5EF4-FFF2-40B4-BE49-F238E27FC236}">
                <a16:creationId xmlns:a16="http://schemas.microsoft.com/office/drawing/2014/main" id="{F0E8506E-C49B-FE1E-2705-DCE0B230A904}"/>
              </a:ext>
            </a:extLst>
          </p:cNvPr>
          <p:cNvSpPr txBox="1"/>
          <p:nvPr/>
        </p:nvSpPr>
        <p:spPr>
          <a:xfrm>
            <a:off x="540029" y="1343493"/>
            <a:ext cx="11118571" cy="830997"/>
          </a:xfrm>
          <a:prstGeom prst="rect">
            <a:avLst/>
          </a:prstGeom>
          <a:noFill/>
        </p:spPr>
        <p:txBody>
          <a:bodyPr wrap="square" lIns="91440" tIns="45720" rIns="91440" bIns="45720" anchor="t">
            <a:spAutoFit/>
          </a:bodyPr>
          <a:lstStyle/>
          <a:p>
            <a:r>
              <a:rPr lang="en-US" sz="2400" b="1" dirty="0"/>
              <a:t>Modeling Approach 3 – Non-Proportional Odds Ordinal Logistic Regression</a:t>
            </a:r>
          </a:p>
          <a:p>
            <a:pPr marL="342900" indent="-342900">
              <a:buFont typeface="Arial"/>
              <a:buChar char="•"/>
            </a:pPr>
            <a:endParaRPr lang="en-US" sz="2400" dirty="0">
              <a:cs typeface="Aria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3B4C210-4F25-B2BA-2760-4A54087179CC}"/>
                  </a:ext>
                </a:extLst>
              </p:cNvPr>
              <p:cNvSpPr txBox="1"/>
              <p:nvPr/>
            </p:nvSpPr>
            <p:spPr>
              <a:xfrm>
                <a:off x="470460" y="1936001"/>
                <a:ext cx="11188140" cy="2939331"/>
              </a:xfrm>
              <a:prstGeom prst="rect">
                <a:avLst/>
              </a:prstGeom>
              <a:noFill/>
            </p:spPr>
            <p:txBody>
              <a:bodyPr wrap="square" rtlCol="0">
                <a:spAutoFit/>
              </a:bodyPr>
              <a:lstStyle/>
              <a:p>
                <a:r>
                  <a:rPr lang="en-US" sz="2400" dirty="0"/>
                  <a:t>Let </a:t>
                </a:r>
                <a14:m>
                  <m:oMath xmlns:m="http://schemas.openxmlformats.org/officeDocument/2006/math">
                    <m:r>
                      <a:rPr lang="en-US" sz="2400" i="1"/>
                      <m:t>𝑖</m:t>
                    </m:r>
                    <m:r>
                      <a:rPr lang="en-US" sz="2400" i="1"/>
                      <m:t>=1, …, 166</m:t>
                    </m:r>
                  </m:oMath>
                </a14:m>
                <a:r>
                  <a:rPr lang="en-US" sz="2400" dirty="0"/>
                  <a:t> be subject, </a:t>
                </a:r>
                <a14:m>
                  <m:oMath xmlns:m="http://schemas.openxmlformats.org/officeDocument/2006/math">
                    <m:r>
                      <a:rPr lang="en-US" sz="2400" i="1"/>
                      <m:t>𝑗</m:t>
                    </m:r>
                    <m:r>
                      <a:rPr lang="en-US" sz="2400" i="1"/>
                      <m:t>=</m:t>
                    </m:r>
                    <m:r>
                      <a:rPr lang="en-US" sz="2400" i="1"/>
                      <m:t>𝑅𝑈𝐿</m:t>
                    </m:r>
                    <m:r>
                      <a:rPr lang="en-US" sz="2400" i="1"/>
                      <m:t>, …, </m:t>
                    </m:r>
                    <m:r>
                      <a:rPr lang="en-US" sz="2400" i="1"/>
                      <m:t>𝐿𝐿𝐿</m:t>
                    </m:r>
                  </m:oMath>
                </a14:m>
                <a:r>
                  <a:rPr lang="en-US" sz="2400" dirty="0"/>
                  <a:t> be lobe, </a:t>
                </a:r>
                <a14:m>
                  <m:oMath xmlns:m="http://schemas.openxmlformats.org/officeDocument/2006/math">
                    <m:r>
                      <a:rPr lang="en-US" sz="2400" i="1"/>
                      <m:t>𝑘</m:t>
                    </m:r>
                    <m:r>
                      <a:rPr lang="en-US" sz="2400" i="1"/>
                      <m:t>=</m:t>
                    </m:r>
                    <m:r>
                      <a:rPr lang="en-US" sz="2400" i="1"/>
                      <m:t>𝐽𝑊</m:t>
                    </m:r>
                    <m:r>
                      <a:rPr lang="en-US" sz="2400" i="1"/>
                      <m:t>, </m:t>
                    </m:r>
                    <m:r>
                      <a:rPr lang="en-US" sz="2400" i="1"/>
                      <m:t>𝑉𝐻</m:t>
                    </m:r>
                  </m:oMath>
                </a14:m>
                <a:r>
                  <a:rPr lang="en-US" sz="2400" dirty="0"/>
                  <a:t> be rater, and </a:t>
                </a:r>
                <a14:m>
                  <m:oMath xmlns:m="http://schemas.openxmlformats.org/officeDocument/2006/math">
                    <m:r>
                      <a:rPr lang="en-US" sz="2400" i="1"/>
                      <m:t>𝑙</m:t>
                    </m:r>
                    <m:r>
                      <a:rPr lang="en-US" sz="2400" i="1"/>
                      <m:t>=1,2,3</m:t>
                    </m:r>
                  </m:oMath>
                </a14:m>
                <a:r>
                  <a:rPr lang="en-US" sz="2400" dirty="0"/>
                  <a:t> be the cut-points between the ordinal categories.  Our statistical model can thus be expressed as:</a:t>
                </a:r>
              </a:p>
              <a:p>
                <a14:m>
                  <m:oMath xmlns:m="http://schemas.openxmlformats.org/officeDocument/2006/math">
                    <m:sSub>
                      <m:sSubPr>
                        <m:ctrlPr>
                          <a:rPr lang="en-US" sz="2400" b="1" i="1"/>
                        </m:ctrlPr>
                      </m:sSubPr>
                      <m:e>
                        <m:r>
                          <a:rPr lang="en-US" sz="2400" b="1" i="1"/>
                          <m:t>𝝀</m:t>
                        </m:r>
                      </m:e>
                      <m:sub>
                        <m:r>
                          <a:rPr lang="en-US" sz="2400" b="1" i="1"/>
                          <m:t>𝒊𝒋𝒌𝒍</m:t>
                        </m:r>
                      </m:sub>
                    </m:sSub>
                    <m:r>
                      <a:rPr lang="en-US" sz="2400" b="1" i="1"/>
                      <m:t>= </m:t>
                    </m:r>
                    <m:r>
                      <a:rPr lang="en-US" sz="2400" b="1" i="1"/>
                      <m:t>𝒍𝒐𝒈𝒊𝒕</m:t>
                    </m:r>
                    <m:d>
                      <m:dPr>
                        <m:ctrlPr>
                          <a:rPr lang="en-US" sz="2400" b="1" i="1"/>
                        </m:ctrlPr>
                      </m:dPr>
                      <m:e>
                        <m:r>
                          <a:rPr lang="en-US" sz="2400" b="1" i="1"/>
                          <m:t>𝑷</m:t>
                        </m:r>
                        <m:d>
                          <m:dPr>
                            <m:ctrlPr>
                              <a:rPr lang="en-US" sz="2400" b="1" i="1"/>
                            </m:ctrlPr>
                          </m:dPr>
                          <m:e>
                            <m:r>
                              <a:rPr lang="en-US" sz="2400" b="1" i="1"/>
                              <m:t>𝑺𝒄𝒐𝒓</m:t>
                            </m:r>
                            <m:sSub>
                              <m:sSubPr>
                                <m:ctrlPr>
                                  <a:rPr lang="en-US" sz="2400" b="1" i="1"/>
                                </m:ctrlPr>
                              </m:sSubPr>
                              <m:e>
                                <m:r>
                                  <a:rPr lang="en-US" sz="2400" b="1" i="1"/>
                                  <m:t>𝒆</m:t>
                                </m:r>
                              </m:e>
                              <m:sub>
                                <m:r>
                                  <a:rPr lang="en-US" sz="2400" b="1" i="1"/>
                                  <m:t>𝒊𝒋𝒌</m:t>
                                </m:r>
                              </m:sub>
                            </m:sSub>
                            <m:r>
                              <a:rPr lang="en-US" sz="2400" b="1" i="1"/>
                              <m:t>≤</m:t>
                            </m:r>
                            <m:r>
                              <a:rPr lang="en-US" sz="2400" b="1" i="1"/>
                              <m:t>𝒍</m:t>
                            </m:r>
                          </m:e>
                        </m:d>
                      </m:e>
                    </m:d>
                    <m:r>
                      <a:rPr lang="en-US" sz="2400" b="1" i="1"/>
                      <m:t>=</m:t>
                    </m:r>
                    <m:sSub>
                      <m:sSubPr>
                        <m:ctrlPr>
                          <a:rPr lang="en-US" sz="2400" b="1" i="1"/>
                        </m:ctrlPr>
                      </m:sSubPr>
                      <m:e>
                        <m:r>
                          <a:rPr lang="en-US" sz="2400" b="1" i="1"/>
                          <m:t>𝜶</m:t>
                        </m:r>
                      </m:e>
                      <m:sub>
                        <m:r>
                          <a:rPr lang="en-US" sz="2400" b="1" i="1"/>
                          <m:t>𝒍</m:t>
                        </m:r>
                      </m:sub>
                    </m:sSub>
                    <m:r>
                      <a:rPr lang="en-US" sz="2400" b="1" i="1"/>
                      <m:t>+</m:t>
                    </m:r>
                    <m:sSub>
                      <m:sSubPr>
                        <m:ctrlPr>
                          <a:rPr lang="en-US" sz="2400" b="1" i="1"/>
                        </m:ctrlPr>
                      </m:sSubPr>
                      <m:e>
                        <m:r>
                          <a:rPr lang="en-US" sz="2400" b="1" i="1"/>
                          <m:t>𝜷</m:t>
                        </m:r>
                      </m:e>
                      <m:sub>
                        <m:r>
                          <a:rPr lang="en-US" sz="2400" b="1" i="1"/>
                          <m:t>𝟏</m:t>
                        </m:r>
                        <m:r>
                          <a:rPr lang="en-US" sz="2400" b="1" i="1"/>
                          <m:t>𝒍</m:t>
                        </m:r>
                      </m:sub>
                    </m:sSub>
                    <m:d>
                      <m:dPr>
                        <m:ctrlPr>
                          <a:rPr lang="en-US" sz="2400" b="1" i="1"/>
                        </m:ctrlPr>
                      </m:dPr>
                      <m:e>
                        <m:r>
                          <a:rPr lang="en-US" sz="2400" b="1" i="1"/>
                          <m:t>𝒍𝒐𝒃</m:t>
                        </m:r>
                        <m:sSub>
                          <m:sSubPr>
                            <m:ctrlPr>
                              <a:rPr lang="en-US" sz="2400" b="1" i="1"/>
                            </m:ctrlPr>
                          </m:sSubPr>
                          <m:e>
                            <m:r>
                              <a:rPr lang="en-US" sz="2400" b="1" i="1"/>
                              <m:t>𝒆</m:t>
                            </m:r>
                          </m:e>
                          <m:sub>
                            <m:r>
                              <a:rPr lang="en-US" sz="2400" b="1" i="1"/>
                              <m:t>𝒋</m:t>
                            </m:r>
                          </m:sub>
                        </m:sSub>
                      </m:e>
                    </m:d>
                    <m:r>
                      <a:rPr lang="en-US" sz="2400" b="1" i="1"/>
                      <m:t>+</m:t>
                    </m:r>
                    <m:sSub>
                      <m:sSubPr>
                        <m:ctrlPr>
                          <a:rPr lang="en-US" sz="2400" b="1" i="1"/>
                        </m:ctrlPr>
                      </m:sSubPr>
                      <m:e>
                        <m:r>
                          <a:rPr lang="en-US" sz="2400" b="1" i="1"/>
                          <m:t>𝜷</m:t>
                        </m:r>
                      </m:e>
                      <m:sub>
                        <m:r>
                          <a:rPr lang="en-US" sz="2400" b="1" i="1"/>
                          <m:t>𝟐</m:t>
                        </m:r>
                        <m:r>
                          <a:rPr lang="en-US" sz="2400" b="1" i="1"/>
                          <m:t>𝒍</m:t>
                        </m:r>
                      </m:sub>
                    </m:sSub>
                    <m:d>
                      <m:dPr>
                        <m:ctrlPr>
                          <a:rPr lang="en-US" sz="2400" b="1" i="1"/>
                        </m:ctrlPr>
                      </m:dPr>
                      <m:e>
                        <m:r>
                          <a:rPr lang="en-US" sz="2400" b="1" i="1"/>
                          <m:t>𝒓𝒂𝒕𝒆</m:t>
                        </m:r>
                        <m:sSub>
                          <m:sSubPr>
                            <m:ctrlPr>
                              <a:rPr lang="en-US" sz="2400" b="1" i="1"/>
                            </m:ctrlPr>
                          </m:sSubPr>
                          <m:e>
                            <m:r>
                              <a:rPr lang="en-US" sz="2400" b="1" i="1"/>
                              <m:t>𝒓</m:t>
                            </m:r>
                          </m:e>
                          <m:sub>
                            <m:r>
                              <a:rPr lang="en-US" sz="2400" b="1" i="1"/>
                              <m:t>𝒌</m:t>
                            </m:r>
                          </m:sub>
                        </m:sSub>
                      </m:e>
                    </m:d>
                    <m:r>
                      <a:rPr lang="en-US" sz="2400" b="1" i="1"/>
                      <m:t>+</m:t>
                    </m:r>
                    <m:sSub>
                      <m:sSubPr>
                        <m:ctrlPr>
                          <a:rPr lang="en-US" sz="2400" b="1" i="1"/>
                        </m:ctrlPr>
                      </m:sSubPr>
                      <m:e>
                        <m:r>
                          <a:rPr lang="en-US" sz="2400" b="1" i="1"/>
                          <m:t>𝒃</m:t>
                        </m:r>
                      </m:e>
                      <m:sub>
                        <m:r>
                          <a:rPr lang="en-US" sz="2400" b="1" i="1"/>
                          <m:t>𝒊</m:t>
                        </m:r>
                      </m:sub>
                    </m:sSub>
                  </m:oMath>
                </a14:m>
                <a:r>
                  <a:rPr lang="en-US" sz="2400" dirty="0"/>
                  <a:t>,</a:t>
                </a:r>
              </a:p>
              <a:p>
                <a:r>
                  <a:rPr lang="en-US" sz="2400" dirty="0"/>
                  <a:t>where </a:t>
                </a:r>
                <a14:m>
                  <m:oMath xmlns:m="http://schemas.openxmlformats.org/officeDocument/2006/math">
                    <m:sSub>
                      <m:sSubPr>
                        <m:ctrlPr>
                          <a:rPr lang="en-US" sz="2400" i="1"/>
                        </m:ctrlPr>
                      </m:sSubPr>
                      <m:e>
                        <m:r>
                          <a:rPr lang="en-US" sz="2400" i="1"/>
                          <m:t>𝛼</m:t>
                        </m:r>
                      </m:e>
                      <m:sub>
                        <m:r>
                          <a:rPr lang="en-US" sz="2400" i="1"/>
                          <m:t>𝑙</m:t>
                        </m:r>
                      </m:sub>
                    </m:sSub>
                  </m:oMath>
                </a14:m>
                <a:r>
                  <a:rPr lang="en-US" sz="2400" dirty="0"/>
                  <a:t> is the cut-point-dependent intercept, </a:t>
                </a:r>
                <a14:m>
                  <m:oMath xmlns:m="http://schemas.openxmlformats.org/officeDocument/2006/math">
                    <m:sSub>
                      <m:sSubPr>
                        <m:ctrlPr>
                          <a:rPr lang="en-US" sz="2400" i="1"/>
                        </m:ctrlPr>
                      </m:sSubPr>
                      <m:e>
                        <m:r>
                          <a:rPr lang="en-US" sz="2400" i="1"/>
                          <m:t>𝛽</m:t>
                        </m:r>
                      </m:e>
                      <m:sub>
                        <m:r>
                          <a:rPr lang="en-US" sz="2400" i="1"/>
                          <m:t>1</m:t>
                        </m:r>
                        <m:r>
                          <a:rPr lang="en-US" sz="2400" i="1"/>
                          <m:t>𝑙</m:t>
                        </m:r>
                      </m:sub>
                    </m:sSub>
                  </m:oMath>
                </a14:m>
                <a:r>
                  <a:rPr lang="en-US" sz="2400" dirty="0"/>
                  <a:t> is the cut-point-dependent coefficient vector for lobe, </a:t>
                </a:r>
                <a14:m>
                  <m:oMath xmlns:m="http://schemas.openxmlformats.org/officeDocument/2006/math">
                    <m:sSub>
                      <m:sSubPr>
                        <m:ctrlPr>
                          <a:rPr lang="en-US" sz="2400" i="1"/>
                        </m:ctrlPr>
                      </m:sSubPr>
                      <m:e>
                        <m:r>
                          <a:rPr lang="en-US" sz="2400" i="1"/>
                          <m:t>𝛽</m:t>
                        </m:r>
                      </m:e>
                      <m:sub>
                        <m:r>
                          <a:rPr lang="en-US" sz="2400" i="1"/>
                          <m:t>2</m:t>
                        </m:r>
                        <m:r>
                          <a:rPr lang="en-US" sz="2400" i="1"/>
                          <m:t>𝑙</m:t>
                        </m:r>
                      </m:sub>
                    </m:sSub>
                  </m:oMath>
                </a14:m>
                <a:r>
                  <a:rPr lang="en-US" sz="2400" dirty="0"/>
                  <a:t> is the cut-point-dependent coefficient vector for rater, and </a:t>
                </a:r>
                <a14:m>
                  <m:oMath xmlns:m="http://schemas.openxmlformats.org/officeDocument/2006/math">
                    <m:sSub>
                      <m:sSubPr>
                        <m:ctrlPr>
                          <a:rPr lang="en-US" sz="2400" i="1"/>
                        </m:ctrlPr>
                      </m:sSubPr>
                      <m:e>
                        <m:r>
                          <a:rPr lang="en-US" sz="2400" i="1"/>
                          <m:t>𝑏</m:t>
                        </m:r>
                      </m:e>
                      <m:sub>
                        <m:r>
                          <a:rPr lang="en-US" sz="2400" i="1"/>
                          <m:t>𝑖</m:t>
                        </m:r>
                      </m:sub>
                    </m:sSub>
                  </m:oMath>
                </a14:m>
                <a:r>
                  <a:rPr lang="en-US" sz="2400" dirty="0"/>
                  <a:t> is the random intercept for subject with </a:t>
                </a:r>
                <a14:m>
                  <m:oMath xmlns:m="http://schemas.openxmlformats.org/officeDocument/2006/math">
                    <m:sSub>
                      <m:sSubPr>
                        <m:ctrlPr>
                          <a:rPr lang="en-US" sz="2400" i="1"/>
                        </m:ctrlPr>
                      </m:sSubPr>
                      <m:e>
                        <m:r>
                          <a:rPr lang="en-US" sz="2400" i="1"/>
                          <m:t>𝑏</m:t>
                        </m:r>
                      </m:e>
                      <m:sub>
                        <m:r>
                          <a:rPr lang="en-US" sz="2400" i="1"/>
                          <m:t>𝑖</m:t>
                        </m:r>
                      </m:sub>
                    </m:sSub>
                    <m:r>
                      <a:rPr lang="en-US" sz="2400" i="1"/>
                      <m:t>∼</m:t>
                    </m:r>
                    <m:r>
                      <a:rPr lang="en-US" sz="2400" i="1"/>
                      <m:t>𝑁</m:t>
                    </m:r>
                    <m:r>
                      <a:rPr lang="en-US" sz="2400" i="1"/>
                      <m:t>(0,</m:t>
                    </m:r>
                    <m:sSubSup>
                      <m:sSubSupPr>
                        <m:ctrlPr>
                          <a:rPr lang="en-US" sz="2400" i="1"/>
                        </m:ctrlPr>
                      </m:sSubSupPr>
                      <m:e>
                        <m:r>
                          <a:rPr lang="en-US" sz="2400" i="1"/>
                          <m:t>𝜎</m:t>
                        </m:r>
                      </m:e>
                      <m:sub>
                        <m:r>
                          <a:rPr lang="en-US" sz="2400" i="1"/>
                          <m:t>𝑠𝑢𝑏𝑗𝑒𝑐𝑡</m:t>
                        </m:r>
                      </m:sub>
                      <m:sup>
                        <m:r>
                          <a:rPr lang="en-US" sz="2400" i="1"/>
                          <m:t>2</m:t>
                        </m:r>
                      </m:sup>
                    </m:sSubSup>
                    <m:r>
                      <a:rPr lang="en-US" sz="2400" i="1"/>
                      <m:t>)</m:t>
                    </m:r>
                  </m:oMath>
                </a14:m>
                <a:r>
                  <a:rPr lang="en-US" sz="2400" dirty="0"/>
                  <a:t>.  </a:t>
                </a:r>
              </a:p>
            </p:txBody>
          </p:sp>
        </mc:Choice>
        <mc:Fallback>
          <p:sp>
            <p:nvSpPr>
              <p:cNvPr id="5" name="TextBox 4">
                <a:extLst>
                  <a:ext uri="{FF2B5EF4-FFF2-40B4-BE49-F238E27FC236}">
                    <a16:creationId xmlns:a16="http://schemas.microsoft.com/office/drawing/2014/main" id="{C3B4C210-4F25-B2BA-2760-4A54087179CC}"/>
                  </a:ext>
                </a:extLst>
              </p:cNvPr>
              <p:cNvSpPr txBox="1">
                <a:spLocks noRot="1" noChangeAspect="1" noMove="1" noResize="1" noEditPoints="1" noAdjustHandles="1" noChangeArrowheads="1" noChangeShapeType="1" noTextEdit="1"/>
              </p:cNvSpPr>
              <p:nvPr/>
            </p:nvSpPr>
            <p:spPr>
              <a:xfrm>
                <a:off x="470460" y="1936001"/>
                <a:ext cx="11188140" cy="2939331"/>
              </a:xfrm>
              <a:prstGeom prst="rect">
                <a:avLst/>
              </a:prstGeom>
              <a:blipFill>
                <a:blip r:embed="rId2"/>
                <a:stretch>
                  <a:fillRect l="-817" t="-1452" b="-2075"/>
                </a:stretch>
              </a:blipFill>
            </p:spPr>
            <p:txBody>
              <a:bodyPr/>
              <a:lstStyle/>
              <a:p>
                <a:r>
                  <a:rPr lang="en-US">
                    <a:noFill/>
                  </a:rPr>
                  <a:t> </a:t>
                </a:r>
              </a:p>
            </p:txBody>
          </p:sp>
        </mc:Fallback>
      </mc:AlternateContent>
    </p:spTree>
    <p:extLst>
      <p:ext uri="{BB962C8B-B14F-4D97-AF65-F5344CB8AC3E}">
        <p14:creationId xmlns:p14="http://schemas.microsoft.com/office/powerpoint/2010/main" val="30534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DD343-BF67-F784-DA7A-B1A1BA6643A9}"/>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EF033A3A-1DF7-4C12-0E96-ACAEBEC3E55D}"/>
              </a:ext>
            </a:extLst>
          </p:cNvPr>
          <p:cNvSpPr txBox="1"/>
          <p:nvPr/>
        </p:nvSpPr>
        <p:spPr>
          <a:xfrm>
            <a:off x="2747656" y="623121"/>
            <a:ext cx="6696687" cy="482513"/>
          </a:xfrm>
          <a:prstGeom prst="rect">
            <a:avLst/>
          </a:prstGeom>
          <a:noFill/>
        </p:spPr>
        <p:txBody>
          <a:bodyPr wrap="square" lIns="91440" tIns="45720" rIns="91440" bIns="45720" anchor="t">
            <a:noAutofit/>
          </a:bodyPr>
          <a:lstStyle/>
          <a:p>
            <a:pPr algn="ctr">
              <a:lnSpc>
                <a:spcPts val="3060"/>
              </a:lnSpc>
            </a:pPr>
            <a:r>
              <a:rPr lang="en-US" sz="4000" b="1">
                <a:solidFill>
                  <a:srgbClr val="056B7D"/>
                </a:solidFill>
                <a:latin typeface="Arial"/>
                <a:cs typeface="Arial"/>
              </a:rPr>
              <a:t>Methods - Modeling</a:t>
            </a:r>
            <a:endParaRPr lang="en-US"/>
          </a:p>
        </p:txBody>
      </p:sp>
      <p:cxnSp>
        <p:nvCxnSpPr>
          <p:cNvPr id="33" name="Straight Connector 32">
            <a:extLst>
              <a:ext uri="{FF2B5EF4-FFF2-40B4-BE49-F238E27FC236}">
                <a16:creationId xmlns:a16="http://schemas.microsoft.com/office/drawing/2014/main" id="{ACCCA922-8EAD-448A-9CB8-1E13B2E1E646}"/>
              </a:ext>
            </a:extLst>
          </p:cNvPr>
          <p:cNvCxnSpPr>
            <a:cxnSpLocks/>
          </p:cNvCxnSpPr>
          <p:nvPr/>
        </p:nvCxnSpPr>
        <p:spPr>
          <a:xfrm>
            <a:off x="-137160" y="864377"/>
            <a:ext cx="3679875" cy="2768"/>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E6658A-05C0-4B8B-05E6-4B6132909457}"/>
              </a:ext>
            </a:extLst>
          </p:cNvPr>
          <p:cNvCxnSpPr>
            <a:cxnSpLocks/>
          </p:cNvCxnSpPr>
          <p:nvPr/>
        </p:nvCxnSpPr>
        <p:spPr>
          <a:xfrm>
            <a:off x="8649287" y="892442"/>
            <a:ext cx="3599840" cy="0"/>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BC0BEC0-6950-BE38-659D-DA60E34FF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543A4-941D-E64E-55D7-9EDE891AEB25}"/>
              </a:ext>
            </a:extLst>
          </p:cNvPr>
          <p:cNvSpPr>
            <a:spLocks noGrp="1"/>
          </p:cNvSpPr>
          <p:nvPr>
            <p:ph type="sldNum" sz="quarter" idx="12"/>
          </p:nvPr>
        </p:nvSpPr>
        <p:spPr/>
        <p:txBody>
          <a:bodyPr/>
          <a:lstStyle/>
          <a:p>
            <a:fld id="{2FDF3309-9F89-46FC-84B7-2246F4700237}" type="slidenum">
              <a:rPr lang="en-US" smtClean="0"/>
              <a:t>9</a:t>
            </a:fld>
            <a:endParaRPr lang="en-US"/>
          </a:p>
        </p:txBody>
      </p:sp>
      <p:sp>
        <p:nvSpPr>
          <p:cNvPr id="3" name="TextBox 2">
            <a:extLst>
              <a:ext uri="{FF2B5EF4-FFF2-40B4-BE49-F238E27FC236}">
                <a16:creationId xmlns:a16="http://schemas.microsoft.com/office/drawing/2014/main" id="{C41FEB0F-E179-C952-821C-E9BB1FE5963D}"/>
              </a:ext>
            </a:extLst>
          </p:cNvPr>
          <p:cNvSpPr txBox="1"/>
          <p:nvPr/>
        </p:nvSpPr>
        <p:spPr>
          <a:xfrm>
            <a:off x="2422663" y="1346890"/>
            <a:ext cx="7346671" cy="830997"/>
          </a:xfrm>
          <a:prstGeom prst="rect">
            <a:avLst/>
          </a:prstGeom>
          <a:noFill/>
        </p:spPr>
        <p:txBody>
          <a:bodyPr wrap="square" lIns="91440" tIns="45720" rIns="91440" bIns="45720" anchor="t">
            <a:spAutoFit/>
          </a:bodyPr>
          <a:lstStyle/>
          <a:p>
            <a:r>
              <a:rPr lang="en-US" sz="2400" b="1" dirty="0"/>
              <a:t>Modeling Approach 4 – Logistic Regression (Full)</a:t>
            </a:r>
          </a:p>
          <a:p>
            <a:pPr marL="342900" indent="-342900">
              <a:buFont typeface="Arial"/>
              <a:buChar char="•"/>
            </a:pPr>
            <a:endParaRPr lang="en-US" sz="2400" dirty="0">
              <a:cs typeface="Aria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7E75949-3156-D5E7-7B92-984A0B22A7B0}"/>
                  </a:ext>
                </a:extLst>
              </p:cNvPr>
              <p:cNvSpPr txBox="1"/>
              <p:nvPr/>
            </p:nvSpPr>
            <p:spPr>
              <a:xfrm>
                <a:off x="470460" y="1936001"/>
                <a:ext cx="11188140" cy="2245679"/>
              </a:xfrm>
              <a:prstGeom prst="rect">
                <a:avLst/>
              </a:prstGeom>
              <a:noFill/>
            </p:spPr>
            <p:txBody>
              <a:bodyPr wrap="square" rtlCol="0">
                <a:spAutoFit/>
              </a:bodyPr>
              <a:lstStyle/>
              <a:p>
                <a:r>
                  <a:rPr lang="en-US" sz="2400" dirty="0"/>
                  <a:t>Let </a:t>
                </a:r>
                <a14:m>
                  <m:oMath xmlns:m="http://schemas.openxmlformats.org/officeDocument/2006/math">
                    <m:r>
                      <a:rPr lang="en-US" sz="2400" i="1"/>
                      <m:t>𝑖</m:t>
                    </m:r>
                    <m:r>
                      <a:rPr lang="en-US" sz="2400" i="1"/>
                      <m:t>=1, …, 166</m:t>
                    </m:r>
                  </m:oMath>
                </a14:m>
                <a:r>
                  <a:rPr lang="en-US" sz="2400" dirty="0"/>
                  <a:t> be subject, </a:t>
                </a:r>
                <a14:m>
                  <m:oMath xmlns:m="http://schemas.openxmlformats.org/officeDocument/2006/math">
                    <m:r>
                      <a:rPr lang="en-US" sz="2400" i="1"/>
                      <m:t>𝑗</m:t>
                    </m:r>
                    <m:r>
                      <a:rPr lang="en-US" sz="2400" i="1"/>
                      <m:t>=</m:t>
                    </m:r>
                    <m:r>
                      <a:rPr lang="en-US" sz="2400" i="1"/>
                      <m:t>𝑅𝑈𝐿</m:t>
                    </m:r>
                    <m:r>
                      <a:rPr lang="en-US" sz="2400" i="1"/>
                      <m:t>, …, </m:t>
                    </m:r>
                    <m:r>
                      <a:rPr lang="en-US" sz="2400" i="1"/>
                      <m:t>𝐿𝐿𝐿</m:t>
                    </m:r>
                  </m:oMath>
                </a14:m>
                <a:r>
                  <a:rPr lang="en-US" sz="2400" dirty="0"/>
                  <a:t> be lobe, and </a:t>
                </a:r>
                <a14:m>
                  <m:oMath xmlns:m="http://schemas.openxmlformats.org/officeDocument/2006/math">
                    <m:r>
                      <a:rPr lang="en-US" sz="2400" i="1"/>
                      <m:t>𝑘</m:t>
                    </m:r>
                    <m:r>
                      <a:rPr lang="en-US" sz="2400" i="1"/>
                      <m:t>=</m:t>
                    </m:r>
                    <m:r>
                      <a:rPr lang="en-US" sz="2400" i="1"/>
                      <m:t>𝐽𝑊</m:t>
                    </m:r>
                    <m:r>
                      <a:rPr lang="en-US" sz="2400" i="1"/>
                      <m:t>, </m:t>
                    </m:r>
                    <m:r>
                      <a:rPr lang="en-US" sz="2400" i="1"/>
                      <m:t>𝑉𝐻</m:t>
                    </m:r>
                  </m:oMath>
                </a14:m>
                <a:r>
                  <a:rPr lang="en-US" sz="2400" dirty="0"/>
                  <a:t> be rater.  Our statistical model can thus be expressed as:</a:t>
                </a:r>
              </a:p>
              <a:p>
                <a14:m>
                  <m:oMath xmlns:m="http://schemas.openxmlformats.org/officeDocument/2006/math">
                    <m:sSub>
                      <m:sSubPr>
                        <m:ctrlPr>
                          <a:rPr lang="en-US" sz="2400" b="1" i="1"/>
                        </m:ctrlPr>
                      </m:sSubPr>
                      <m:e>
                        <m:r>
                          <a:rPr lang="en-US" sz="2400" b="1" i="1"/>
                          <m:t>𝝀</m:t>
                        </m:r>
                      </m:e>
                      <m:sub>
                        <m:r>
                          <a:rPr lang="en-US" sz="2400" b="1" i="1"/>
                          <m:t>𝒊𝒋𝒌</m:t>
                        </m:r>
                      </m:sub>
                    </m:sSub>
                    <m:r>
                      <a:rPr lang="en-US" sz="2400" b="1" i="1"/>
                      <m:t>= </m:t>
                    </m:r>
                    <m:r>
                      <a:rPr lang="en-US" sz="2400" b="1" i="1"/>
                      <m:t>𝒍𝒐𝒈𝒊𝒕</m:t>
                    </m:r>
                    <m:d>
                      <m:dPr>
                        <m:ctrlPr>
                          <a:rPr lang="en-US" sz="2400" b="1" i="1"/>
                        </m:ctrlPr>
                      </m:dPr>
                      <m:e>
                        <m:r>
                          <a:rPr lang="en-US" sz="2400" b="1" i="1"/>
                          <m:t>𝑷</m:t>
                        </m:r>
                        <m:d>
                          <m:dPr>
                            <m:ctrlPr>
                              <a:rPr lang="en-US" sz="2400" b="1" i="1"/>
                            </m:ctrlPr>
                          </m:dPr>
                          <m:e>
                            <m:r>
                              <a:rPr lang="en-US" sz="2400" b="1" i="1"/>
                              <m:t>𝑺𝒄𝒐𝒓</m:t>
                            </m:r>
                            <m:sSub>
                              <m:sSubPr>
                                <m:ctrlPr>
                                  <a:rPr lang="en-US" sz="2400" b="1" i="1"/>
                                </m:ctrlPr>
                              </m:sSubPr>
                              <m:e>
                                <m:r>
                                  <a:rPr lang="en-US" sz="2400" b="1" i="1"/>
                                  <m:t>𝒆</m:t>
                                </m:r>
                              </m:e>
                              <m:sub>
                                <m:r>
                                  <a:rPr lang="en-US" sz="2400" b="1" i="1"/>
                                  <m:t>𝒊𝒋𝒌</m:t>
                                </m:r>
                              </m:sub>
                            </m:sSub>
                            <m:r>
                              <a:rPr lang="en-US" sz="2400" b="1" i="1"/>
                              <m:t>=</m:t>
                            </m:r>
                            <m:r>
                              <a:rPr lang="en-US" sz="2400" b="1" i="1"/>
                              <m:t>𝟏</m:t>
                            </m:r>
                          </m:e>
                        </m:d>
                      </m:e>
                    </m:d>
                    <m:r>
                      <a:rPr lang="en-US" sz="2400" b="1" i="1"/>
                      <m:t>=</m:t>
                    </m:r>
                    <m:sSub>
                      <m:sSubPr>
                        <m:ctrlPr>
                          <a:rPr lang="en-US" sz="2400" b="1" i="1"/>
                        </m:ctrlPr>
                      </m:sSubPr>
                      <m:e>
                        <m:r>
                          <a:rPr lang="en-US" sz="2400" b="1" i="1"/>
                          <m:t>𝜷</m:t>
                        </m:r>
                      </m:e>
                      <m:sub>
                        <m:r>
                          <a:rPr lang="en-US" sz="2400" b="1" i="1"/>
                          <m:t>𝟎</m:t>
                        </m:r>
                      </m:sub>
                    </m:sSub>
                    <m:r>
                      <a:rPr lang="en-US" sz="2400" b="1" i="1"/>
                      <m:t>+</m:t>
                    </m:r>
                    <m:sSub>
                      <m:sSubPr>
                        <m:ctrlPr>
                          <a:rPr lang="en-US" sz="2400" b="1" i="1"/>
                        </m:ctrlPr>
                      </m:sSubPr>
                      <m:e>
                        <m:r>
                          <a:rPr lang="en-US" sz="2400" b="1" i="1"/>
                          <m:t>𝜷</m:t>
                        </m:r>
                      </m:e>
                      <m:sub>
                        <m:r>
                          <a:rPr lang="en-US" sz="2400" b="1" i="1"/>
                          <m:t>𝟏</m:t>
                        </m:r>
                      </m:sub>
                    </m:sSub>
                    <m:d>
                      <m:dPr>
                        <m:ctrlPr>
                          <a:rPr lang="en-US" sz="2400" b="1" i="1"/>
                        </m:ctrlPr>
                      </m:dPr>
                      <m:e>
                        <m:r>
                          <a:rPr lang="en-US" sz="2400" b="1" i="1"/>
                          <m:t>𝒍𝒐𝒃</m:t>
                        </m:r>
                        <m:sSub>
                          <m:sSubPr>
                            <m:ctrlPr>
                              <a:rPr lang="en-US" sz="2400" b="1" i="1"/>
                            </m:ctrlPr>
                          </m:sSubPr>
                          <m:e>
                            <m:r>
                              <a:rPr lang="en-US" sz="2400" b="1" i="1"/>
                              <m:t>𝒆</m:t>
                            </m:r>
                          </m:e>
                          <m:sub>
                            <m:r>
                              <a:rPr lang="en-US" sz="2400" b="1" i="1"/>
                              <m:t>𝒋</m:t>
                            </m:r>
                          </m:sub>
                        </m:sSub>
                      </m:e>
                    </m:d>
                    <m:r>
                      <a:rPr lang="en-US" sz="2400" b="1" i="1"/>
                      <m:t>+</m:t>
                    </m:r>
                    <m:sSub>
                      <m:sSubPr>
                        <m:ctrlPr>
                          <a:rPr lang="en-US" sz="2400" b="1" i="1"/>
                        </m:ctrlPr>
                      </m:sSubPr>
                      <m:e>
                        <m:r>
                          <a:rPr lang="en-US" sz="2400" b="1" i="1"/>
                          <m:t>𝜷</m:t>
                        </m:r>
                      </m:e>
                      <m:sub>
                        <m:r>
                          <a:rPr lang="en-US" sz="2400" b="1" i="1"/>
                          <m:t>𝟐</m:t>
                        </m:r>
                      </m:sub>
                    </m:sSub>
                    <m:d>
                      <m:dPr>
                        <m:ctrlPr>
                          <a:rPr lang="en-US" sz="2400" b="1" i="1"/>
                        </m:ctrlPr>
                      </m:dPr>
                      <m:e>
                        <m:r>
                          <a:rPr lang="en-US" sz="2400" b="1" i="1"/>
                          <m:t>𝒓𝒂𝒕𝒆</m:t>
                        </m:r>
                        <m:sSub>
                          <m:sSubPr>
                            <m:ctrlPr>
                              <a:rPr lang="en-US" sz="2400" b="1" i="1"/>
                            </m:ctrlPr>
                          </m:sSubPr>
                          <m:e>
                            <m:r>
                              <a:rPr lang="en-US" sz="2400" b="1" i="1"/>
                              <m:t>𝒓</m:t>
                            </m:r>
                          </m:e>
                          <m:sub>
                            <m:r>
                              <a:rPr lang="en-US" sz="2400" b="1" i="1"/>
                              <m:t>𝒌</m:t>
                            </m:r>
                          </m:sub>
                        </m:sSub>
                      </m:e>
                    </m:d>
                    <m:r>
                      <a:rPr lang="en-US" sz="2400" b="1" i="1"/>
                      <m:t>+</m:t>
                    </m:r>
                    <m:sSub>
                      <m:sSubPr>
                        <m:ctrlPr>
                          <a:rPr lang="en-US" sz="2400" b="1" i="1"/>
                        </m:ctrlPr>
                      </m:sSubPr>
                      <m:e>
                        <m:r>
                          <a:rPr lang="en-US" sz="2400" b="1" i="1"/>
                          <m:t>𝒃</m:t>
                        </m:r>
                      </m:e>
                      <m:sub>
                        <m:r>
                          <a:rPr lang="en-US" sz="2400" b="1" i="1"/>
                          <m:t>𝒊</m:t>
                        </m:r>
                      </m:sub>
                    </m:sSub>
                    <m:r>
                      <a:rPr lang="en-US" sz="2400" b="1" i="1"/>
                      <m:t>+</m:t>
                    </m:r>
                    <m:sSub>
                      <m:sSubPr>
                        <m:ctrlPr>
                          <a:rPr lang="en-US" sz="2400" b="1" i="1"/>
                        </m:ctrlPr>
                      </m:sSubPr>
                      <m:e>
                        <m:r>
                          <a:rPr lang="en-US" sz="2400" b="1" i="1"/>
                          <m:t>𝒃</m:t>
                        </m:r>
                      </m:e>
                      <m:sub>
                        <m:r>
                          <a:rPr lang="en-US" sz="2400" b="1" i="1"/>
                          <m:t>𝒌</m:t>
                        </m:r>
                        <m:d>
                          <m:dPr>
                            <m:ctrlPr>
                              <a:rPr lang="en-US" sz="2400" b="1" i="1"/>
                            </m:ctrlPr>
                          </m:dPr>
                          <m:e>
                            <m:r>
                              <a:rPr lang="en-US" sz="2400" b="1" i="1"/>
                              <m:t>𝒊</m:t>
                            </m:r>
                          </m:e>
                        </m:d>
                      </m:sub>
                    </m:sSub>
                  </m:oMath>
                </a14:m>
                <a:r>
                  <a:rPr lang="en-US" sz="2400" dirty="0"/>
                  <a:t>,</a:t>
                </a:r>
              </a:p>
              <a:p>
                <a:r>
                  <a:rPr lang="en-US" sz="2400" dirty="0"/>
                  <a:t>where </a:t>
                </a:r>
                <a14:m>
                  <m:oMath xmlns:m="http://schemas.openxmlformats.org/officeDocument/2006/math">
                    <m:sSub>
                      <m:sSubPr>
                        <m:ctrlPr>
                          <a:rPr lang="en-US" sz="2400" i="1"/>
                        </m:ctrlPr>
                      </m:sSubPr>
                      <m:e>
                        <m:r>
                          <a:rPr lang="en-US" sz="2400" i="1"/>
                          <m:t>𝑏</m:t>
                        </m:r>
                      </m:e>
                      <m:sub>
                        <m:r>
                          <a:rPr lang="en-US" sz="2400" i="1"/>
                          <m:t>𝑖</m:t>
                        </m:r>
                      </m:sub>
                    </m:sSub>
                  </m:oMath>
                </a14:m>
                <a:r>
                  <a:rPr lang="en-US" sz="2400" dirty="0"/>
                  <a:t> is the random intercept for subject with </a:t>
                </a:r>
                <a14:m>
                  <m:oMath xmlns:m="http://schemas.openxmlformats.org/officeDocument/2006/math">
                    <m:sSub>
                      <m:sSubPr>
                        <m:ctrlPr>
                          <a:rPr lang="en-US" sz="2400" i="1"/>
                        </m:ctrlPr>
                      </m:sSubPr>
                      <m:e>
                        <m:r>
                          <a:rPr lang="en-US" sz="2400" i="1"/>
                          <m:t>𝑏</m:t>
                        </m:r>
                      </m:e>
                      <m:sub>
                        <m:r>
                          <a:rPr lang="en-US" sz="2400" i="1"/>
                          <m:t>𝑖</m:t>
                        </m:r>
                      </m:sub>
                    </m:sSub>
                    <m:r>
                      <a:rPr lang="en-US" sz="2400" i="1"/>
                      <m:t>∼</m:t>
                    </m:r>
                    <m:r>
                      <a:rPr lang="en-US" sz="2400" i="1"/>
                      <m:t>𝑁</m:t>
                    </m:r>
                    <m:r>
                      <a:rPr lang="en-US" sz="2400" i="1"/>
                      <m:t>(0,</m:t>
                    </m:r>
                    <m:sSubSup>
                      <m:sSubSupPr>
                        <m:ctrlPr>
                          <a:rPr lang="en-US" sz="2400" i="1"/>
                        </m:ctrlPr>
                      </m:sSubSupPr>
                      <m:e>
                        <m:r>
                          <a:rPr lang="en-US" sz="2400" i="1"/>
                          <m:t>𝜎</m:t>
                        </m:r>
                      </m:e>
                      <m:sub>
                        <m:r>
                          <a:rPr lang="en-US" sz="2400" i="1"/>
                          <m:t>𝑠𝑢𝑏𝑗𝑒𝑐𝑡</m:t>
                        </m:r>
                      </m:sub>
                      <m:sup>
                        <m:r>
                          <a:rPr lang="en-US" sz="2400" i="1"/>
                          <m:t>2</m:t>
                        </m:r>
                      </m:sup>
                    </m:sSubSup>
                    <m:r>
                      <a:rPr lang="en-US" sz="2400" i="1"/>
                      <m:t>)</m:t>
                    </m:r>
                  </m:oMath>
                </a14:m>
                <a:r>
                  <a:rPr lang="en-US" sz="2400" dirty="0"/>
                  <a:t>, and </a:t>
                </a:r>
                <a14:m>
                  <m:oMath xmlns:m="http://schemas.openxmlformats.org/officeDocument/2006/math">
                    <m:sSub>
                      <m:sSubPr>
                        <m:ctrlPr>
                          <a:rPr lang="en-US" sz="2400" i="1"/>
                        </m:ctrlPr>
                      </m:sSubPr>
                      <m:e>
                        <m:r>
                          <a:rPr lang="en-US" sz="2400" i="1"/>
                          <m:t>𝑏</m:t>
                        </m:r>
                      </m:e>
                      <m:sub>
                        <m:r>
                          <a:rPr lang="en-US" sz="2400" i="1"/>
                          <m:t>𝑘</m:t>
                        </m:r>
                        <m:d>
                          <m:dPr>
                            <m:ctrlPr>
                              <a:rPr lang="en-US" sz="2400" i="1"/>
                            </m:ctrlPr>
                          </m:dPr>
                          <m:e>
                            <m:r>
                              <a:rPr lang="en-US" sz="2400" i="1"/>
                              <m:t>𝑖</m:t>
                            </m:r>
                          </m:e>
                        </m:d>
                      </m:sub>
                    </m:sSub>
                  </m:oMath>
                </a14:m>
                <a:r>
                  <a:rPr lang="en-US" sz="2400" dirty="0"/>
                  <a:t> is the nested random effect for rater within subject with </a:t>
                </a:r>
                <a14:m>
                  <m:oMath xmlns:m="http://schemas.openxmlformats.org/officeDocument/2006/math">
                    <m:sSub>
                      <m:sSubPr>
                        <m:ctrlPr>
                          <a:rPr lang="en-US" sz="2400" i="1"/>
                        </m:ctrlPr>
                      </m:sSubPr>
                      <m:e>
                        <m:r>
                          <a:rPr lang="en-US" sz="2400" i="1"/>
                          <m:t>𝑏</m:t>
                        </m:r>
                      </m:e>
                      <m:sub>
                        <m:r>
                          <a:rPr lang="en-US" sz="2400" i="1"/>
                          <m:t>𝑘</m:t>
                        </m:r>
                        <m:d>
                          <m:dPr>
                            <m:ctrlPr>
                              <a:rPr lang="en-US" sz="2400" i="1"/>
                            </m:ctrlPr>
                          </m:dPr>
                          <m:e>
                            <m:r>
                              <a:rPr lang="en-US" sz="2400" i="1"/>
                              <m:t>𝑖</m:t>
                            </m:r>
                          </m:e>
                        </m:d>
                      </m:sub>
                    </m:sSub>
                    <m:r>
                      <a:rPr lang="en-US" sz="2400" i="1"/>
                      <m:t>∼</m:t>
                    </m:r>
                    <m:r>
                      <a:rPr lang="en-US" sz="2400" i="1"/>
                      <m:t>𝑁</m:t>
                    </m:r>
                    <m:r>
                      <a:rPr lang="en-US" sz="2400" i="1"/>
                      <m:t>(0,</m:t>
                    </m:r>
                    <m:sSubSup>
                      <m:sSubSupPr>
                        <m:ctrlPr>
                          <a:rPr lang="en-US" sz="2400" i="1"/>
                        </m:ctrlPr>
                      </m:sSubSupPr>
                      <m:e>
                        <m:r>
                          <a:rPr lang="en-US" sz="2400" i="1"/>
                          <m:t>𝜎</m:t>
                        </m:r>
                      </m:e>
                      <m:sub>
                        <m:r>
                          <a:rPr lang="en-US" sz="2400" i="1"/>
                          <m:t>𝑟𝑎𝑡𝑒𝑟</m:t>
                        </m:r>
                      </m:sub>
                      <m:sup>
                        <m:r>
                          <a:rPr lang="en-US" sz="2400" i="1"/>
                          <m:t>2</m:t>
                        </m:r>
                      </m:sup>
                    </m:sSubSup>
                    <m:r>
                      <a:rPr lang="en-US" sz="2400" i="1"/>
                      <m:t>)</m:t>
                    </m:r>
                  </m:oMath>
                </a14:m>
                <a:r>
                  <a:rPr lang="en-US" sz="2400" dirty="0"/>
                  <a:t>.</a:t>
                </a:r>
              </a:p>
            </p:txBody>
          </p:sp>
        </mc:Choice>
        <mc:Fallback>
          <p:sp>
            <p:nvSpPr>
              <p:cNvPr id="5" name="TextBox 4">
                <a:extLst>
                  <a:ext uri="{FF2B5EF4-FFF2-40B4-BE49-F238E27FC236}">
                    <a16:creationId xmlns:a16="http://schemas.microsoft.com/office/drawing/2014/main" id="{27E75949-3156-D5E7-7B92-984A0B22A7B0}"/>
                  </a:ext>
                </a:extLst>
              </p:cNvPr>
              <p:cNvSpPr txBox="1">
                <a:spLocks noRot="1" noChangeAspect="1" noMove="1" noResize="1" noEditPoints="1" noAdjustHandles="1" noChangeArrowheads="1" noChangeShapeType="1" noTextEdit="1"/>
              </p:cNvSpPr>
              <p:nvPr/>
            </p:nvSpPr>
            <p:spPr>
              <a:xfrm>
                <a:off x="470460" y="1936001"/>
                <a:ext cx="11188140" cy="2245679"/>
              </a:xfrm>
              <a:prstGeom prst="rect">
                <a:avLst/>
              </a:prstGeom>
              <a:blipFill>
                <a:blip r:embed="rId2"/>
                <a:stretch>
                  <a:fillRect l="-817" t="-1902" r="-1471" b="-4076"/>
                </a:stretch>
              </a:blipFill>
            </p:spPr>
            <p:txBody>
              <a:bodyPr/>
              <a:lstStyle/>
              <a:p>
                <a:r>
                  <a:rPr lang="en-US">
                    <a:noFill/>
                  </a:rPr>
                  <a:t> </a:t>
                </a:r>
              </a:p>
            </p:txBody>
          </p:sp>
        </mc:Fallback>
      </mc:AlternateContent>
    </p:spTree>
    <p:extLst>
      <p:ext uri="{BB962C8B-B14F-4D97-AF65-F5344CB8AC3E}">
        <p14:creationId xmlns:p14="http://schemas.microsoft.com/office/powerpoint/2010/main" val="240880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oSPH Brand Colors">
      <a:dk1>
        <a:srgbClr val="4A4C4F"/>
      </a:dk1>
      <a:lt1>
        <a:srgbClr val="FFFFFF"/>
      </a:lt1>
      <a:dk2>
        <a:srgbClr val="006E80"/>
      </a:dk2>
      <a:lt2>
        <a:srgbClr val="E8E8E8"/>
      </a:lt2>
      <a:accent1>
        <a:srgbClr val="156082"/>
      </a:accent1>
      <a:accent2>
        <a:srgbClr val="E97132"/>
      </a:accent2>
      <a:accent3>
        <a:srgbClr val="196B24"/>
      </a:accent3>
      <a:accent4>
        <a:srgbClr val="0F9ED5"/>
      </a:accent4>
      <a:accent5>
        <a:srgbClr val="A02B93"/>
      </a:accent5>
      <a:accent6>
        <a:srgbClr val="4EA72E"/>
      </a:accent6>
      <a:hlink>
        <a:srgbClr val="090F11"/>
      </a:hlink>
      <a:folHlink>
        <a:srgbClr val="44D6D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loradosph-branded-presentation-template-121624" id="{D467FAE8-3026-9A49-ABB2-EF904D70ACD5}" vid="{F878B195-1EFF-CD46-98E2-05679A4950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555b93d-0a19-43a4-ae80-fa6c9e3d3333" xsi:nil="true"/>
    <lcf76f155ced4ddcb4097134ff3c332f xmlns="386e718f-ad57-4a48-81ae-ef56873025f3">
      <Terms xmlns="http://schemas.microsoft.com/office/infopath/2007/PartnerControls"/>
    </lcf76f155ced4ddcb4097134ff3c332f>
    <Notes xmlns="386e718f-ad57-4a48-81ae-ef56873025f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071FEA1D302F48A7F12907BAF9B212" ma:contentTypeVersion="16" ma:contentTypeDescription="Create a new document." ma:contentTypeScope="" ma:versionID="17e09da9741c15ae2a73fc3ddb4f14ab">
  <xsd:schema xmlns:xsd="http://www.w3.org/2001/XMLSchema" xmlns:xs="http://www.w3.org/2001/XMLSchema" xmlns:p="http://schemas.microsoft.com/office/2006/metadata/properties" xmlns:ns2="2555b93d-0a19-43a4-ae80-fa6c9e3d3333" xmlns:ns3="386e718f-ad57-4a48-81ae-ef56873025f3" targetNamespace="http://schemas.microsoft.com/office/2006/metadata/properties" ma:root="true" ma:fieldsID="922debf5ab977b9efe4e569bfc4a4125" ns2:_="" ns3:_="">
    <xsd:import namespace="2555b93d-0a19-43a4-ae80-fa6c9e3d3333"/>
    <xsd:import namespace="386e718f-ad57-4a48-81ae-ef56873025f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DateTaken" minOccurs="0"/>
                <xsd:element ref="ns3:MediaServiceGenerationTime" minOccurs="0"/>
                <xsd:element ref="ns3:MediaServiceEventHashCode" minOccurs="0"/>
                <xsd:element ref="ns3:MediaServiceLocation" minOccurs="0"/>
                <xsd:element ref="ns3:MediaServiceOCR" minOccurs="0"/>
                <xsd:element ref="ns3:MediaLengthInSeconds" minOccurs="0"/>
                <xsd:element ref="ns3:MediaServiceSearchProperties" minOccurs="0"/>
                <xsd:element ref="ns3: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55b93d-0a19-43a4-ae80-fa6c9e3d333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65cebe42-6776-44e0-80be-7e3fc1596dc2}" ma:internalName="TaxCatchAll" ma:showField="CatchAllData" ma:web="2555b93d-0a19-43a4-ae80-fa6c9e3d33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86e718f-ad57-4a48-81ae-ef56873025f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7310ada-04f1-49d1-83c9-5a60708465d1"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Notes" ma:index="23" nillable="true" ma:displayName="Notes" ma:format="Dropdown" ma:internalName="Note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2D5352-3343-4E09-9D4B-1D53FF04E5D9}">
  <ds:schemaRefs>
    <ds:schemaRef ds:uri="2555b93d-0a19-43a4-ae80-fa6c9e3d3333"/>
    <ds:schemaRef ds:uri="386e718f-ad57-4a48-81ae-ef56873025f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6D765A-25B5-4242-BB51-4D6C91AAB0F6}">
  <ds:schemaRefs>
    <ds:schemaRef ds:uri="2555b93d-0a19-43a4-ae80-fa6c9e3d3333"/>
    <ds:schemaRef ds:uri="386e718f-ad57-4a48-81ae-ef56873025f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42BB5AC-5CB6-4AE4-99C1-E6045337D0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835</Words>
  <Application>Microsoft Office PowerPoint</Application>
  <PresentationFormat>Widescreen</PresentationFormat>
  <Paragraphs>68</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 Bartholomay</dc:creator>
  <cp:lastModifiedBy>Edward Bosko</cp:lastModifiedBy>
  <cp:revision>24</cp:revision>
  <dcterms:created xsi:type="dcterms:W3CDTF">2025-04-24T00:24:52Z</dcterms:created>
  <dcterms:modified xsi:type="dcterms:W3CDTF">2025-06-09T16:22:30Z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0x0101003B071FEA1D302F48A7F12907BAF9B212</vt:lpwstr>
  </property>
  <property fmtid="{D5CDD505-2E9C-101B-9397-08002B2CF9AE}" pid="3" name="MediaServiceImageTags">
    <vt:lpwstr/>
  </property>
</Properties>
</file>