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2" r:id="rId6"/>
    <p:sldId id="265" r:id="rId7"/>
    <p:sldId id="267" r:id="rId8"/>
    <p:sldId id="268" r:id="rId9"/>
    <p:sldId id="269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7949D-3481-482C-8D79-C7CE87E70E15}" v="9" dt="2025-03-04T07:53:15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Bosko" userId="3c2d16a148962151" providerId="LiveId" clId="{A3B7949D-3481-482C-8D79-C7CE87E70E15}"/>
    <pc:docChg chg="undo custSel addSld delSld modSld">
      <pc:chgData name="Edward Bosko" userId="3c2d16a148962151" providerId="LiveId" clId="{A3B7949D-3481-482C-8D79-C7CE87E70E15}" dt="2025-03-04T08:14:16.511" v="4527" actId="20577"/>
      <pc:docMkLst>
        <pc:docMk/>
      </pc:docMkLst>
      <pc:sldChg chg="modSp new mod">
        <pc:chgData name="Edward Bosko" userId="3c2d16a148962151" providerId="LiveId" clId="{A3B7949D-3481-482C-8D79-C7CE87E70E15}" dt="2025-03-03T19:58:56.264" v="110" actId="20577"/>
        <pc:sldMkLst>
          <pc:docMk/>
          <pc:sldMk cId="3789427832" sldId="256"/>
        </pc:sldMkLst>
        <pc:spChg chg="mod">
          <ac:chgData name="Edward Bosko" userId="3c2d16a148962151" providerId="LiveId" clId="{A3B7949D-3481-482C-8D79-C7CE87E70E15}" dt="2025-03-03T19:58:45.504" v="90" actId="20577"/>
          <ac:spMkLst>
            <pc:docMk/>
            <pc:sldMk cId="3789427832" sldId="256"/>
            <ac:spMk id="2" creationId="{B2322EFB-21A7-7F6F-1405-290082CE60FD}"/>
          </ac:spMkLst>
        </pc:spChg>
        <pc:spChg chg="mod">
          <ac:chgData name="Edward Bosko" userId="3c2d16a148962151" providerId="LiveId" clId="{A3B7949D-3481-482C-8D79-C7CE87E70E15}" dt="2025-03-03T19:58:56.264" v="110" actId="20577"/>
          <ac:spMkLst>
            <pc:docMk/>
            <pc:sldMk cId="3789427832" sldId="256"/>
            <ac:spMk id="3" creationId="{799CC7B0-B579-DEB3-C487-D657BB621103}"/>
          </ac:spMkLst>
        </pc:spChg>
      </pc:sldChg>
      <pc:sldChg chg="addSp delSp modSp new mod">
        <pc:chgData name="Edward Bosko" userId="3c2d16a148962151" providerId="LiveId" clId="{A3B7949D-3481-482C-8D79-C7CE87E70E15}" dt="2025-03-03T21:49:20.856" v="1118" actId="1076"/>
        <pc:sldMkLst>
          <pc:docMk/>
          <pc:sldMk cId="3115102715" sldId="257"/>
        </pc:sldMkLst>
        <pc:spChg chg="mod">
          <ac:chgData name="Edward Bosko" userId="3c2d16a148962151" providerId="LiveId" clId="{A3B7949D-3481-482C-8D79-C7CE87E70E15}" dt="2025-03-03T20:30:12.135" v="150" actId="20577"/>
          <ac:spMkLst>
            <pc:docMk/>
            <pc:sldMk cId="3115102715" sldId="257"/>
            <ac:spMk id="2" creationId="{A7B83B66-DB33-00E8-E9F9-58CD8D7A1411}"/>
          </ac:spMkLst>
        </pc:spChg>
        <pc:spChg chg="mod">
          <ac:chgData name="Edward Bosko" userId="3c2d16a148962151" providerId="LiveId" clId="{A3B7949D-3481-482C-8D79-C7CE87E70E15}" dt="2025-03-03T21:49:20.856" v="1118" actId="1076"/>
          <ac:spMkLst>
            <pc:docMk/>
            <pc:sldMk cId="3115102715" sldId="257"/>
            <ac:spMk id="3" creationId="{BBDF2D6D-1CD5-3EDF-7447-54E552179308}"/>
          </ac:spMkLst>
        </pc:spChg>
        <pc:spChg chg="del">
          <ac:chgData name="Edward Bosko" userId="3c2d16a148962151" providerId="LiveId" clId="{A3B7949D-3481-482C-8D79-C7CE87E70E15}" dt="2025-03-03T20:37:04.127" v="151" actId="22"/>
          <ac:spMkLst>
            <pc:docMk/>
            <pc:sldMk cId="3115102715" sldId="257"/>
            <ac:spMk id="4" creationId="{2E00C8BA-EC71-6F11-BFD7-F1E4FD3AF659}"/>
          </ac:spMkLst>
        </pc:spChg>
        <pc:spChg chg="add mod">
          <ac:chgData name="Edward Bosko" userId="3c2d16a148962151" providerId="LiveId" clId="{A3B7949D-3481-482C-8D79-C7CE87E70E15}" dt="2025-03-03T21:43:57.180" v="993" actId="1076"/>
          <ac:spMkLst>
            <pc:docMk/>
            <pc:sldMk cId="3115102715" sldId="257"/>
            <ac:spMk id="5" creationId="{61C2F243-86C7-5612-C6CB-000C175BB80E}"/>
          </ac:spMkLst>
        </pc:spChg>
        <pc:picChg chg="add mod ord">
          <ac:chgData name="Edward Bosko" userId="3c2d16a148962151" providerId="LiveId" clId="{A3B7949D-3481-482C-8D79-C7CE87E70E15}" dt="2025-03-03T21:21:17.916" v="410" actId="1076"/>
          <ac:picMkLst>
            <pc:docMk/>
            <pc:sldMk cId="3115102715" sldId="257"/>
            <ac:picMk id="7" creationId="{37C35BF8-837C-4186-CE65-7248EB056BE1}"/>
          </ac:picMkLst>
        </pc:picChg>
      </pc:sldChg>
      <pc:sldChg chg="new del">
        <pc:chgData name="Edward Bosko" userId="3c2d16a148962151" providerId="LiveId" clId="{A3B7949D-3481-482C-8D79-C7CE87E70E15}" dt="2025-03-03T21:28:42.444" v="413" actId="47"/>
        <pc:sldMkLst>
          <pc:docMk/>
          <pc:sldMk cId="2432570802" sldId="258"/>
        </pc:sldMkLst>
      </pc:sldChg>
      <pc:sldChg chg="modSp new del mod">
        <pc:chgData name="Edward Bosko" userId="3c2d16a148962151" providerId="LiveId" clId="{A3B7949D-3481-482C-8D79-C7CE87E70E15}" dt="2025-03-03T21:31:57.899" v="567" actId="47"/>
        <pc:sldMkLst>
          <pc:docMk/>
          <pc:sldMk cId="2923476133" sldId="259"/>
        </pc:sldMkLst>
        <pc:spChg chg="mod">
          <ac:chgData name="Edward Bosko" userId="3c2d16a148962151" providerId="LiveId" clId="{A3B7949D-3481-482C-8D79-C7CE87E70E15}" dt="2025-03-03T21:31:39.362" v="522" actId="20577"/>
          <ac:spMkLst>
            <pc:docMk/>
            <pc:sldMk cId="2923476133" sldId="259"/>
            <ac:spMk id="2" creationId="{27D84150-B1C9-3766-557C-AFA00DC793C5}"/>
          </ac:spMkLst>
        </pc:spChg>
        <pc:spChg chg="mod">
          <ac:chgData name="Edward Bosko" userId="3c2d16a148962151" providerId="LiveId" clId="{A3B7949D-3481-482C-8D79-C7CE87E70E15}" dt="2025-03-03T21:31:04.480" v="503" actId="20577"/>
          <ac:spMkLst>
            <pc:docMk/>
            <pc:sldMk cId="2923476133" sldId="259"/>
            <ac:spMk id="3" creationId="{2AF6BCBC-8622-BFBB-8F17-49D3933AEC20}"/>
          </ac:spMkLst>
        </pc:spChg>
      </pc:sldChg>
      <pc:sldChg chg="addSp delSp modSp new mod">
        <pc:chgData name="Edward Bosko" userId="3c2d16a148962151" providerId="LiveId" clId="{A3B7949D-3481-482C-8D79-C7CE87E70E15}" dt="2025-03-03T23:52:35.069" v="3185" actId="478"/>
        <pc:sldMkLst>
          <pc:docMk/>
          <pc:sldMk cId="2459461784" sldId="260"/>
        </pc:sldMkLst>
        <pc:spChg chg="mod">
          <ac:chgData name="Edward Bosko" userId="3c2d16a148962151" providerId="LiveId" clId="{A3B7949D-3481-482C-8D79-C7CE87E70E15}" dt="2025-03-03T21:33:41.715" v="699" actId="20577"/>
          <ac:spMkLst>
            <pc:docMk/>
            <pc:sldMk cId="2459461784" sldId="260"/>
            <ac:spMk id="2" creationId="{FF728DFF-B24D-1BA5-2881-1ED097880542}"/>
          </ac:spMkLst>
        </pc:spChg>
        <pc:spChg chg="mod">
          <ac:chgData name="Edward Bosko" userId="3c2d16a148962151" providerId="LiveId" clId="{A3B7949D-3481-482C-8D79-C7CE87E70E15}" dt="2025-03-03T21:45:40.749" v="1043" actId="20577"/>
          <ac:spMkLst>
            <pc:docMk/>
            <pc:sldMk cId="2459461784" sldId="260"/>
            <ac:spMk id="3" creationId="{90D6D4DC-D30B-293E-69BC-1447B47997F7}"/>
          </ac:spMkLst>
        </pc:spChg>
        <pc:spChg chg="mod">
          <ac:chgData name="Edward Bosko" userId="3c2d16a148962151" providerId="LiveId" clId="{A3B7949D-3481-482C-8D79-C7CE87E70E15}" dt="2025-03-03T21:45:46.435" v="1059" actId="20577"/>
          <ac:spMkLst>
            <pc:docMk/>
            <pc:sldMk cId="2459461784" sldId="260"/>
            <ac:spMk id="4" creationId="{2B9EC06F-2365-EEF4-F1F3-C8AB0B65EA76}"/>
          </ac:spMkLst>
        </pc:spChg>
        <pc:spChg chg="add del mod">
          <ac:chgData name="Edward Bosko" userId="3c2d16a148962151" providerId="LiveId" clId="{A3B7949D-3481-482C-8D79-C7CE87E70E15}" dt="2025-03-03T23:52:35.069" v="3185" actId="478"/>
          <ac:spMkLst>
            <pc:docMk/>
            <pc:sldMk cId="2459461784" sldId="260"/>
            <ac:spMk id="5" creationId="{4F12935D-D1E7-D3AB-5EC5-7C86049E345E}"/>
          </ac:spMkLst>
        </pc:spChg>
      </pc:sldChg>
      <pc:sldChg chg="modSp new mod">
        <pc:chgData name="Edward Bosko" userId="3c2d16a148962151" providerId="LiveId" clId="{A3B7949D-3481-482C-8D79-C7CE87E70E15}" dt="2025-03-03T21:45:05.864" v="1019"/>
        <pc:sldMkLst>
          <pc:docMk/>
          <pc:sldMk cId="2656645177" sldId="261"/>
        </pc:sldMkLst>
        <pc:spChg chg="mod">
          <ac:chgData name="Edward Bosko" userId="3c2d16a148962151" providerId="LiveId" clId="{A3B7949D-3481-482C-8D79-C7CE87E70E15}" dt="2025-03-03T21:44:13.083" v="1011" actId="20577"/>
          <ac:spMkLst>
            <pc:docMk/>
            <pc:sldMk cId="2656645177" sldId="261"/>
            <ac:spMk id="2" creationId="{15605239-1CCC-AB16-4D25-C22E24CFA33D}"/>
          </ac:spMkLst>
        </pc:spChg>
        <pc:spChg chg="mod">
          <ac:chgData name="Edward Bosko" userId="3c2d16a148962151" providerId="LiveId" clId="{A3B7949D-3481-482C-8D79-C7CE87E70E15}" dt="2025-03-03T21:45:05.864" v="1019"/>
          <ac:spMkLst>
            <pc:docMk/>
            <pc:sldMk cId="2656645177" sldId="261"/>
            <ac:spMk id="3" creationId="{52863868-B893-3A3F-B45F-216B461376AF}"/>
          </ac:spMkLst>
        </pc:spChg>
      </pc:sldChg>
      <pc:sldChg chg="addSp delSp modSp new mod">
        <pc:chgData name="Edward Bosko" userId="3c2d16a148962151" providerId="LiveId" clId="{A3B7949D-3481-482C-8D79-C7CE87E70E15}" dt="2025-03-03T23:53:34.905" v="3186" actId="20577"/>
        <pc:sldMkLst>
          <pc:docMk/>
          <pc:sldMk cId="46355913" sldId="262"/>
        </pc:sldMkLst>
        <pc:spChg chg="mod">
          <ac:chgData name="Edward Bosko" userId="3c2d16a148962151" providerId="LiveId" clId="{A3B7949D-3481-482C-8D79-C7CE87E70E15}" dt="2025-03-03T22:50:23.314" v="1498" actId="20577"/>
          <ac:spMkLst>
            <pc:docMk/>
            <pc:sldMk cId="46355913" sldId="262"/>
            <ac:spMk id="2" creationId="{6085F79E-84C7-09A6-4580-167EC76121F1}"/>
          </ac:spMkLst>
        </pc:spChg>
        <pc:spChg chg="mod">
          <ac:chgData name="Edward Bosko" userId="3c2d16a148962151" providerId="LiveId" clId="{A3B7949D-3481-482C-8D79-C7CE87E70E15}" dt="2025-03-03T23:53:34.905" v="3186" actId="20577"/>
          <ac:spMkLst>
            <pc:docMk/>
            <pc:sldMk cId="46355913" sldId="262"/>
            <ac:spMk id="3" creationId="{8D61B712-5DFC-D618-CE58-AFCF4F464DF1}"/>
          </ac:spMkLst>
        </pc:spChg>
        <pc:picChg chg="add del mod">
          <ac:chgData name="Edward Bosko" userId="3c2d16a148962151" providerId="LiveId" clId="{A3B7949D-3481-482C-8D79-C7CE87E70E15}" dt="2025-03-03T23:01:49.601" v="2025" actId="21"/>
          <ac:picMkLst>
            <pc:docMk/>
            <pc:sldMk cId="46355913" sldId="262"/>
            <ac:picMk id="5" creationId="{7AD8EE81-36FF-83D7-61D7-B77A36682C34}"/>
          </ac:picMkLst>
        </pc:picChg>
        <pc:picChg chg="add mod">
          <ac:chgData name="Edward Bosko" userId="3c2d16a148962151" providerId="LiveId" clId="{A3B7949D-3481-482C-8D79-C7CE87E70E15}" dt="2025-03-03T23:01:59.587" v="2027" actId="1076"/>
          <ac:picMkLst>
            <pc:docMk/>
            <pc:sldMk cId="46355913" sldId="262"/>
            <ac:picMk id="7" creationId="{3FDE6A8A-4695-45EA-DB4C-FC1F670DEBFB}"/>
          </ac:picMkLst>
        </pc:picChg>
      </pc:sldChg>
      <pc:sldChg chg="addSp modSp new mod">
        <pc:chgData name="Edward Bosko" userId="3c2d16a148962151" providerId="LiveId" clId="{A3B7949D-3481-482C-8D79-C7CE87E70E15}" dt="2025-03-03T21:55:07.169" v="1301" actId="20577"/>
        <pc:sldMkLst>
          <pc:docMk/>
          <pc:sldMk cId="3626724265" sldId="263"/>
        </pc:sldMkLst>
        <pc:spChg chg="mod">
          <ac:chgData name="Edward Bosko" userId="3c2d16a148962151" providerId="LiveId" clId="{A3B7949D-3481-482C-8D79-C7CE87E70E15}" dt="2025-03-03T21:47:43.016" v="1088" actId="20577"/>
          <ac:spMkLst>
            <pc:docMk/>
            <pc:sldMk cId="3626724265" sldId="263"/>
            <ac:spMk id="2" creationId="{B4E83133-2F85-5B33-9AA6-C1BB441D54F9}"/>
          </ac:spMkLst>
        </pc:spChg>
        <pc:spChg chg="mod">
          <ac:chgData name="Edward Bosko" userId="3c2d16a148962151" providerId="LiveId" clId="{A3B7949D-3481-482C-8D79-C7CE87E70E15}" dt="2025-03-03T21:55:07.169" v="1301" actId="20577"/>
          <ac:spMkLst>
            <pc:docMk/>
            <pc:sldMk cId="3626724265" sldId="263"/>
            <ac:spMk id="3" creationId="{6B2E167F-0E59-FB85-80B9-11DEE7314750}"/>
          </ac:spMkLst>
        </pc:spChg>
        <pc:spChg chg="add">
          <ac:chgData name="Edward Bosko" userId="3c2d16a148962151" providerId="LiveId" clId="{A3B7949D-3481-482C-8D79-C7CE87E70E15}" dt="2025-03-03T21:48:43.315" v="1114"/>
          <ac:spMkLst>
            <pc:docMk/>
            <pc:sldMk cId="3626724265" sldId="263"/>
            <ac:spMk id="4" creationId="{F9AF5B02-F369-F1AE-FC76-76AF2EE2EE8F}"/>
          </ac:spMkLst>
        </pc:spChg>
      </pc:sldChg>
      <pc:sldChg chg="modSp new del mod">
        <pc:chgData name="Edward Bosko" userId="3c2d16a148962151" providerId="LiveId" clId="{A3B7949D-3481-482C-8D79-C7CE87E70E15}" dt="2025-03-03T23:18:05.549" v="2102" actId="47"/>
        <pc:sldMkLst>
          <pc:docMk/>
          <pc:sldMk cId="1234227698" sldId="264"/>
        </pc:sldMkLst>
        <pc:spChg chg="mod">
          <ac:chgData name="Edward Bosko" userId="3c2d16a148962151" providerId="LiveId" clId="{A3B7949D-3481-482C-8D79-C7CE87E70E15}" dt="2025-03-03T23:17:44.696" v="2100" actId="20577"/>
          <ac:spMkLst>
            <pc:docMk/>
            <pc:sldMk cId="1234227698" sldId="264"/>
            <ac:spMk id="2" creationId="{32683A92-238C-C5BD-27D0-2FDE3F9EEFB4}"/>
          </ac:spMkLst>
        </pc:spChg>
        <pc:spChg chg="mod">
          <ac:chgData name="Edward Bosko" userId="3c2d16a148962151" providerId="LiveId" clId="{A3B7949D-3481-482C-8D79-C7CE87E70E15}" dt="2025-03-03T23:17:37.518" v="2070" actId="20577"/>
          <ac:spMkLst>
            <pc:docMk/>
            <pc:sldMk cId="1234227698" sldId="264"/>
            <ac:spMk id="3" creationId="{83E63F9A-FC2E-1E2C-36A4-9F3C66BC3466}"/>
          </ac:spMkLst>
        </pc:spChg>
      </pc:sldChg>
      <pc:sldChg chg="addSp modSp new mod">
        <pc:chgData name="Edward Bosko" userId="3c2d16a148962151" providerId="LiveId" clId="{A3B7949D-3481-482C-8D79-C7CE87E70E15}" dt="2025-03-04T00:32:15.159" v="3611" actId="20577"/>
        <pc:sldMkLst>
          <pc:docMk/>
          <pc:sldMk cId="3976534565" sldId="265"/>
        </pc:sldMkLst>
        <pc:spChg chg="mod">
          <ac:chgData name="Edward Bosko" userId="3c2d16a148962151" providerId="LiveId" clId="{A3B7949D-3481-482C-8D79-C7CE87E70E15}" dt="2025-03-03T23:18:30.244" v="2122" actId="20577"/>
          <ac:spMkLst>
            <pc:docMk/>
            <pc:sldMk cId="3976534565" sldId="265"/>
            <ac:spMk id="2" creationId="{9EF2D9BA-8F31-DB86-F3D2-13900F323E24}"/>
          </ac:spMkLst>
        </pc:spChg>
        <pc:spChg chg="mod">
          <ac:chgData name="Edward Bosko" userId="3c2d16a148962151" providerId="LiveId" clId="{A3B7949D-3481-482C-8D79-C7CE87E70E15}" dt="2025-03-03T23:18:10.111" v="2106" actId="20577"/>
          <ac:spMkLst>
            <pc:docMk/>
            <pc:sldMk cId="3976534565" sldId="265"/>
            <ac:spMk id="3" creationId="{5C8DA472-1427-2FE3-BFA7-28369E47B8A1}"/>
          </ac:spMkLst>
        </pc:spChg>
        <pc:spChg chg="mod">
          <ac:chgData name="Edward Bosko" userId="3c2d16a148962151" providerId="LiveId" clId="{A3B7949D-3481-482C-8D79-C7CE87E70E15}" dt="2025-03-04T00:31:14.348" v="3454" actId="27636"/>
          <ac:spMkLst>
            <pc:docMk/>
            <pc:sldMk cId="3976534565" sldId="265"/>
            <ac:spMk id="4" creationId="{C09A5BFD-39A5-2D76-6B28-55A88F62B539}"/>
          </ac:spMkLst>
        </pc:spChg>
        <pc:spChg chg="mod">
          <ac:chgData name="Edward Bosko" userId="3c2d16a148962151" providerId="LiveId" clId="{A3B7949D-3481-482C-8D79-C7CE87E70E15}" dt="2025-03-03T23:18:13.178" v="2107" actId="20577"/>
          <ac:spMkLst>
            <pc:docMk/>
            <pc:sldMk cId="3976534565" sldId="265"/>
            <ac:spMk id="5" creationId="{90E0D6DF-1D86-F10A-FBDB-1F69E3B569EA}"/>
          </ac:spMkLst>
        </pc:spChg>
        <pc:spChg chg="mod">
          <ac:chgData name="Edward Bosko" userId="3c2d16a148962151" providerId="LiveId" clId="{A3B7949D-3481-482C-8D79-C7CE87E70E15}" dt="2025-03-04T00:32:15.159" v="3611" actId="20577"/>
          <ac:spMkLst>
            <pc:docMk/>
            <pc:sldMk cId="3976534565" sldId="265"/>
            <ac:spMk id="6" creationId="{BF555683-8084-6AD2-4FC1-7D21F8A4B06D}"/>
          </ac:spMkLst>
        </pc:spChg>
        <pc:spChg chg="add mod">
          <ac:chgData name="Edward Bosko" userId="3c2d16a148962151" providerId="LiveId" clId="{A3B7949D-3481-482C-8D79-C7CE87E70E15}" dt="2025-03-03T23:42:33.648" v="3184" actId="1076"/>
          <ac:spMkLst>
            <pc:docMk/>
            <pc:sldMk cId="3976534565" sldId="265"/>
            <ac:spMk id="7" creationId="{E2713DC2-2765-6846-8268-9FC8EA067107}"/>
          </ac:spMkLst>
        </pc:spChg>
      </pc:sldChg>
      <pc:sldChg chg="modSp new del mod">
        <pc:chgData name="Edward Bosko" userId="3c2d16a148962151" providerId="LiveId" clId="{A3B7949D-3481-482C-8D79-C7CE87E70E15}" dt="2025-03-04T01:10:31.793" v="3638" actId="47"/>
        <pc:sldMkLst>
          <pc:docMk/>
          <pc:sldMk cId="3937001847" sldId="266"/>
        </pc:sldMkLst>
        <pc:spChg chg="mod">
          <ac:chgData name="Edward Bosko" userId="3c2d16a148962151" providerId="LiveId" clId="{A3B7949D-3481-482C-8D79-C7CE87E70E15}" dt="2025-03-04T00:44:32.511" v="3635" actId="20577"/>
          <ac:spMkLst>
            <pc:docMk/>
            <pc:sldMk cId="3937001847" sldId="266"/>
            <ac:spMk id="2" creationId="{FB03EEA7-304E-DFD0-302D-4CCA68384F55}"/>
          </ac:spMkLst>
        </pc:spChg>
        <pc:spChg chg="mod">
          <ac:chgData name="Edward Bosko" userId="3c2d16a148962151" providerId="LiveId" clId="{A3B7949D-3481-482C-8D79-C7CE87E70E15}" dt="2025-03-04T00:44:39.320" v="3636" actId="14100"/>
          <ac:spMkLst>
            <pc:docMk/>
            <pc:sldMk cId="3937001847" sldId="266"/>
            <ac:spMk id="3" creationId="{C098C643-C3BD-BCF6-8B92-9F8AA8074058}"/>
          </ac:spMkLst>
        </pc:spChg>
      </pc:sldChg>
      <pc:sldChg chg="addSp delSp modSp new mod">
        <pc:chgData name="Edward Bosko" userId="3c2d16a148962151" providerId="LiveId" clId="{A3B7949D-3481-482C-8D79-C7CE87E70E15}" dt="2025-03-04T07:46:13.701" v="3802" actId="14100"/>
        <pc:sldMkLst>
          <pc:docMk/>
          <pc:sldMk cId="2630178930" sldId="267"/>
        </pc:sldMkLst>
        <pc:spChg chg="mod">
          <ac:chgData name="Edward Bosko" userId="3c2d16a148962151" providerId="LiveId" clId="{A3B7949D-3481-482C-8D79-C7CE87E70E15}" dt="2025-03-04T01:18:14.515" v="3669" actId="1076"/>
          <ac:spMkLst>
            <pc:docMk/>
            <pc:sldMk cId="2630178930" sldId="267"/>
            <ac:spMk id="2" creationId="{045F794B-9552-48F7-CC3F-91158C31F53A}"/>
          </ac:spMkLst>
        </pc:spChg>
        <pc:spChg chg="del">
          <ac:chgData name="Edward Bosko" userId="3c2d16a148962151" providerId="LiveId" clId="{A3B7949D-3481-482C-8D79-C7CE87E70E15}" dt="2025-03-04T01:15:05.767" v="3662" actId="22"/>
          <ac:spMkLst>
            <pc:docMk/>
            <pc:sldMk cId="2630178930" sldId="267"/>
            <ac:spMk id="3" creationId="{1CEBAC8E-3979-DD11-807E-FC7A32E1F18C}"/>
          </ac:spMkLst>
        </pc:spChg>
        <pc:spChg chg="del">
          <ac:chgData name="Edward Bosko" userId="3c2d16a148962151" providerId="LiveId" clId="{A3B7949D-3481-482C-8D79-C7CE87E70E15}" dt="2025-03-04T01:17:55.792" v="3664" actId="22"/>
          <ac:spMkLst>
            <pc:docMk/>
            <pc:sldMk cId="2630178930" sldId="267"/>
            <ac:spMk id="4" creationId="{A28A3019-E630-8092-B5AD-B977E3ACD263}"/>
          </ac:spMkLst>
        </pc:spChg>
        <pc:spChg chg="add del mod">
          <ac:chgData name="Edward Bosko" userId="3c2d16a148962151" providerId="LiveId" clId="{A3B7949D-3481-482C-8D79-C7CE87E70E15}" dt="2025-03-04T06:51:41.727" v="3796" actId="22"/>
          <ac:spMkLst>
            <pc:docMk/>
            <pc:sldMk cId="2630178930" sldId="267"/>
            <ac:spMk id="12" creationId="{933C5222-C77B-D139-D981-89429987DD12}"/>
          </ac:spMkLst>
        </pc:spChg>
        <pc:spChg chg="add del mod">
          <ac:chgData name="Edward Bosko" userId="3c2d16a148962151" providerId="LiveId" clId="{A3B7949D-3481-482C-8D79-C7CE87E70E15}" dt="2025-03-04T07:46:03.178" v="3800" actId="22"/>
          <ac:spMkLst>
            <pc:docMk/>
            <pc:sldMk cId="2630178930" sldId="267"/>
            <ac:spMk id="16" creationId="{8C131837-861B-2E5C-6571-99DB723C16A2}"/>
          </ac:spMkLst>
        </pc:spChg>
        <pc:picChg chg="add mod ord">
          <ac:chgData name="Edward Bosko" userId="3c2d16a148962151" providerId="LiveId" clId="{A3B7949D-3481-482C-8D79-C7CE87E70E15}" dt="2025-03-04T01:18:28.854" v="3672" actId="1076"/>
          <ac:picMkLst>
            <pc:docMk/>
            <pc:sldMk cId="2630178930" sldId="267"/>
            <ac:picMk id="6" creationId="{8117DBC7-E23A-D46D-C15C-74DA21D2EB7D}"/>
          </ac:picMkLst>
        </pc:picChg>
        <pc:picChg chg="add del mod ord">
          <ac:chgData name="Edward Bosko" userId="3c2d16a148962151" providerId="LiveId" clId="{A3B7949D-3481-482C-8D79-C7CE87E70E15}" dt="2025-03-04T06:51:32.471" v="3793" actId="478"/>
          <ac:picMkLst>
            <pc:docMk/>
            <pc:sldMk cId="2630178930" sldId="267"/>
            <ac:picMk id="8" creationId="{E82FD77D-1052-F576-5ADE-5CC8E885E649}"/>
          </ac:picMkLst>
        </pc:picChg>
        <pc:picChg chg="add del mod">
          <ac:chgData name="Edward Bosko" userId="3c2d16a148962151" providerId="LiveId" clId="{A3B7949D-3481-482C-8D79-C7CE87E70E15}" dt="2025-03-04T06:51:39.290" v="3795" actId="478"/>
          <ac:picMkLst>
            <pc:docMk/>
            <pc:sldMk cId="2630178930" sldId="267"/>
            <ac:picMk id="10" creationId="{B1C82F60-A4F0-91D8-BA11-D1476BBF9F3C}"/>
          </ac:picMkLst>
        </pc:picChg>
        <pc:picChg chg="add del mod ord">
          <ac:chgData name="Edward Bosko" userId="3c2d16a148962151" providerId="LiveId" clId="{A3B7949D-3481-482C-8D79-C7CE87E70E15}" dt="2025-03-04T07:46:01.286" v="3799" actId="478"/>
          <ac:picMkLst>
            <pc:docMk/>
            <pc:sldMk cId="2630178930" sldId="267"/>
            <ac:picMk id="14" creationId="{5621D80F-8BB8-C6E0-EFE9-B65FC3FD74C4}"/>
          </ac:picMkLst>
        </pc:picChg>
        <pc:picChg chg="add mod ord">
          <ac:chgData name="Edward Bosko" userId="3c2d16a148962151" providerId="LiveId" clId="{A3B7949D-3481-482C-8D79-C7CE87E70E15}" dt="2025-03-04T07:46:13.701" v="3802" actId="14100"/>
          <ac:picMkLst>
            <pc:docMk/>
            <pc:sldMk cId="2630178930" sldId="267"/>
            <ac:picMk id="18" creationId="{8CE805FF-5AB2-9544-50B8-A6C8C8296CAD}"/>
          </ac:picMkLst>
        </pc:picChg>
      </pc:sldChg>
      <pc:sldChg chg="addSp delSp modSp new mod">
        <pc:chgData name="Edward Bosko" userId="3c2d16a148962151" providerId="LiveId" clId="{A3B7949D-3481-482C-8D79-C7CE87E70E15}" dt="2025-03-04T01:33:34.468" v="3699" actId="14100"/>
        <pc:sldMkLst>
          <pc:docMk/>
          <pc:sldMk cId="2578946647" sldId="268"/>
        </pc:sldMkLst>
        <pc:spChg chg="mod">
          <ac:chgData name="Edward Bosko" userId="3c2d16a148962151" providerId="LiveId" clId="{A3B7949D-3481-482C-8D79-C7CE87E70E15}" dt="2025-03-04T01:20:27.376" v="3693" actId="20577"/>
          <ac:spMkLst>
            <pc:docMk/>
            <pc:sldMk cId="2578946647" sldId="268"/>
            <ac:spMk id="2" creationId="{8EA0DD35-2C47-FBB0-D829-8537A77A0303}"/>
          </ac:spMkLst>
        </pc:spChg>
        <pc:spChg chg="del">
          <ac:chgData name="Edward Bosko" userId="3c2d16a148962151" providerId="LiveId" clId="{A3B7949D-3481-482C-8D79-C7CE87E70E15}" dt="2025-03-04T01:21:11.692" v="3694" actId="22"/>
          <ac:spMkLst>
            <pc:docMk/>
            <pc:sldMk cId="2578946647" sldId="268"/>
            <ac:spMk id="3" creationId="{8052C51A-09FB-90B0-7A6A-867F28DD4F66}"/>
          </ac:spMkLst>
        </pc:spChg>
        <pc:spChg chg="del">
          <ac:chgData name="Edward Bosko" userId="3c2d16a148962151" providerId="LiveId" clId="{A3B7949D-3481-482C-8D79-C7CE87E70E15}" dt="2025-03-04T01:33:29.380" v="3698" actId="22"/>
          <ac:spMkLst>
            <pc:docMk/>
            <pc:sldMk cId="2578946647" sldId="268"/>
            <ac:spMk id="4" creationId="{FA764802-19AB-638F-E621-C75C85ABDDCC}"/>
          </ac:spMkLst>
        </pc:spChg>
        <pc:picChg chg="add mod ord">
          <ac:chgData name="Edward Bosko" userId="3c2d16a148962151" providerId="LiveId" clId="{A3B7949D-3481-482C-8D79-C7CE87E70E15}" dt="2025-03-04T01:21:26.239" v="3697" actId="14100"/>
          <ac:picMkLst>
            <pc:docMk/>
            <pc:sldMk cId="2578946647" sldId="268"/>
            <ac:picMk id="6" creationId="{B9D82C8F-7721-F193-8B14-99C88FB7FC26}"/>
          </ac:picMkLst>
        </pc:picChg>
        <pc:picChg chg="add mod ord">
          <ac:chgData name="Edward Bosko" userId="3c2d16a148962151" providerId="LiveId" clId="{A3B7949D-3481-482C-8D79-C7CE87E70E15}" dt="2025-03-04T01:33:34.468" v="3699" actId="14100"/>
          <ac:picMkLst>
            <pc:docMk/>
            <pc:sldMk cId="2578946647" sldId="268"/>
            <ac:picMk id="8" creationId="{5117ECFD-0BAD-8300-81A9-797DAEBED68F}"/>
          </ac:picMkLst>
        </pc:picChg>
      </pc:sldChg>
      <pc:sldChg chg="addSp modSp new mod">
        <pc:chgData name="Edward Bosko" userId="3c2d16a148962151" providerId="LiveId" clId="{A3B7949D-3481-482C-8D79-C7CE87E70E15}" dt="2025-03-04T08:11:19.368" v="4458" actId="20577"/>
        <pc:sldMkLst>
          <pc:docMk/>
          <pc:sldMk cId="3695391281" sldId="269"/>
        </pc:sldMkLst>
        <pc:spChg chg="mod">
          <ac:chgData name="Edward Bosko" userId="3c2d16a148962151" providerId="LiveId" clId="{A3B7949D-3481-482C-8D79-C7CE87E70E15}" dt="2025-03-04T05:42:36.565" v="3790" actId="20577"/>
          <ac:spMkLst>
            <pc:docMk/>
            <pc:sldMk cId="3695391281" sldId="269"/>
            <ac:spMk id="2" creationId="{2341E0C5-F936-B6E0-661B-F9CF642486ED}"/>
          </ac:spMkLst>
        </pc:spChg>
        <pc:spChg chg="mod">
          <ac:chgData name="Edward Bosko" userId="3c2d16a148962151" providerId="LiveId" clId="{A3B7949D-3481-482C-8D79-C7CE87E70E15}" dt="2025-03-04T08:11:19.368" v="4458" actId="20577"/>
          <ac:spMkLst>
            <pc:docMk/>
            <pc:sldMk cId="3695391281" sldId="269"/>
            <ac:spMk id="3" creationId="{BB398F06-E58C-C9B5-0B2C-3FE891642C97}"/>
          </ac:spMkLst>
        </pc:spChg>
        <pc:picChg chg="add mod">
          <ac:chgData name="Edward Bosko" userId="3c2d16a148962151" providerId="LiveId" clId="{A3B7949D-3481-482C-8D79-C7CE87E70E15}" dt="2025-03-04T07:48:28.386" v="3808" actId="1076"/>
          <ac:picMkLst>
            <pc:docMk/>
            <pc:sldMk cId="3695391281" sldId="269"/>
            <ac:picMk id="5" creationId="{E064C99A-28F6-7425-7C62-F968B9D5B535}"/>
          </ac:picMkLst>
        </pc:picChg>
      </pc:sldChg>
      <pc:sldChg chg="addSp delSp modSp add mod">
        <pc:chgData name="Edward Bosko" userId="3c2d16a148962151" providerId="LiveId" clId="{A3B7949D-3481-482C-8D79-C7CE87E70E15}" dt="2025-03-04T08:14:16.511" v="4527" actId="20577"/>
        <pc:sldMkLst>
          <pc:docMk/>
          <pc:sldMk cId="4024229787" sldId="270"/>
        </pc:sldMkLst>
        <pc:spChg chg="mod">
          <ac:chgData name="Edward Bosko" userId="3c2d16a148962151" providerId="LiveId" clId="{A3B7949D-3481-482C-8D79-C7CE87E70E15}" dt="2025-03-04T08:14:16.511" v="4527" actId="20577"/>
          <ac:spMkLst>
            <pc:docMk/>
            <pc:sldMk cId="4024229787" sldId="270"/>
            <ac:spMk id="3" creationId="{82DFDD9E-82B1-8DF1-17B9-9C32670B9373}"/>
          </ac:spMkLst>
        </pc:spChg>
        <pc:picChg chg="del">
          <ac:chgData name="Edward Bosko" userId="3c2d16a148962151" providerId="LiveId" clId="{A3B7949D-3481-482C-8D79-C7CE87E70E15}" dt="2025-03-04T07:54:49.123" v="4072" actId="478"/>
          <ac:picMkLst>
            <pc:docMk/>
            <pc:sldMk cId="4024229787" sldId="270"/>
            <ac:picMk id="5" creationId="{0CAFC005-DC4C-1F22-7F1B-00B9AC6B2028}"/>
          </ac:picMkLst>
        </pc:picChg>
        <pc:picChg chg="add mod">
          <ac:chgData name="Edward Bosko" userId="3c2d16a148962151" providerId="LiveId" clId="{A3B7949D-3481-482C-8D79-C7CE87E70E15}" dt="2025-03-04T07:55:27.733" v="4077" actId="14100"/>
          <ac:picMkLst>
            <pc:docMk/>
            <pc:sldMk cId="4024229787" sldId="270"/>
            <ac:picMk id="6" creationId="{E9880314-7D18-069D-8736-846A6600DBC1}"/>
          </ac:picMkLst>
        </pc:picChg>
      </pc:sldChg>
      <pc:sldChg chg="modSp new mod">
        <pc:chgData name="Edward Bosko" userId="3c2d16a148962151" providerId="LiveId" clId="{A3B7949D-3481-482C-8D79-C7CE87E70E15}" dt="2025-03-04T08:12:33.421" v="4523" actId="20577"/>
        <pc:sldMkLst>
          <pc:docMk/>
          <pc:sldMk cId="345314826" sldId="271"/>
        </pc:sldMkLst>
        <pc:spChg chg="mod">
          <ac:chgData name="Edward Bosko" userId="3c2d16a148962151" providerId="LiveId" clId="{A3B7949D-3481-482C-8D79-C7CE87E70E15}" dt="2025-03-04T08:03:50.219" v="4207" actId="20577"/>
          <ac:spMkLst>
            <pc:docMk/>
            <pc:sldMk cId="345314826" sldId="271"/>
            <ac:spMk id="2" creationId="{04DA2268-D9B4-F574-663C-3C4536E5C710}"/>
          </ac:spMkLst>
        </pc:spChg>
        <pc:spChg chg="mod">
          <ac:chgData name="Edward Bosko" userId="3c2d16a148962151" providerId="LiveId" clId="{A3B7949D-3481-482C-8D79-C7CE87E70E15}" dt="2025-03-04T08:12:33.421" v="4523" actId="20577"/>
          <ac:spMkLst>
            <pc:docMk/>
            <pc:sldMk cId="345314826" sldId="271"/>
            <ac:spMk id="3" creationId="{F7CEA20F-77E6-F5E7-E260-FDD472BF6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4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3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295A30-1F5C-4558-8D90-C6BFA978BB9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7ED690-D2C3-4703-8A28-6D0197AA54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2EFB-21A7-7F6F-1405-290082CE6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Non-Tuberculous Mycobacterial Lung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CC7B0-B579-DEB3-C487-D657BB621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analyses</a:t>
            </a:r>
          </a:p>
        </p:txBody>
      </p:sp>
    </p:spTree>
    <p:extLst>
      <p:ext uri="{BB962C8B-B14F-4D97-AF65-F5344CB8AC3E}">
        <p14:creationId xmlns:p14="http://schemas.microsoft.com/office/powerpoint/2010/main" val="378942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2BF1-A670-1B84-18B4-5D9F1ABA1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9EF2-2791-DC0D-09CC-F0B6BBE7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with significant differences in severity between lobes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DD9E-82B1-8DF1-17B9-9C32670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Atelectasis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RML and LLS had greater severity of atelectasis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RML had significantly higher grade vs. all other lobes, p &lt; 0.05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LLS had significantly higher grade vs. RUL, RLL, LUS, and LLL, p &lt; 0.05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Results from R models similar, but RML-LLS comparison not significantly different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80314-7D18-069D-8736-846A6600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86910"/>
            <a:ext cx="6096000" cy="36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2268-D9B4-F574-663C-3C4536E5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A20F-77E6-F5E7-E260-FDD472BF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of ways to address models that didn’t converge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Fitting models to final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Incorporating the subjects’ MAC species into analysis to address research question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Calculating ICC to determine raters’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Trying different correlation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4531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5239-1CCC-AB16-4D25-C22E24CF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3868-B893-3A3F-B45F-216B4613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31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Sangbong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 al. “Can physics principles help explain why non-tuberculous mycobacterial lung disease is more severe in the right middle lobe and lingula?” Journal of Thoracic Disease, vol. 11, no. 11, Nov. 2019, pp. 4847–4854, https://doi.org/10.21037/jtd.2019.10.70.</a:t>
            </a:r>
          </a:p>
          <a:p>
            <a:pPr marL="194310" marR="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4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B66-DB33-00E8-E9F9-58CD8D7A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2D6D-1CD5-3EDF-7447-54E552179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592" y="2439183"/>
            <a:ext cx="4937760" cy="22119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Caused by organisms belonging to Mycobacterium avium complex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associated with radiologic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Indications that right middle lobe (RML), lingula, and right upper lobe (RUL) are more severely affected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C35BF8-837C-4186-CE65-7248EB056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1652" y="2110294"/>
            <a:ext cx="6165637" cy="32506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2F243-86C7-5612-C6CB-000C175BB80E}"/>
              </a:ext>
            </a:extLst>
          </p:cNvPr>
          <p:cNvSpPr txBox="1"/>
          <p:nvPr/>
        </p:nvSpPr>
        <p:spPr>
          <a:xfrm>
            <a:off x="663892" y="5751387"/>
            <a:ext cx="10058399" cy="5687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i="1" dirty="0"/>
              <a:t>Source: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Choi,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Sangbong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 al.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510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133-2F85-5B33-9AA6-C1BB441D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167F-0E59-FB85-80B9-11DEE731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there differences in the frequencies and severities for each of the specific CT features among the lung lobes in NTM-LD?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there differences in (1) between MAC-LD and M. </a:t>
            </a:r>
            <a:r>
              <a:rPr lang="en-US" dirty="0" err="1"/>
              <a:t>abscessus</a:t>
            </a:r>
            <a:r>
              <a:rPr lang="en-US" dirty="0"/>
              <a:t>-LD?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previous analyses performed by Matthew J. Strand,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Rater included as variable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Comparing models fit through R and SAS</a:t>
            </a:r>
          </a:p>
        </p:txBody>
      </p:sp>
    </p:spTree>
    <p:extLst>
      <p:ext uri="{BB962C8B-B14F-4D97-AF65-F5344CB8AC3E}">
        <p14:creationId xmlns:p14="http://schemas.microsoft.com/office/powerpoint/2010/main" val="362672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8DFF-B24D-1BA5-2881-1ED0978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Radiologic Features’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D4DC-D30B-293E-69BC-1447B4799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Features with Ordinal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Tree-in-bud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Ground glass opacities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Consolidation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Bronchiectasis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Atelectasis</a:t>
            </a:r>
          </a:p>
          <a:p>
            <a:pPr marL="0" indent="0">
              <a:buNone/>
            </a:pPr>
            <a:r>
              <a:rPr lang="en-US" b="1" dirty="0"/>
              <a:t>Scoring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1: &lt;25% involvement of the lobe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2: 25-50% involvement of the lobe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3: &gt;50% involvement of the lobe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C06F-2365-EEF4-F1F3-C8AB0B65E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Features with Binary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nodules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 wall cavities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Thick wall cavities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Scoring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0: Absent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1: Present</a:t>
            </a:r>
          </a:p>
        </p:txBody>
      </p:sp>
    </p:spTree>
    <p:extLst>
      <p:ext uri="{BB962C8B-B14F-4D97-AF65-F5344CB8AC3E}">
        <p14:creationId xmlns:p14="http://schemas.microsoft.com/office/powerpoint/2010/main" val="2459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F79E-84C7-09A6-4580-167EC761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B712-5DFC-D618-CE58-AFCF4F46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558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161 subjects: 6 lobes scored with 2 raters scoring for each subject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 in preliminary analysis: subject ID, lobe, score of given lobe, rater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provided in an excel document, each rater as a separate sheet of scores</a:t>
            </a:r>
          </a:p>
          <a:p>
            <a:pPr marL="0" indent="0">
              <a:buNone/>
            </a:pPr>
            <a:r>
              <a:rPr lang="en-US" dirty="0"/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Minimal, mostly converting to long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 each feature in its own sheet for ease of 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E6A8A-4695-45EA-DB4C-FC1F670D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64" y="1812396"/>
            <a:ext cx="5772650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D9BA-8F31-DB86-F3D2-13900F32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DA472-1427-2FE3-BFA7-28369E47B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A5BFD-39A5-2D76-6B28-55A88F62B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Ordinal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 GLIMMIX with cumulative logit link, lobe as fixed effect, random intercepts, and rater as random effect</a:t>
            </a:r>
          </a:p>
          <a:p>
            <a:pPr marL="0" indent="0">
              <a:buNone/>
            </a:pPr>
            <a:r>
              <a:rPr lang="en-US" b="1" dirty="0"/>
              <a:t>Binary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 GLIMMIX with logit link, lobe as fixed effect, random intercepts, and rater as random effect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only converged for large nodule feature, thin and thick wall cavity models have rater as fixed effect*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D6DF-1D86-F10A-FBDB-1F69E3B5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55683-8084-6AD2-4FC1-7D21F8A4B0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Ordinal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Fixed effects models in </a:t>
            </a:r>
            <a:r>
              <a:rPr lang="en-US" dirty="0" err="1"/>
              <a:t>polr</a:t>
            </a:r>
            <a:r>
              <a:rPr lang="en-US" dirty="0"/>
              <a:t>() from the MASS package with lobe and rater as 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the use of brant() function to assess PO assumption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Mixed effects models in </a:t>
            </a:r>
            <a:r>
              <a:rPr lang="en-US" dirty="0" err="1"/>
              <a:t>clmm</a:t>
            </a:r>
            <a:r>
              <a:rPr lang="en-US" dirty="0"/>
              <a:t>() from the ordinal package with lobe and rater as fixed effects and random intercepts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 did not allow rater as random effect (only 2 levels)*</a:t>
            </a:r>
          </a:p>
          <a:p>
            <a:pPr marL="0" indent="0">
              <a:buNone/>
            </a:pPr>
            <a:r>
              <a:rPr lang="en-US" b="1" dirty="0"/>
              <a:t>Binary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Mixed effects models in </a:t>
            </a:r>
            <a:r>
              <a:rPr lang="en-US" dirty="0" err="1"/>
              <a:t>glmer</a:t>
            </a:r>
            <a:r>
              <a:rPr lang="en-US" dirty="0"/>
              <a:t>() from lme4 package with logit link, lobe and rater as fixed effects, and random intercepts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Was also able to successfully model rater as random effect for large nodule and thin wall cavity features, not thick wall cavity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13DC2-2765-6846-8268-9FC8EA067107}"/>
              </a:ext>
            </a:extLst>
          </p:cNvPr>
          <p:cNvSpPr txBox="1"/>
          <p:nvPr/>
        </p:nvSpPr>
        <p:spPr>
          <a:xfrm>
            <a:off x="3173729" y="5960534"/>
            <a:ext cx="63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*Please see “Next Steps” slide where we address these</a:t>
            </a:r>
          </a:p>
        </p:txBody>
      </p:sp>
    </p:spTree>
    <p:extLst>
      <p:ext uri="{BB962C8B-B14F-4D97-AF65-F5344CB8AC3E}">
        <p14:creationId xmlns:p14="http://schemas.microsoft.com/office/powerpoint/2010/main" val="397653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794B-9552-48F7-CC3F-91158C31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1385"/>
            <a:ext cx="10058400" cy="1450757"/>
          </a:xfrm>
        </p:spPr>
        <p:txBody>
          <a:bodyPr/>
          <a:lstStyle/>
          <a:p>
            <a:r>
              <a:rPr lang="en-US" dirty="0"/>
              <a:t>Example Ordinal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17DBC7-E23A-D46D-C15C-74DA21D2EB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790" y="2431702"/>
            <a:ext cx="6007181" cy="2617414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CE805FF-5AB2-9544-50B8-A6C8C8296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1600" y="1783289"/>
            <a:ext cx="4266659" cy="4552197"/>
          </a:xfrm>
        </p:spPr>
      </p:pic>
    </p:spTree>
    <p:extLst>
      <p:ext uri="{BB962C8B-B14F-4D97-AF65-F5344CB8AC3E}">
        <p14:creationId xmlns:p14="http://schemas.microsoft.com/office/powerpoint/2010/main" val="263017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DD35-2C47-FBB0-D829-8537A77A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Binary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82C8F-7721-F193-8B14-99C88FB7FC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501" y="2225711"/>
            <a:ext cx="6187419" cy="28557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7ECFD-0BAD-8300-81A9-797DAEBED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311121"/>
            <a:ext cx="5992908" cy="2629724"/>
          </a:xfrm>
        </p:spPr>
      </p:pic>
    </p:spTree>
    <p:extLst>
      <p:ext uri="{BB962C8B-B14F-4D97-AF65-F5344CB8AC3E}">
        <p14:creationId xmlns:p14="http://schemas.microsoft.com/office/powerpoint/2010/main" val="25789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E0C5-F936-B6E0-661B-F9CF6424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with significant differences in severity between lobes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8F06-E58C-C9B5-0B2C-3FE89164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Bronchiectasis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RML and LLS had greater severity of bronchiectasis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RML had significantly higher grade vs. all other lobes, p &lt; 0.05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LLS had significantly higher grade vs. RUL, RLL, LUS, and LLL, p &lt; 0.05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Results from R models similar, but RML-LLS and LLS-RUL comparisons not significantly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4C99A-28F6-7425-7C62-F968B9D5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2376"/>
            <a:ext cx="6007494" cy="37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912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</TotalTime>
  <Words>685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Non-Tuberculous Mycobacterial Lung Disease</vt:lpstr>
      <vt:lpstr>Overview of Disease</vt:lpstr>
      <vt:lpstr>Objectives and Approach</vt:lpstr>
      <vt:lpstr>Radiologic Features’ Scoring</vt:lpstr>
      <vt:lpstr>Data Structure and Cleaning</vt:lpstr>
      <vt:lpstr>Preliminary Modeling Approaches</vt:lpstr>
      <vt:lpstr>Example Ordinal Model</vt:lpstr>
      <vt:lpstr>Example Binary Model</vt:lpstr>
      <vt:lpstr>Some features with significant differences in severity between lobes</vt:lpstr>
      <vt:lpstr>Some features with significant differences in severity between lobes</vt:lpstr>
      <vt:lpstr>Next Steps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Bosko</dc:creator>
  <cp:lastModifiedBy>Edward Bosko</cp:lastModifiedBy>
  <cp:revision>1</cp:revision>
  <dcterms:created xsi:type="dcterms:W3CDTF">2025-03-03T19:52:50Z</dcterms:created>
  <dcterms:modified xsi:type="dcterms:W3CDTF">2025-03-04T08:14:24Z</dcterms:modified>
</cp:coreProperties>
</file>