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0" r:id="rId5"/>
    <p:sldId id="262" r:id="rId6"/>
    <p:sldId id="265" r:id="rId7"/>
    <p:sldId id="267" r:id="rId8"/>
    <p:sldId id="268" r:id="rId9"/>
    <p:sldId id="269" r:id="rId10"/>
    <p:sldId id="270" r:id="rId11"/>
    <p:sldId id="271"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ard Bosko" userId="3c2d16a148962151" providerId="LiveId" clId="{916EC0B8-850E-4D17-942C-DE04F41D2A52}"/>
    <pc:docChg chg="modSld">
      <pc:chgData name="Edward Bosko" userId="3c2d16a148962151" providerId="LiveId" clId="{916EC0B8-850E-4D17-942C-DE04F41D2A52}" dt="2025-05-19T04:37:21.899" v="1" actId="20577"/>
      <pc:docMkLst>
        <pc:docMk/>
      </pc:docMkLst>
      <pc:sldChg chg="modSp mod">
        <pc:chgData name="Edward Bosko" userId="3c2d16a148962151" providerId="LiveId" clId="{916EC0B8-850E-4D17-942C-DE04F41D2A52}" dt="2025-05-19T04:37:21.899" v="1" actId="20577"/>
        <pc:sldMkLst>
          <pc:docMk/>
          <pc:sldMk cId="46355913" sldId="262"/>
        </pc:sldMkLst>
        <pc:spChg chg="mod">
          <ac:chgData name="Edward Bosko" userId="3c2d16a148962151" providerId="LiveId" clId="{916EC0B8-850E-4D17-942C-DE04F41D2A52}" dt="2025-05-19T04:37:21.899" v="1" actId="20577"/>
          <ac:spMkLst>
            <pc:docMk/>
            <pc:sldMk cId="46355913" sldId="262"/>
            <ac:spMk id="3" creationId="{8D61B712-5DFC-D618-CE58-AFCF4F464DF1}"/>
          </ac:spMkLst>
        </pc:spChg>
      </pc:sldChg>
    </pc:docChg>
  </pc:docChgLst>
  <pc:docChgLst>
    <pc:chgData name="Edward Bosko" userId="3c2d16a148962151" providerId="LiveId" clId="{A3B7949D-3481-482C-8D79-C7CE87E70E15}"/>
    <pc:docChg chg="undo redo custSel addSld delSld modSld">
      <pc:chgData name="Edward Bosko" userId="3c2d16a148962151" providerId="LiveId" clId="{A3B7949D-3481-482C-8D79-C7CE87E70E15}" dt="2025-03-06T17:51:52.350" v="4836" actId="20577"/>
      <pc:docMkLst>
        <pc:docMk/>
      </pc:docMkLst>
      <pc:sldChg chg="modSp new mod">
        <pc:chgData name="Edward Bosko" userId="3c2d16a148962151" providerId="LiveId" clId="{A3B7949D-3481-482C-8D79-C7CE87E70E15}" dt="2025-03-03T19:58:56.264" v="110" actId="20577"/>
        <pc:sldMkLst>
          <pc:docMk/>
          <pc:sldMk cId="3789427832" sldId="256"/>
        </pc:sldMkLst>
        <pc:spChg chg="mod">
          <ac:chgData name="Edward Bosko" userId="3c2d16a148962151" providerId="LiveId" clId="{A3B7949D-3481-482C-8D79-C7CE87E70E15}" dt="2025-03-03T19:58:45.504" v="90" actId="20577"/>
          <ac:spMkLst>
            <pc:docMk/>
            <pc:sldMk cId="3789427832" sldId="256"/>
            <ac:spMk id="2" creationId="{B2322EFB-21A7-7F6F-1405-290082CE60FD}"/>
          </ac:spMkLst>
        </pc:spChg>
        <pc:spChg chg="mod">
          <ac:chgData name="Edward Bosko" userId="3c2d16a148962151" providerId="LiveId" clId="{A3B7949D-3481-482C-8D79-C7CE87E70E15}" dt="2025-03-03T19:58:56.264" v="110" actId="20577"/>
          <ac:spMkLst>
            <pc:docMk/>
            <pc:sldMk cId="3789427832" sldId="256"/>
            <ac:spMk id="3" creationId="{799CC7B0-B579-DEB3-C487-D657BB621103}"/>
          </ac:spMkLst>
        </pc:spChg>
      </pc:sldChg>
      <pc:sldChg chg="addSp delSp modSp new mod">
        <pc:chgData name="Edward Bosko" userId="3c2d16a148962151" providerId="LiveId" clId="{A3B7949D-3481-482C-8D79-C7CE87E70E15}" dt="2025-03-03T21:49:20.856" v="1118" actId="1076"/>
        <pc:sldMkLst>
          <pc:docMk/>
          <pc:sldMk cId="3115102715" sldId="257"/>
        </pc:sldMkLst>
        <pc:spChg chg="mod">
          <ac:chgData name="Edward Bosko" userId="3c2d16a148962151" providerId="LiveId" clId="{A3B7949D-3481-482C-8D79-C7CE87E70E15}" dt="2025-03-03T20:30:12.135" v="150" actId="20577"/>
          <ac:spMkLst>
            <pc:docMk/>
            <pc:sldMk cId="3115102715" sldId="257"/>
            <ac:spMk id="2" creationId="{A7B83B66-DB33-00E8-E9F9-58CD8D7A1411}"/>
          </ac:spMkLst>
        </pc:spChg>
        <pc:spChg chg="mod">
          <ac:chgData name="Edward Bosko" userId="3c2d16a148962151" providerId="LiveId" clId="{A3B7949D-3481-482C-8D79-C7CE87E70E15}" dt="2025-03-03T21:49:20.856" v="1118" actId="1076"/>
          <ac:spMkLst>
            <pc:docMk/>
            <pc:sldMk cId="3115102715" sldId="257"/>
            <ac:spMk id="3" creationId="{BBDF2D6D-1CD5-3EDF-7447-54E552179308}"/>
          </ac:spMkLst>
        </pc:spChg>
        <pc:spChg chg="add mod">
          <ac:chgData name="Edward Bosko" userId="3c2d16a148962151" providerId="LiveId" clId="{A3B7949D-3481-482C-8D79-C7CE87E70E15}" dt="2025-03-03T21:43:57.180" v="993" actId="1076"/>
          <ac:spMkLst>
            <pc:docMk/>
            <pc:sldMk cId="3115102715" sldId="257"/>
            <ac:spMk id="5" creationId="{61C2F243-86C7-5612-C6CB-000C175BB80E}"/>
          </ac:spMkLst>
        </pc:spChg>
        <pc:picChg chg="add mod ord">
          <ac:chgData name="Edward Bosko" userId="3c2d16a148962151" providerId="LiveId" clId="{A3B7949D-3481-482C-8D79-C7CE87E70E15}" dt="2025-03-03T21:21:17.916" v="410" actId="1076"/>
          <ac:picMkLst>
            <pc:docMk/>
            <pc:sldMk cId="3115102715" sldId="257"/>
            <ac:picMk id="7" creationId="{37C35BF8-837C-4186-CE65-7248EB056BE1}"/>
          </ac:picMkLst>
        </pc:picChg>
      </pc:sldChg>
      <pc:sldChg chg="new del">
        <pc:chgData name="Edward Bosko" userId="3c2d16a148962151" providerId="LiveId" clId="{A3B7949D-3481-482C-8D79-C7CE87E70E15}" dt="2025-03-03T21:28:42.444" v="413" actId="47"/>
        <pc:sldMkLst>
          <pc:docMk/>
          <pc:sldMk cId="2432570802" sldId="258"/>
        </pc:sldMkLst>
      </pc:sldChg>
      <pc:sldChg chg="modSp new del mod">
        <pc:chgData name="Edward Bosko" userId="3c2d16a148962151" providerId="LiveId" clId="{A3B7949D-3481-482C-8D79-C7CE87E70E15}" dt="2025-03-03T21:31:57.899" v="567" actId="47"/>
        <pc:sldMkLst>
          <pc:docMk/>
          <pc:sldMk cId="2923476133" sldId="259"/>
        </pc:sldMkLst>
      </pc:sldChg>
      <pc:sldChg chg="addSp delSp modSp new mod">
        <pc:chgData name="Edward Bosko" userId="3c2d16a148962151" providerId="LiveId" clId="{A3B7949D-3481-482C-8D79-C7CE87E70E15}" dt="2025-03-03T23:52:35.069" v="3185" actId="478"/>
        <pc:sldMkLst>
          <pc:docMk/>
          <pc:sldMk cId="2459461784" sldId="260"/>
        </pc:sldMkLst>
        <pc:spChg chg="mod">
          <ac:chgData name="Edward Bosko" userId="3c2d16a148962151" providerId="LiveId" clId="{A3B7949D-3481-482C-8D79-C7CE87E70E15}" dt="2025-03-03T21:33:41.715" v="699" actId="20577"/>
          <ac:spMkLst>
            <pc:docMk/>
            <pc:sldMk cId="2459461784" sldId="260"/>
            <ac:spMk id="2" creationId="{FF728DFF-B24D-1BA5-2881-1ED097880542}"/>
          </ac:spMkLst>
        </pc:spChg>
        <pc:spChg chg="mod">
          <ac:chgData name="Edward Bosko" userId="3c2d16a148962151" providerId="LiveId" clId="{A3B7949D-3481-482C-8D79-C7CE87E70E15}" dt="2025-03-03T21:45:40.749" v="1043" actId="20577"/>
          <ac:spMkLst>
            <pc:docMk/>
            <pc:sldMk cId="2459461784" sldId="260"/>
            <ac:spMk id="3" creationId="{90D6D4DC-D30B-293E-69BC-1447B47997F7}"/>
          </ac:spMkLst>
        </pc:spChg>
        <pc:spChg chg="mod">
          <ac:chgData name="Edward Bosko" userId="3c2d16a148962151" providerId="LiveId" clId="{A3B7949D-3481-482C-8D79-C7CE87E70E15}" dt="2025-03-03T21:45:46.435" v="1059" actId="20577"/>
          <ac:spMkLst>
            <pc:docMk/>
            <pc:sldMk cId="2459461784" sldId="260"/>
            <ac:spMk id="4" creationId="{2B9EC06F-2365-EEF4-F1F3-C8AB0B65EA76}"/>
          </ac:spMkLst>
        </pc:spChg>
      </pc:sldChg>
      <pc:sldChg chg="modSp new mod">
        <pc:chgData name="Edward Bosko" userId="3c2d16a148962151" providerId="LiveId" clId="{A3B7949D-3481-482C-8D79-C7CE87E70E15}" dt="2025-03-05T23:35:59.154" v="4816" actId="20577"/>
        <pc:sldMkLst>
          <pc:docMk/>
          <pc:sldMk cId="2656645177" sldId="261"/>
        </pc:sldMkLst>
        <pc:spChg chg="mod">
          <ac:chgData name="Edward Bosko" userId="3c2d16a148962151" providerId="LiveId" clId="{A3B7949D-3481-482C-8D79-C7CE87E70E15}" dt="2025-03-05T23:35:59.154" v="4816" actId="20577"/>
          <ac:spMkLst>
            <pc:docMk/>
            <pc:sldMk cId="2656645177" sldId="261"/>
            <ac:spMk id="2" creationId="{15605239-1CCC-AB16-4D25-C22E24CFA33D}"/>
          </ac:spMkLst>
        </pc:spChg>
        <pc:spChg chg="mod">
          <ac:chgData name="Edward Bosko" userId="3c2d16a148962151" providerId="LiveId" clId="{A3B7949D-3481-482C-8D79-C7CE87E70E15}" dt="2025-03-03T21:45:05.864" v="1019"/>
          <ac:spMkLst>
            <pc:docMk/>
            <pc:sldMk cId="2656645177" sldId="261"/>
            <ac:spMk id="3" creationId="{52863868-B893-3A3F-B45F-216B461376AF}"/>
          </ac:spMkLst>
        </pc:spChg>
      </pc:sldChg>
      <pc:sldChg chg="addSp delSp modSp new mod">
        <pc:chgData name="Edward Bosko" userId="3c2d16a148962151" providerId="LiveId" clId="{A3B7949D-3481-482C-8D79-C7CE87E70E15}" dt="2025-03-03T23:53:34.905" v="3186" actId="20577"/>
        <pc:sldMkLst>
          <pc:docMk/>
          <pc:sldMk cId="46355913" sldId="262"/>
        </pc:sldMkLst>
        <pc:spChg chg="mod">
          <ac:chgData name="Edward Bosko" userId="3c2d16a148962151" providerId="LiveId" clId="{A3B7949D-3481-482C-8D79-C7CE87E70E15}" dt="2025-03-03T22:50:23.314" v="1498" actId="20577"/>
          <ac:spMkLst>
            <pc:docMk/>
            <pc:sldMk cId="46355913" sldId="262"/>
            <ac:spMk id="2" creationId="{6085F79E-84C7-09A6-4580-167EC76121F1}"/>
          </ac:spMkLst>
        </pc:spChg>
        <pc:spChg chg="mod">
          <ac:chgData name="Edward Bosko" userId="3c2d16a148962151" providerId="LiveId" clId="{A3B7949D-3481-482C-8D79-C7CE87E70E15}" dt="2025-03-03T23:53:34.905" v="3186" actId="20577"/>
          <ac:spMkLst>
            <pc:docMk/>
            <pc:sldMk cId="46355913" sldId="262"/>
            <ac:spMk id="3" creationId="{8D61B712-5DFC-D618-CE58-AFCF4F464DF1}"/>
          </ac:spMkLst>
        </pc:spChg>
        <pc:picChg chg="add mod">
          <ac:chgData name="Edward Bosko" userId="3c2d16a148962151" providerId="LiveId" clId="{A3B7949D-3481-482C-8D79-C7CE87E70E15}" dt="2025-03-03T23:01:59.587" v="2027" actId="1076"/>
          <ac:picMkLst>
            <pc:docMk/>
            <pc:sldMk cId="46355913" sldId="262"/>
            <ac:picMk id="7" creationId="{3FDE6A8A-4695-45EA-DB4C-FC1F670DEBFB}"/>
          </ac:picMkLst>
        </pc:picChg>
      </pc:sldChg>
      <pc:sldChg chg="addSp modSp new mod">
        <pc:chgData name="Edward Bosko" userId="3c2d16a148962151" providerId="LiveId" clId="{A3B7949D-3481-482C-8D79-C7CE87E70E15}" dt="2025-03-03T21:55:07.169" v="1301" actId="20577"/>
        <pc:sldMkLst>
          <pc:docMk/>
          <pc:sldMk cId="3626724265" sldId="263"/>
        </pc:sldMkLst>
        <pc:spChg chg="mod">
          <ac:chgData name="Edward Bosko" userId="3c2d16a148962151" providerId="LiveId" clId="{A3B7949D-3481-482C-8D79-C7CE87E70E15}" dt="2025-03-03T21:47:43.016" v="1088" actId="20577"/>
          <ac:spMkLst>
            <pc:docMk/>
            <pc:sldMk cId="3626724265" sldId="263"/>
            <ac:spMk id="2" creationId="{B4E83133-2F85-5B33-9AA6-C1BB441D54F9}"/>
          </ac:spMkLst>
        </pc:spChg>
        <pc:spChg chg="mod">
          <ac:chgData name="Edward Bosko" userId="3c2d16a148962151" providerId="LiveId" clId="{A3B7949D-3481-482C-8D79-C7CE87E70E15}" dt="2025-03-03T21:55:07.169" v="1301" actId="20577"/>
          <ac:spMkLst>
            <pc:docMk/>
            <pc:sldMk cId="3626724265" sldId="263"/>
            <ac:spMk id="3" creationId="{6B2E167F-0E59-FB85-80B9-11DEE7314750}"/>
          </ac:spMkLst>
        </pc:spChg>
      </pc:sldChg>
      <pc:sldChg chg="modSp new del mod">
        <pc:chgData name="Edward Bosko" userId="3c2d16a148962151" providerId="LiveId" clId="{A3B7949D-3481-482C-8D79-C7CE87E70E15}" dt="2025-03-03T23:18:05.549" v="2102" actId="47"/>
        <pc:sldMkLst>
          <pc:docMk/>
          <pc:sldMk cId="1234227698" sldId="264"/>
        </pc:sldMkLst>
      </pc:sldChg>
      <pc:sldChg chg="addSp modSp new mod">
        <pc:chgData name="Edward Bosko" userId="3c2d16a148962151" providerId="LiveId" clId="{A3B7949D-3481-482C-8D79-C7CE87E70E15}" dt="2025-03-06T17:51:52.350" v="4836" actId="20577"/>
        <pc:sldMkLst>
          <pc:docMk/>
          <pc:sldMk cId="3976534565" sldId="265"/>
        </pc:sldMkLst>
        <pc:spChg chg="mod">
          <ac:chgData name="Edward Bosko" userId="3c2d16a148962151" providerId="LiveId" clId="{A3B7949D-3481-482C-8D79-C7CE87E70E15}" dt="2025-03-03T23:18:30.244" v="2122" actId="20577"/>
          <ac:spMkLst>
            <pc:docMk/>
            <pc:sldMk cId="3976534565" sldId="265"/>
            <ac:spMk id="2" creationId="{9EF2D9BA-8F31-DB86-F3D2-13900F323E24}"/>
          </ac:spMkLst>
        </pc:spChg>
        <pc:spChg chg="mod">
          <ac:chgData name="Edward Bosko" userId="3c2d16a148962151" providerId="LiveId" clId="{A3B7949D-3481-482C-8D79-C7CE87E70E15}" dt="2025-03-03T23:18:10.111" v="2106" actId="20577"/>
          <ac:spMkLst>
            <pc:docMk/>
            <pc:sldMk cId="3976534565" sldId="265"/>
            <ac:spMk id="3" creationId="{5C8DA472-1427-2FE3-BFA7-28369E47B8A1}"/>
          </ac:spMkLst>
        </pc:spChg>
        <pc:spChg chg="mod">
          <ac:chgData name="Edward Bosko" userId="3c2d16a148962151" providerId="LiveId" clId="{A3B7949D-3481-482C-8D79-C7CE87E70E15}" dt="2025-03-05T23:35:51.878" v="4809" actId="20577"/>
          <ac:spMkLst>
            <pc:docMk/>
            <pc:sldMk cId="3976534565" sldId="265"/>
            <ac:spMk id="4" creationId="{C09A5BFD-39A5-2D76-6B28-55A88F62B539}"/>
          </ac:spMkLst>
        </pc:spChg>
        <pc:spChg chg="mod">
          <ac:chgData name="Edward Bosko" userId="3c2d16a148962151" providerId="LiveId" clId="{A3B7949D-3481-482C-8D79-C7CE87E70E15}" dt="2025-03-03T23:18:13.178" v="2107" actId="20577"/>
          <ac:spMkLst>
            <pc:docMk/>
            <pc:sldMk cId="3976534565" sldId="265"/>
            <ac:spMk id="5" creationId="{90E0D6DF-1D86-F10A-FBDB-1F69E3B569EA}"/>
          </ac:spMkLst>
        </pc:spChg>
        <pc:spChg chg="mod">
          <ac:chgData name="Edward Bosko" userId="3c2d16a148962151" providerId="LiveId" clId="{A3B7949D-3481-482C-8D79-C7CE87E70E15}" dt="2025-03-06T17:51:52.350" v="4836" actId="20577"/>
          <ac:spMkLst>
            <pc:docMk/>
            <pc:sldMk cId="3976534565" sldId="265"/>
            <ac:spMk id="6" creationId="{BF555683-8084-6AD2-4FC1-7D21F8A4B06D}"/>
          </ac:spMkLst>
        </pc:spChg>
        <pc:spChg chg="add mod">
          <ac:chgData name="Edward Bosko" userId="3c2d16a148962151" providerId="LiveId" clId="{A3B7949D-3481-482C-8D79-C7CE87E70E15}" dt="2025-03-03T23:42:33.648" v="3184" actId="1076"/>
          <ac:spMkLst>
            <pc:docMk/>
            <pc:sldMk cId="3976534565" sldId="265"/>
            <ac:spMk id="7" creationId="{E2713DC2-2765-6846-8268-9FC8EA067107}"/>
          </ac:spMkLst>
        </pc:spChg>
      </pc:sldChg>
      <pc:sldChg chg="modSp new del mod">
        <pc:chgData name="Edward Bosko" userId="3c2d16a148962151" providerId="LiveId" clId="{A3B7949D-3481-482C-8D79-C7CE87E70E15}" dt="2025-03-04T01:10:31.793" v="3638" actId="47"/>
        <pc:sldMkLst>
          <pc:docMk/>
          <pc:sldMk cId="3937001847" sldId="266"/>
        </pc:sldMkLst>
      </pc:sldChg>
      <pc:sldChg chg="addSp delSp modSp new mod">
        <pc:chgData name="Edward Bosko" userId="3c2d16a148962151" providerId="LiveId" clId="{A3B7949D-3481-482C-8D79-C7CE87E70E15}" dt="2025-03-05T23:25:41.698" v="4670" actId="14100"/>
        <pc:sldMkLst>
          <pc:docMk/>
          <pc:sldMk cId="2630178930" sldId="267"/>
        </pc:sldMkLst>
        <pc:spChg chg="mod">
          <ac:chgData name="Edward Bosko" userId="3c2d16a148962151" providerId="LiveId" clId="{A3B7949D-3481-482C-8D79-C7CE87E70E15}" dt="2025-03-04T01:18:14.515" v="3669" actId="1076"/>
          <ac:spMkLst>
            <pc:docMk/>
            <pc:sldMk cId="2630178930" sldId="267"/>
            <ac:spMk id="2" creationId="{045F794B-9552-48F7-CC3F-91158C31F53A}"/>
          </ac:spMkLst>
        </pc:spChg>
        <pc:picChg chg="add mod ord">
          <ac:chgData name="Edward Bosko" userId="3c2d16a148962151" providerId="LiveId" clId="{A3B7949D-3481-482C-8D79-C7CE87E70E15}" dt="2025-03-05T23:25:01.976" v="4665" actId="1076"/>
          <ac:picMkLst>
            <pc:docMk/>
            <pc:sldMk cId="2630178930" sldId="267"/>
            <ac:picMk id="7" creationId="{0D0C95A1-88BE-082D-3A8B-484999B3B7AE}"/>
          </ac:picMkLst>
        </pc:picChg>
        <pc:picChg chg="add mod ord">
          <ac:chgData name="Edward Bosko" userId="3c2d16a148962151" providerId="LiveId" clId="{A3B7949D-3481-482C-8D79-C7CE87E70E15}" dt="2025-03-05T23:25:41.698" v="4670" actId="14100"/>
          <ac:picMkLst>
            <pc:docMk/>
            <pc:sldMk cId="2630178930" sldId="267"/>
            <ac:picMk id="11" creationId="{EA97D9EC-6128-B7C4-00EA-4BC81BDF61EF}"/>
          </ac:picMkLst>
        </pc:picChg>
      </pc:sldChg>
      <pc:sldChg chg="addSp delSp modSp new mod">
        <pc:chgData name="Edward Bosko" userId="3c2d16a148962151" providerId="LiveId" clId="{A3B7949D-3481-482C-8D79-C7CE87E70E15}" dt="2025-03-05T23:56:44.129" v="4834" actId="1076"/>
        <pc:sldMkLst>
          <pc:docMk/>
          <pc:sldMk cId="2578946647" sldId="268"/>
        </pc:sldMkLst>
        <pc:spChg chg="mod">
          <ac:chgData name="Edward Bosko" userId="3c2d16a148962151" providerId="LiveId" clId="{A3B7949D-3481-482C-8D79-C7CE87E70E15}" dt="2025-03-04T01:20:27.376" v="3693" actId="20577"/>
          <ac:spMkLst>
            <pc:docMk/>
            <pc:sldMk cId="2578946647" sldId="268"/>
            <ac:spMk id="2" creationId="{8EA0DD35-2C47-FBB0-D829-8537A77A0303}"/>
          </ac:spMkLst>
        </pc:spChg>
        <pc:picChg chg="add mod ord">
          <ac:chgData name="Edward Bosko" userId="3c2d16a148962151" providerId="LiveId" clId="{A3B7949D-3481-482C-8D79-C7CE87E70E15}" dt="2025-03-05T23:41:23.945" v="4820" actId="14100"/>
          <ac:picMkLst>
            <pc:docMk/>
            <pc:sldMk cId="2578946647" sldId="268"/>
            <ac:picMk id="7" creationId="{88CF53B4-E139-29F7-AEE7-6D176930C42C}"/>
          </ac:picMkLst>
        </pc:picChg>
        <pc:picChg chg="add mod ord">
          <ac:chgData name="Edward Bosko" userId="3c2d16a148962151" providerId="LiveId" clId="{A3B7949D-3481-482C-8D79-C7CE87E70E15}" dt="2025-03-05T23:56:44.129" v="4834" actId="1076"/>
          <ac:picMkLst>
            <pc:docMk/>
            <pc:sldMk cId="2578946647" sldId="268"/>
            <ac:picMk id="24" creationId="{4A9DB552-01F9-FDA7-C714-D78C7E83C56F}"/>
          </ac:picMkLst>
        </pc:picChg>
      </pc:sldChg>
      <pc:sldChg chg="addSp modSp new mod">
        <pc:chgData name="Edward Bosko" userId="3c2d16a148962151" providerId="LiveId" clId="{A3B7949D-3481-482C-8D79-C7CE87E70E15}" dt="2025-03-06T05:12:54.323" v="4835" actId="20577"/>
        <pc:sldMkLst>
          <pc:docMk/>
          <pc:sldMk cId="3695391281" sldId="269"/>
        </pc:sldMkLst>
        <pc:spChg chg="mod">
          <ac:chgData name="Edward Bosko" userId="3c2d16a148962151" providerId="LiveId" clId="{A3B7949D-3481-482C-8D79-C7CE87E70E15}" dt="2025-03-04T05:42:36.565" v="3790" actId="20577"/>
          <ac:spMkLst>
            <pc:docMk/>
            <pc:sldMk cId="3695391281" sldId="269"/>
            <ac:spMk id="2" creationId="{2341E0C5-F936-B6E0-661B-F9CF642486ED}"/>
          </ac:spMkLst>
        </pc:spChg>
        <pc:spChg chg="mod">
          <ac:chgData name="Edward Bosko" userId="3c2d16a148962151" providerId="LiveId" clId="{A3B7949D-3481-482C-8D79-C7CE87E70E15}" dt="2025-03-06T05:12:54.323" v="4835" actId="20577"/>
          <ac:spMkLst>
            <pc:docMk/>
            <pc:sldMk cId="3695391281" sldId="269"/>
            <ac:spMk id="3" creationId="{BB398F06-E58C-C9B5-0B2C-3FE891642C97}"/>
          </ac:spMkLst>
        </pc:spChg>
        <pc:picChg chg="add mod">
          <ac:chgData name="Edward Bosko" userId="3c2d16a148962151" providerId="LiveId" clId="{A3B7949D-3481-482C-8D79-C7CE87E70E15}" dt="2025-03-04T07:48:28.386" v="3808" actId="1076"/>
          <ac:picMkLst>
            <pc:docMk/>
            <pc:sldMk cId="3695391281" sldId="269"/>
            <ac:picMk id="5" creationId="{E064C99A-28F6-7425-7C62-F968B9D5B535}"/>
          </ac:picMkLst>
        </pc:picChg>
      </pc:sldChg>
      <pc:sldChg chg="addSp delSp modSp add mod">
        <pc:chgData name="Edward Bosko" userId="3c2d16a148962151" providerId="LiveId" clId="{A3B7949D-3481-482C-8D79-C7CE87E70E15}" dt="2025-03-04T08:14:16.511" v="4527" actId="20577"/>
        <pc:sldMkLst>
          <pc:docMk/>
          <pc:sldMk cId="4024229787" sldId="270"/>
        </pc:sldMkLst>
        <pc:spChg chg="mod">
          <ac:chgData name="Edward Bosko" userId="3c2d16a148962151" providerId="LiveId" clId="{A3B7949D-3481-482C-8D79-C7CE87E70E15}" dt="2025-03-04T08:14:16.511" v="4527" actId="20577"/>
          <ac:spMkLst>
            <pc:docMk/>
            <pc:sldMk cId="4024229787" sldId="270"/>
            <ac:spMk id="3" creationId="{82DFDD9E-82B1-8DF1-17B9-9C32670B9373}"/>
          </ac:spMkLst>
        </pc:spChg>
        <pc:picChg chg="add mod">
          <ac:chgData name="Edward Bosko" userId="3c2d16a148962151" providerId="LiveId" clId="{A3B7949D-3481-482C-8D79-C7CE87E70E15}" dt="2025-03-04T07:55:27.733" v="4077" actId="14100"/>
          <ac:picMkLst>
            <pc:docMk/>
            <pc:sldMk cId="4024229787" sldId="270"/>
            <ac:picMk id="6" creationId="{E9880314-7D18-069D-8736-846A6600DBC1}"/>
          </ac:picMkLst>
        </pc:picChg>
      </pc:sldChg>
      <pc:sldChg chg="modSp new mod">
        <pc:chgData name="Edward Bosko" userId="3c2d16a148962151" providerId="LiveId" clId="{A3B7949D-3481-482C-8D79-C7CE87E70E15}" dt="2025-03-04T08:12:33.421" v="4523" actId="20577"/>
        <pc:sldMkLst>
          <pc:docMk/>
          <pc:sldMk cId="345314826" sldId="271"/>
        </pc:sldMkLst>
        <pc:spChg chg="mod">
          <ac:chgData name="Edward Bosko" userId="3c2d16a148962151" providerId="LiveId" clId="{A3B7949D-3481-482C-8D79-C7CE87E70E15}" dt="2025-03-04T08:03:50.219" v="4207" actId="20577"/>
          <ac:spMkLst>
            <pc:docMk/>
            <pc:sldMk cId="345314826" sldId="271"/>
            <ac:spMk id="2" creationId="{04DA2268-D9B4-F574-663C-3C4536E5C710}"/>
          </ac:spMkLst>
        </pc:spChg>
        <pc:spChg chg="mod">
          <ac:chgData name="Edward Bosko" userId="3c2d16a148962151" providerId="LiveId" clId="{A3B7949D-3481-482C-8D79-C7CE87E70E15}" dt="2025-03-04T08:12:33.421" v="4523" actId="20577"/>
          <ac:spMkLst>
            <pc:docMk/>
            <pc:sldMk cId="345314826" sldId="271"/>
            <ac:spMk id="3" creationId="{F7CEA20F-77E6-F5E7-E260-FDD472BF61F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295A30-1F5C-4558-8D90-C6BFA978BB9D}"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690-D2C3-4703-8A28-6D0197AA54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3145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95A30-1F5C-4558-8D90-C6BFA978BB9D}"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687573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95A30-1F5C-4558-8D90-C6BFA978BB9D}"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3034052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295A30-1F5C-4558-8D90-C6BFA978BB9D}"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102430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295A30-1F5C-4558-8D90-C6BFA978BB9D}"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690-D2C3-4703-8A28-6D0197AA549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935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295A30-1F5C-4558-8D90-C6BFA978BB9D}"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2214390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295A30-1F5C-4558-8D90-C6BFA978BB9D}" type="datetimeFigureOut">
              <a:rPr lang="en-US" smtClean="0"/>
              <a:t>5/18/2025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332061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295A30-1F5C-4558-8D90-C6BFA978BB9D}" type="datetimeFigureOut">
              <a:rPr lang="en-US" smtClean="0"/>
              <a:t>5/18/2025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213457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6295A30-1F5C-4558-8D90-C6BFA978BB9D}" type="datetimeFigureOut">
              <a:rPr lang="en-US" smtClean="0"/>
              <a:t>5/18/2025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333417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6295A30-1F5C-4558-8D90-C6BFA978BB9D}" type="datetimeFigureOut">
              <a:rPr lang="en-US" smtClean="0"/>
              <a:t>5/18/2025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17ED690-D2C3-4703-8A28-6D0197AA5498}" type="slidenum">
              <a:rPr lang="en-US" smtClean="0"/>
              <a:t>‹#›</a:t>
            </a:fld>
            <a:endParaRPr lang="en-US"/>
          </a:p>
        </p:txBody>
      </p:sp>
    </p:spTree>
    <p:extLst>
      <p:ext uri="{BB962C8B-B14F-4D97-AF65-F5344CB8AC3E}">
        <p14:creationId xmlns:p14="http://schemas.microsoft.com/office/powerpoint/2010/main" val="1428096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295A30-1F5C-4558-8D90-C6BFA978BB9D}"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690-D2C3-4703-8A28-6D0197AA5498}" type="slidenum">
              <a:rPr lang="en-US" smtClean="0"/>
              <a:t>‹#›</a:t>
            </a:fld>
            <a:endParaRPr lang="en-US"/>
          </a:p>
        </p:txBody>
      </p:sp>
    </p:spTree>
    <p:extLst>
      <p:ext uri="{BB962C8B-B14F-4D97-AF65-F5344CB8AC3E}">
        <p14:creationId xmlns:p14="http://schemas.microsoft.com/office/powerpoint/2010/main" val="1312810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6295A30-1F5C-4558-8D90-C6BFA978BB9D}" type="datetimeFigureOut">
              <a:rPr lang="en-US" smtClean="0"/>
              <a:t>5/18/2025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17ED690-D2C3-4703-8A28-6D0197AA549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844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2EFB-21A7-7F6F-1405-290082CE60FD}"/>
              </a:ext>
            </a:extLst>
          </p:cNvPr>
          <p:cNvSpPr>
            <a:spLocks noGrp="1"/>
          </p:cNvSpPr>
          <p:nvPr>
            <p:ph type="ctrTitle"/>
          </p:nvPr>
        </p:nvSpPr>
        <p:spPr/>
        <p:txBody>
          <a:bodyPr/>
          <a:lstStyle/>
          <a:p>
            <a:r>
              <a:rPr lang="en-US" dirty="0"/>
              <a:t>Non-Tuberculous Mycobacterial Lung Disease</a:t>
            </a:r>
          </a:p>
        </p:txBody>
      </p:sp>
      <p:sp>
        <p:nvSpPr>
          <p:cNvPr id="3" name="Subtitle 2">
            <a:extLst>
              <a:ext uri="{FF2B5EF4-FFF2-40B4-BE49-F238E27FC236}">
                <a16:creationId xmlns:a16="http://schemas.microsoft.com/office/drawing/2014/main" id="{799CC7B0-B579-DEB3-C487-D657BB621103}"/>
              </a:ext>
            </a:extLst>
          </p:cNvPr>
          <p:cNvSpPr>
            <a:spLocks noGrp="1"/>
          </p:cNvSpPr>
          <p:nvPr>
            <p:ph type="subTitle" idx="1"/>
          </p:nvPr>
        </p:nvSpPr>
        <p:spPr/>
        <p:txBody>
          <a:bodyPr/>
          <a:lstStyle/>
          <a:p>
            <a:r>
              <a:rPr lang="en-US" dirty="0"/>
              <a:t>Preliminary analyses</a:t>
            </a:r>
          </a:p>
        </p:txBody>
      </p:sp>
    </p:spTree>
    <p:extLst>
      <p:ext uri="{BB962C8B-B14F-4D97-AF65-F5344CB8AC3E}">
        <p14:creationId xmlns:p14="http://schemas.microsoft.com/office/powerpoint/2010/main" val="3789427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D2BF1-A670-1B84-18B4-5D9F1ABA1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49EF2-2791-DC0D-09CC-F0B6BBE79E8D}"/>
              </a:ext>
            </a:extLst>
          </p:cNvPr>
          <p:cNvSpPr>
            <a:spLocks noGrp="1"/>
          </p:cNvSpPr>
          <p:nvPr>
            <p:ph type="title"/>
          </p:nvPr>
        </p:nvSpPr>
        <p:spPr/>
        <p:txBody>
          <a:bodyPr/>
          <a:lstStyle/>
          <a:p>
            <a:r>
              <a:rPr lang="en-US" dirty="0"/>
              <a:t>Some features with significant differences in severity between lobes</a:t>
            </a:r>
          </a:p>
        </p:txBody>
      </p:sp>
      <p:sp>
        <p:nvSpPr>
          <p:cNvPr id="3" name="Content Placeholder 2">
            <a:extLst>
              <a:ext uri="{FF2B5EF4-FFF2-40B4-BE49-F238E27FC236}">
                <a16:creationId xmlns:a16="http://schemas.microsoft.com/office/drawing/2014/main" id="{82DFDD9E-82B1-8DF1-17B9-9C32670B9373}"/>
              </a:ext>
            </a:extLst>
          </p:cNvPr>
          <p:cNvSpPr>
            <a:spLocks noGrp="1"/>
          </p:cNvSpPr>
          <p:nvPr>
            <p:ph idx="1"/>
          </p:nvPr>
        </p:nvSpPr>
        <p:spPr>
          <a:xfrm>
            <a:off x="1097280" y="1845734"/>
            <a:ext cx="4998720" cy="4023360"/>
          </a:xfrm>
        </p:spPr>
        <p:txBody>
          <a:bodyPr/>
          <a:lstStyle/>
          <a:p>
            <a:r>
              <a:rPr lang="en-US" dirty="0"/>
              <a:t>Atelectasis</a:t>
            </a:r>
          </a:p>
          <a:p>
            <a:pPr>
              <a:buFont typeface="Arial" panose="020B0604020202020204" pitchFamily="34" charset="0"/>
              <a:buChar char="•"/>
            </a:pPr>
            <a:r>
              <a:rPr lang="en-US" dirty="0"/>
              <a:t>RML and LLS had greater severity of atelectasis</a:t>
            </a:r>
          </a:p>
          <a:p>
            <a:pPr lvl="1">
              <a:buFont typeface="Arial" panose="020B0604020202020204" pitchFamily="34" charset="0"/>
              <a:buChar char="•"/>
            </a:pPr>
            <a:r>
              <a:rPr lang="en-US" dirty="0"/>
              <a:t>RML had significantly higher grade vs. all other lobes, p &lt; 0.05</a:t>
            </a:r>
          </a:p>
          <a:p>
            <a:pPr lvl="1">
              <a:buFont typeface="Arial" panose="020B0604020202020204" pitchFamily="34" charset="0"/>
              <a:buChar char="•"/>
            </a:pPr>
            <a:r>
              <a:rPr lang="en-US" dirty="0"/>
              <a:t>LLS had significantly higher grade vs. RUL, RLL, LUS, and LLL, p &lt; 0.05</a:t>
            </a:r>
          </a:p>
          <a:p>
            <a:pPr lvl="1">
              <a:buFont typeface="Arial" panose="020B0604020202020204" pitchFamily="34" charset="0"/>
              <a:buChar char="•"/>
            </a:pPr>
            <a:r>
              <a:rPr lang="en-US" dirty="0"/>
              <a:t>Results from R models similar, but RML-LLS comparison not significantly different</a:t>
            </a:r>
          </a:p>
          <a:p>
            <a:pPr lvl="1">
              <a:buFont typeface="Arial" panose="020B0604020202020204" pitchFamily="34" charset="0"/>
              <a:buChar char="•"/>
            </a:pPr>
            <a:endParaRPr lang="en-US" dirty="0"/>
          </a:p>
          <a:p>
            <a:pPr lvl="1">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E9880314-7D18-069D-8736-846A6600DBC1}"/>
              </a:ext>
            </a:extLst>
          </p:cNvPr>
          <p:cNvPicPr>
            <a:picLocks noChangeAspect="1"/>
          </p:cNvPicPr>
          <p:nvPr/>
        </p:nvPicPr>
        <p:blipFill>
          <a:blip r:embed="rId2"/>
          <a:stretch>
            <a:fillRect/>
          </a:stretch>
        </p:blipFill>
        <p:spPr>
          <a:xfrm>
            <a:off x="6096001" y="2086910"/>
            <a:ext cx="6096000" cy="3654222"/>
          </a:xfrm>
          <a:prstGeom prst="rect">
            <a:avLst/>
          </a:prstGeom>
        </p:spPr>
      </p:pic>
    </p:spTree>
    <p:extLst>
      <p:ext uri="{BB962C8B-B14F-4D97-AF65-F5344CB8AC3E}">
        <p14:creationId xmlns:p14="http://schemas.microsoft.com/office/powerpoint/2010/main" val="4024229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2268-D9B4-F574-663C-3C4536E5C710}"/>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7CEA20F-77E6-F5E7-E260-FDD472BF61F7}"/>
              </a:ext>
            </a:extLst>
          </p:cNvPr>
          <p:cNvSpPr>
            <a:spLocks noGrp="1"/>
          </p:cNvSpPr>
          <p:nvPr>
            <p:ph idx="1"/>
          </p:nvPr>
        </p:nvSpPr>
        <p:spPr/>
        <p:txBody>
          <a:bodyPr/>
          <a:lstStyle/>
          <a:p>
            <a:pPr>
              <a:buFont typeface="Arial" panose="020B0604020202020204" pitchFamily="34" charset="0"/>
              <a:buChar char="•"/>
            </a:pPr>
            <a:r>
              <a:rPr lang="en-US" dirty="0"/>
              <a:t>Think of ways to address models that didn’t converge</a:t>
            </a:r>
          </a:p>
          <a:p>
            <a:pPr>
              <a:buFont typeface="Arial" panose="020B0604020202020204" pitchFamily="34" charset="0"/>
              <a:buChar char="•"/>
            </a:pPr>
            <a:r>
              <a:rPr lang="en-US" dirty="0"/>
              <a:t>Fitting models to final data</a:t>
            </a:r>
          </a:p>
          <a:p>
            <a:pPr>
              <a:buFont typeface="Arial" panose="020B0604020202020204" pitchFamily="34" charset="0"/>
              <a:buChar char="•"/>
            </a:pPr>
            <a:r>
              <a:rPr lang="en-US" dirty="0"/>
              <a:t>Incorporating the subjects’ MAC species into analysis to address research question 2</a:t>
            </a:r>
          </a:p>
          <a:p>
            <a:pPr>
              <a:buFont typeface="Arial" panose="020B0604020202020204" pitchFamily="34" charset="0"/>
              <a:buChar char="•"/>
            </a:pPr>
            <a:r>
              <a:rPr lang="en-US" dirty="0"/>
              <a:t>Calculating ICC to determine raters’ consistency</a:t>
            </a:r>
          </a:p>
          <a:p>
            <a:pPr>
              <a:buFont typeface="Arial" panose="020B0604020202020204" pitchFamily="34" charset="0"/>
              <a:buChar char="•"/>
            </a:pPr>
            <a:r>
              <a:rPr lang="en-US" dirty="0"/>
              <a:t>Trying different correlation structures</a:t>
            </a:r>
          </a:p>
        </p:txBody>
      </p:sp>
    </p:spTree>
    <p:extLst>
      <p:ext uri="{BB962C8B-B14F-4D97-AF65-F5344CB8AC3E}">
        <p14:creationId xmlns:p14="http://schemas.microsoft.com/office/powerpoint/2010/main" val="34531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05239-1CCC-AB16-4D25-C22E24CFA33D}"/>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52863868-B893-3A3F-B45F-216B461376AF}"/>
              </a:ext>
            </a:extLst>
          </p:cNvPr>
          <p:cNvSpPr>
            <a:spLocks noGrp="1"/>
          </p:cNvSpPr>
          <p:nvPr>
            <p:ph idx="1"/>
          </p:nvPr>
        </p:nvSpPr>
        <p:spPr/>
        <p:txBody>
          <a:bodyPr/>
          <a:lstStyle/>
          <a:p>
            <a:pPr marL="194310" indent="-285750">
              <a:lnSpc>
                <a:spcPct val="100000"/>
              </a:lnSpc>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Choi,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Sangbong</a:t>
            </a:r>
            <a:r>
              <a:rPr lang="en-US" sz="1800" dirty="0">
                <a:effectLst/>
                <a:latin typeface="Calibri" panose="020F0502020204030204" pitchFamily="34" charset="0"/>
                <a:ea typeface="Calibri" panose="020F0502020204030204" pitchFamily="34" charset="0"/>
                <a:cs typeface="Times New Roman" panose="02020603050405020304" pitchFamily="18" charset="0"/>
              </a:rPr>
              <a:t>, et al. “Can physics principles help explain why non-tuberculous mycobacterial lung disease is more severe in the right middle lobe and lingula?” Journal of Thoracic Disease, vol. 11, no. 11, Nov. 2019, pp. 4847–4854, https://doi.org/10.21037/jtd.2019.10.70.</a:t>
            </a:r>
          </a:p>
          <a:p>
            <a:pPr marL="194310" marR="0" indent="-285750">
              <a:lnSpc>
                <a:spcPct val="100000"/>
              </a:lnSpc>
              <a:spcAft>
                <a:spcPts val="800"/>
              </a:spcAft>
              <a:buFont typeface="Arial" panose="020B0604020202020204" pitchFamily="34" charset="0"/>
              <a:buChar char="•"/>
            </a:pPr>
            <a:endParaRPr lang="en-US" dirty="0"/>
          </a:p>
        </p:txBody>
      </p:sp>
    </p:spTree>
    <p:extLst>
      <p:ext uri="{BB962C8B-B14F-4D97-AF65-F5344CB8AC3E}">
        <p14:creationId xmlns:p14="http://schemas.microsoft.com/office/powerpoint/2010/main" val="2656645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83B66-DB33-00E8-E9F9-58CD8D7A1411}"/>
              </a:ext>
            </a:extLst>
          </p:cNvPr>
          <p:cNvSpPr>
            <a:spLocks noGrp="1"/>
          </p:cNvSpPr>
          <p:nvPr>
            <p:ph type="title"/>
          </p:nvPr>
        </p:nvSpPr>
        <p:spPr/>
        <p:txBody>
          <a:bodyPr/>
          <a:lstStyle/>
          <a:p>
            <a:r>
              <a:rPr lang="en-US" dirty="0"/>
              <a:t>Overview of Disease</a:t>
            </a:r>
          </a:p>
        </p:txBody>
      </p:sp>
      <p:sp>
        <p:nvSpPr>
          <p:cNvPr id="3" name="Content Placeholder 2">
            <a:extLst>
              <a:ext uri="{FF2B5EF4-FFF2-40B4-BE49-F238E27FC236}">
                <a16:creationId xmlns:a16="http://schemas.microsoft.com/office/drawing/2014/main" id="{BBDF2D6D-1CD5-3EDF-7447-54E552179308}"/>
              </a:ext>
            </a:extLst>
          </p:cNvPr>
          <p:cNvSpPr>
            <a:spLocks noGrp="1"/>
          </p:cNvSpPr>
          <p:nvPr>
            <p:ph sz="half" idx="1"/>
          </p:nvPr>
        </p:nvSpPr>
        <p:spPr>
          <a:xfrm>
            <a:off x="930592" y="2439183"/>
            <a:ext cx="4937760" cy="2211916"/>
          </a:xfrm>
        </p:spPr>
        <p:txBody>
          <a:bodyPr/>
          <a:lstStyle/>
          <a:p>
            <a:pPr>
              <a:buFont typeface="Arial" panose="020B0604020202020204" pitchFamily="34" charset="0"/>
              <a:buChar char="•"/>
            </a:pPr>
            <a:r>
              <a:rPr lang="en-US" dirty="0"/>
              <a:t>Caused by organisms belonging to Mycobacterium avium complex</a:t>
            </a:r>
          </a:p>
          <a:p>
            <a:pPr>
              <a:buFont typeface="Arial" panose="020B0604020202020204" pitchFamily="34" charset="0"/>
              <a:buChar char="•"/>
            </a:pPr>
            <a:r>
              <a:rPr lang="en-US" dirty="0"/>
              <a:t>Disease associated with radiologic features</a:t>
            </a:r>
          </a:p>
          <a:p>
            <a:pPr>
              <a:buFont typeface="Arial" panose="020B0604020202020204" pitchFamily="34" charset="0"/>
              <a:buChar char="•"/>
            </a:pPr>
            <a:r>
              <a:rPr lang="en-US" dirty="0"/>
              <a:t>Indications that right middle lobe (RML), lingula, and right upper lobe (RUL) are more severely affected</a:t>
            </a:r>
          </a:p>
          <a:p>
            <a:pPr>
              <a:buFont typeface="Arial" panose="020B0604020202020204" pitchFamily="34" charset="0"/>
              <a:buChar char="•"/>
            </a:pPr>
            <a:endParaRPr lang="en-US" dirty="0"/>
          </a:p>
        </p:txBody>
      </p:sp>
      <p:pic>
        <p:nvPicPr>
          <p:cNvPr id="7" name="Content Placeholder 6">
            <a:extLst>
              <a:ext uri="{FF2B5EF4-FFF2-40B4-BE49-F238E27FC236}">
                <a16:creationId xmlns:a16="http://schemas.microsoft.com/office/drawing/2014/main" id="{37C35BF8-837C-4186-CE65-7248EB056BE1}"/>
              </a:ext>
            </a:extLst>
          </p:cNvPr>
          <p:cNvPicPr>
            <a:picLocks noGrp="1" noChangeAspect="1"/>
          </p:cNvPicPr>
          <p:nvPr>
            <p:ph sz="half" idx="2"/>
          </p:nvPr>
        </p:nvPicPr>
        <p:blipFill>
          <a:blip r:embed="rId2"/>
          <a:stretch>
            <a:fillRect/>
          </a:stretch>
        </p:blipFill>
        <p:spPr>
          <a:xfrm>
            <a:off x="5601652" y="2110294"/>
            <a:ext cx="6165637" cy="3250695"/>
          </a:xfrm>
        </p:spPr>
      </p:pic>
      <p:sp>
        <p:nvSpPr>
          <p:cNvPr id="5" name="TextBox 4">
            <a:extLst>
              <a:ext uri="{FF2B5EF4-FFF2-40B4-BE49-F238E27FC236}">
                <a16:creationId xmlns:a16="http://schemas.microsoft.com/office/drawing/2014/main" id="{61C2F243-86C7-5612-C6CB-000C175BB80E}"/>
              </a:ext>
            </a:extLst>
          </p:cNvPr>
          <p:cNvSpPr txBox="1"/>
          <p:nvPr/>
        </p:nvSpPr>
        <p:spPr>
          <a:xfrm>
            <a:off x="663892" y="5751387"/>
            <a:ext cx="10058399" cy="568745"/>
          </a:xfrm>
          <a:prstGeom prst="rect">
            <a:avLst/>
          </a:prstGeom>
        </p:spPr>
        <p:txBody>
          <a:bodyPr wrap="square" rtlCol="0">
            <a:spAutoFit/>
          </a:bodyPr>
          <a:lstStyle/>
          <a:p>
            <a:pPr marL="0" marR="0">
              <a:lnSpc>
                <a:spcPct val="200000"/>
              </a:lnSpc>
              <a:spcAft>
                <a:spcPts val="800"/>
              </a:spcAft>
            </a:pPr>
            <a:r>
              <a:rPr lang="en-US" i="1" dirty="0"/>
              <a:t>Source: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Choi, </a:t>
            </a:r>
            <a:r>
              <a:rPr lang="en-US" sz="1800" i="1" dirty="0" err="1">
                <a:effectLst/>
                <a:latin typeface="Calibri" panose="020F0502020204030204" pitchFamily="34" charset="0"/>
                <a:ea typeface="Calibri" panose="020F0502020204030204" pitchFamily="34" charset="0"/>
                <a:cs typeface="Times New Roman" panose="02020603050405020304" pitchFamily="18" charset="0"/>
              </a:rPr>
              <a:t>Sangbong</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et al.</a:t>
            </a:r>
            <a:endParaRPr lang="en-US" i="1" dirty="0"/>
          </a:p>
        </p:txBody>
      </p:sp>
    </p:spTree>
    <p:extLst>
      <p:ext uri="{BB962C8B-B14F-4D97-AF65-F5344CB8AC3E}">
        <p14:creationId xmlns:p14="http://schemas.microsoft.com/office/powerpoint/2010/main" val="311510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3133-2F85-5B33-9AA6-C1BB441D54F9}"/>
              </a:ext>
            </a:extLst>
          </p:cNvPr>
          <p:cNvSpPr>
            <a:spLocks noGrp="1"/>
          </p:cNvSpPr>
          <p:nvPr>
            <p:ph type="title"/>
          </p:nvPr>
        </p:nvSpPr>
        <p:spPr/>
        <p:txBody>
          <a:bodyPr/>
          <a:lstStyle/>
          <a:p>
            <a:r>
              <a:rPr lang="en-US" dirty="0"/>
              <a:t>Objectives and Approach</a:t>
            </a:r>
          </a:p>
        </p:txBody>
      </p:sp>
      <p:sp>
        <p:nvSpPr>
          <p:cNvPr id="3" name="Content Placeholder 2">
            <a:extLst>
              <a:ext uri="{FF2B5EF4-FFF2-40B4-BE49-F238E27FC236}">
                <a16:creationId xmlns:a16="http://schemas.microsoft.com/office/drawing/2014/main" id="{6B2E167F-0E59-FB85-80B9-11DEE7314750}"/>
              </a:ext>
            </a:extLst>
          </p:cNvPr>
          <p:cNvSpPr>
            <a:spLocks noGrp="1"/>
          </p:cNvSpPr>
          <p:nvPr>
            <p:ph idx="1"/>
          </p:nvPr>
        </p:nvSpPr>
        <p:spPr/>
        <p:txBody>
          <a:bodyPr/>
          <a:lstStyle/>
          <a:p>
            <a:pPr marL="0" indent="0">
              <a:buNone/>
            </a:pPr>
            <a:r>
              <a:rPr lang="en-US" dirty="0"/>
              <a:t>Research Questions:</a:t>
            </a:r>
          </a:p>
          <a:p>
            <a:pPr marL="457200" indent="-457200">
              <a:buFont typeface="+mj-lt"/>
              <a:buAutoNum type="arabicPeriod"/>
            </a:pPr>
            <a:r>
              <a:rPr lang="en-US" dirty="0"/>
              <a:t>Are there differences in the frequencies and severities for each of the specific CT features among the lung lobes in NTM-LD? </a:t>
            </a:r>
          </a:p>
          <a:p>
            <a:pPr marL="457200" indent="-457200">
              <a:buFont typeface="+mj-lt"/>
              <a:buAutoNum type="arabicPeriod"/>
            </a:pPr>
            <a:r>
              <a:rPr lang="en-US" dirty="0"/>
              <a:t>Are there differences in (1) between MAC-LD and M. </a:t>
            </a:r>
            <a:r>
              <a:rPr lang="en-US" dirty="0" err="1"/>
              <a:t>abscessus</a:t>
            </a:r>
            <a:r>
              <a:rPr lang="en-US" dirty="0"/>
              <a:t>-LD?</a:t>
            </a:r>
          </a:p>
          <a:p>
            <a:pPr marL="457200" indent="-457200">
              <a:buFont typeface="+mj-lt"/>
              <a:buAutoNum type="arabicPeriod"/>
            </a:pPr>
            <a:endParaRPr lang="en-US" dirty="0"/>
          </a:p>
          <a:p>
            <a:pPr marL="0" indent="0">
              <a:buNone/>
            </a:pPr>
            <a:r>
              <a:rPr lang="en-US" dirty="0"/>
              <a:t>Approach:</a:t>
            </a:r>
          </a:p>
          <a:p>
            <a:pPr>
              <a:buFont typeface="Arial" panose="020B0604020202020204" pitchFamily="34" charset="0"/>
              <a:buChar char="•"/>
            </a:pPr>
            <a:r>
              <a:rPr lang="en-US" dirty="0"/>
              <a:t>Based on previous analyses performed by Matthew J. Strand, PhD</a:t>
            </a:r>
          </a:p>
          <a:p>
            <a:pPr>
              <a:buFont typeface="Arial" panose="020B0604020202020204" pitchFamily="34" charset="0"/>
              <a:buChar char="•"/>
            </a:pPr>
            <a:r>
              <a:rPr lang="en-US" dirty="0"/>
              <a:t>Rater included as variable for our analysis</a:t>
            </a:r>
          </a:p>
          <a:p>
            <a:pPr>
              <a:buFont typeface="Arial" panose="020B0604020202020204" pitchFamily="34" charset="0"/>
              <a:buChar char="•"/>
            </a:pPr>
            <a:r>
              <a:rPr lang="en-US" dirty="0"/>
              <a:t>Comparing models fit through R and SAS</a:t>
            </a:r>
          </a:p>
        </p:txBody>
      </p:sp>
    </p:spTree>
    <p:extLst>
      <p:ext uri="{BB962C8B-B14F-4D97-AF65-F5344CB8AC3E}">
        <p14:creationId xmlns:p14="http://schemas.microsoft.com/office/powerpoint/2010/main" val="362672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28DFF-B24D-1BA5-2881-1ED097880542}"/>
              </a:ext>
            </a:extLst>
          </p:cNvPr>
          <p:cNvSpPr>
            <a:spLocks noGrp="1"/>
          </p:cNvSpPr>
          <p:nvPr>
            <p:ph type="title"/>
          </p:nvPr>
        </p:nvSpPr>
        <p:spPr/>
        <p:txBody>
          <a:bodyPr/>
          <a:lstStyle/>
          <a:p>
            <a:r>
              <a:rPr lang="en-US" dirty="0"/>
              <a:t>Radiologic Features’ Scoring</a:t>
            </a:r>
          </a:p>
        </p:txBody>
      </p:sp>
      <p:sp>
        <p:nvSpPr>
          <p:cNvPr id="3" name="Content Placeholder 2">
            <a:extLst>
              <a:ext uri="{FF2B5EF4-FFF2-40B4-BE49-F238E27FC236}">
                <a16:creationId xmlns:a16="http://schemas.microsoft.com/office/drawing/2014/main" id="{90D6D4DC-D30B-293E-69BC-1447B47997F7}"/>
              </a:ext>
            </a:extLst>
          </p:cNvPr>
          <p:cNvSpPr>
            <a:spLocks noGrp="1"/>
          </p:cNvSpPr>
          <p:nvPr>
            <p:ph sz="half" idx="1"/>
          </p:nvPr>
        </p:nvSpPr>
        <p:spPr/>
        <p:txBody>
          <a:bodyPr>
            <a:normAutofit fontScale="85000" lnSpcReduction="20000"/>
          </a:bodyPr>
          <a:lstStyle/>
          <a:p>
            <a:r>
              <a:rPr lang="en-US" b="1" dirty="0"/>
              <a:t>Features with Ordinal Score</a:t>
            </a:r>
          </a:p>
          <a:p>
            <a:pPr>
              <a:buFont typeface="Arial" panose="020B0604020202020204" pitchFamily="34" charset="0"/>
              <a:buChar char="•"/>
            </a:pPr>
            <a:r>
              <a:rPr lang="en-US" dirty="0"/>
              <a:t>Tree-in-bud</a:t>
            </a:r>
          </a:p>
          <a:p>
            <a:pPr>
              <a:buFont typeface="Arial" panose="020B0604020202020204" pitchFamily="34" charset="0"/>
              <a:buChar char="•"/>
            </a:pPr>
            <a:r>
              <a:rPr lang="en-US" dirty="0"/>
              <a:t>Ground glass opacities</a:t>
            </a:r>
          </a:p>
          <a:p>
            <a:pPr>
              <a:buFont typeface="Arial" panose="020B0604020202020204" pitchFamily="34" charset="0"/>
              <a:buChar char="•"/>
            </a:pPr>
            <a:r>
              <a:rPr lang="en-US" dirty="0"/>
              <a:t>Consolidation</a:t>
            </a:r>
          </a:p>
          <a:p>
            <a:pPr>
              <a:buFont typeface="Arial" panose="020B0604020202020204" pitchFamily="34" charset="0"/>
              <a:buChar char="•"/>
            </a:pPr>
            <a:r>
              <a:rPr lang="en-US" dirty="0"/>
              <a:t>Bronchiectasis</a:t>
            </a:r>
          </a:p>
          <a:p>
            <a:pPr>
              <a:buFont typeface="Arial" panose="020B0604020202020204" pitchFamily="34" charset="0"/>
              <a:buChar char="•"/>
            </a:pPr>
            <a:r>
              <a:rPr lang="en-US" dirty="0"/>
              <a:t>Atelectasis</a:t>
            </a:r>
          </a:p>
          <a:p>
            <a:pPr marL="0" indent="0">
              <a:buNone/>
            </a:pPr>
            <a:r>
              <a:rPr lang="en-US" b="1" dirty="0"/>
              <a:t>Scoring</a:t>
            </a:r>
            <a:r>
              <a:rPr lang="en-US" dirty="0"/>
              <a:t>:</a:t>
            </a:r>
          </a:p>
          <a:p>
            <a:pPr>
              <a:buFont typeface="Arial" panose="020B0604020202020204" pitchFamily="34" charset="0"/>
              <a:buChar char="•"/>
            </a:pPr>
            <a:r>
              <a:rPr lang="en-US" dirty="0"/>
              <a:t>0: None</a:t>
            </a:r>
          </a:p>
          <a:p>
            <a:pPr>
              <a:buFont typeface="Arial" panose="020B0604020202020204" pitchFamily="34" charset="0"/>
              <a:buChar char="•"/>
            </a:pPr>
            <a:r>
              <a:rPr lang="en-US" dirty="0"/>
              <a:t>1: &lt;25% involvement of the lobe</a:t>
            </a:r>
          </a:p>
          <a:p>
            <a:pPr>
              <a:buFont typeface="Arial" panose="020B0604020202020204" pitchFamily="34" charset="0"/>
              <a:buChar char="•"/>
            </a:pPr>
            <a:r>
              <a:rPr lang="en-US" dirty="0"/>
              <a:t>2: 25-50% involvement of the lobe</a:t>
            </a:r>
          </a:p>
          <a:p>
            <a:pPr>
              <a:buFont typeface="Arial" panose="020B0604020202020204" pitchFamily="34" charset="0"/>
              <a:buChar char="•"/>
            </a:pPr>
            <a:r>
              <a:rPr lang="en-US" dirty="0"/>
              <a:t>3: &gt;50% involvement of the lobe</a:t>
            </a:r>
          </a:p>
        </p:txBody>
      </p:sp>
      <p:sp>
        <p:nvSpPr>
          <p:cNvPr id="4" name="Content Placeholder 3">
            <a:extLst>
              <a:ext uri="{FF2B5EF4-FFF2-40B4-BE49-F238E27FC236}">
                <a16:creationId xmlns:a16="http://schemas.microsoft.com/office/drawing/2014/main" id="{2B9EC06F-2365-EEF4-F1F3-C8AB0B65EA76}"/>
              </a:ext>
            </a:extLst>
          </p:cNvPr>
          <p:cNvSpPr>
            <a:spLocks noGrp="1"/>
          </p:cNvSpPr>
          <p:nvPr>
            <p:ph sz="half" idx="2"/>
          </p:nvPr>
        </p:nvSpPr>
        <p:spPr/>
        <p:txBody>
          <a:bodyPr>
            <a:normAutofit fontScale="85000" lnSpcReduction="20000"/>
          </a:bodyPr>
          <a:lstStyle/>
          <a:p>
            <a:r>
              <a:rPr lang="en-US" b="1" dirty="0"/>
              <a:t>Features with Binary Score</a:t>
            </a:r>
          </a:p>
          <a:p>
            <a:pPr>
              <a:buFont typeface="Arial" panose="020B0604020202020204" pitchFamily="34" charset="0"/>
              <a:buChar char="•"/>
            </a:pPr>
            <a:r>
              <a:rPr lang="en-US" dirty="0"/>
              <a:t>Large nodules</a:t>
            </a:r>
          </a:p>
          <a:p>
            <a:pPr>
              <a:buFont typeface="Arial" panose="020B0604020202020204" pitchFamily="34" charset="0"/>
              <a:buChar char="•"/>
            </a:pPr>
            <a:r>
              <a:rPr lang="en-US" dirty="0"/>
              <a:t>Thin wall cavities</a:t>
            </a:r>
          </a:p>
          <a:p>
            <a:pPr>
              <a:buFont typeface="Arial" panose="020B0604020202020204" pitchFamily="34" charset="0"/>
              <a:buChar char="•"/>
            </a:pPr>
            <a:r>
              <a:rPr lang="en-US" dirty="0"/>
              <a:t>Thick wall cavities</a:t>
            </a:r>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r>
              <a:rPr lang="en-US" b="1" dirty="0"/>
              <a:t>Scoring</a:t>
            </a:r>
            <a:r>
              <a:rPr lang="en-US" dirty="0"/>
              <a:t>:</a:t>
            </a:r>
          </a:p>
          <a:p>
            <a:pPr>
              <a:buFont typeface="Arial" panose="020B0604020202020204" pitchFamily="34" charset="0"/>
              <a:buChar char="•"/>
            </a:pPr>
            <a:r>
              <a:rPr lang="en-US" dirty="0"/>
              <a:t>0: Absent</a:t>
            </a:r>
          </a:p>
          <a:p>
            <a:pPr>
              <a:buFont typeface="Arial" panose="020B0604020202020204" pitchFamily="34" charset="0"/>
              <a:buChar char="•"/>
            </a:pPr>
            <a:r>
              <a:rPr lang="en-US" dirty="0"/>
              <a:t>1: Present</a:t>
            </a:r>
          </a:p>
        </p:txBody>
      </p:sp>
    </p:spTree>
    <p:extLst>
      <p:ext uri="{BB962C8B-B14F-4D97-AF65-F5344CB8AC3E}">
        <p14:creationId xmlns:p14="http://schemas.microsoft.com/office/powerpoint/2010/main" val="245946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5F79E-84C7-09A6-4580-167EC76121F1}"/>
              </a:ext>
            </a:extLst>
          </p:cNvPr>
          <p:cNvSpPr>
            <a:spLocks noGrp="1"/>
          </p:cNvSpPr>
          <p:nvPr>
            <p:ph type="title"/>
          </p:nvPr>
        </p:nvSpPr>
        <p:spPr/>
        <p:txBody>
          <a:bodyPr/>
          <a:lstStyle/>
          <a:p>
            <a:r>
              <a:rPr lang="en-US" dirty="0"/>
              <a:t>Data Structure and Cleaning</a:t>
            </a:r>
          </a:p>
        </p:txBody>
      </p:sp>
      <p:sp>
        <p:nvSpPr>
          <p:cNvPr id="3" name="Content Placeholder 2">
            <a:extLst>
              <a:ext uri="{FF2B5EF4-FFF2-40B4-BE49-F238E27FC236}">
                <a16:creationId xmlns:a16="http://schemas.microsoft.com/office/drawing/2014/main" id="{8D61B712-5DFC-D618-CE58-AFCF4F464DF1}"/>
              </a:ext>
            </a:extLst>
          </p:cNvPr>
          <p:cNvSpPr>
            <a:spLocks noGrp="1"/>
          </p:cNvSpPr>
          <p:nvPr>
            <p:ph idx="1"/>
          </p:nvPr>
        </p:nvSpPr>
        <p:spPr>
          <a:xfrm>
            <a:off x="1097280" y="1845734"/>
            <a:ext cx="4955858" cy="4023360"/>
          </a:xfrm>
        </p:spPr>
        <p:txBody>
          <a:bodyPr/>
          <a:lstStyle/>
          <a:p>
            <a:pPr>
              <a:buFont typeface="Arial" panose="020B0604020202020204" pitchFamily="34" charset="0"/>
              <a:buChar char="•"/>
            </a:pPr>
            <a:r>
              <a:rPr lang="en-US" dirty="0"/>
              <a:t>166 subjects: 6 lobes scored with 2 raters scoring for each subject</a:t>
            </a:r>
          </a:p>
          <a:p>
            <a:pPr>
              <a:buFont typeface="Arial" panose="020B0604020202020204" pitchFamily="34" charset="0"/>
              <a:buChar char="•"/>
            </a:pPr>
            <a:r>
              <a:rPr lang="en-US" dirty="0"/>
              <a:t>Variables in preliminary analysis: subject ID, lobe, score of given lobe, rater</a:t>
            </a:r>
          </a:p>
          <a:p>
            <a:pPr>
              <a:buFont typeface="Arial" panose="020B0604020202020204" pitchFamily="34" charset="0"/>
              <a:buChar char="•"/>
            </a:pPr>
            <a:r>
              <a:rPr lang="en-US" dirty="0"/>
              <a:t>Data provided in an excel document, each rater as a separate sheet of scores</a:t>
            </a:r>
          </a:p>
          <a:p>
            <a:pPr marL="0" indent="0">
              <a:buNone/>
            </a:pPr>
            <a:r>
              <a:rPr lang="en-US" dirty="0"/>
              <a:t>Data Cleaning</a:t>
            </a:r>
          </a:p>
          <a:p>
            <a:pPr>
              <a:buFont typeface="Arial" panose="020B0604020202020204" pitchFamily="34" charset="0"/>
              <a:buChar char="•"/>
            </a:pPr>
            <a:r>
              <a:rPr lang="en-US" dirty="0"/>
              <a:t>Minimal, mostly converting to long format</a:t>
            </a:r>
          </a:p>
          <a:p>
            <a:pPr>
              <a:buFont typeface="Arial" panose="020B0604020202020204" pitchFamily="34" charset="0"/>
              <a:buChar char="•"/>
            </a:pPr>
            <a:r>
              <a:rPr lang="en-US" dirty="0"/>
              <a:t>Put each feature in its own sheet for ease of modeling</a:t>
            </a:r>
          </a:p>
        </p:txBody>
      </p:sp>
      <p:pic>
        <p:nvPicPr>
          <p:cNvPr id="7" name="Picture 6">
            <a:extLst>
              <a:ext uri="{FF2B5EF4-FFF2-40B4-BE49-F238E27FC236}">
                <a16:creationId xmlns:a16="http://schemas.microsoft.com/office/drawing/2014/main" id="{3FDE6A8A-4695-45EA-DB4C-FC1F670DEBFB}"/>
              </a:ext>
            </a:extLst>
          </p:cNvPr>
          <p:cNvPicPr>
            <a:picLocks noChangeAspect="1"/>
          </p:cNvPicPr>
          <p:nvPr/>
        </p:nvPicPr>
        <p:blipFill>
          <a:blip r:embed="rId2"/>
          <a:stretch>
            <a:fillRect/>
          </a:stretch>
        </p:blipFill>
        <p:spPr>
          <a:xfrm>
            <a:off x="6138864" y="1812396"/>
            <a:ext cx="5772650" cy="4191363"/>
          </a:xfrm>
          <a:prstGeom prst="rect">
            <a:avLst/>
          </a:prstGeom>
        </p:spPr>
      </p:pic>
    </p:spTree>
    <p:extLst>
      <p:ext uri="{BB962C8B-B14F-4D97-AF65-F5344CB8AC3E}">
        <p14:creationId xmlns:p14="http://schemas.microsoft.com/office/powerpoint/2010/main" val="46355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D9BA-8F31-DB86-F3D2-13900F323E24}"/>
              </a:ext>
            </a:extLst>
          </p:cNvPr>
          <p:cNvSpPr>
            <a:spLocks noGrp="1"/>
          </p:cNvSpPr>
          <p:nvPr>
            <p:ph type="title"/>
          </p:nvPr>
        </p:nvSpPr>
        <p:spPr/>
        <p:txBody>
          <a:bodyPr/>
          <a:lstStyle/>
          <a:p>
            <a:r>
              <a:rPr lang="en-US" dirty="0"/>
              <a:t>Preliminary Modeling Approaches</a:t>
            </a:r>
          </a:p>
        </p:txBody>
      </p:sp>
      <p:sp>
        <p:nvSpPr>
          <p:cNvPr id="3" name="Text Placeholder 2">
            <a:extLst>
              <a:ext uri="{FF2B5EF4-FFF2-40B4-BE49-F238E27FC236}">
                <a16:creationId xmlns:a16="http://schemas.microsoft.com/office/drawing/2014/main" id="{5C8DA472-1427-2FE3-BFA7-28369E47B8A1}"/>
              </a:ext>
            </a:extLst>
          </p:cNvPr>
          <p:cNvSpPr>
            <a:spLocks noGrp="1"/>
          </p:cNvSpPr>
          <p:nvPr>
            <p:ph type="body" idx="1"/>
          </p:nvPr>
        </p:nvSpPr>
        <p:spPr/>
        <p:txBody>
          <a:bodyPr/>
          <a:lstStyle/>
          <a:p>
            <a:r>
              <a:rPr lang="en-US" dirty="0"/>
              <a:t>SAS</a:t>
            </a:r>
          </a:p>
        </p:txBody>
      </p:sp>
      <p:sp>
        <p:nvSpPr>
          <p:cNvPr id="4" name="Content Placeholder 3">
            <a:extLst>
              <a:ext uri="{FF2B5EF4-FFF2-40B4-BE49-F238E27FC236}">
                <a16:creationId xmlns:a16="http://schemas.microsoft.com/office/drawing/2014/main" id="{C09A5BFD-39A5-2D76-6B28-55A88F62B539}"/>
              </a:ext>
            </a:extLst>
          </p:cNvPr>
          <p:cNvSpPr>
            <a:spLocks noGrp="1"/>
          </p:cNvSpPr>
          <p:nvPr>
            <p:ph sz="half" idx="2"/>
          </p:nvPr>
        </p:nvSpPr>
        <p:spPr/>
        <p:txBody>
          <a:bodyPr>
            <a:normAutofit fontScale="77500" lnSpcReduction="20000"/>
          </a:bodyPr>
          <a:lstStyle/>
          <a:p>
            <a:pPr marL="0" indent="0">
              <a:buNone/>
            </a:pPr>
            <a:r>
              <a:rPr lang="en-US" b="1" dirty="0"/>
              <a:t>Ordinal Outcome</a:t>
            </a:r>
          </a:p>
          <a:p>
            <a:pPr>
              <a:buFont typeface="Arial" panose="020B0604020202020204" pitchFamily="34" charset="0"/>
              <a:buChar char="•"/>
            </a:pPr>
            <a:r>
              <a:rPr lang="en-US" dirty="0"/>
              <a:t>PROC GLIMMIX with cumulative logit link, lobe as fixed effect, random intercepts, and rater as fixed and random effect</a:t>
            </a:r>
          </a:p>
          <a:p>
            <a:pPr marL="0" indent="0">
              <a:buNone/>
            </a:pPr>
            <a:r>
              <a:rPr lang="en-US" b="1" dirty="0"/>
              <a:t>Binary Outcome</a:t>
            </a:r>
          </a:p>
          <a:p>
            <a:pPr>
              <a:buFont typeface="Arial" panose="020B0604020202020204" pitchFamily="34" charset="0"/>
              <a:buChar char="•"/>
            </a:pPr>
            <a:r>
              <a:rPr lang="en-US" dirty="0"/>
              <a:t>PROC GLIMMIX with logit link, lobe as fixed effect, random intercepts, and rater as fixed and random effect</a:t>
            </a:r>
          </a:p>
          <a:p>
            <a:pPr lvl="1">
              <a:buFont typeface="Arial" panose="020B0604020202020204" pitchFamily="34" charset="0"/>
              <a:buChar char="•"/>
            </a:pPr>
            <a:r>
              <a:rPr lang="en-US" dirty="0"/>
              <a:t>Model only converged for thin wall cavity feature, large nodules converged with rater as random effect but not fixed effect, thick wall cavity converged with rater as fixed effect but not random effect*</a:t>
            </a:r>
          </a:p>
        </p:txBody>
      </p:sp>
      <p:sp>
        <p:nvSpPr>
          <p:cNvPr id="5" name="Text Placeholder 4">
            <a:extLst>
              <a:ext uri="{FF2B5EF4-FFF2-40B4-BE49-F238E27FC236}">
                <a16:creationId xmlns:a16="http://schemas.microsoft.com/office/drawing/2014/main" id="{90E0D6DF-1D86-F10A-FBDB-1F69E3B569EA}"/>
              </a:ext>
            </a:extLst>
          </p:cNvPr>
          <p:cNvSpPr>
            <a:spLocks noGrp="1"/>
          </p:cNvSpPr>
          <p:nvPr>
            <p:ph type="body" sz="quarter" idx="3"/>
          </p:nvPr>
        </p:nvSpPr>
        <p:spPr/>
        <p:txBody>
          <a:bodyPr/>
          <a:lstStyle/>
          <a:p>
            <a:r>
              <a:rPr lang="en-US" dirty="0"/>
              <a:t>R</a:t>
            </a:r>
          </a:p>
        </p:txBody>
      </p:sp>
      <p:sp>
        <p:nvSpPr>
          <p:cNvPr id="6" name="Content Placeholder 5">
            <a:extLst>
              <a:ext uri="{FF2B5EF4-FFF2-40B4-BE49-F238E27FC236}">
                <a16:creationId xmlns:a16="http://schemas.microsoft.com/office/drawing/2014/main" id="{BF555683-8084-6AD2-4FC1-7D21F8A4B06D}"/>
              </a:ext>
            </a:extLst>
          </p:cNvPr>
          <p:cNvSpPr>
            <a:spLocks noGrp="1"/>
          </p:cNvSpPr>
          <p:nvPr>
            <p:ph sz="quarter" idx="4"/>
          </p:nvPr>
        </p:nvSpPr>
        <p:spPr/>
        <p:txBody>
          <a:bodyPr>
            <a:normAutofit fontScale="77500" lnSpcReduction="20000"/>
          </a:bodyPr>
          <a:lstStyle/>
          <a:p>
            <a:pPr marL="0" indent="0">
              <a:buNone/>
            </a:pPr>
            <a:r>
              <a:rPr lang="en-US" b="1" dirty="0"/>
              <a:t>Ordinal Outcome</a:t>
            </a:r>
          </a:p>
          <a:p>
            <a:pPr>
              <a:buFont typeface="Arial" panose="020B0604020202020204" pitchFamily="34" charset="0"/>
              <a:buChar char="•"/>
            </a:pPr>
            <a:r>
              <a:rPr lang="en-US" dirty="0"/>
              <a:t>Fixed effects models in </a:t>
            </a:r>
            <a:r>
              <a:rPr lang="en-US" dirty="0" err="1"/>
              <a:t>polr</a:t>
            </a:r>
            <a:r>
              <a:rPr lang="en-US" dirty="0"/>
              <a:t>() from the MASS package with lobe and rater as fixed effects</a:t>
            </a:r>
          </a:p>
          <a:p>
            <a:pPr lvl="1">
              <a:buFont typeface="Arial" panose="020B0604020202020204" pitchFamily="34" charset="0"/>
              <a:buChar char="•"/>
            </a:pPr>
            <a:r>
              <a:rPr lang="en-US" dirty="0"/>
              <a:t>Allows the use of brant() function to assess PO assumption</a:t>
            </a:r>
          </a:p>
          <a:p>
            <a:pPr>
              <a:buFont typeface="Arial" panose="020B0604020202020204" pitchFamily="34" charset="0"/>
              <a:buChar char="•"/>
            </a:pPr>
            <a:r>
              <a:rPr lang="en-US" dirty="0"/>
              <a:t>Mixed effects models in </a:t>
            </a:r>
            <a:r>
              <a:rPr lang="en-US" dirty="0" err="1"/>
              <a:t>clmm</a:t>
            </a:r>
            <a:r>
              <a:rPr lang="en-US" dirty="0"/>
              <a:t>() from the ordinal package with lobe and rater as fixed effects and random intercepts</a:t>
            </a:r>
          </a:p>
          <a:p>
            <a:pPr lvl="1">
              <a:buFont typeface="Arial" panose="020B0604020202020204" pitchFamily="34" charset="0"/>
              <a:buChar char="•"/>
            </a:pPr>
            <a:r>
              <a:rPr lang="en-US" dirty="0"/>
              <a:t>Function did not allow rater as random effect (only 2 levels)*</a:t>
            </a:r>
          </a:p>
          <a:p>
            <a:pPr marL="0" indent="0">
              <a:buNone/>
            </a:pPr>
            <a:r>
              <a:rPr lang="en-US" b="1" dirty="0"/>
              <a:t>Binary Outcome</a:t>
            </a:r>
          </a:p>
          <a:p>
            <a:pPr>
              <a:buFont typeface="Arial" panose="020B0604020202020204" pitchFamily="34" charset="0"/>
              <a:buChar char="•"/>
            </a:pPr>
            <a:r>
              <a:rPr lang="en-US" dirty="0"/>
              <a:t>Mixed effects models in </a:t>
            </a:r>
            <a:r>
              <a:rPr lang="en-US" dirty="0" err="1"/>
              <a:t>glmer</a:t>
            </a:r>
            <a:r>
              <a:rPr lang="en-US" dirty="0"/>
              <a:t>() from lme4 package with logit link, lobe and rater as fixed effects, and random intercepts</a:t>
            </a:r>
          </a:p>
          <a:p>
            <a:pPr lvl="1">
              <a:buFont typeface="Arial" panose="020B0604020202020204" pitchFamily="34" charset="0"/>
              <a:buChar char="•"/>
            </a:pPr>
            <a:r>
              <a:rPr lang="en-US" dirty="0"/>
              <a:t>Was also able to successfully model rater as random effect for large nodule and thin wall cavity features, not thick </a:t>
            </a:r>
            <a:r>
              <a:rPr lang="en-US"/>
              <a:t>wall cavity*</a:t>
            </a:r>
            <a:endParaRPr lang="en-US" dirty="0"/>
          </a:p>
        </p:txBody>
      </p:sp>
      <p:sp>
        <p:nvSpPr>
          <p:cNvPr id="7" name="TextBox 6">
            <a:extLst>
              <a:ext uri="{FF2B5EF4-FFF2-40B4-BE49-F238E27FC236}">
                <a16:creationId xmlns:a16="http://schemas.microsoft.com/office/drawing/2014/main" id="{E2713DC2-2765-6846-8268-9FC8EA067107}"/>
              </a:ext>
            </a:extLst>
          </p:cNvPr>
          <p:cNvSpPr txBox="1"/>
          <p:nvPr/>
        </p:nvSpPr>
        <p:spPr>
          <a:xfrm>
            <a:off x="3173729" y="5960534"/>
            <a:ext cx="6300249" cy="369332"/>
          </a:xfrm>
          <a:prstGeom prst="rect">
            <a:avLst/>
          </a:prstGeom>
          <a:noFill/>
        </p:spPr>
        <p:txBody>
          <a:bodyPr wrap="square" rtlCol="0">
            <a:spAutoFit/>
          </a:bodyPr>
          <a:lstStyle/>
          <a:p>
            <a:r>
              <a:rPr lang="en-US" i="1" dirty="0"/>
              <a:t>*Please see “Next Steps” slide where we address these</a:t>
            </a:r>
          </a:p>
        </p:txBody>
      </p:sp>
    </p:spTree>
    <p:extLst>
      <p:ext uri="{BB962C8B-B14F-4D97-AF65-F5344CB8AC3E}">
        <p14:creationId xmlns:p14="http://schemas.microsoft.com/office/powerpoint/2010/main" val="397653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794B-9552-48F7-CC3F-91158C31F53A}"/>
              </a:ext>
            </a:extLst>
          </p:cNvPr>
          <p:cNvSpPr>
            <a:spLocks noGrp="1"/>
          </p:cNvSpPr>
          <p:nvPr>
            <p:ph type="title"/>
          </p:nvPr>
        </p:nvSpPr>
        <p:spPr>
          <a:xfrm>
            <a:off x="1066800" y="241385"/>
            <a:ext cx="10058400" cy="1450757"/>
          </a:xfrm>
        </p:spPr>
        <p:txBody>
          <a:bodyPr/>
          <a:lstStyle/>
          <a:p>
            <a:r>
              <a:rPr lang="en-US" dirty="0"/>
              <a:t>Example Ordinal Model</a:t>
            </a:r>
          </a:p>
        </p:txBody>
      </p:sp>
      <p:pic>
        <p:nvPicPr>
          <p:cNvPr id="7" name="Content Placeholder 6">
            <a:extLst>
              <a:ext uri="{FF2B5EF4-FFF2-40B4-BE49-F238E27FC236}">
                <a16:creationId xmlns:a16="http://schemas.microsoft.com/office/drawing/2014/main" id="{0D0C95A1-88BE-082D-3A8B-484999B3B7AE}"/>
              </a:ext>
            </a:extLst>
          </p:cNvPr>
          <p:cNvPicPr>
            <a:picLocks noGrp="1" noChangeAspect="1"/>
          </p:cNvPicPr>
          <p:nvPr>
            <p:ph sz="half" idx="1"/>
          </p:nvPr>
        </p:nvPicPr>
        <p:blipFill>
          <a:blip r:embed="rId2"/>
          <a:stretch>
            <a:fillRect/>
          </a:stretch>
        </p:blipFill>
        <p:spPr>
          <a:xfrm>
            <a:off x="215365" y="2333679"/>
            <a:ext cx="6509062" cy="3700356"/>
          </a:xfrm>
        </p:spPr>
      </p:pic>
      <p:pic>
        <p:nvPicPr>
          <p:cNvPr id="11" name="Content Placeholder 10">
            <a:extLst>
              <a:ext uri="{FF2B5EF4-FFF2-40B4-BE49-F238E27FC236}">
                <a16:creationId xmlns:a16="http://schemas.microsoft.com/office/drawing/2014/main" id="{EA97D9EC-6128-B7C4-00EA-4BC81BDF61EF}"/>
              </a:ext>
            </a:extLst>
          </p:cNvPr>
          <p:cNvPicPr>
            <a:picLocks noGrp="1" noChangeAspect="1"/>
          </p:cNvPicPr>
          <p:nvPr>
            <p:ph sz="half" idx="2"/>
          </p:nvPr>
        </p:nvPicPr>
        <p:blipFill>
          <a:blip r:embed="rId3"/>
          <a:stretch>
            <a:fillRect/>
          </a:stretch>
        </p:blipFill>
        <p:spPr>
          <a:xfrm>
            <a:off x="6640458" y="1803679"/>
            <a:ext cx="4586682" cy="4508277"/>
          </a:xfrm>
        </p:spPr>
      </p:pic>
    </p:spTree>
    <p:extLst>
      <p:ext uri="{BB962C8B-B14F-4D97-AF65-F5344CB8AC3E}">
        <p14:creationId xmlns:p14="http://schemas.microsoft.com/office/powerpoint/2010/main" val="263017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DD35-2C47-FBB0-D829-8537A77A0303}"/>
              </a:ext>
            </a:extLst>
          </p:cNvPr>
          <p:cNvSpPr>
            <a:spLocks noGrp="1"/>
          </p:cNvSpPr>
          <p:nvPr>
            <p:ph type="title"/>
          </p:nvPr>
        </p:nvSpPr>
        <p:spPr/>
        <p:txBody>
          <a:bodyPr/>
          <a:lstStyle/>
          <a:p>
            <a:r>
              <a:rPr lang="en-US" dirty="0"/>
              <a:t>Example Binary Model</a:t>
            </a:r>
          </a:p>
        </p:txBody>
      </p:sp>
      <p:pic>
        <p:nvPicPr>
          <p:cNvPr id="7" name="Content Placeholder 6">
            <a:extLst>
              <a:ext uri="{FF2B5EF4-FFF2-40B4-BE49-F238E27FC236}">
                <a16:creationId xmlns:a16="http://schemas.microsoft.com/office/drawing/2014/main" id="{88CF53B4-E139-29F7-AEE7-6D176930C42C}"/>
              </a:ext>
            </a:extLst>
          </p:cNvPr>
          <p:cNvPicPr>
            <a:picLocks noGrp="1" noChangeAspect="1"/>
          </p:cNvPicPr>
          <p:nvPr>
            <p:ph sz="half" idx="1"/>
          </p:nvPr>
        </p:nvPicPr>
        <p:blipFill>
          <a:blip r:embed="rId2"/>
          <a:stretch>
            <a:fillRect/>
          </a:stretch>
        </p:blipFill>
        <p:spPr>
          <a:xfrm>
            <a:off x="80444" y="2421653"/>
            <a:ext cx="6115431" cy="2519192"/>
          </a:xfrm>
        </p:spPr>
      </p:pic>
      <p:pic>
        <p:nvPicPr>
          <p:cNvPr id="24" name="Content Placeholder 23">
            <a:extLst>
              <a:ext uri="{FF2B5EF4-FFF2-40B4-BE49-F238E27FC236}">
                <a16:creationId xmlns:a16="http://schemas.microsoft.com/office/drawing/2014/main" id="{4A9DB552-01F9-FDA7-C714-D78C7E83C56F}"/>
              </a:ext>
            </a:extLst>
          </p:cNvPr>
          <p:cNvPicPr>
            <a:picLocks noGrp="1" noChangeAspect="1"/>
          </p:cNvPicPr>
          <p:nvPr>
            <p:ph sz="half" idx="2"/>
          </p:nvPr>
        </p:nvPicPr>
        <p:blipFill>
          <a:blip r:embed="rId3"/>
          <a:stretch>
            <a:fillRect/>
          </a:stretch>
        </p:blipFill>
        <p:spPr>
          <a:xfrm>
            <a:off x="6126480" y="2146020"/>
            <a:ext cx="8312544" cy="2638377"/>
          </a:xfrm>
        </p:spPr>
      </p:pic>
    </p:spTree>
    <p:extLst>
      <p:ext uri="{BB962C8B-B14F-4D97-AF65-F5344CB8AC3E}">
        <p14:creationId xmlns:p14="http://schemas.microsoft.com/office/powerpoint/2010/main" val="2578946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E0C5-F936-B6E0-661B-F9CF642486ED}"/>
              </a:ext>
            </a:extLst>
          </p:cNvPr>
          <p:cNvSpPr>
            <a:spLocks noGrp="1"/>
          </p:cNvSpPr>
          <p:nvPr>
            <p:ph type="title"/>
          </p:nvPr>
        </p:nvSpPr>
        <p:spPr/>
        <p:txBody>
          <a:bodyPr/>
          <a:lstStyle/>
          <a:p>
            <a:r>
              <a:rPr lang="en-US" dirty="0"/>
              <a:t>Some features with significant differences in severity between lobes</a:t>
            </a:r>
          </a:p>
        </p:txBody>
      </p:sp>
      <p:sp>
        <p:nvSpPr>
          <p:cNvPr id="3" name="Content Placeholder 2">
            <a:extLst>
              <a:ext uri="{FF2B5EF4-FFF2-40B4-BE49-F238E27FC236}">
                <a16:creationId xmlns:a16="http://schemas.microsoft.com/office/drawing/2014/main" id="{BB398F06-E58C-C9B5-0B2C-3FE891642C97}"/>
              </a:ext>
            </a:extLst>
          </p:cNvPr>
          <p:cNvSpPr>
            <a:spLocks noGrp="1"/>
          </p:cNvSpPr>
          <p:nvPr>
            <p:ph idx="1"/>
          </p:nvPr>
        </p:nvSpPr>
        <p:spPr>
          <a:xfrm>
            <a:off x="1097280" y="1845734"/>
            <a:ext cx="4998720" cy="4023360"/>
          </a:xfrm>
        </p:spPr>
        <p:txBody>
          <a:bodyPr/>
          <a:lstStyle/>
          <a:p>
            <a:r>
              <a:rPr lang="en-US" dirty="0"/>
              <a:t>Bronchiectasis</a:t>
            </a:r>
          </a:p>
          <a:p>
            <a:pPr>
              <a:buFont typeface="Arial" panose="020B0604020202020204" pitchFamily="34" charset="0"/>
              <a:buChar char="•"/>
            </a:pPr>
            <a:r>
              <a:rPr lang="en-US" dirty="0"/>
              <a:t>RML and LLS had greater severity of bronchiectasis</a:t>
            </a:r>
          </a:p>
          <a:p>
            <a:pPr lvl="1">
              <a:buFont typeface="Arial" panose="020B0604020202020204" pitchFamily="34" charset="0"/>
              <a:buChar char="•"/>
            </a:pPr>
            <a:r>
              <a:rPr lang="en-US" dirty="0"/>
              <a:t>RML had significantly higher grade vs. all other lobes, p &lt; 0.05 </a:t>
            </a:r>
          </a:p>
          <a:p>
            <a:pPr lvl="1">
              <a:buFont typeface="Arial" panose="020B0604020202020204" pitchFamily="34" charset="0"/>
              <a:buChar char="•"/>
            </a:pPr>
            <a:r>
              <a:rPr lang="en-US" dirty="0"/>
              <a:t>LLS had significantly higher grade vs. RUL, RLL, LUS, and LLL, p &lt; 0.05</a:t>
            </a:r>
          </a:p>
          <a:p>
            <a:pPr lvl="1">
              <a:buFont typeface="Arial" panose="020B0604020202020204" pitchFamily="34" charset="0"/>
              <a:buChar char="•"/>
            </a:pPr>
            <a:r>
              <a:rPr lang="en-US" dirty="0"/>
              <a:t>Results from R models similar</a:t>
            </a:r>
          </a:p>
        </p:txBody>
      </p:sp>
      <p:pic>
        <p:nvPicPr>
          <p:cNvPr id="5" name="Picture 4">
            <a:extLst>
              <a:ext uri="{FF2B5EF4-FFF2-40B4-BE49-F238E27FC236}">
                <a16:creationId xmlns:a16="http://schemas.microsoft.com/office/drawing/2014/main" id="{E064C99A-28F6-7425-7C62-F968B9D5B535}"/>
              </a:ext>
            </a:extLst>
          </p:cNvPr>
          <p:cNvPicPr>
            <a:picLocks noChangeAspect="1"/>
          </p:cNvPicPr>
          <p:nvPr/>
        </p:nvPicPr>
        <p:blipFill>
          <a:blip r:embed="rId2"/>
          <a:stretch>
            <a:fillRect/>
          </a:stretch>
        </p:blipFill>
        <p:spPr>
          <a:xfrm>
            <a:off x="6096000" y="2172376"/>
            <a:ext cx="6007494" cy="3716501"/>
          </a:xfrm>
          <a:prstGeom prst="rect">
            <a:avLst/>
          </a:prstGeom>
        </p:spPr>
      </p:pic>
    </p:spTree>
    <p:extLst>
      <p:ext uri="{BB962C8B-B14F-4D97-AF65-F5344CB8AC3E}">
        <p14:creationId xmlns:p14="http://schemas.microsoft.com/office/powerpoint/2010/main" val="36953912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1904</TotalTime>
  <Words>696</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Non-Tuberculous Mycobacterial Lung Disease</vt:lpstr>
      <vt:lpstr>Overview of Disease</vt:lpstr>
      <vt:lpstr>Objectives and Approach</vt:lpstr>
      <vt:lpstr>Radiologic Features’ Scoring</vt:lpstr>
      <vt:lpstr>Data Structure and Cleaning</vt:lpstr>
      <vt:lpstr>Preliminary Modeling Approaches</vt:lpstr>
      <vt:lpstr>Example Ordinal Model</vt:lpstr>
      <vt:lpstr>Example Binary Model</vt:lpstr>
      <vt:lpstr>Some features with significant differences in severity between lobes</vt:lpstr>
      <vt:lpstr>Some features with significant differences in severity between lobes</vt:lpstr>
      <vt:lpstr>Next Steps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Edward Bosko</dc:creator>
  <cp:lastModifiedBy>Edward Bosko</cp:lastModifiedBy>
  <cp:revision>1</cp:revision>
  <dcterms:created xsi:type="dcterms:W3CDTF">2025-03-03T19:52:50Z</dcterms:created>
  <dcterms:modified xsi:type="dcterms:W3CDTF">2025-05-19T04:37:25Z</dcterms:modified>
</cp:coreProperties>
</file>