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9"/>
    <p:restoredTop sz="94650"/>
  </p:normalViewPr>
  <p:slideViewPr>
    <p:cSldViewPr snapToGrid="0" snapToObjects="1">
      <p:cViewPr varScale="1">
        <p:scale>
          <a:sx n="112" d="100"/>
          <a:sy n="112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406D-D1F2-3647-9C15-EB312CA63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19BD0-974F-B040-8D79-65BE26D44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414BE-646A-F74B-B27B-EF0FE1A0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1A7D-57FB-1949-8FB6-CFE3E1AF8DCF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95C24-EA37-7D4A-8A69-BCFB19CC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E57C1-0E48-E647-AB89-72AD22B5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6585-11C5-8649-A02A-51BB529EC1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51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2847-CB21-7A4E-B5A7-779E4731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B0A8B-4721-B84E-8DA8-597920B63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6B765-8E2A-924F-B4FB-646037DA6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1A7D-57FB-1949-8FB6-CFE3E1AF8DCF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3A1ED-7AC7-1647-8462-DDE1D748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C49F5-2FE8-294A-9570-15C77BA9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6585-11C5-8649-A02A-51BB529EC1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91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606756-D821-C74B-AB24-CC1E5E571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41C2A-EDDB-EE45-87D5-8A6B9F95F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D307A-05CD-F94A-B6E8-0479B1F3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1A7D-57FB-1949-8FB6-CFE3E1AF8DCF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CAD8A-DF79-F84E-845F-306BABBC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0EA2-2772-474E-846F-DD9F045B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6585-11C5-8649-A02A-51BB529EC1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0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7921-CF6E-274E-B52F-2960E011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0D9D-DD08-334B-9C21-9B48E2D7F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437F9-3E3F-A54A-A532-CD1A0D53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1A7D-57FB-1949-8FB6-CFE3E1AF8DCF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D2B4D-9E59-3F46-8F42-0EAF20E0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5304B-D018-A646-9B19-8EA4B4C6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6585-11C5-8649-A02A-51BB529EC1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34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D534-64C0-6042-8863-5A1D9CF9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DF5C9-3C7E-A946-BEAB-4C62ECCF3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BC2C5-98F5-4E48-A008-80AC3493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1A7D-57FB-1949-8FB6-CFE3E1AF8DCF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BD2B9-0408-2A4A-A12F-1D28E9FB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71103-7E6B-4640-8202-14FD1C82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6585-11C5-8649-A02A-51BB529EC1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04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F3A3-101B-8B43-ACEF-F512683F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9EC6-5CC0-E64B-B718-147C6EE9E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EC6CB-AF49-5B4F-9536-1DAAE0BD0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9A78D-EC6A-9149-BA25-854AE41E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1A7D-57FB-1949-8FB6-CFE3E1AF8DCF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21718-3186-4C46-BF48-E47DC3A4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94CB8-881E-7D4E-9E0A-D3A02C12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6585-11C5-8649-A02A-51BB529EC1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3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C670-08EF-754A-8497-C10E070E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B426F-045F-B947-BF99-58D77054D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E7C3D-8E44-1641-87D3-66DF9439E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7D327F-7FF3-C147-B59F-D2BB4D1BA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D92F9-5656-7C4B-9686-278FEF848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D8851-9E64-9745-8DDB-FD9CBF5F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1A7D-57FB-1949-8FB6-CFE3E1AF8DCF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33CB1-4D09-834D-9253-04014E3F6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64C71-24EE-674F-B2A9-E5DB026F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6585-11C5-8649-A02A-51BB529EC1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70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6CF6-9FB0-5D4F-B597-4958B4CD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278C6-BC2D-AD44-8603-6B9E21A0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1A7D-57FB-1949-8FB6-CFE3E1AF8DCF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CBDC1-53C5-EA45-9591-670C1AAA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F80EE-D0E7-DC4C-B852-52C95B4C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6585-11C5-8649-A02A-51BB529EC1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94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BECCC-5F70-7845-892A-BC5F20CF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1A7D-57FB-1949-8FB6-CFE3E1AF8DCF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39D08-3754-7D4A-BACB-5ED840E1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FBB6E-BDCC-2844-8489-E341D6F5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6585-11C5-8649-A02A-51BB529EC1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2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A525-472F-1942-A92D-5E556E4E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1B954-C9C0-B447-BF59-582AB8010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8BABC-E9BC-B641-92BC-66714F41B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A0EDE-CCE9-0D4E-99F2-86A1370D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1A7D-57FB-1949-8FB6-CFE3E1AF8DCF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881D7-0ECA-E149-BFB1-20C0AAE1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A2157-CDAE-434D-9BDA-53B3C30B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6585-11C5-8649-A02A-51BB529EC1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E6BC-2FCA-2B46-9CA4-3F30FE3A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13EE8-5307-8D4D-AA07-1CD65E98B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EB290-460F-8042-A447-ABBC648C3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CC0C6-E8ED-B744-AE62-9FFC8934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1A7D-57FB-1949-8FB6-CFE3E1AF8DCF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71907-262D-694B-BD61-E9917CE7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DB537-E38D-0340-B514-556CA1DC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6585-11C5-8649-A02A-51BB529EC1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62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6EA83-1939-1C49-B7EC-A081D50E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68D74-A424-9141-936D-47E7E24A2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B4C8D-0F5A-7346-8860-E3C064747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1A7D-57FB-1949-8FB6-CFE3E1AF8DCF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88303-7650-5B4F-944A-B075AB296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02D96-DC8C-F34C-99C4-A62BE8876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86585-11C5-8649-A02A-51BB529EC1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63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7.emf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3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FB909A-3351-4244-80EF-ED1398B15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5" y="1439573"/>
            <a:ext cx="3960000" cy="39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2A3827-3CE3-AD46-A5C8-273F1CDCA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000" y="1439573"/>
            <a:ext cx="7920000" cy="396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4CFF35-714A-9F41-B39F-8A511D493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3345" y="192336"/>
            <a:ext cx="1769355" cy="10675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43D365-8247-DE4E-9585-01B4000B5309}"/>
              </a:ext>
            </a:extLst>
          </p:cNvPr>
          <p:cNvSpPr txBox="1"/>
          <p:nvPr/>
        </p:nvSpPr>
        <p:spPr>
          <a:xfrm>
            <a:off x="2953265" y="541425"/>
            <a:ext cx="85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266618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E5A2F4-F6F0-EF4A-BEE3-660AB8D69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4" y="1360390"/>
            <a:ext cx="3960000" cy="396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847EB6-AE63-6742-8C47-D051040C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624" y="1360390"/>
            <a:ext cx="7920000" cy="39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7E2B4C-E071-1A42-B25B-BCC60079D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3345" y="192336"/>
            <a:ext cx="1769355" cy="10675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B111A0-11F5-A742-93C1-33C907958B29}"/>
              </a:ext>
            </a:extLst>
          </p:cNvPr>
          <p:cNvSpPr txBox="1"/>
          <p:nvPr/>
        </p:nvSpPr>
        <p:spPr>
          <a:xfrm>
            <a:off x="2953265" y="541425"/>
            <a:ext cx="99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adaptive</a:t>
            </a:r>
          </a:p>
        </p:txBody>
      </p:sp>
    </p:spTree>
    <p:extLst>
      <p:ext uri="{BB962C8B-B14F-4D97-AF65-F5344CB8AC3E}">
        <p14:creationId xmlns:p14="http://schemas.microsoft.com/office/powerpoint/2010/main" val="49494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57D11D-8C5E-5B4F-9600-FE6717A4A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28"/>
          <a:stretch/>
        </p:blipFill>
        <p:spPr>
          <a:xfrm>
            <a:off x="4570354" y="3680461"/>
            <a:ext cx="7692227" cy="3117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7E2B4C-E071-1A42-B25B-BCC60079D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3345" y="580259"/>
            <a:ext cx="1769355" cy="10675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B111A0-11F5-A742-93C1-33C907958B29}"/>
              </a:ext>
            </a:extLst>
          </p:cNvPr>
          <p:cNvSpPr txBox="1"/>
          <p:nvPr/>
        </p:nvSpPr>
        <p:spPr>
          <a:xfrm>
            <a:off x="2953265" y="929348"/>
            <a:ext cx="99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adaptive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4E06E-EEE0-894D-BCA7-1023ACD8E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000" y="-907417"/>
            <a:ext cx="7992000" cy="57085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5A2457-BFAB-B245-9B1C-B822F965D36A}"/>
              </a:ext>
            </a:extLst>
          </p:cNvPr>
          <p:cNvSpPr txBox="1"/>
          <p:nvPr/>
        </p:nvSpPr>
        <p:spPr>
          <a:xfrm>
            <a:off x="1408671" y="164777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 = 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8D7146-9E07-FA4E-B599-BF88FBA87AA7}"/>
              </a:ext>
            </a:extLst>
          </p:cNvPr>
          <p:cNvCxnSpPr/>
          <p:nvPr/>
        </p:nvCxnSpPr>
        <p:spPr>
          <a:xfrm>
            <a:off x="5511114" y="1810545"/>
            <a:ext cx="729048" cy="6672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EE5DF7-94EE-6F43-A907-B1B092AD5B90}"/>
              </a:ext>
            </a:extLst>
          </p:cNvPr>
          <p:cNvCxnSpPr>
            <a:cxnSpLocks/>
          </p:cNvCxnSpPr>
          <p:nvPr/>
        </p:nvCxnSpPr>
        <p:spPr>
          <a:xfrm flipV="1">
            <a:off x="7365305" y="1911927"/>
            <a:ext cx="808877" cy="4156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9214E37-CD2A-2940-99E8-3DFD2CCAC056}"/>
              </a:ext>
            </a:extLst>
          </p:cNvPr>
          <p:cNvCxnSpPr>
            <a:cxnSpLocks/>
          </p:cNvCxnSpPr>
          <p:nvPr/>
        </p:nvCxnSpPr>
        <p:spPr>
          <a:xfrm>
            <a:off x="8488219" y="1453749"/>
            <a:ext cx="729673" cy="2826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98AD48C-75D4-9D4E-95AA-9D34759980BE}"/>
              </a:ext>
            </a:extLst>
          </p:cNvPr>
          <p:cNvCxnSpPr>
            <a:cxnSpLocks/>
          </p:cNvCxnSpPr>
          <p:nvPr/>
        </p:nvCxnSpPr>
        <p:spPr>
          <a:xfrm>
            <a:off x="9355496" y="2051296"/>
            <a:ext cx="0" cy="8396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63158C-E2F2-D343-AE4B-59B687A9CE12}"/>
              </a:ext>
            </a:extLst>
          </p:cNvPr>
          <p:cNvCxnSpPr>
            <a:cxnSpLocks/>
          </p:cNvCxnSpPr>
          <p:nvPr/>
        </p:nvCxnSpPr>
        <p:spPr>
          <a:xfrm>
            <a:off x="10597787" y="2154948"/>
            <a:ext cx="0" cy="13086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4A67E71F-4A0C-4C40-B07B-A3417815D2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419" y="2327358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6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17E2B4C-E071-1A42-B25B-BCC60079D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3345" y="580259"/>
            <a:ext cx="1769355" cy="10675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B111A0-11F5-A742-93C1-33C907958B29}"/>
              </a:ext>
            </a:extLst>
          </p:cNvPr>
          <p:cNvSpPr txBox="1"/>
          <p:nvPr/>
        </p:nvSpPr>
        <p:spPr>
          <a:xfrm>
            <a:off x="2953265" y="929348"/>
            <a:ext cx="99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adaptive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A2457-BFAB-B245-9B1C-B822F965D36A}"/>
              </a:ext>
            </a:extLst>
          </p:cNvPr>
          <p:cNvSpPr txBox="1"/>
          <p:nvPr/>
        </p:nvSpPr>
        <p:spPr>
          <a:xfrm>
            <a:off x="1408671" y="164777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 =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7CF5DE-FEDB-DC4D-AB59-67E0F8DBF553}"/>
              </a:ext>
            </a:extLst>
          </p:cNvPr>
          <p:cNvSpPr txBox="1"/>
          <p:nvPr/>
        </p:nvSpPr>
        <p:spPr>
          <a:xfrm>
            <a:off x="342900" y="2329460"/>
            <a:ext cx="444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Subset individuals &gt; 75% ancestry in Cluster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7F6D6-3F57-4A48-A141-8C223F597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65" y="3015836"/>
            <a:ext cx="3573265" cy="3573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9A8173-FC39-3C47-A636-E0BF47632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272" y="1832436"/>
            <a:ext cx="7513728" cy="41798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B24D74-B731-F348-B8CB-84F975D407EB}"/>
              </a:ext>
            </a:extLst>
          </p:cNvPr>
          <p:cNvSpPr txBox="1"/>
          <p:nvPr/>
        </p:nvSpPr>
        <p:spPr>
          <a:xfrm>
            <a:off x="7855362" y="845820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Iteration 2</a:t>
            </a:r>
          </a:p>
        </p:txBody>
      </p:sp>
    </p:spTree>
    <p:extLst>
      <p:ext uri="{BB962C8B-B14F-4D97-AF65-F5344CB8AC3E}">
        <p14:creationId xmlns:p14="http://schemas.microsoft.com/office/powerpoint/2010/main" val="383865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C4E06E-EEE0-894D-BCA7-1023ACD8E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96" b="9569"/>
          <a:stretch/>
        </p:blipFill>
        <p:spPr>
          <a:xfrm>
            <a:off x="4075983" y="105837"/>
            <a:ext cx="7992448" cy="4317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7D11D-8C5E-5B4F-9600-FE6717A4A2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21"/>
          <a:stretch/>
        </p:blipFill>
        <p:spPr>
          <a:xfrm>
            <a:off x="4486467" y="4315627"/>
            <a:ext cx="7705533" cy="2609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B5E326-E4B4-0849-924B-5D4AD40E5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19" y="2327358"/>
            <a:ext cx="3960000" cy="396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2C86FC-5FDA-BF44-BBA9-8DDF0B49EA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3345" y="580259"/>
            <a:ext cx="1769355" cy="10675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034B61-11D2-EB47-993F-532BEEE25E44}"/>
              </a:ext>
            </a:extLst>
          </p:cNvPr>
          <p:cNvSpPr txBox="1"/>
          <p:nvPr/>
        </p:nvSpPr>
        <p:spPr>
          <a:xfrm>
            <a:off x="2953265" y="929348"/>
            <a:ext cx="99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adaptive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777A72-9283-1E44-89BD-1E99671D33E6}"/>
              </a:ext>
            </a:extLst>
          </p:cNvPr>
          <p:cNvSpPr txBox="1"/>
          <p:nvPr/>
        </p:nvSpPr>
        <p:spPr>
          <a:xfrm>
            <a:off x="1408671" y="164777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 = 2</a:t>
            </a:r>
          </a:p>
        </p:txBody>
      </p:sp>
    </p:spTree>
    <p:extLst>
      <p:ext uri="{BB962C8B-B14F-4D97-AF65-F5344CB8AC3E}">
        <p14:creationId xmlns:p14="http://schemas.microsoft.com/office/powerpoint/2010/main" val="263064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9515</TotalTime>
  <Words>25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Emilie Boulanger</dc:creator>
  <cp:lastModifiedBy>Emilie Boulanger</cp:lastModifiedBy>
  <cp:revision>15</cp:revision>
  <dcterms:created xsi:type="dcterms:W3CDTF">2019-06-14T09:00:51Z</dcterms:created>
  <dcterms:modified xsi:type="dcterms:W3CDTF">2019-06-21T16:42:23Z</dcterms:modified>
</cp:coreProperties>
</file>